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0"/>
  </p:notesMasterIdLst>
  <p:sldIdLst>
    <p:sldId id="257" r:id="rId2"/>
    <p:sldId id="503" r:id="rId3"/>
    <p:sldId id="507" r:id="rId4"/>
    <p:sldId id="508" r:id="rId5"/>
    <p:sldId id="536" r:id="rId6"/>
    <p:sldId id="539" r:id="rId7"/>
    <p:sldId id="565" r:id="rId8"/>
    <p:sldId id="567" r:id="rId9"/>
    <p:sldId id="572" r:id="rId10"/>
    <p:sldId id="569" r:id="rId11"/>
    <p:sldId id="571" r:id="rId12"/>
    <p:sldId id="585" r:id="rId13"/>
    <p:sldId id="573" r:id="rId14"/>
    <p:sldId id="574" r:id="rId15"/>
    <p:sldId id="575" r:id="rId16"/>
    <p:sldId id="582" r:id="rId17"/>
    <p:sldId id="576" r:id="rId18"/>
    <p:sldId id="577" r:id="rId19"/>
    <p:sldId id="578" r:id="rId20"/>
    <p:sldId id="579" r:id="rId21"/>
    <p:sldId id="606" r:id="rId22"/>
    <p:sldId id="607" r:id="rId23"/>
    <p:sldId id="608" r:id="rId24"/>
    <p:sldId id="609" r:id="rId25"/>
    <p:sldId id="610" r:id="rId26"/>
    <p:sldId id="611" r:id="rId27"/>
    <p:sldId id="612" r:id="rId28"/>
    <p:sldId id="613" r:id="rId29"/>
    <p:sldId id="614" r:id="rId30"/>
    <p:sldId id="615" r:id="rId31"/>
    <p:sldId id="616" r:id="rId32"/>
    <p:sldId id="617" r:id="rId33"/>
    <p:sldId id="618" r:id="rId34"/>
    <p:sldId id="619" r:id="rId35"/>
    <p:sldId id="620" r:id="rId36"/>
    <p:sldId id="580" r:id="rId37"/>
    <p:sldId id="586" r:id="rId38"/>
    <p:sldId id="518" r:id="rId39"/>
    <p:sldId id="533" r:id="rId40"/>
    <p:sldId id="540" r:id="rId41"/>
    <p:sldId id="542" r:id="rId42"/>
    <p:sldId id="541" r:id="rId43"/>
    <p:sldId id="590" r:id="rId44"/>
    <p:sldId id="588" r:id="rId45"/>
    <p:sldId id="591" r:id="rId46"/>
    <p:sldId id="592" r:id="rId47"/>
    <p:sldId id="593" r:id="rId48"/>
    <p:sldId id="594" r:id="rId49"/>
    <p:sldId id="587" r:id="rId50"/>
    <p:sldId id="589" r:id="rId51"/>
    <p:sldId id="562" r:id="rId52"/>
    <p:sldId id="563" r:id="rId53"/>
    <p:sldId id="564" r:id="rId54"/>
    <p:sldId id="566" r:id="rId55"/>
    <p:sldId id="600" r:id="rId56"/>
    <p:sldId id="601" r:id="rId57"/>
    <p:sldId id="602" r:id="rId58"/>
    <p:sldId id="554" r:id="rId59"/>
    <p:sldId id="556" r:id="rId60"/>
    <p:sldId id="557" r:id="rId61"/>
    <p:sldId id="558" r:id="rId62"/>
    <p:sldId id="559" r:id="rId63"/>
    <p:sldId id="560" r:id="rId64"/>
    <p:sldId id="561" r:id="rId65"/>
    <p:sldId id="603" r:id="rId66"/>
    <p:sldId id="604" r:id="rId67"/>
    <p:sldId id="605" r:id="rId68"/>
    <p:sldId id="570" r:id="rId69"/>
  </p:sldIdLst>
  <p:sldSz cx="9144000" cy="6858000" type="screen4x3"/>
  <p:notesSz cx="7315200" cy="96012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FFFF66"/>
    <a:srgbClr val="CC3300"/>
    <a:srgbClr val="FF9900"/>
    <a:srgbClr val="CC6600"/>
    <a:srgbClr val="FFCC66"/>
    <a:srgbClr val="0000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728" autoAdjust="0"/>
  </p:normalViewPr>
  <p:slideViewPr>
    <p:cSldViewPr showGuides="1">
      <p:cViewPr varScale="1">
        <p:scale>
          <a:sx n="74" d="100"/>
          <a:sy n="74" d="100"/>
        </p:scale>
        <p:origin x="-124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E29AFD-FCE8-4B31-8B27-BD5744C4C1A5}" type="doc">
      <dgm:prSet loTypeId="urn:microsoft.com/office/officeart/2005/8/layout/chevron1" loCatId="process" qsTypeId="urn:microsoft.com/office/officeart/2005/8/quickstyle/simple4" qsCatId="simple" csTypeId="urn:microsoft.com/office/officeart/2005/8/colors/accent6_2" csCatId="accent6" phldr="1"/>
      <dgm:spPr/>
    </dgm:pt>
    <dgm:pt modelId="{101787B5-34F0-4E53-AF4C-DA2FD5451C1E}">
      <dgm:prSet phldrT="[Texto]"/>
      <dgm:spPr>
        <a:solidFill>
          <a:srgbClr val="FF9900"/>
        </a:solidFill>
      </dgm:spPr>
      <dgm:t>
        <a:bodyPr/>
        <a:lstStyle/>
        <a:p>
          <a:r>
            <a:rPr lang="es-CL" dirty="0" smtClean="0"/>
            <a:t>Yacimiento</a:t>
          </a:r>
          <a:endParaRPr lang="es-ES" dirty="0"/>
        </a:p>
      </dgm:t>
    </dgm:pt>
    <dgm:pt modelId="{04DBC4F7-7C7D-493A-B164-3893409804BC}" type="parTrans" cxnId="{83DA97E4-332C-49C9-88D9-A4264FA63CED}">
      <dgm:prSet/>
      <dgm:spPr/>
      <dgm:t>
        <a:bodyPr/>
        <a:lstStyle/>
        <a:p>
          <a:endParaRPr lang="es-ES"/>
        </a:p>
      </dgm:t>
    </dgm:pt>
    <dgm:pt modelId="{8704B378-05DD-4B4B-AAA9-BE81BBF0D673}" type="sibTrans" cxnId="{83DA97E4-332C-49C9-88D9-A4264FA63CED}">
      <dgm:prSet/>
      <dgm:spPr/>
      <dgm:t>
        <a:bodyPr/>
        <a:lstStyle/>
        <a:p>
          <a:endParaRPr lang="es-ES"/>
        </a:p>
      </dgm:t>
    </dgm:pt>
    <dgm:pt modelId="{6E235712-8E80-466D-8361-46479C574CEC}">
      <dgm:prSet phldrT="[Texto]"/>
      <dgm:spPr/>
      <dgm:t>
        <a:bodyPr/>
        <a:lstStyle/>
        <a:p>
          <a:r>
            <a:rPr lang="es-CL" dirty="0" smtClean="0"/>
            <a:t>Mina</a:t>
          </a:r>
          <a:endParaRPr lang="es-ES" dirty="0"/>
        </a:p>
      </dgm:t>
    </dgm:pt>
    <dgm:pt modelId="{6B8CB44C-1F33-4142-8F51-7E5537881213}" type="parTrans" cxnId="{50B173FB-3E2C-4B7B-A189-B546AC528485}">
      <dgm:prSet/>
      <dgm:spPr/>
      <dgm:t>
        <a:bodyPr/>
        <a:lstStyle/>
        <a:p>
          <a:endParaRPr lang="es-ES"/>
        </a:p>
      </dgm:t>
    </dgm:pt>
    <dgm:pt modelId="{D0C2466A-5BE9-4E9C-8B95-84CA0F8AEC0D}" type="sibTrans" cxnId="{50B173FB-3E2C-4B7B-A189-B546AC528485}">
      <dgm:prSet/>
      <dgm:spPr/>
      <dgm:t>
        <a:bodyPr/>
        <a:lstStyle/>
        <a:p>
          <a:endParaRPr lang="es-ES"/>
        </a:p>
      </dgm:t>
    </dgm:pt>
    <dgm:pt modelId="{B82BB0EE-0A5F-4C75-A3BD-FF01999751AB}">
      <dgm:prSet phldrT="[Texto]"/>
      <dgm:spPr/>
      <dgm:t>
        <a:bodyPr/>
        <a:lstStyle/>
        <a:p>
          <a:r>
            <a:rPr lang="es-CL" dirty="0" smtClean="0"/>
            <a:t>Procesamiento</a:t>
          </a:r>
          <a:endParaRPr lang="es-ES" dirty="0"/>
        </a:p>
      </dgm:t>
    </dgm:pt>
    <dgm:pt modelId="{B6EFF9BC-4F5E-484C-AE11-DEFB0CEDD642}" type="parTrans" cxnId="{889DC012-79C2-461F-921D-0C856E731423}">
      <dgm:prSet/>
      <dgm:spPr/>
      <dgm:t>
        <a:bodyPr/>
        <a:lstStyle/>
        <a:p>
          <a:endParaRPr lang="es-ES"/>
        </a:p>
      </dgm:t>
    </dgm:pt>
    <dgm:pt modelId="{219EB255-5FB0-4C52-B404-38CD36A7226D}" type="sibTrans" cxnId="{889DC012-79C2-461F-921D-0C856E731423}">
      <dgm:prSet/>
      <dgm:spPr/>
      <dgm:t>
        <a:bodyPr/>
        <a:lstStyle/>
        <a:p>
          <a:endParaRPr lang="es-ES"/>
        </a:p>
      </dgm:t>
    </dgm:pt>
    <dgm:pt modelId="{E2549CD4-608E-4592-BA42-BFFD4BED6E89}">
      <dgm:prSet phldrT="[Texto]"/>
      <dgm:spPr/>
      <dgm:t>
        <a:bodyPr/>
        <a:lstStyle/>
        <a:p>
          <a:r>
            <a:rPr lang="es-CL" dirty="0" smtClean="0"/>
            <a:t>Comercialización</a:t>
          </a:r>
          <a:endParaRPr lang="es-ES" dirty="0"/>
        </a:p>
      </dgm:t>
    </dgm:pt>
    <dgm:pt modelId="{E3F0E3E3-8F5D-44E6-9844-87B0F6FB84B0}" type="parTrans" cxnId="{27115524-692F-40F7-8DCF-4BF4CBC6F8D7}">
      <dgm:prSet/>
      <dgm:spPr/>
      <dgm:t>
        <a:bodyPr/>
        <a:lstStyle/>
        <a:p>
          <a:endParaRPr lang="es-ES"/>
        </a:p>
      </dgm:t>
    </dgm:pt>
    <dgm:pt modelId="{49523E9B-FA75-4E29-BC66-7C420D8C1FFF}" type="sibTrans" cxnId="{27115524-692F-40F7-8DCF-4BF4CBC6F8D7}">
      <dgm:prSet/>
      <dgm:spPr/>
      <dgm:t>
        <a:bodyPr/>
        <a:lstStyle/>
        <a:p>
          <a:endParaRPr lang="es-ES"/>
        </a:p>
      </dgm:t>
    </dgm:pt>
    <dgm:pt modelId="{BFA60265-E2C8-4957-BDC2-E2893B06F8D8}">
      <dgm:prSet phldrT="[Texto]"/>
      <dgm:spPr/>
      <dgm:t>
        <a:bodyPr/>
        <a:lstStyle/>
        <a:p>
          <a:endParaRPr lang="es-ES" dirty="0"/>
        </a:p>
      </dgm:t>
    </dgm:pt>
    <dgm:pt modelId="{CBDC221E-5EF7-40B9-8957-611E5C696B52}" type="parTrans" cxnId="{729FE550-EE0A-460B-9081-1CA807A3C68E}">
      <dgm:prSet/>
      <dgm:spPr/>
      <dgm:t>
        <a:bodyPr/>
        <a:lstStyle/>
        <a:p>
          <a:endParaRPr lang="es-ES"/>
        </a:p>
      </dgm:t>
    </dgm:pt>
    <dgm:pt modelId="{7D72D912-96E2-491D-9962-0E0803F36F10}" type="sibTrans" cxnId="{729FE550-EE0A-460B-9081-1CA807A3C68E}">
      <dgm:prSet/>
      <dgm:spPr/>
      <dgm:t>
        <a:bodyPr/>
        <a:lstStyle/>
        <a:p>
          <a:endParaRPr lang="es-ES"/>
        </a:p>
      </dgm:t>
    </dgm:pt>
    <dgm:pt modelId="{0340A6A4-C111-46A5-88DF-3B4DD36BA21A}" type="pres">
      <dgm:prSet presAssocID="{9FE29AFD-FCE8-4B31-8B27-BD5744C4C1A5}" presName="Name0" presStyleCnt="0">
        <dgm:presLayoutVars>
          <dgm:dir/>
          <dgm:animLvl val="lvl"/>
          <dgm:resizeHandles val="exact"/>
        </dgm:presLayoutVars>
      </dgm:prSet>
      <dgm:spPr/>
    </dgm:pt>
    <dgm:pt modelId="{CE4AFB18-F696-43E7-9FAF-CC795C3BF36B}" type="pres">
      <dgm:prSet presAssocID="{101787B5-34F0-4E53-AF4C-DA2FD5451C1E}" presName="composite" presStyleCnt="0"/>
      <dgm:spPr/>
    </dgm:pt>
    <dgm:pt modelId="{0998F24F-6F7A-4110-9EF3-6A66CDF607E5}" type="pres">
      <dgm:prSet presAssocID="{101787B5-34F0-4E53-AF4C-DA2FD5451C1E}" presName="parTx" presStyleLbl="node1" presStyleIdx="0" presStyleCnt="4">
        <dgm:presLayoutVars>
          <dgm:chMax val="0"/>
          <dgm:chPref val="0"/>
          <dgm:bulletEnabled val="1"/>
        </dgm:presLayoutVars>
      </dgm:prSet>
      <dgm:spPr/>
      <dgm:t>
        <a:bodyPr/>
        <a:lstStyle/>
        <a:p>
          <a:endParaRPr lang="es-ES"/>
        </a:p>
      </dgm:t>
    </dgm:pt>
    <dgm:pt modelId="{3EBF673E-F967-40DF-9DC2-206B1647B1D1}" type="pres">
      <dgm:prSet presAssocID="{101787B5-34F0-4E53-AF4C-DA2FD5451C1E}" presName="desTx" presStyleLbl="revTx" presStyleIdx="0" presStyleCnt="1">
        <dgm:presLayoutVars>
          <dgm:bulletEnabled val="1"/>
        </dgm:presLayoutVars>
      </dgm:prSet>
      <dgm:spPr>
        <a:solidFill>
          <a:srgbClr val="FFCC66"/>
        </a:solidFill>
        <a:ln>
          <a:solidFill>
            <a:schemeClr val="tx1"/>
          </a:solidFill>
        </a:ln>
      </dgm:spPr>
      <dgm:t>
        <a:bodyPr/>
        <a:lstStyle/>
        <a:p>
          <a:endParaRPr lang="es-ES"/>
        </a:p>
      </dgm:t>
    </dgm:pt>
    <dgm:pt modelId="{D6762AD3-EF51-424A-A40C-4D8694A79FEE}" type="pres">
      <dgm:prSet presAssocID="{8704B378-05DD-4B4B-AAA9-BE81BBF0D673}" presName="space" presStyleCnt="0"/>
      <dgm:spPr/>
    </dgm:pt>
    <dgm:pt modelId="{C59BD1AB-3A5B-4318-9D88-DBF4719205C9}" type="pres">
      <dgm:prSet presAssocID="{6E235712-8E80-466D-8361-46479C574CEC}" presName="composite" presStyleCnt="0"/>
      <dgm:spPr/>
    </dgm:pt>
    <dgm:pt modelId="{CC78D8DF-011D-4131-AB17-69BB55FA7A7C}" type="pres">
      <dgm:prSet presAssocID="{6E235712-8E80-466D-8361-46479C574CEC}" presName="parTx" presStyleLbl="node1" presStyleIdx="1" presStyleCnt="4">
        <dgm:presLayoutVars>
          <dgm:chMax val="0"/>
          <dgm:chPref val="0"/>
          <dgm:bulletEnabled val="1"/>
        </dgm:presLayoutVars>
      </dgm:prSet>
      <dgm:spPr/>
      <dgm:t>
        <a:bodyPr/>
        <a:lstStyle/>
        <a:p>
          <a:endParaRPr lang="es-ES"/>
        </a:p>
      </dgm:t>
    </dgm:pt>
    <dgm:pt modelId="{0754CC84-2E4E-45F4-AFCD-A23B7E96DE23}" type="pres">
      <dgm:prSet presAssocID="{6E235712-8E80-466D-8361-46479C574CEC}" presName="desTx" presStyleLbl="revTx" presStyleIdx="0" presStyleCnt="1">
        <dgm:presLayoutVars>
          <dgm:bulletEnabled val="1"/>
        </dgm:presLayoutVars>
      </dgm:prSet>
      <dgm:spPr/>
      <dgm:t>
        <a:bodyPr/>
        <a:lstStyle/>
        <a:p>
          <a:endParaRPr lang="es-ES"/>
        </a:p>
      </dgm:t>
    </dgm:pt>
    <dgm:pt modelId="{1F5F3916-403F-437E-AB34-61FEC54C1F53}" type="pres">
      <dgm:prSet presAssocID="{D0C2466A-5BE9-4E9C-8B95-84CA0F8AEC0D}" presName="space" presStyleCnt="0"/>
      <dgm:spPr/>
    </dgm:pt>
    <dgm:pt modelId="{BDC96C58-910B-4DC7-BD92-8B9BC2D3F850}" type="pres">
      <dgm:prSet presAssocID="{B82BB0EE-0A5F-4C75-A3BD-FF01999751AB}" presName="composite" presStyleCnt="0"/>
      <dgm:spPr/>
    </dgm:pt>
    <dgm:pt modelId="{96455C3C-EE26-4F8C-93F0-B60BCFE935E6}" type="pres">
      <dgm:prSet presAssocID="{B82BB0EE-0A5F-4C75-A3BD-FF01999751AB}" presName="parTx" presStyleLbl="node1" presStyleIdx="2" presStyleCnt="4">
        <dgm:presLayoutVars>
          <dgm:chMax val="0"/>
          <dgm:chPref val="0"/>
          <dgm:bulletEnabled val="1"/>
        </dgm:presLayoutVars>
      </dgm:prSet>
      <dgm:spPr/>
      <dgm:t>
        <a:bodyPr/>
        <a:lstStyle/>
        <a:p>
          <a:endParaRPr lang="es-ES"/>
        </a:p>
      </dgm:t>
    </dgm:pt>
    <dgm:pt modelId="{7DA702E2-4920-4179-8874-B57EF4523AC4}" type="pres">
      <dgm:prSet presAssocID="{B82BB0EE-0A5F-4C75-A3BD-FF01999751AB}" presName="desTx" presStyleLbl="revTx" presStyleIdx="0" presStyleCnt="1">
        <dgm:presLayoutVars>
          <dgm:bulletEnabled val="1"/>
        </dgm:presLayoutVars>
      </dgm:prSet>
      <dgm:spPr/>
    </dgm:pt>
    <dgm:pt modelId="{1D589DEC-D83D-40E1-AB18-8A6DAC478AE0}" type="pres">
      <dgm:prSet presAssocID="{219EB255-5FB0-4C52-B404-38CD36A7226D}" presName="space" presStyleCnt="0"/>
      <dgm:spPr/>
    </dgm:pt>
    <dgm:pt modelId="{2FA77561-406A-4D09-8888-3317F4B5DDB6}" type="pres">
      <dgm:prSet presAssocID="{E2549CD4-608E-4592-BA42-BFFD4BED6E89}" presName="composite" presStyleCnt="0"/>
      <dgm:spPr/>
    </dgm:pt>
    <dgm:pt modelId="{9840805A-EC74-4DCE-A269-B2AA6E60A4BE}" type="pres">
      <dgm:prSet presAssocID="{E2549CD4-608E-4592-BA42-BFFD4BED6E89}" presName="parTx" presStyleLbl="node1" presStyleIdx="3" presStyleCnt="4">
        <dgm:presLayoutVars>
          <dgm:chMax val="0"/>
          <dgm:chPref val="0"/>
          <dgm:bulletEnabled val="1"/>
        </dgm:presLayoutVars>
      </dgm:prSet>
      <dgm:spPr/>
      <dgm:t>
        <a:bodyPr/>
        <a:lstStyle/>
        <a:p>
          <a:endParaRPr lang="es-ES"/>
        </a:p>
      </dgm:t>
    </dgm:pt>
    <dgm:pt modelId="{BA17F929-4B3C-4A1E-BF15-CF7649BA0204}" type="pres">
      <dgm:prSet presAssocID="{E2549CD4-608E-4592-BA42-BFFD4BED6E89}" presName="desTx" presStyleLbl="revTx" presStyleIdx="0" presStyleCnt="1">
        <dgm:presLayoutVars>
          <dgm:bulletEnabled val="1"/>
        </dgm:presLayoutVars>
      </dgm:prSet>
      <dgm:spPr/>
    </dgm:pt>
  </dgm:ptLst>
  <dgm:cxnLst>
    <dgm:cxn modelId="{50B173FB-3E2C-4B7B-A189-B546AC528485}" srcId="{9FE29AFD-FCE8-4B31-8B27-BD5744C4C1A5}" destId="{6E235712-8E80-466D-8361-46479C574CEC}" srcOrd="1" destOrd="0" parTransId="{6B8CB44C-1F33-4142-8F51-7E5537881213}" sibTransId="{D0C2466A-5BE9-4E9C-8B95-84CA0F8AEC0D}"/>
    <dgm:cxn modelId="{83DA97E4-332C-49C9-88D9-A4264FA63CED}" srcId="{9FE29AFD-FCE8-4B31-8B27-BD5744C4C1A5}" destId="{101787B5-34F0-4E53-AF4C-DA2FD5451C1E}" srcOrd="0" destOrd="0" parTransId="{04DBC4F7-7C7D-493A-B164-3893409804BC}" sibTransId="{8704B378-05DD-4B4B-AAA9-BE81BBF0D673}"/>
    <dgm:cxn modelId="{27115524-692F-40F7-8DCF-4BF4CBC6F8D7}" srcId="{9FE29AFD-FCE8-4B31-8B27-BD5744C4C1A5}" destId="{E2549CD4-608E-4592-BA42-BFFD4BED6E89}" srcOrd="3" destOrd="0" parTransId="{E3F0E3E3-8F5D-44E6-9844-87B0F6FB84B0}" sibTransId="{49523E9B-FA75-4E29-BC66-7C420D8C1FFF}"/>
    <dgm:cxn modelId="{0086778D-F1A0-4B3D-A824-CB7F1F7FB3AB}" type="presOf" srcId="{B82BB0EE-0A5F-4C75-A3BD-FF01999751AB}" destId="{96455C3C-EE26-4F8C-93F0-B60BCFE935E6}" srcOrd="0" destOrd="0" presId="urn:microsoft.com/office/officeart/2005/8/layout/chevron1"/>
    <dgm:cxn modelId="{B97327CF-76DA-483A-A2E0-E04EB814BA4B}" type="presOf" srcId="{E2549CD4-608E-4592-BA42-BFFD4BED6E89}" destId="{9840805A-EC74-4DCE-A269-B2AA6E60A4BE}" srcOrd="0" destOrd="0" presId="urn:microsoft.com/office/officeart/2005/8/layout/chevron1"/>
    <dgm:cxn modelId="{07192D11-499F-441D-868A-288DBF86E4A7}" type="presOf" srcId="{101787B5-34F0-4E53-AF4C-DA2FD5451C1E}" destId="{0998F24F-6F7A-4110-9EF3-6A66CDF607E5}" srcOrd="0" destOrd="0" presId="urn:microsoft.com/office/officeart/2005/8/layout/chevron1"/>
    <dgm:cxn modelId="{2842BAC1-34BE-41C9-AAE1-D0E5B955C87D}" type="presOf" srcId="{9FE29AFD-FCE8-4B31-8B27-BD5744C4C1A5}" destId="{0340A6A4-C111-46A5-88DF-3B4DD36BA21A}" srcOrd="0" destOrd="0" presId="urn:microsoft.com/office/officeart/2005/8/layout/chevron1"/>
    <dgm:cxn modelId="{47EA0972-4BFA-4850-A2FB-EDAA6A1D82B9}" type="presOf" srcId="{BFA60265-E2C8-4957-BDC2-E2893B06F8D8}" destId="{0754CC84-2E4E-45F4-AFCD-A23B7E96DE23}" srcOrd="0" destOrd="0" presId="urn:microsoft.com/office/officeart/2005/8/layout/chevron1"/>
    <dgm:cxn modelId="{729FE550-EE0A-460B-9081-1CA807A3C68E}" srcId="{6E235712-8E80-466D-8361-46479C574CEC}" destId="{BFA60265-E2C8-4957-BDC2-E2893B06F8D8}" srcOrd="0" destOrd="0" parTransId="{CBDC221E-5EF7-40B9-8957-611E5C696B52}" sibTransId="{7D72D912-96E2-491D-9962-0E0803F36F10}"/>
    <dgm:cxn modelId="{889DC012-79C2-461F-921D-0C856E731423}" srcId="{9FE29AFD-FCE8-4B31-8B27-BD5744C4C1A5}" destId="{B82BB0EE-0A5F-4C75-A3BD-FF01999751AB}" srcOrd="2" destOrd="0" parTransId="{B6EFF9BC-4F5E-484C-AE11-DEFB0CEDD642}" sibTransId="{219EB255-5FB0-4C52-B404-38CD36A7226D}"/>
    <dgm:cxn modelId="{6E987674-86D7-49AE-8770-92DA7B8DE1C3}" type="presOf" srcId="{6E235712-8E80-466D-8361-46479C574CEC}" destId="{CC78D8DF-011D-4131-AB17-69BB55FA7A7C}" srcOrd="0" destOrd="0" presId="urn:microsoft.com/office/officeart/2005/8/layout/chevron1"/>
    <dgm:cxn modelId="{010BCC19-D316-411B-9090-628FC0388275}" type="presParOf" srcId="{0340A6A4-C111-46A5-88DF-3B4DD36BA21A}" destId="{CE4AFB18-F696-43E7-9FAF-CC795C3BF36B}" srcOrd="0" destOrd="0" presId="urn:microsoft.com/office/officeart/2005/8/layout/chevron1"/>
    <dgm:cxn modelId="{BCE7B533-0744-4B38-8EE5-2E77AFBBE9AB}" type="presParOf" srcId="{CE4AFB18-F696-43E7-9FAF-CC795C3BF36B}" destId="{0998F24F-6F7A-4110-9EF3-6A66CDF607E5}" srcOrd="0" destOrd="0" presId="urn:microsoft.com/office/officeart/2005/8/layout/chevron1"/>
    <dgm:cxn modelId="{7711DB3F-7084-4775-97BC-F44188326B60}" type="presParOf" srcId="{CE4AFB18-F696-43E7-9FAF-CC795C3BF36B}" destId="{3EBF673E-F967-40DF-9DC2-206B1647B1D1}" srcOrd="1" destOrd="0" presId="urn:microsoft.com/office/officeart/2005/8/layout/chevron1"/>
    <dgm:cxn modelId="{0C1DA7F4-3BA8-4AE7-ACBC-1EC03CC9E82B}" type="presParOf" srcId="{0340A6A4-C111-46A5-88DF-3B4DD36BA21A}" destId="{D6762AD3-EF51-424A-A40C-4D8694A79FEE}" srcOrd="1" destOrd="0" presId="urn:microsoft.com/office/officeart/2005/8/layout/chevron1"/>
    <dgm:cxn modelId="{B154B44A-ED80-4B8D-B25D-CE6704AA7C0C}" type="presParOf" srcId="{0340A6A4-C111-46A5-88DF-3B4DD36BA21A}" destId="{C59BD1AB-3A5B-4318-9D88-DBF4719205C9}" srcOrd="2" destOrd="0" presId="urn:microsoft.com/office/officeart/2005/8/layout/chevron1"/>
    <dgm:cxn modelId="{152ECD11-4B46-4CA9-ACE0-ECF112BB854F}" type="presParOf" srcId="{C59BD1AB-3A5B-4318-9D88-DBF4719205C9}" destId="{CC78D8DF-011D-4131-AB17-69BB55FA7A7C}" srcOrd="0" destOrd="0" presId="urn:microsoft.com/office/officeart/2005/8/layout/chevron1"/>
    <dgm:cxn modelId="{E44A9082-09CF-4308-A71A-0983BDDC371A}" type="presParOf" srcId="{C59BD1AB-3A5B-4318-9D88-DBF4719205C9}" destId="{0754CC84-2E4E-45F4-AFCD-A23B7E96DE23}" srcOrd="1" destOrd="0" presId="urn:microsoft.com/office/officeart/2005/8/layout/chevron1"/>
    <dgm:cxn modelId="{C68002FB-7059-44CA-AC68-B4B12DED65B3}" type="presParOf" srcId="{0340A6A4-C111-46A5-88DF-3B4DD36BA21A}" destId="{1F5F3916-403F-437E-AB34-61FEC54C1F53}" srcOrd="3" destOrd="0" presId="urn:microsoft.com/office/officeart/2005/8/layout/chevron1"/>
    <dgm:cxn modelId="{5B264A08-8F6C-4731-8463-223E4025335E}" type="presParOf" srcId="{0340A6A4-C111-46A5-88DF-3B4DD36BA21A}" destId="{BDC96C58-910B-4DC7-BD92-8B9BC2D3F850}" srcOrd="4" destOrd="0" presId="urn:microsoft.com/office/officeart/2005/8/layout/chevron1"/>
    <dgm:cxn modelId="{240CE6BA-6CCB-46D1-84FE-925449F3D5F8}" type="presParOf" srcId="{BDC96C58-910B-4DC7-BD92-8B9BC2D3F850}" destId="{96455C3C-EE26-4F8C-93F0-B60BCFE935E6}" srcOrd="0" destOrd="0" presId="urn:microsoft.com/office/officeart/2005/8/layout/chevron1"/>
    <dgm:cxn modelId="{700E534A-38CF-4E3B-83FD-BD23328224E3}" type="presParOf" srcId="{BDC96C58-910B-4DC7-BD92-8B9BC2D3F850}" destId="{7DA702E2-4920-4179-8874-B57EF4523AC4}" srcOrd="1" destOrd="0" presId="urn:microsoft.com/office/officeart/2005/8/layout/chevron1"/>
    <dgm:cxn modelId="{75EF8DB3-793E-453E-BD89-7A94CB9A27E6}" type="presParOf" srcId="{0340A6A4-C111-46A5-88DF-3B4DD36BA21A}" destId="{1D589DEC-D83D-40E1-AB18-8A6DAC478AE0}" srcOrd="5" destOrd="0" presId="urn:microsoft.com/office/officeart/2005/8/layout/chevron1"/>
    <dgm:cxn modelId="{32F161A4-0B37-4E08-AC16-1139C34878A9}" type="presParOf" srcId="{0340A6A4-C111-46A5-88DF-3B4DD36BA21A}" destId="{2FA77561-406A-4D09-8888-3317F4B5DDB6}" srcOrd="6" destOrd="0" presId="urn:microsoft.com/office/officeart/2005/8/layout/chevron1"/>
    <dgm:cxn modelId="{7D8D5220-05D2-420A-B393-6F03718DAEB2}" type="presParOf" srcId="{2FA77561-406A-4D09-8888-3317F4B5DDB6}" destId="{9840805A-EC74-4DCE-A269-B2AA6E60A4BE}" srcOrd="0" destOrd="0" presId="urn:microsoft.com/office/officeart/2005/8/layout/chevron1"/>
    <dgm:cxn modelId="{F004A931-D18B-41BA-8EF3-528570405DED}" type="presParOf" srcId="{2FA77561-406A-4D09-8888-3317F4B5DDB6}" destId="{BA17F929-4B3C-4A1E-BF15-CF7649BA0204}"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9E002F-C9C7-4FD1-9AA8-ED5E3C739823}" type="doc">
      <dgm:prSet loTypeId="urn:microsoft.com/office/officeart/2005/8/layout/hProcess7#1" loCatId="process" qsTypeId="urn:microsoft.com/office/officeart/2005/8/quickstyle/3d4" qsCatId="3D" csTypeId="urn:microsoft.com/office/officeart/2005/8/colors/accent4_1" csCatId="accent4" phldr="1"/>
      <dgm:spPr/>
      <dgm:t>
        <a:bodyPr/>
        <a:lstStyle/>
        <a:p>
          <a:endParaRPr lang="es-ES"/>
        </a:p>
      </dgm:t>
    </dgm:pt>
    <dgm:pt modelId="{5DA896AD-E799-4843-BECF-9003D7B384AE}">
      <dgm:prSet phldrT="[Texto]" custT="1"/>
      <dgm:spPr>
        <a:solidFill>
          <a:srgbClr val="FFCC66"/>
        </a:solidFill>
      </dgm:spPr>
      <dgm:t>
        <a:bodyPr/>
        <a:lstStyle/>
        <a:p>
          <a:r>
            <a:rPr lang="es-CL" sz="2000" b="1" dirty="0" smtClean="0"/>
            <a:t>Búsqueda</a:t>
          </a:r>
          <a:endParaRPr lang="es-ES" sz="2000" b="1" dirty="0"/>
        </a:p>
      </dgm:t>
    </dgm:pt>
    <dgm:pt modelId="{54AD48F3-FF41-43B5-8457-6684D6C49A30}" type="parTrans" cxnId="{91B9D909-10A7-49E5-9D09-18B8471FAAB1}">
      <dgm:prSet/>
      <dgm:spPr/>
      <dgm:t>
        <a:bodyPr/>
        <a:lstStyle/>
        <a:p>
          <a:endParaRPr lang="es-ES" b="1"/>
        </a:p>
      </dgm:t>
    </dgm:pt>
    <dgm:pt modelId="{44D1085F-D16A-4B8D-8AB7-17E461879513}" type="sibTrans" cxnId="{91B9D909-10A7-49E5-9D09-18B8471FAAB1}">
      <dgm:prSet/>
      <dgm:spPr/>
      <dgm:t>
        <a:bodyPr/>
        <a:lstStyle/>
        <a:p>
          <a:endParaRPr lang="es-ES" b="1"/>
        </a:p>
      </dgm:t>
    </dgm:pt>
    <dgm:pt modelId="{C70FB49C-6F4C-4082-A35C-097FB71B0E15}">
      <dgm:prSet phldrT="[Texto]"/>
      <dgm:spPr/>
      <dgm:t>
        <a:bodyPr/>
        <a:lstStyle/>
        <a:p>
          <a:r>
            <a:rPr lang="es-CL" b="1" dirty="0" smtClean="0"/>
            <a:t>Geología</a:t>
          </a:r>
          <a:endParaRPr lang="es-ES" b="1" dirty="0"/>
        </a:p>
      </dgm:t>
    </dgm:pt>
    <dgm:pt modelId="{E32DCF69-CAAF-4395-9A6A-96782E1DA98A}" type="parTrans" cxnId="{08B10FFA-1ABC-4E95-AF1B-C241FEFECCF2}">
      <dgm:prSet/>
      <dgm:spPr/>
      <dgm:t>
        <a:bodyPr/>
        <a:lstStyle/>
        <a:p>
          <a:endParaRPr lang="es-ES" b="1"/>
        </a:p>
      </dgm:t>
    </dgm:pt>
    <dgm:pt modelId="{1BB3B51D-E2E3-4C1C-8840-1B961807361C}" type="sibTrans" cxnId="{08B10FFA-1ABC-4E95-AF1B-C241FEFECCF2}">
      <dgm:prSet/>
      <dgm:spPr/>
      <dgm:t>
        <a:bodyPr/>
        <a:lstStyle/>
        <a:p>
          <a:endParaRPr lang="es-ES" b="1"/>
        </a:p>
      </dgm:t>
    </dgm:pt>
    <dgm:pt modelId="{4EB7AC26-67D3-4DD3-8025-31DF05103AFA}">
      <dgm:prSet phldrT="[Texto]" custT="1"/>
      <dgm:spPr>
        <a:solidFill>
          <a:srgbClr val="FF9900"/>
        </a:solidFill>
      </dgm:spPr>
      <dgm:t>
        <a:bodyPr/>
        <a:lstStyle/>
        <a:p>
          <a:r>
            <a:rPr lang="es-CL" sz="2000" b="1" dirty="0" smtClean="0"/>
            <a:t>Estimación</a:t>
          </a:r>
          <a:endParaRPr lang="es-ES" sz="2000" b="1" dirty="0"/>
        </a:p>
      </dgm:t>
    </dgm:pt>
    <dgm:pt modelId="{892F349A-031A-405B-8088-716A16B29747}" type="parTrans" cxnId="{050FD1A7-FEEB-4797-9807-FD6EFD886AB9}">
      <dgm:prSet/>
      <dgm:spPr/>
      <dgm:t>
        <a:bodyPr/>
        <a:lstStyle/>
        <a:p>
          <a:endParaRPr lang="es-ES" b="1"/>
        </a:p>
      </dgm:t>
    </dgm:pt>
    <dgm:pt modelId="{D8721A04-72CE-4095-A1CB-0A475223C680}" type="sibTrans" cxnId="{050FD1A7-FEEB-4797-9807-FD6EFD886AB9}">
      <dgm:prSet/>
      <dgm:spPr/>
      <dgm:t>
        <a:bodyPr/>
        <a:lstStyle/>
        <a:p>
          <a:endParaRPr lang="es-ES" b="1"/>
        </a:p>
      </dgm:t>
    </dgm:pt>
    <dgm:pt modelId="{0DA30A07-EA68-4A0A-88C6-F84523936DBC}">
      <dgm:prSet phldrT="[Texto]"/>
      <dgm:spPr/>
      <dgm:t>
        <a:bodyPr/>
        <a:lstStyle/>
        <a:p>
          <a:r>
            <a:rPr lang="es-CL" b="1" dirty="0" smtClean="0"/>
            <a:t>Muestreo (sondajes/labores)</a:t>
          </a:r>
          <a:endParaRPr lang="es-ES" b="1" dirty="0"/>
        </a:p>
      </dgm:t>
    </dgm:pt>
    <dgm:pt modelId="{D3154811-3E7F-4887-9B85-C3B54FBA2228}" type="parTrans" cxnId="{09A64C72-338D-4B2D-86FD-BDB6E7385930}">
      <dgm:prSet/>
      <dgm:spPr/>
      <dgm:t>
        <a:bodyPr/>
        <a:lstStyle/>
        <a:p>
          <a:endParaRPr lang="es-ES" b="1"/>
        </a:p>
      </dgm:t>
    </dgm:pt>
    <dgm:pt modelId="{47D61C30-03CB-48DD-B72C-837F77498E56}" type="sibTrans" cxnId="{09A64C72-338D-4B2D-86FD-BDB6E7385930}">
      <dgm:prSet/>
      <dgm:spPr/>
      <dgm:t>
        <a:bodyPr/>
        <a:lstStyle/>
        <a:p>
          <a:endParaRPr lang="es-ES" b="1"/>
        </a:p>
      </dgm:t>
    </dgm:pt>
    <dgm:pt modelId="{82C6F187-3D34-4C5A-8E50-BC5720AF8162}">
      <dgm:prSet phldrT="[Texto]"/>
      <dgm:spPr>
        <a:solidFill>
          <a:srgbClr val="CC6600"/>
        </a:solidFill>
      </dgm:spPr>
      <dgm:t>
        <a:bodyPr/>
        <a:lstStyle/>
        <a:p>
          <a:r>
            <a:rPr lang="es-CL" b="1" dirty="0" smtClean="0"/>
            <a:t>Proyecto</a:t>
          </a:r>
          <a:endParaRPr lang="es-ES" b="1" dirty="0"/>
        </a:p>
      </dgm:t>
    </dgm:pt>
    <dgm:pt modelId="{9439D326-03EC-4648-823F-8CA0B95FD0E6}" type="parTrans" cxnId="{F62AB4B6-0D5A-49A6-88CE-D63C387A18DC}">
      <dgm:prSet/>
      <dgm:spPr/>
      <dgm:t>
        <a:bodyPr/>
        <a:lstStyle/>
        <a:p>
          <a:endParaRPr lang="es-ES" b="1"/>
        </a:p>
      </dgm:t>
    </dgm:pt>
    <dgm:pt modelId="{FD13D9AF-7EA9-4ADC-8DF0-ADC211612FA2}" type="sibTrans" cxnId="{F62AB4B6-0D5A-49A6-88CE-D63C387A18DC}">
      <dgm:prSet/>
      <dgm:spPr/>
      <dgm:t>
        <a:bodyPr/>
        <a:lstStyle/>
        <a:p>
          <a:endParaRPr lang="es-ES" b="1"/>
        </a:p>
      </dgm:t>
    </dgm:pt>
    <dgm:pt modelId="{6C0F8B20-AA47-4409-9694-D70998254C21}">
      <dgm:prSet phldrT="[Texto]"/>
      <dgm:spPr/>
      <dgm:t>
        <a:bodyPr/>
        <a:lstStyle/>
        <a:p>
          <a:r>
            <a:rPr lang="es-CL" b="1" dirty="0" smtClean="0"/>
            <a:t>Ingeniería conceptual </a:t>
          </a:r>
          <a:r>
            <a:rPr lang="es-CL" b="1" dirty="0" smtClean="0">
              <a:sym typeface="Wingdings" pitchFamily="2" charset="2"/>
            </a:rPr>
            <a:t> </a:t>
          </a:r>
          <a:r>
            <a:rPr lang="es-CL" b="1" dirty="0" err="1" smtClean="0">
              <a:sym typeface="Wingdings" pitchFamily="2" charset="2"/>
            </a:rPr>
            <a:t>prefactibilidad</a:t>
          </a:r>
          <a:endParaRPr lang="es-ES" b="1" dirty="0"/>
        </a:p>
      </dgm:t>
    </dgm:pt>
    <dgm:pt modelId="{3A60BF33-E5AB-4C86-9A3B-1ED70234220A}" type="parTrans" cxnId="{408DAF34-1C28-4F81-8B08-0F476E05BFF3}">
      <dgm:prSet/>
      <dgm:spPr/>
      <dgm:t>
        <a:bodyPr/>
        <a:lstStyle/>
        <a:p>
          <a:endParaRPr lang="es-ES" b="1"/>
        </a:p>
      </dgm:t>
    </dgm:pt>
    <dgm:pt modelId="{F02E5B22-15FB-4532-BCA5-932F4CA3BACD}" type="sibTrans" cxnId="{408DAF34-1C28-4F81-8B08-0F476E05BFF3}">
      <dgm:prSet/>
      <dgm:spPr/>
      <dgm:t>
        <a:bodyPr/>
        <a:lstStyle/>
        <a:p>
          <a:endParaRPr lang="es-ES" b="1"/>
        </a:p>
      </dgm:t>
    </dgm:pt>
    <dgm:pt modelId="{42B30BFA-116F-43DD-A823-140EFBD16F70}">
      <dgm:prSet phldrT="[Texto]"/>
      <dgm:spPr>
        <a:solidFill>
          <a:srgbClr val="CC3300"/>
        </a:solidFill>
      </dgm:spPr>
      <dgm:t>
        <a:bodyPr/>
        <a:lstStyle/>
        <a:p>
          <a:r>
            <a:rPr lang="es-CL" b="1" dirty="0" smtClean="0"/>
            <a:t>Obras</a:t>
          </a:r>
          <a:endParaRPr lang="es-ES" b="1" dirty="0"/>
        </a:p>
      </dgm:t>
    </dgm:pt>
    <dgm:pt modelId="{503EADDC-C16A-42AE-A602-2DDCA991C2E9}" type="parTrans" cxnId="{35D9BFD9-F43E-41C8-8336-1361C45C8A1E}">
      <dgm:prSet/>
      <dgm:spPr/>
      <dgm:t>
        <a:bodyPr/>
        <a:lstStyle/>
        <a:p>
          <a:endParaRPr lang="es-ES" b="1"/>
        </a:p>
      </dgm:t>
    </dgm:pt>
    <dgm:pt modelId="{E70F6F6C-747E-4CC6-8D6C-AD8DA1E632FC}" type="sibTrans" cxnId="{35D9BFD9-F43E-41C8-8336-1361C45C8A1E}">
      <dgm:prSet/>
      <dgm:spPr/>
      <dgm:t>
        <a:bodyPr/>
        <a:lstStyle/>
        <a:p>
          <a:endParaRPr lang="es-ES" b="1"/>
        </a:p>
      </dgm:t>
    </dgm:pt>
    <dgm:pt modelId="{E692C925-B202-491B-99F4-383B1190E724}">
      <dgm:prSet phldrT="[Texto]"/>
      <dgm:spPr/>
      <dgm:t>
        <a:bodyPr/>
        <a:lstStyle/>
        <a:p>
          <a:r>
            <a:rPr lang="es-CL" b="1" dirty="0" smtClean="0"/>
            <a:t>Geoquímica</a:t>
          </a:r>
          <a:endParaRPr lang="es-ES" b="1" dirty="0"/>
        </a:p>
      </dgm:t>
    </dgm:pt>
    <dgm:pt modelId="{0EE2380C-C754-4032-A754-C1BBC69B42A1}" type="parTrans" cxnId="{4EAD1490-B5F3-48BB-8C22-51DC4A158DC1}">
      <dgm:prSet/>
      <dgm:spPr/>
      <dgm:t>
        <a:bodyPr/>
        <a:lstStyle/>
        <a:p>
          <a:endParaRPr lang="es-ES" b="1"/>
        </a:p>
      </dgm:t>
    </dgm:pt>
    <dgm:pt modelId="{444AF29D-F566-4C47-8156-779F1CB9A470}" type="sibTrans" cxnId="{4EAD1490-B5F3-48BB-8C22-51DC4A158DC1}">
      <dgm:prSet/>
      <dgm:spPr/>
      <dgm:t>
        <a:bodyPr/>
        <a:lstStyle/>
        <a:p>
          <a:endParaRPr lang="es-ES" b="1"/>
        </a:p>
      </dgm:t>
    </dgm:pt>
    <dgm:pt modelId="{825FB980-2F4C-405B-923D-6EC73A31D419}">
      <dgm:prSet phldrT="[Texto]"/>
      <dgm:spPr/>
      <dgm:t>
        <a:bodyPr/>
        <a:lstStyle/>
        <a:p>
          <a:r>
            <a:rPr lang="es-CL" b="1" dirty="0" smtClean="0"/>
            <a:t>Geofísica</a:t>
          </a:r>
          <a:endParaRPr lang="es-ES" b="1" dirty="0"/>
        </a:p>
      </dgm:t>
    </dgm:pt>
    <dgm:pt modelId="{92EF4274-7042-4C97-8C9F-B02EEF8D45A0}" type="parTrans" cxnId="{DE472BA5-CCA4-45B6-88B8-008DCC4EBAC2}">
      <dgm:prSet/>
      <dgm:spPr/>
      <dgm:t>
        <a:bodyPr/>
        <a:lstStyle/>
        <a:p>
          <a:endParaRPr lang="es-ES" b="1"/>
        </a:p>
      </dgm:t>
    </dgm:pt>
    <dgm:pt modelId="{12B84EF9-B6A2-4EA1-AF03-60ED2CFC4519}" type="sibTrans" cxnId="{DE472BA5-CCA4-45B6-88B8-008DCC4EBAC2}">
      <dgm:prSet/>
      <dgm:spPr/>
      <dgm:t>
        <a:bodyPr/>
        <a:lstStyle/>
        <a:p>
          <a:endParaRPr lang="es-ES" b="1"/>
        </a:p>
      </dgm:t>
    </dgm:pt>
    <dgm:pt modelId="{DEB1E615-ACC0-4F60-B172-038DFC3010AD}">
      <dgm:prSet phldrT="[Texto]"/>
      <dgm:spPr/>
      <dgm:t>
        <a:bodyPr/>
        <a:lstStyle/>
        <a:p>
          <a:r>
            <a:rPr lang="es-CL" b="1" dirty="0" smtClean="0"/>
            <a:t>Sondajes exploratorios</a:t>
          </a:r>
          <a:endParaRPr lang="es-ES" b="1" dirty="0"/>
        </a:p>
      </dgm:t>
    </dgm:pt>
    <dgm:pt modelId="{E97F11CA-F12C-43F5-A3B1-025A3123DC52}" type="parTrans" cxnId="{035D7142-0D53-47CB-9008-D8D824CE7EE8}">
      <dgm:prSet/>
      <dgm:spPr/>
      <dgm:t>
        <a:bodyPr/>
        <a:lstStyle/>
        <a:p>
          <a:endParaRPr lang="es-ES" b="1"/>
        </a:p>
      </dgm:t>
    </dgm:pt>
    <dgm:pt modelId="{B4802496-D93B-4864-90E8-177BCFB08F74}" type="sibTrans" cxnId="{035D7142-0D53-47CB-9008-D8D824CE7EE8}">
      <dgm:prSet/>
      <dgm:spPr/>
      <dgm:t>
        <a:bodyPr/>
        <a:lstStyle/>
        <a:p>
          <a:endParaRPr lang="es-ES" b="1"/>
        </a:p>
      </dgm:t>
    </dgm:pt>
    <dgm:pt modelId="{C23402D2-8504-4003-9D8B-7ABF6B6E91FD}">
      <dgm:prSet phldrT="[Texto]"/>
      <dgm:spPr/>
      <dgm:t>
        <a:bodyPr/>
        <a:lstStyle/>
        <a:p>
          <a:r>
            <a:rPr lang="es-CL" b="1" dirty="0" smtClean="0"/>
            <a:t>Muestreo preliminar</a:t>
          </a:r>
          <a:endParaRPr lang="es-ES" b="1" dirty="0"/>
        </a:p>
      </dgm:t>
    </dgm:pt>
    <dgm:pt modelId="{503EB814-AC41-4EF0-80CD-A3EA6F15835D}" type="parTrans" cxnId="{5C77AADA-40E1-4E22-9FA8-0BFA0A81F03E}">
      <dgm:prSet/>
      <dgm:spPr/>
      <dgm:t>
        <a:bodyPr/>
        <a:lstStyle/>
        <a:p>
          <a:endParaRPr lang="es-ES" b="1"/>
        </a:p>
      </dgm:t>
    </dgm:pt>
    <dgm:pt modelId="{3898142E-3D03-487A-BBD1-68DA16135130}" type="sibTrans" cxnId="{5C77AADA-40E1-4E22-9FA8-0BFA0A81F03E}">
      <dgm:prSet/>
      <dgm:spPr/>
      <dgm:t>
        <a:bodyPr/>
        <a:lstStyle/>
        <a:p>
          <a:endParaRPr lang="es-ES" b="1"/>
        </a:p>
      </dgm:t>
    </dgm:pt>
    <dgm:pt modelId="{6E2968AE-A4C0-4D45-BB5C-DE62B3EA7879}">
      <dgm:prSet phldrT="[Texto]"/>
      <dgm:spPr/>
      <dgm:t>
        <a:bodyPr/>
        <a:lstStyle/>
        <a:p>
          <a:r>
            <a:rPr lang="es-CL" b="1" dirty="0" smtClean="0"/>
            <a:t>Estimación (cantidad/calidad)</a:t>
          </a:r>
          <a:endParaRPr lang="es-ES" b="1" dirty="0"/>
        </a:p>
      </dgm:t>
    </dgm:pt>
    <dgm:pt modelId="{FA6DAE69-D699-4BD9-8FFA-C1BBB2DBB1C8}" type="parTrans" cxnId="{8BDEB4A9-378B-4F93-BE67-5D4C3C7980E8}">
      <dgm:prSet/>
      <dgm:spPr/>
      <dgm:t>
        <a:bodyPr/>
        <a:lstStyle/>
        <a:p>
          <a:endParaRPr lang="es-ES" b="1"/>
        </a:p>
      </dgm:t>
    </dgm:pt>
    <dgm:pt modelId="{D25C3C37-8B0A-438E-BFEE-61250938E7E0}" type="sibTrans" cxnId="{8BDEB4A9-378B-4F93-BE67-5D4C3C7980E8}">
      <dgm:prSet/>
      <dgm:spPr/>
      <dgm:t>
        <a:bodyPr/>
        <a:lstStyle/>
        <a:p>
          <a:endParaRPr lang="es-ES" b="1"/>
        </a:p>
      </dgm:t>
    </dgm:pt>
    <dgm:pt modelId="{4EE61B7D-F6B3-4847-8017-065668325FEB}">
      <dgm:prSet phldrT="[Texto]"/>
      <dgm:spPr/>
      <dgm:t>
        <a:bodyPr/>
        <a:lstStyle/>
        <a:p>
          <a:r>
            <a:rPr lang="es-CL" b="1" dirty="0" smtClean="0"/>
            <a:t>Ingeniería básica </a:t>
          </a:r>
          <a:r>
            <a:rPr lang="es-CL" b="1" dirty="0" smtClean="0">
              <a:sym typeface="Wingdings" pitchFamily="2" charset="2"/>
            </a:rPr>
            <a:t> factibilidad</a:t>
          </a:r>
          <a:endParaRPr lang="es-ES" b="1" dirty="0"/>
        </a:p>
      </dgm:t>
    </dgm:pt>
    <dgm:pt modelId="{68695794-FF0B-4DB2-B0C7-DA6D0D599AC7}" type="parTrans" cxnId="{84C549CE-F72F-4FB6-9A2D-C69B40606CD3}">
      <dgm:prSet/>
      <dgm:spPr/>
      <dgm:t>
        <a:bodyPr/>
        <a:lstStyle/>
        <a:p>
          <a:endParaRPr lang="es-ES" b="1"/>
        </a:p>
      </dgm:t>
    </dgm:pt>
    <dgm:pt modelId="{EAFEFB45-F886-4D33-A4E6-1F903663B6AB}" type="sibTrans" cxnId="{84C549CE-F72F-4FB6-9A2D-C69B40606CD3}">
      <dgm:prSet/>
      <dgm:spPr/>
      <dgm:t>
        <a:bodyPr/>
        <a:lstStyle/>
        <a:p>
          <a:endParaRPr lang="es-ES" b="1"/>
        </a:p>
      </dgm:t>
    </dgm:pt>
    <dgm:pt modelId="{D39C60DA-4AD3-4CAC-A83D-0AA42D8A3BBC}">
      <dgm:prSet phldrT="[Texto]"/>
      <dgm:spPr/>
      <dgm:t>
        <a:bodyPr/>
        <a:lstStyle/>
        <a:p>
          <a:r>
            <a:rPr lang="es-CL" b="1" dirty="0" smtClean="0"/>
            <a:t>Ingeniería de detalles</a:t>
          </a:r>
          <a:endParaRPr lang="es-ES" b="1" dirty="0"/>
        </a:p>
      </dgm:t>
    </dgm:pt>
    <dgm:pt modelId="{33945D25-3F67-4CDF-83C6-537D074DD96A}" type="parTrans" cxnId="{19EB212B-52D3-4C5E-9EDC-65B4BC184B3E}">
      <dgm:prSet/>
      <dgm:spPr/>
      <dgm:t>
        <a:bodyPr/>
        <a:lstStyle/>
        <a:p>
          <a:endParaRPr lang="es-ES" b="1"/>
        </a:p>
      </dgm:t>
    </dgm:pt>
    <dgm:pt modelId="{2432AA19-D3AD-4240-AF14-06667D087A70}" type="sibTrans" cxnId="{19EB212B-52D3-4C5E-9EDC-65B4BC184B3E}">
      <dgm:prSet/>
      <dgm:spPr/>
      <dgm:t>
        <a:bodyPr/>
        <a:lstStyle/>
        <a:p>
          <a:endParaRPr lang="es-ES" b="1"/>
        </a:p>
      </dgm:t>
    </dgm:pt>
    <dgm:pt modelId="{7749CEE8-D63F-4E67-B461-7880E2517FCF}">
      <dgm:prSet phldrT="[Texto]"/>
      <dgm:spPr/>
      <dgm:t>
        <a:bodyPr/>
        <a:lstStyle/>
        <a:p>
          <a:r>
            <a:rPr lang="es-CL" b="1" dirty="0" smtClean="0"/>
            <a:t>Infraestructura básica</a:t>
          </a:r>
          <a:endParaRPr lang="es-ES" b="1" dirty="0"/>
        </a:p>
      </dgm:t>
    </dgm:pt>
    <dgm:pt modelId="{435A0D79-700F-446E-9F6C-A36C77E8C566}" type="parTrans" cxnId="{7C4C15DA-36AA-4654-A77A-9D2EADD268C6}">
      <dgm:prSet/>
      <dgm:spPr/>
      <dgm:t>
        <a:bodyPr/>
        <a:lstStyle/>
        <a:p>
          <a:endParaRPr lang="es-ES" b="1"/>
        </a:p>
      </dgm:t>
    </dgm:pt>
    <dgm:pt modelId="{31D38788-0AFF-4269-946A-F86075A0249F}" type="sibTrans" cxnId="{7C4C15DA-36AA-4654-A77A-9D2EADD268C6}">
      <dgm:prSet/>
      <dgm:spPr/>
      <dgm:t>
        <a:bodyPr/>
        <a:lstStyle/>
        <a:p>
          <a:endParaRPr lang="es-ES" b="1"/>
        </a:p>
      </dgm:t>
    </dgm:pt>
    <dgm:pt modelId="{994260D8-FDE7-4DA8-944D-A5410FCBF7BC}">
      <dgm:prSet phldrT="[Texto]"/>
      <dgm:spPr/>
      <dgm:t>
        <a:bodyPr/>
        <a:lstStyle/>
        <a:p>
          <a:r>
            <a:rPr lang="es-CL" b="1" dirty="0" smtClean="0"/>
            <a:t>Desarrollo minero</a:t>
          </a:r>
          <a:endParaRPr lang="es-ES" b="1" dirty="0"/>
        </a:p>
      </dgm:t>
    </dgm:pt>
    <dgm:pt modelId="{C3F9AB86-4DBE-49D8-AA20-3DA5CD75230D}" type="parTrans" cxnId="{EDCA2215-0C6C-4858-B3CE-CE29824E8627}">
      <dgm:prSet/>
      <dgm:spPr/>
      <dgm:t>
        <a:bodyPr/>
        <a:lstStyle/>
        <a:p>
          <a:endParaRPr lang="es-ES" b="1"/>
        </a:p>
      </dgm:t>
    </dgm:pt>
    <dgm:pt modelId="{FF89FB0F-E668-4B00-BBFD-F7E97B420316}" type="sibTrans" cxnId="{EDCA2215-0C6C-4858-B3CE-CE29824E8627}">
      <dgm:prSet/>
      <dgm:spPr/>
      <dgm:t>
        <a:bodyPr/>
        <a:lstStyle/>
        <a:p>
          <a:endParaRPr lang="es-ES" b="1"/>
        </a:p>
      </dgm:t>
    </dgm:pt>
    <dgm:pt modelId="{4ADA8381-E021-4251-A2E7-80AEB0B6FBA4}">
      <dgm:prSet phldrT="[Texto]"/>
      <dgm:spPr/>
      <dgm:t>
        <a:bodyPr/>
        <a:lstStyle/>
        <a:p>
          <a:r>
            <a:rPr lang="es-CL" b="1" dirty="0" smtClean="0"/>
            <a:t>Construcciones</a:t>
          </a:r>
          <a:endParaRPr lang="es-ES" b="1" dirty="0"/>
        </a:p>
      </dgm:t>
    </dgm:pt>
    <dgm:pt modelId="{1DABC8D9-9F7C-40B3-AB8E-FD9908A749A0}" type="parTrans" cxnId="{6C4EA986-5CBB-43B3-90CB-76A1E98F0343}">
      <dgm:prSet/>
      <dgm:spPr/>
      <dgm:t>
        <a:bodyPr/>
        <a:lstStyle/>
        <a:p>
          <a:endParaRPr lang="es-ES" b="1"/>
        </a:p>
      </dgm:t>
    </dgm:pt>
    <dgm:pt modelId="{019530E4-3B15-4036-AA21-CD17636F582C}" type="sibTrans" cxnId="{6C4EA986-5CBB-43B3-90CB-76A1E98F0343}">
      <dgm:prSet/>
      <dgm:spPr/>
      <dgm:t>
        <a:bodyPr/>
        <a:lstStyle/>
        <a:p>
          <a:endParaRPr lang="es-ES" b="1"/>
        </a:p>
      </dgm:t>
    </dgm:pt>
    <dgm:pt modelId="{A67A95E2-3CF8-4590-88A1-F3D180588C96}">
      <dgm:prSet phldrT="[Texto]"/>
      <dgm:spPr/>
      <dgm:t>
        <a:bodyPr/>
        <a:lstStyle/>
        <a:p>
          <a:r>
            <a:rPr lang="es-CL" b="1" dirty="0" smtClean="0"/>
            <a:t>Instalaciones y montajes</a:t>
          </a:r>
          <a:endParaRPr lang="es-ES" b="1" dirty="0"/>
        </a:p>
      </dgm:t>
    </dgm:pt>
    <dgm:pt modelId="{915FFCAF-D6C6-4ADF-9520-D68A05B60A9C}" type="parTrans" cxnId="{F2EEB6CA-C78E-45E4-BABF-F9591F387C35}">
      <dgm:prSet/>
      <dgm:spPr/>
      <dgm:t>
        <a:bodyPr/>
        <a:lstStyle/>
        <a:p>
          <a:endParaRPr lang="es-ES" b="1"/>
        </a:p>
      </dgm:t>
    </dgm:pt>
    <dgm:pt modelId="{D7796BC7-B78E-4F31-85A5-34DA64D0E1E0}" type="sibTrans" cxnId="{F2EEB6CA-C78E-45E4-BABF-F9591F387C35}">
      <dgm:prSet/>
      <dgm:spPr/>
      <dgm:t>
        <a:bodyPr/>
        <a:lstStyle/>
        <a:p>
          <a:endParaRPr lang="es-ES" b="1"/>
        </a:p>
      </dgm:t>
    </dgm:pt>
    <dgm:pt modelId="{1C4C36EC-1F4E-486D-83BA-B9C75A388FD5}" type="pres">
      <dgm:prSet presAssocID="{DB9E002F-C9C7-4FD1-9AA8-ED5E3C739823}" presName="Name0" presStyleCnt="0">
        <dgm:presLayoutVars>
          <dgm:dir/>
          <dgm:animLvl val="lvl"/>
          <dgm:resizeHandles val="exact"/>
        </dgm:presLayoutVars>
      </dgm:prSet>
      <dgm:spPr/>
      <dgm:t>
        <a:bodyPr/>
        <a:lstStyle/>
        <a:p>
          <a:endParaRPr lang="es-ES"/>
        </a:p>
      </dgm:t>
    </dgm:pt>
    <dgm:pt modelId="{22BDC1AC-6937-4024-8609-C99C692BFB2A}" type="pres">
      <dgm:prSet presAssocID="{5DA896AD-E799-4843-BECF-9003D7B384AE}" presName="compositeNode" presStyleCnt="0">
        <dgm:presLayoutVars>
          <dgm:bulletEnabled val="1"/>
        </dgm:presLayoutVars>
      </dgm:prSet>
      <dgm:spPr/>
    </dgm:pt>
    <dgm:pt modelId="{19F0ADAF-17D2-4413-8313-BCCD47D41F4D}" type="pres">
      <dgm:prSet presAssocID="{5DA896AD-E799-4843-BECF-9003D7B384AE}" presName="bgRect" presStyleLbl="node1" presStyleIdx="0" presStyleCnt="4"/>
      <dgm:spPr/>
      <dgm:t>
        <a:bodyPr/>
        <a:lstStyle/>
        <a:p>
          <a:endParaRPr lang="es-ES"/>
        </a:p>
      </dgm:t>
    </dgm:pt>
    <dgm:pt modelId="{9335E47B-6ADB-48BF-B06F-A5F241EBBA5D}" type="pres">
      <dgm:prSet presAssocID="{5DA896AD-E799-4843-BECF-9003D7B384AE}" presName="parentNode" presStyleLbl="node1" presStyleIdx="0" presStyleCnt="4">
        <dgm:presLayoutVars>
          <dgm:chMax val="0"/>
          <dgm:bulletEnabled val="1"/>
        </dgm:presLayoutVars>
      </dgm:prSet>
      <dgm:spPr/>
      <dgm:t>
        <a:bodyPr/>
        <a:lstStyle/>
        <a:p>
          <a:endParaRPr lang="es-ES"/>
        </a:p>
      </dgm:t>
    </dgm:pt>
    <dgm:pt modelId="{876393E9-F685-4145-A55A-8BF07A1FED23}" type="pres">
      <dgm:prSet presAssocID="{5DA896AD-E799-4843-BECF-9003D7B384AE}" presName="childNode" presStyleLbl="node1" presStyleIdx="0" presStyleCnt="4">
        <dgm:presLayoutVars>
          <dgm:bulletEnabled val="1"/>
        </dgm:presLayoutVars>
      </dgm:prSet>
      <dgm:spPr/>
      <dgm:t>
        <a:bodyPr/>
        <a:lstStyle/>
        <a:p>
          <a:endParaRPr lang="es-ES"/>
        </a:p>
      </dgm:t>
    </dgm:pt>
    <dgm:pt modelId="{F8282627-EA87-47C5-A4A8-25EA5F7EB33E}" type="pres">
      <dgm:prSet presAssocID="{44D1085F-D16A-4B8D-8AB7-17E461879513}" presName="hSp" presStyleCnt="0"/>
      <dgm:spPr/>
    </dgm:pt>
    <dgm:pt modelId="{B7F895AE-0167-44A8-A375-A2E9408C6F4E}" type="pres">
      <dgm:prSet presAssocID="{44D1085F-D16A-4B8D-8AB7-17E461879513}" presName="vProcSp" presStyleCnt="0"/>
      <dgm:spPr/>
    </dgm:pt>
    <dgm:pt modelId="{E1D5CAA9-7CBB-495C-97EF-6D4AAE3900F2}" type="pres">
      <dgm:prSet presAssocID="{44D1085F-D16A-4B8D-8AB7-17E461879513}" presName="vSp1" presStyleCnt="0"/>
      <dgm:spPr/>
    </dgm:pt>
    <dgm:pt modelId="{619DEB01-FB20-4BD7-A48D-4F3161787130}" type="pres">
      <dgm:prSet presAssocID="{44D1085F-D16A-4B8D-8AB7-17E461879513}" presName="simulatedConn" presStyleLbl="solidFgAcc1" presStyleIdx="0" presStyleCnt="3"/>
      <dgm:spPr/>
    </dgm:pt>
    <dgm:pt modelId="{C4283592-CA57-4782-8958-ED13AA19B1F4}" type="pres">
      <dgm:prSet presAssocID="{44D1085F-D16A-4B8D-8AB7-17E461879513}" presName="vSp2" presStyleCnt="0"/>
      <dgm:spPr/>
    </dgm:pt>
    <dgm:pt modelId="{9C2F5F59-5232-40AD-A2CA-93464CAE6047}" type="pres">
      <dgm:prSet presAssocID="{44D1085F-D16A-4B8D-8AB7-17E461879513}" presName="sibTrans" presStyleCnt="0"/>
      <dgm:spPr/>
    </dgm:pt>
    <dgm:pt modelId="{117DBE4F-E590-4247-A0D4-B2AD2C51124C}" type="pres">
      <dgm:prSet presAssocID="{4EB7AC26-67D3-4DD3-8025-31DF05103AFA}" presName="compositeNode" presStyleCnt="0">
        <dgm:presLayoutVars>
          <dgm:bulletEnabled val="1"/>
        </dgm:presLayoutVars>
      </dgm:prSet>
      <dgm:spPr/>
    </dgm:pt>
    <dgm:pt modelId="{30241689-3D56-4D31-AC40-A9BBC11E89A9}" type="pres">
      <dgm:prSet presAssocID="{4EB7AC26-67D3-4DD3-8025-31DF05103AFA}" presName="bgRect" presStyleLbl="node1" presStyleIdx="1" presStyleCnt="4"/>
      <dgm:spPr/>
      <dgm:t>
        <a:bodyPr/>
        <a:lstStyle/>
        <a:p>
          <a:endParaRPr lang="es-ES"/>
        </a:p>
      </dgm:t>
    </dgm:pt>
    <dgm:pt modelId="{D4AB75E4-448A-4F3D-B173-C19692F56737}" type="pres">
      <dgm:prSet presAssocID="{4EB7AC26-67D3-4DD3-8025-31DF05103AFA}" presName="parentNode" presStyleLbl="node1" presStyleIdx="1" presStyleCnt="4">
        <dgm:presLayoutVars>
          <dgm:chMax val="0"/>
          <dgm:bulletEnabled val="1"/>
        </dgm:presLayoutVars>
      </dgm:prSet>
      <dgm:spPr/>
      <dgm:t>
        <a:bodyPr/>
        <a:lstStyle/>
        <a:p>
          <a:endParaRPr lang="es-ES"/>
        </a:p>
      </dgm:t>
    </dgm:pt>
    <dgm:pt modelId="{2BA6FA1E-9415-4E54-BDB5-DCCDF2F7F2B5}" type="pres">
      <dgm:prSet presAssocID="{4EB7AC26-67D3-4DD3-8025-31DF05103AFA}" presName="childNode" presStyleLbl="node1" presStyleIdx="1" presStyleCnt="4">
        <dgm:presLayoutVars>
          <dgm:bulletEnabled val="1"/>
        </dgm:presLayoutVars>
      </dgm:prSet>
      <dgm:spPr/>
      <dgm:t>
        <a:bodyPr/>
        <a:lstStyle/>
        <a:p>
          <a:endParaRPr lang="es-ES"/>
        </a:p>
      </dgm:t>
    </dgm:pt>
    <dgm:pt modelId="{F806330A-3826-4595-AEC6-DB5EB572333B}" type="pres">
      <dgm:prSet presAssocID="{D8721A04-72CE-4095-A1CB-0A475223C680}" presName="hSp" presStyleCnt="0"/>
      <dgm:spPr/>
    </dgm:pt>
    <dgm:pt modelId="{F0BEB115-2992-4568-BF68-744B9648709C}" type="pres">
      <dgm:prSet presAssocID="{D8721A04-72CE-4095-A1CB-0A475223C680}" presName="vProcSp" presStyleCnt="0"/>
      <dgm:spPr/>
    </dgm:pt>
    <dgm:pt modelId="{3A7D9CE8-AD3B-4BC4-AE71-CA9BB6B6994A}" type="pres">
      <dgm:prSet presAssocID="{D8721A04-72CE-4095-A1CB-0A475223C680}" presName="vSp1" presStyleCnt="0"/>
      <dgm:spPr/>
    </dgm:pt>
    <dgm:pt modelId="{8EFDFA80-27D8-4F0B-96AF-0F7027A81AE8}" type="pres">
      <dgm:prSet presAssocID="{D8721A04-72CE-4095-A1CB-0A475223C680}" presName="simulatedConn" presStyleLbl="solidFgAcc1" presStyleIdx="1" presStyleCnt="3"/>
      <dgm:spPr/>
    </dgm:pt>
    <dgm:pt modelId="{8C20C20C-B4AC-4D98-BAD2-4504D10A23B1}" type="pres">
      <dgm:prSet presAssocID="{D8721A04-72CE-4095-A1CB-0A475223C680}" presName="vSp2" presStyleCnt="0"/>
      <dgm:spPr/>
    </dgm:pt>
    <dgm:pt modelId="{A0D77A01-F0DA-41B9-9715-11F492AD30EB}" type="pres">
      <dgm:prSet presAssocID="{D8721A04-72CE-4095-A1CB-0A475223C680}" presName="sibTrans" presStyleCnt="0"/>
      <dgm:spPr/>
    </dgm:pt>
    <dgm:pt modelId="{59EF0A5B-4D72-4B2A-AD96-2DD7E5E92FB8}" type="pres">
      <dgm:prSet presAssocID="{82C6F187-3D34-4C5A-8E50-BC5720AF8162}" presName="compositeNode" presStyleCnt="0">
        <dgm:presLayoutVars>
          <dgm:bulletEnabled val="1"/>
        </dgm:presLayoutVars>
      </dgm:prSet>
      <dgm:spPr/>
    </dgm:pt>
    <dgm:pt modelId="{EDA02D15-0FC2-4FB1-8FBE-99750563B655}" type="pres">
      <dgm:prSet presAssocID="{82C6F187-3D34-4C5A-8E50-BC5720AF8162}" presName="bgRect" presStyleLbl="node1" presStyleIdx="2" presStyleCnt="4"/>
      <dgm:spPr/>
      <dgm:t>
        <a:bodyPr/>
        <a:lstStyle/>
        <a:p>
          <a:endParaRPr lang="es-ES"/>
        </a:p>
      </dgm:t>
    </dgm:pt>
    <dgm:pt modelId="{52DEE30F-C2EA-4413-8EA0-2E0F63BF06F5}" type="pres">
      <dgm:prSet presAssocID="{82C6F187-3D34-4C5A-8E50-BC5720AF8162}" presName="parentNode" presStyleLbl="node1" presStyleIdx="2" presStyleCnt="4">
        <dgm:presLayoutVars>
          <dgm:chMax val="0"/>
          <dgm:bulletEnabled val="1"/>
        </dgm:presLayoutVars>
      </dgm:prSet>
      <dgm:spPr/>
      <dgm:t>
        <a:bodyPr/>
        <a:lstStyle/>
        <a:p>
          <a:endParaRPr lang="es-ES"/>
        </a:p>
      </dgm:t>
    </dgm:pt>
    <dgm:pt modelId="{E012AA4C-0898-46F4-9BE8-5CC7ABE3497F}" type="pres">
      <dgm:prSet presAssocID="{82C6F187-3D34-4C5A-8E50-BC5720AF8162}" presName="childNode" presStyleLbl="node1" presStyleIdx="2" presStyleCnt="4">
        <dgm:presLayoutVars>
          <dgm:bulletEnabled val="1"/>
        </dgm:presLayoutVars>
      </dgm:prSet>
      <dgm:spPr/>
      <dgm:t>
        <a:bodyPr/>
        <a:lstStyle/>
        <a:p>
          <a:endParaRPr lang="es-ES"/>
        </a:p>
      </dgm:t>
    </dgm:pt>
    <dgm:pt modelId="{024E610B-7E57-4036-9A0A-296C6C53BDF7}" type="pres">
      <dgm:prSet presAssocID="{FD13D9AF-7EA9-4ADC-8DF0-ADC211612FA2}" presName="hSp" presStyleCnt="0"/>
      <dgm:spPr/>
    </dgm:pt>
    <dgm:pt modelId="{1720C322-6A44-4559-9B2F-E62D414156A2}" type="pres">
      <dgm:prSet presAssocID="{FD13D9AF-7EA9-4ADC-8DF0-ADC211612FA2}" presName="vProcSp" presStyleCnt="0"/>
      <dgm:spPr/>
    </dgm:pt>
    <dgm:pt modelId="{1649681E-EE96-4C53-97A9-F5508C004DAB}" type="pres">
      <dgm:prSet presAssocID="{FD13D9AF-7EA9-4ADC-8DF0-ADC211612FA2}" presName="vSp1" presStyleCnt="0"/>
      <dgm:spPr/>
    </dgm:pt>
    <dgm:pt modelId="{F884653D-A498-42A3-A77D-B7B47B8DA910}" type="pres">
      <dgm:prSet presAssocID="{FD13D9AF-7EA9-4ADC-8DF0-ADC211612FA2}" presName="simulatedConn" presStyleLbl="solidFgAcc1" presStyleIdx="2" presStyleCnt="3"/>
      <dgm:spPr/>
    </dgm:pt>
    <dgm:pt modelId="{2CC438A3-7D36-4570-8D5B-88768DCAFEC4}" type="pres">
      <dgm:prSet presAssocID="{FD13D9AF-7EA9-4ADC-8DF0-ADC211612FA2}" presName="vSp2" presStyleCnt="0"/>
      <dgm:spPr/>
    </dgm:pt>
    <dgm:pt modelId="{62A6A30D-B7D8-48EC-BFCC-F5372FDEDAC9}" type="pres">
      <dgm:prSet presAssocID="{FD13D9AF-7EA9-4ADC-8DF0-ADC211612FA2}" presName="sibTrans" presStyleCnt="0"/>
      <dgm:spPr/>
    </dgm:pt>
    <dgm:pt modelId="{8CF6632E-4F34-4128-BA0D-C2A7C0C09982}" type="pres">
      <dgm:prSet presAssocID="{42B30BFA-116F-43DD-A823-140EFBD16F70}" presName="compositeNode" presStyleCnt="0">
        <dgm:presLayoutVars>
          <dgm:bulletEnabled val="1"/>
        </dgm:presLayoutVars>
      </dgm:prSet>
      <dgm:spPr/>
    </dgm:pt>
    <dgm:pt modelId="{12F581F4-5B01-4E0D-A202-DFF68CCEDBA7}" type="pres">
      <dgm:prSet presAssocID="{42B30BFA-116F-43DD-A823-140EFBD16F70}" presName="bgRect" presStyleLbl="node1" presStyleIdx="3" presStyleCnt="4"/>
      <dgm:spPr/>
      <dgm:t>
        <a:bodyPr/>
        <a:lstStyle/>
        <a:p>
          <a:endParaRPr lang="es-ES"/>
        </a:p>
      </dgm:t>
    </dgm:pt>
    <dgm:pt modelId="{DD393F4A-12FE-427F-B13F-F51F40B35673}" type="pres">
      <dgm:prSet presAssocID="{42B30BFA-116F-43DD-A823-140EFBD16F70}" presName="parentNode" presStyleLbl="node1" presStyleIdx="3" presStyleCnt="4">
        <dgm:presLayoutVars>
          <dgm:chMax val="0"/>
          <dgm:bulletEnabled val="1"/>
        </dgm:presLayoutVars>
      </dgm:prSet>
      <dgm:spPr/>
      <dgm:t>
        <a:bodyPr/>
        <a:lstStyle/>
        <a:p>
          <a:endParaRPr lang="es-ES"/>
        </a:p>
      </dgm:t>
    </dgm:pt>
    <dgm:pt modelId="{91658E01-2889-4975-9084-94596B8CAD16}" type="pres">
      <dgm:prSet presAssocID="{42B30BFA-116F-43DD-A823-140EFBD16F70}" presName="childNode" presStyleLbl="node1" presStyleIdx="3" presStyleCnt="4">
        <dgm:presLayoutVars>
          <dgm:bulletEnabled val="1"/>
        </dgm:presLayoutVars>
      </dgm:prSet>
      <dgm:spPr/>
      <dgm:t>
        <a:bodyPr/>
        <a:lstStyle/>
        <a:p>
          <a:endParaRPr lang="es-ES"/>
        </a:p>
      </dgm:t>
    </dgm:pt>
  </dgm:ptLst>
  <dgm:cxnLst>
    <dgm:cxn modelId="{378929B7-7312-4A14-8EAA-BA1F41790B39}" type="presOf" srcId="{DB9E002F-C9C7-4FD1-9AA8-ED5E3C739823}" destId="{1C4C36EC-1F4E-486D-83BA-B9C75A388FD5}" srcOrd="0" destOrd="0" presId="urn:microsoft.com/office/officeart/2005/8/layout/hProcess7#1"/>
    <dgm:cxn modelId="{408DAF34-1C28-4F81-8B08-0F476E05BFF3}" srcId="{82C6F187-3D34-4C5A-8E50-BC5720AF8162}" destId="{6C0F8B20-AA47-4409-9694-D70998254C21}" srcOrd="0" destOrd="0" parTransId="{3A60BF33-E5AB-4C86-9A3B-1ED70234220A}" sibTransId="{F02E5B22-15FB-4532-BCA5-932F4CA3BACD}"/>
    <dgm:cxn modelId="{90676360-CB0A-443F-9488-F3E0286C3B96}" type="presOf" srcId="{4ADA8381-E021-4251-A2E7-80AEB0B6FBA4}" destId="{91658E01-2889-4975-9084-94596B8CAD16}" srcOrd="0" destOrd="2" presId="urn:microsoft.com/office/officeart/2005/8/layout/hProcess7#1"/>
    <dgm:cxn modelId="{1C88521A-B619-47B3-92F5-B31EE7AB5AA7}" type="presOf" srcId="{4EB7AC26-67D3-4DD3-8025-31DF05103AFA}" destId="{D4AB75E4-448A-4F3D-B173-C19692F56737}" srcOrd="1" destOrd="0" presId="urn:microsoft.com/office/officeart/2005/8/layout/hProcess7#1"/>
    <dgm:cxn modelId="{9D6B3B23-483B-499A-84AC-B1F7EC80349B}" type="presOf" srcId="{5DA896AD-E799-4843-BECF-9003D7B384AE}" destId="{9335E47B-6ADB-48BF-B06F-A5F241EBBA5D}" srcOrd="1" destOrd="0" presId="urn:microsoft.com/office/officeart/2005/8/layout/hProcess7#1"/>
    <dgm:cxn modelId="{73C0172E-12F9-413D-BA4D-6971BB5506CD}" type="presOf" srcId="{C23402D2-8504-4003-9D8B-7ABF6B6E91FD}" destId="{876393E9-F685-4145-A55A-8BF07A1FED23}" srcOrd="0" destOrd="4" presId="urn:microsoft.com/office/officeart/2005/8/layout/hProcess7#1"/>
    <dgm:cxn modelId="{8765724F-C263-41B7-A6A7-24841B67C172}" type="presOf" srcId="{42B30BFA-116F-43DD-A823-140EFBD16F70}" destId="{DD393F4A-12FE-427F-B13F-F51F40B35673}" srcOrd="1" destOrd="0" presId="urn:microsoft.com/office/officeart/2005/8/layout/hProcess7#1"/>
    <dgm:cxn modelId="{EDCA2215-0C6C-4858-B3CE-CE29824E8627}" srcId="{42B30BFA-116F-43DD-A823-140EFBD16F70}" destId="{994260D8-FDE7-4DA8-944D-A5410FCBF7BC}" srcOrd="1" destOrd="0" parTransId="{C3F9AB86-4DBE-49D8-AA20-3DA5CD75230D}" sibTransId="{FF89FB0F-E668-4B00-BBFD-F7E97B420316}"/>
    <dgm:cxn modelId="{7C4C15DA-36AA-4654-A77A-9D2EADD268C6}" srcId="{42B30BFA-116F-43DD-A823-140EFBD16F70}" destId="{7749CEE8-D63F-4E67-B461-7880E2517FCF}" srcOrd="0" destOrd="0" parTransId="{435A0D79-700F-446E-9F6C-A36C77E8C566}" sibTransId="{31D38788-0AFF-4269-946A-F86075A0249F}"/>
    <dgm:cxn modelId="{DE472BA5-CCA4-45B6-88B8-008DCC4EBAC2}" srcId="{5DA896AD-E799-4843-BECF-9003D7B384AE}" destId="{825FB980-2F4C-405B-923D-6EC73A31D419}" srcOrd="2" destOrd="0" parTransId="{92EF4274-7042-4C97-8C9F-B02EEF8D45A0}" sibTransId="{12B84EF9-B6A2-4EA1-AF03-60ED2CFC4519}"/>
    <dgm:cxn modelId="{1ED2B127-5FAE-4A62-AFB9-6C6DAF32CD63}" type="presOf" srcId="{6C0F8B20-AA47-4409-9694-D70998254C21}" destId="{E012AA4C-0898-46F4-9BE8-5CC7ABE3497F}" srcOrd="0" destOrd="0" presId="urn:microsoft.com/office/officeart/2005/8/layout/hProcess7#1"/>
    <dgm:cxn modelId="{35D9BFD9-F43E-41C8-8336-1361C45C8A1E}" srcId="{DB9E002F-C9C7-4FD1-9AA8-ED5E3C739823}" destId="{42B30BFA-116F-43DD-A823-140EFBD16F70}" srcOrd="3" destOrd="0" parTransId="{503EADDC-C16A-42AE-A602-2DDCA991C2E9}" sibTransId="{E70F6F6C-747E-4CC6-8D6C-AD8DA1E632FC}"/>
    <dgm:cxn modelId="{9DF26F38-45DB-4637-A711-29219150282E}" type="presOf" srcId="{994260D8-FDE7-4DA8-944D-A5410FCBF7BC}" destId="{91658E01-2889-4975-9084-94596B8CAD16}" srcOrd="0" destOrd="1" presId="urn:microsoft.com/office/officeart/2005/8/layout/hProcess7#1"/>
    <dgm:cxn modelId="{09A64C72-338D-4B2D-86FD-BDB6E7385930}" srcId="{4EB7AC26-67D3-4DD3-8025-31DF05103AFA}" destId="{0DA30A07-EA68-4A0A-88C6-F84523936DBC}" srcOrd="0" destOrd="0" parTransId="{D3154811-3E7F-4887-9B85-C3B54FBA2228}" sibTransId="{47D61C30-03CB-48DD-B72C-837F77498E56}"/>
    <dgm:cxn modelId="{8BDEB4A9-378B-4F93-BE67-5D4C3C7980E8}" srcId="{4EB7AC26-67D3-4DD3-8025-31DF05103AFA}" destId="{6E2968AE-A4C0-4D45-BB5C-DE62B3EA7879}" srcOrd="1" destOrd="0" parTransId="{FA6DAE69-D699-4BD9-8FFA-C1BBB2DBB1C8}" sibTransId="{D25C3C37-8B0A-438E-BFEE-61250938E7E0}"/>
    <dgm:cxn modelId="{95D553CF-2061-4FE2-905E-D16C2D72F34C}" type="presOf" srcId="{D39C60DA-4AD3-4CAC-A83D-0AA42D8A3BBC}" destId="{E012AA4C-0898-46F4-9BE8-5CC7ABE3497F}" srcOrd="0" destOrd="2" presId="urn:microsoft.com/office/officeart/2005/8/layout/hProcess7#1"/>
    <dgm:cxn modelId="{4EAD1490-B5F3-48BB-8C22-51DC4A158DC1}" srcId="{5DA896AD-E799-4843-BECF-9003D7B384AE}" destId="{E692C925-B202-491B-99F4-383B1190E724}" srcOrd="1" destOrd="0" parTransId="{0EE2380C-C754-4032-A754-C1BBC69B42A1}" sibTransId="{444AF29D-F566-4C47-8156-779F1CB9A470}"/>
    <dgm:cxn modelId="{7F17DC3F-4ADB-452D-B2FF-4215704FEF9D}" type="presOf" srcId="{825FB980-2F4C-405B-923D-6EC73A31D419}" destId="{876393E9-F685-4145-A55A-8BF07A1FED23}" srcOrd="0" destOrd="2" presId="urn:microsoft.com/office/officeart/2005/8/layout/hProcess7#1"/>
    <dgm:cxn modelId="{F59C35D8-E805-4C1B-A763-E8FBB63F33BB}" type="presOf" srcId="{6E2968AE-A4C0-4D45-BB5C-DE62B3EA7879}" destId="{2BA6FA1E-9415-4E54-BDB5-DCCDF2F7F2B5}" srcOrd="0" destOrd="1" presId="urn:microsoft.com/office/officeart/2005/8/layout/hProcess7#1"/>
    <dgm:cxn modelId="{D0CFF006-41A4-4C02-A3EE-0F1A21353C50}" type="presOf" srcId="{82C6F187-3D34-4C5A-8E50-BC5720AF8162}" destId="{EDA02D15-0FC2-4FB1-8FBE-99750563B655}" srcOrd="0" destOrd="0" presId="urn:microsoft.com/office/officeart/2005/8/layout/hProcess7#1"/>
    <dgm:cxn modelId="{035D7142-0D53-47CB-9008-D8D824CE7EE8}" srcId="{5DA896AD-E799-4843-BECF-9003D7B384AE}" destId="{DEB1E615-ACC0-4F60-B172-038DFC3010AD}" srcOrd="3" destOrd="0" parTransId="{E97F11CA-F12C-43F5-A3B1-025A3123DC52}" sibTransId="{B4802496-D93B-4864-90E8-177BCFB08F74}"/>
    <dgm:cxn modelId="{77315B64-2710-45DF-81E1-E4C8C5592DE8}" type="presOf" srcId="{4EB7AC26-67D3-4DD3-8025-31DF05103AFA}" destId="{30241689-3D56-4D31-AC40-A9BBC11E89A9}" srcOrd="0" destOrd="0" presId="urn:microsoft.com/office/officeart/2005/8/layout/hProcess7#1"/>
    <dgm:cxn modelId="{5C77AADA-40E1-4E22-9FA8-0BFA0A81F03E}" srcId="{5DA896AD-E799-4843-BECF-9003D7B384AE}" destId="{C23402D2-8504-4003-9D8B-7ABF6B6E91FD}" srcOrd="4" destOrd="0" parTransId="{503EB814-AC41-4EF0-80CD-A3EA6F15835D}" sibTransId="{3898142E-3D03-487A-BBD1-68DA16135130}"/>
    <dgm:cxn modelId="{F2EEB6CA-C78E-45E4-BABF-F9591F387C35}" srcId="{42B30BFA-116F-43DD-A823-140EFBD16F70}" destId="{A67A95E2-3CF8-4590-88A1-F3D180588C96}" srcOrd="3" destOrd="0" parTransId="{915FFCAF-D6C6-4ADF-9520-D68A05B60A9C}" sibTransId="{D7796BC7-B78E-4F31-85A5-34DA64D0E1E0}"/>
    <dgm:cxn modelId="{0AAE7639-BEB0-4D56-B17D-0545FF881DDF}" type="presOf" srcId="{42B30BFA-116F-43DD-A823-140EFBD16F70}" destId="{12F581F4-5B01-4E0D-A202-DFF68CCEDBA7}" srcOrd="0" destOrd="0" presId="urn:microsoft.com/office/officeart/2005/8/layout/hProcess7#1"/>
    <dgm:cxn modelId="{08B10FFA-1ABC-4E95-AF1B-C241FEFECCF2}" srcId="{5DA896AD-E799-4843-BECF-9003D7B384AE}" destId="{C70FB49C-6F4C-4082-A35C-097FB71B0E15}" srcOrd="0" destOrd="0" parTransId="{E32DCF69-CAAF-4395-9A6A-96782E1DA98A}" sibTransId="{1BB3B51D-E2E3-4C1C-8840-1B961807361C}"/>
    <dgm:cxn modelId="{34A735EF-7989-4BC9-A7DA-23F05B2FD911}" type="presOf" srcId="{82C6F187-3D34-4C5A-8E50-BC5720AF8162}" destId="{52DEE30F-C2EA-4413-8EA0-2E0F63BF06F5}" srcOrd="1" destOrd="0" presId="urn:microsoft.com/office/officeart/2005/8/layout/hProcess7#1"/>
    <dgm:cxn modelId="{84C549CE-F72F-4FB6-9A2D-C69B40606CD3}" srcId="{82C6F187-3D34-4C5A-8E50-BC5720AF8162}" destId="{4EE61B7D-F6B3-4847-8017-065668325FEB}" srcOrd="1" destOrd="0" parTransId="{68695794-FF0B-4DB2-B0C7-DA6D0D599AC7}" sibTransId="{EAFEFB45-F886-4D33-A4E6-1F903663B6AB}"/>
    <dgm:cxn modelId="{78B6FFB9-14FB-473A-B0C9-48DC2DDDD573}" type="presOf" srcId="{7749CEE8-D63F-4E67-B461-7880E2517FCF}" destId="{91658E01-2889-4975-9084-94596B8CAD16}" srcOrd="0" destOrd="0" presId="urn:microsoft.com/office/officeart/2005/8/layout/hProcess7#1"/>
    <dgm:cxn modelId="{0C5B619B-EF06-4BBA-B09D-7951D46C8189}" type="presOf" srcId="{DEB1E615-ACC0-4F60-B172-038DFC3010AD}" destId="{876393E9-F685-4145-A55A-8BF07A1FED23}" srcOrd="0" destOrd="3" presId="urn:microsoft.com/office/officeart/2005/8/layout/hProcess7#1"/>
    <dgm:cxn modelId="{E5C67091-F366-4CDE-9A58-67DB032611CE}" type="presOf" srcId="{A67A95E2-3CF8-4590-88A1-F3D180588C96}" destId="{91658E01-2889-4975-9084-94596B8CAD16}" srcOrd="0" destOrd="3" presId="urn:microsoft.com/office/officeart/2005/8/layout/hProcess7#1"/>
    <dgm:cxn modelId="{367CF864-40BC-4F7D-8974-2DB6105E41AC}" type="presOf" srcId="{E692C925-B202-491B-99F4-383B1190E724}" destId="{876393E9-F685-4145-A55A-8BF07A1FED23}" srcOrd="0" destOrd="1" presId="urn:microsoft.com/office/officeart/2005/8/layout/hProcess7#1"/>
    <dgm:cxn modelId="{CC49C1B0-0B89-40AA-9047-1E742552009E}" type="presOf" srcId="{C70FB49C-6F4C-4082-A35C-097FB71B0E15}" destId="{876393E9-F685-4145-A55A-8BF07A1FED23}" srcOrd="0" destOrd="0" presId="urn:microsoft.com/office/officeart/2005/8/layout/hProcess7#1"/>
    <dgm:cxn modelId="{C40A3F40-7026-4D49-A259-B7E9CDE32503}" type="presOf" srcId="{5DA896AD-E799-4843-BECF-9003D7B384AE}" destId="{19F0ADAF-17D2-4413-8313-BCCD47D41F4D}" srcOrd="0" destOrd="0" presId="urn:microsoft.com/office/officeart/2005/8/layout/hProcess7#1"/>
    <dgm:cxn modelId="{91B9D909-10A7-49E5-9D09-18B8471FAAB1}" srcId="{DB9E002F-C9C7-4FD1-9AA8-ED5E3C739823}" destId="{5DA896AD-E799-4843-BECF-9003D7B384AE}" srcOrd="0" destOrd="0" parTransId="{54AD48F3-FF41-43B5-8457-6684D6C49A30}" sibTransId="{44D1085F-D16A-4B8D-8AB7-17E461879513}"/>
    <dgm:cxn modelId="{CA202AB8-807F-49FE-A29C-B317D4A17E2C}" type="presOf" srcId="{0DA30A07-EA68-4A0A-88C6-F84523936DBC}" destId="{2BA6FA1E-9415-4E54-BDB5-DCCDF2F7F2B5}" srcOrd="0" destOrd="0" presId="urn:microsoft.com/office/officeart/2005/8/layout/hProcess7#1"/>
    <dgm:cxn modelId="{19EB212B-52D3-4C5E-9EDC-65B4BC184B3E}" srcId="{82C6F187-3D34-4C5A-8E50-BC5720AF8162}" destId="{D39C60DA-4AD3-4CAC-A83D-0AA42D8A3BBC}" srcOrd="2" destOrd="0" parTransId="{33945D25-3F67-4CDF-83C6-537D074DD96A}" sibTransId="{2432AA19-D3AD-4240-AF14-06667D087A70}"/>
    <dgm:cxn modelId="{60D333C3-0704-40E1-9318-D0DF0523C5EE}" type="presOf" srcId="{4EE61B7D-F6B3-4847-8017-065668325FEB}" destId="{E012AA4C-0898-46F4-9BE8-5CC7ABE3497F}" srcOrd="0" destOrd="1" presId="urn:microsoft.com/office/officeart/2005/8/layout/hProcess7#1"/>
    <dgm:cxn modelId="{6C4EA986-5CBB-43B3-90CB-76A1E98F0343}" srcId="{42B30BFA-116F-43DD-A823-140EFBD16F70}" destId="{4ADA8381-E021-4251-A2E7-80AEB0B6FBA4}" srcOrd="2" destOrd="0" parTransId="{1DABC8D9-9F7C-40B3-AB8E-FD9908A749A0}" sibTransId="{019530E4-3B15-4036-AA21-CD17636F582C}"/>
    <dgm:cxn modelId="{F62AB4B6-0D5A-49A6-88CE-D63C387A18DC}" srcId="{DB9E002F-C9C7-4FD1-9AA8-ED5E3C739823}" destId="{82C6F187-3D34-4C5A-8E50-BC5720AF8162}" srcOrd="2" destOrd="0" parTransId="{9439D326-03EC-4648-823F-8CA0B95FD0E6}" sibTransId="{FD13D9AF-7EA9-4ADC-8DF0-ADC211612FA2}"/>
    <dgm:cxn modelId="{050FD1A7-FEEB-4797-9807-FD6EFD886AB9}" srcId="{DB9E002F-C9C7-4FD1-9AA8-ED5E3C739823}" destId="{4EB7AC26-67D3-4DD3-8025-31DF05103AFA}" srcOrd="1" destOrd="0" parTransId="{892F349A-031A-405B-8088-716A16B29747}" sibTransId="{D8721A04-72CE-4095-A1CB-0A475223C680}"/>
    <dgm:cxn modelId="{98D08D06-2BF2-4ED4-A2AA-52F274EB3DAD}" type="presParOf" srcId="{1C4C36EC-1F4E-486D-83BA-B9C75A388FD5}" destId="{22BDC1AC-6937-4024-8609-C99C692BFB2A}" srcOrd="0" destOrd="0" presId="urn:microsoft.com/office/officeart/2005/8/layout/hProcess7#1"/>
    <dgm:cxn modelId="{5141FA5E-3371-4D9A-888F-F341C8108768}" type="presParOf" srcId="{22BDC1AC-6937-4024-8609-C99C692BFB2A}" destId="{19F0ADAF-17D2-4413-8313-BCCD47D41F4D}" srcOrd="0" destOrd="0" presId="urn:microsoft.com/office/officeart/2005/8/layout/hProcess7#1"/>
    <dgm:cxn modelId="{9F0E3C81-A241-4693-8CFA-BC54871B2FEF}" type="presParOf" srcId="{22BDC1AC-6937-4024-8609-C99C692BFB2A}" destId="{9335E47B-6ADB-48BF-B06F-A5F241EBBA5D}" srcOrd="1" destOrd="0" presId="urn:microsoft.com/office/officeart/2005/8/layout/hProcess7#1"/>
    <dgm:cxn modelId="{5F7E61A4-5E16-4560-8165-00298CA98BFB}" type="presParOf" srcId="{22BDC1AC-6937-4024-8609-C99C692BFB2A}" destId="{876393E9-F685-4145-A55A-8BF07A1FED23}" srcOrd="2" destOrd="0" presId="urn:microsoft.com/office/officeart/2005/8/layout/hProcess7#1"/>
    <dgm:cxn modelId="{14B18373-73B5-4462-BADE-76FE0A0455E5}" type="presParOf" srcId="{1C4C36EC-1F4E-486D-83BA-B9C75A388FD5}" destId="{F8282627-EA87-47C5-A4A8-25EA5F7EB33E}" srcOrd="1" destOrd="0" presId="urn:microsoft.com/office/officeart/2005/8/layout/hProcess7#1"/>
    <dgm:cxn modelId="{5EF213E0-54C1-4B24-B895-5D005221785E}" type="presParOf" srcId="{1C4C36EC-1F4E-486D-83BA-B9C75A388FD5}" destId="{B7F895AE-0167-44A8-A375-A2E9408C6F4E}" srcOrd="2" destOrd="0" presId="urn:microsoft.com/office/officeart/2005/8/layout/hProcess7#1"/>
    <dgm:cxn modelId="{4695124C-9BB4-4C3A-B91C-67F7BF4CD900}" type="presParOf" srcId="{B7F895AE-0167-44A8-A375-A2E9408C6F4E}" destId="{E1D5CAA9-7CBB-495C-97EF-6D4AAE3900F2}" srcOrd="0" destOrd="0" presId="urn:microsoft.com/office/officeart/2005/8/layout/hProcess7#1"/>
    <dgm:cxn modelId="{21C71059-0E36-4E80-AC1C-F06C839E86B3}" type="presParOf" srcId="{B7F895AE-0167-44A8-A375-A2E9408C6F4E}" destId="{619DEB01-FB20-4BD7-A48D-4F3161787130}" srcOrd="1" destOrd="0" presId="urn:microsoft.com/office/officeart/2005/8/layout/hProcess7#1"/>
    <dgm:cxn modelId="{655FD9B5-14FF-4013-ABDB-963A34CFB4DB}" type="presParOf" srcId="{B7F895AE-0167-44A8-A375-A2E9408C6F4E}" destId="{C4283592-CA57-4782-8958-ED13AA19B1F4}" srcOrd="2" destOrd="0" presId="urn:microsoft.com/office/officeart/2005/8/layout/hProcess7#1"/>
    <dgm:cxn modelId="{5BC60F42-7D47-4E49-B31C-408618AEFCC2}" type="presParOf" srcId="{1C4C36EC-1F4E-486D-83BA-B9C75A388FD5}" destId="{9C2F5F59-5232-40AD-A2CA-93464CAE6047}" srcOrd="3" destOrd="0" presId="urn:microsoft.com/office/officeart/2005/8/layout/hProcess7#1"/>
    <dgm:cxn modelId="{90A5EE85-A5B5-4109-9135-91B9CE07A471}" type="presParOf" srcId="{1C4C36EC-1F4E-486D-83BA-B9C75A388FD5}" destId="{117DBE4F-E590-4247-A0D4-B2AD2C51124C}" srcOrd="4" destOrd="0" presId="urn:microsoft.com/office/officeart/2005/8/layout/hProcess7#1"/>
    <dgm:cxn modelId="{C61E8561-8E5E-4E15-B10E-0377489796A6}" type="presParOf" srcId="{117DBE4F-E590-4247-A0D4-B2AD2C51124C}" destId="{30241689-3D56-4D31-AC40-A9BBC11E89A9}" srcOrd="0" destOrd="0" presId="urn:microsoft.com/office/officeart/2005/8/layout/hProcess7#1"/>
    <dgm:cxn modelId="{BA0BE5C8-CB77-4C41-8895-0F54A055527D}" type="presParOf" srcId="{117DBE4F-E590-4247-A0D4-B2AD2C51124C}" destId="{D4AB75E4-448A-4F3D-B173-C19692F56737}" srcOrd="1" destOrd="0" presId="urn:microsoft.com/office/officeart/2005/8/layout/hProcess7#1"/>
    <dgm:cxn modelId="{2A0CD6D4-61DF-46F2-8945-D544ECCE2747}" type="presParOf" srcId="{117DBE4F-E590-4247-A0D4-B2AD2C51124C}" destId="{2BA6FA1E-9415-4E54-BDB5-DCCDF2F7F2B5}" srcOrd="2" destOrd="0" presId="urn:microsoft.com/office/officeart/2005/8/layout/hProcess7#1"/>
    <dgm:cxn modelId="{DAAFD3D8-24FF-4D6F-B841-7AA3A051641A}" type="presParOf" srcId="{1C4C36EC-1F4E-486D-83BA-B9C75A388FD5}" destId="{F806330A-3826-4595-AEC6-DB5EB572333B}" srcOrd="5" destOrd="0" presId="urn:microsoft.com/office/officeart/2005/8/layout/hProcess7#1"/>
    <dgm:cxn modelId="{B1995059-935F-46AB-9A03-069F09EFBE38}" type="presParOf" srcId="{1C4C36EC-1F4E-486D-83BA-B9C75A388FD5}" destId="{F0BEB115-2992-4568-BF68-744B9648709C}" srcOrd="6" destOrd="0" presId="urn:microsoft.com/office/officeart/2005/8/layout/hProcess7#1"/>
    <dgm:cxn modelId="{C84EECCD-BE55-4C5D-8D2F-52602EF5F723}" type="presParOf" srcId="{F0BEB115-2992-4568-BF68-744B9648709C}" destId="{3A7D9CE8-AD3B-4BC4-AE71-CA9BB6B6994A}" srcOrd="0" destOrd="0" presId="urn:microsoft.com/office/officeart/2005/8/layout/hProcess7#1"/>
    <dgm:cxn modelId="{F3C5CE11-18B1-4E1D-83E3-DE8DB893B7DE}" type="presParOf" srcId="{F0BEB115-2992-4568-BF68-744B9648709C}" destId="{8EFDFA80-27D8-4F0B-96AF-0F7027A81AE8}" srcOrd="1" destOrd="0" presId="urn:microsoft.com/office/officeart/2005/8/layout/hProcess7#1"/>
    <dgm:cxn modelId="{E6402D8D-5A43-4BB6-AB30-62A1157C76F8}" type="presParOf" srcId="{F0BEB115-2992-4568-BF68-744B9648709C}" destId="{8C20C20C-B4AC-4D98-BAD2-4504D10A23B1}" srcOrd="2" destOrd="0" presId="urn:microsoft.com/office/officeart/2005/8/layout/hProcess7#1"/>
    <dgm:cxn modelId="{DC834C02-B6BF-4644-9C57-CFC9F630B423}" type="presParOf" srcId="{1C4C36EC-1F4E-486D-83BA-B9C75A388FD5}" destId="{A0D77A01-F0DA-41B9-9715-11F492AD30EB}" srcOrd="7" destOrd="0" presId="urn:microsoft.com/office/officeart/2005/8/layout/hProcess7#1"/>
    <dgm:cxn modelId="{357ED727-02BC-4695-9755-0F465F561FD0}" type="presParOf" srcId="{1C4C36EC-1F4E-486D-83BA-B9C75A388FD5}" destId="{59EF0A5B-4D72-4B2A-AD96-2DD7E5E92FB8}" srcOrd="8" destOrd="0" presId="urn:microsoft.com/office/officeart/2005/8/layout/hProcess7#1"/>
    <dgm:cxn modelId="{29A5761E-076F-498D-8716-B36748A80C72}" type="presParOf" srcId="{59EF0A5B-4D72-4B2A-AD96-2DD7E5E92FB8}" destId="{EDA02D15-0FC2-4FB1-8FBE-99750563B655}" srcOrd="0" destOrd="0" presId="urn:microsoft.com/office/officeart/2005/8/layout/hProcess7#1"/>
    <dgm:cxn modelId="{86DC42E2-779C-45D8-AD02-BE3CC6774957}" type="presParOf" srcId="{59EF0A5B-4D72-4B2A-AD96-2DD7E5E92FB8}" destId="{52DEE30F-C2EA-4413-8EA0-2E0F63BF06F5}" srcOrd="1" destOrd="0" presId="urn:microsoft.com/office/officeart/2005/8/layout/hProcess7#1"/>
    <dgm:cxn modelId="{422C08BC-9855-46F7-9A78-86CD0B7DB171}" type="presParOf" srcId="{59EF0A5B-4D72-4B2A-AD96-2DD7E5E92FB8}" destId="{E012AA4C-0898-46F4-9BE8-5CC7ABE3497F}" srcOrd="2" destOrd="0" presId="urn:microsoft.com/office/officeart/2005/8/layout/hProcess7#1"/>
    <dgm:cxn modelId="{A8C66691-B0B5-414C-B8A9-88A858D34838}" type="presParOf" srcId="{1C4C36EC-1F4E-486D-83BA-B9C75A388FD5}" destId="{024E610B-7E57-4036-9A0A-296C6C53BDF7}" srcOrd="9" destOrd="0" presId="urn:microsoft.com/office/officeart/2005/8/layout/hProcess7#1"/>
    <dgm:cxn modelId="{6A710428-291B-416F-8F0B-34994E65430D}" type="presParOf" srcId="{1C4C36EC-1F4E-486D-83BA-B9C75A388FD5}" destId="{1720C322-6A44-4559-9B2F-E62D414156A2}" srcOrd="10" destOrd="0" presId="urn:microsoft.com/office/officeart/2005/8/layout/hProcess7#1"/>
    <dgm:cxn modelId="{B105639A-F8C6-4366-BAFD-03991A41EB7B}" type="presParOf" srcId="{1720C322-6A44-4559-9B2F-E62D414156A2}" destId="{1649681E-EE96-4C53-97A9-F5508C004DAB}" srcOrd="0" destOrd="0" presId="urn:microsoft.com/office/officeart/2005/8/layout/hProcess7#1"/>
    <dgm:cxn modelId="{0601380D-EAAB-4F20-94EB-4BF752787B01}" type="presParOf" srcId="{1720C322-6A44-4559-9B2F-E62D414156A2}" destId="{F884653D-A498-42A3-A77D-B7B47B8DA910}" srcOrd="1" destOrd="0" presId="urn:microsoft.com/office/officeart/2005/8/layout/hProcess7#1"/>
    <dgm:cxn modelId="{77B53073-06B6-46BC-81ED-898F4CA5EC4C}" type="presParOf" srcId="{1720C322-6A44-4559-9B2F-E62D414156A2}" destId="{2CC438A3-7D36-4570-8D5B-88768DCAFEC4}" srcOrd="2" destOrd="0" presId="urn:microsoft.com/office/officeart/2005/8/layout/hProcess7#1"/>
    <dgm:cxn modelId="{104D1426-E604-4A61-A519-21140BBA688D}" type="presParOf" srcId="{1C4C36EC-1F4E-486D-83BA-B9C75A388FD5}" destId="{62A6A30D-B7D8-48EC-BFCC-F5372FDEDAC9}" srcOrd="11" destOrd="0" presId="urn:microsoft.com/office/officeart/2005/8/layout/hProcess7#1"/>
    <dgm:cxn modelId="{A44E2553-8C7B-4B70-B5D1-C8B1D0CDC7F1}" type="presParOf" srcId="{1C4C36EC-1F4E-486D-83BA-B9C75A388FD5}" destId="{8CF6632E-4F34-4128-BA0D-C2A7C0C09982}" srcOrd="12" destOrd="0" presId="urn:microsoft.com/office/officeart/2005/8/layout/hProcess7#1"/>
    <dgm:cxn modelId="{C5AC8436-8CCB-42A0-AC8D-CCBFB96E59AF}" type="presParOf" srcId="{8CF6632E-4F34-4128-BA0D-C2A7C0C09982}" destId="{12F581F4-5B01-4E0D-A202-DFF68CCEDBA7}" srcOrd="0" destOrd="0" presId="urn:microsoft.com/office/officeart/2005/8/layout/hProcess7#1"/>
    <dgm:cxn modelId="{E89E98C1-85BB-4059-98D9-EB152FAD8D82}" type="presParOf" srcId="{8CF6632E-4F34-4128-BA0D-C2A7C0C09982}" destId="{DD393F4A-12FE-427F-B13F-F51F40B35673}" srcOrd="1" destOrd="0" presId="urn:microsoft.com/office/officeart/2005/8/layout/hProcess7#1"/>
    <dgm:cxn modelId="{A91A61FD-100B-447F-B828-E02E23ABE2DC}" type="presParOf" srcId="{8CF6632E-4F34-4128-BA0D-C2A7C0C09982}" destId="{91658E01-2889-4975-9084-94596B8CAD16}" srcOrd="2" destOrd="0" presId="urn:microsoft.com/office/officeart/2005/8/layout/hProcess7#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E29AFD-FCE8-4B31-8B27-BD5744C4C1A5}" type="doc">
      <dgm:prSet loTypeId="urn:microsoft.com/office/officeart/2005/8/layout/chevron1" loCatId="process" qsTypeId="urn:microsoft.com/office/officeart/2005/8/quickstyle/simple4" qsCatId="simple" csTypeId="urn:microsoft.com/office/officeart/2005/8/colors/accent6_2" csCatId="accent6" phldr="1"/>
      <dgm:spPr/>
    </dgm:pt>
    <dgm:pt modelId="{101787B5-34F0-4E53-AF4C-DA2FD5451C1E}">
      <dgm:prSet phldrT="[Texto]"/>
      <dgm:spPr/>
      <dgm:t>
        <a:bodyPr/>
        <a:lstStyle/>
        <a:p>
          <a:r>
            <a:rPr lang="es-CL" dirty="0" smtClean="0"/>
            <a:t>Yacimiento</a:t>
          </a:r>
          <a:endParaRPr lang="es-ES" dirty="0"/>
        </a:p>
      </dgm:t>
    </dgm:pt>
    <dgm:pt modelId="{04DBC4F7-7C7D-493A-B164-3893409804BC}" type="parTrans" cxnId="{83DA97E4-332C-49C9-88D9-A4264FA63CED}">
      <dgm:prSet/>
      <dgm:spPr/>
      <dgm:t>
        <a:bodyPr/>
        <a:lstStyle/>
        <a:p>
          <a:endParaRPr lang="es-ES"/>
        </a:p>
      </dgm:t>
    </dgm:pt>
    <dgm:pt modelId="{8704B378-05DD-4B4B-AAA9-BE81BBF0D673}" type="sibTrans" cxnId="{83DA97E4-332C-49C9-88D9-A4264FA63CED}">
      <dgm:prSet/>
      <dgm:spPr/>
      <dgm:t>
        <a:bodyPr/>
        <a:lstStyle/>
        <a:p>
          <a:endParaRPr lang="es-ES"/>
        </a:p>
      </dgm:t>
    </dgm:pt>
    <dgm:pt modelId="{6E235712-8E80-466D-8361-46479C574CEC}">
      <dgm:prSet phldrT="[Texto]"/>
      <dgm:spPr>
        <a:solidFill>
          <a:srgbClr val="FF9900"/>
        </a:solidFill>
      </dgm:spPr>
      <dgm:t>
        <a:bodyPr/>
        <a:lstStyle/>
        <a:p>
          <a:r>
            <a:rPr lang="es-CL" dirty="0" smtClean="0"/>
            <a:t>Mina</a:t>
          </a:r>
          <a:endParaRPr lang="es-ES" dirty="0"/>
        </a:p>
      </dgm:t>
    </dgm:pt>
    <dgm:pt modelId="{6B8CB44C-1F33-4142-8F51-7E5537881213}" type="parTrans" cxnId="{50B173FB-3E2C-4B7B-A189-B546AC528485}">
      <dgm:prSet/>
      <dgm:spPr/>
      <dgm:t>
        <a:bodyPr/>
        <a:lstStyle/>
        <a:p>
          <a:endParaRPr lang="es-ES"/>
        </a:p>
      </dgm:t>
    </dgm:pt>
    <dgm:pt modelId="{D0C2466A-5BE9-4E9C-8B95-84CA0F8AEC0D}" type="sibTrans" cxnId="{50B173FB-3E2C-4B7B-A189-B546AC528485}">
      <dgm:prSet/>
      <dgm:spPr/>
      <dgm:t>
        <a:bodyPr/>
        <a:lstStyle/>
        <a:p>
          <a:endParaRPr lang="es-ES"/>
        </a:p>
      </dgm:t>
    </dgm:pt>
    <dgm:pt modelId="{B82BB0EE-0A5F-4C75-A3BD-FF01999751AB}">
      <dgm:prSet phldrT="[Texto]"/>
      <dgm:spPr/>
      <dgm:t>
        <a:bodyPr/>
        <a:lstStyle/>
        <a:p>
          <a:r>
            <a:rPr lang="es-CL" dirty="0" smtClean="0"/>
            <a:t>Procesamiento</a:t>
          </a:r>
          <a:endParaRPr lang="es-ES" dirty="0"/>
        </a:p>
      </dgm:t>
    </dgm:pt>
    <dgm:pt modelId="{B6EFF9BC-4F5E-484C-AE11-DEFB0CEDD642}" type="parTrans" cxnId="{889DC012-79C2-461F-921D-0C856E731423}">
      <dgm:prSet/>
      <dgm:spPr/>
      <dgm:t>
        <a:bodyPr/>
        <a:lstStyle/>
        <a:p>
          <a:endParaRPr lang="es-ES"/>
        </a:p>
      </dgm:t>
    </dgm:pt>
    <dgm:pt modelId="{219EB255-5FB0-4C52-B404-38CD36A7226D}" type="sibTrans" cxnId="{889DC012-79C2-461F-921D-0C856E731423}">
      <dgm:prSet/>
      <dgm:spPr/>
      <dgm:t>
        <a:bodyPr/>
        <a:lstStyle/>
        <a:p>
          <a:endParaRPr lang="es-ES"/>
        </a:p>
      </dgm:t>
    </dgm:pt>
    <dgm:pt modelId="{E2549CD4-608E-4592-BA42-BFFD4BED6E89}">
      <dgm:prSet phldrT="[Texto]"/>
      <dgm:spPr/>
      <dgm:t>
        <a:bodyPr/>
        <a:lstStyle/>
        <a:p>
          <a:r>
            <a:rPr lang="es-CL" dirty="0" smtClean="0"/>
            <a:t>Comercialización</a:t>
          </a:r>
          <a:endParaRPr lang="es-ES" dirty="0"/>
        </a:p>
      </dgm:t>
    </dgm:pt>
    <dgm:pt modelId="{E3F0E3E3-8F5D-44E6-9844-87B0F6FB84B0}" type="parTrans" cxnId="{27115524-692F-40F7-8DCF-4BF4CBC6F8D7}">
      <dgm:prSet/>
      <dgm:spPr/>
      <dgm:t>
        <a:bodyPr/>
        <a:lstStyle/>
        <a:p>
          <a:endParaRPr lang="es-ES"/>
        </a:p>
      </dgm:t>
    </dgm:pt>
    <dgm:pt modelId="{49523E9B-FA75-4E29-BC66-7C420D8C1FFF}" type="sibTrans" cxnId="{27115524-692F-40F7-8DCF-4BF4CBC6F8D7}">
      <dgm:prSet/>
      <dgm:spPr/>
      <dgm:t>
        <a:bodyPr/>
        <a:lstStyle/>
        <a:p>
          <a:endParaRPr lang="es-ES"/>
        </a:p>
      </dgm:t>
    </dgm:pt>
    <dgm:pt modelId="{BFA60265-E2C8-4957-BDC2-E2893B06F8D8}">
      <dgm:prSet phldrT="[Texto]"/>
      <dgm:spPr/>
      <dgm:t>
        <a:bodyPr/>
        <a:lstStyle/>
        <a:p>
          <a:endParaRPr lang="es-ES" dirty="0"/>
        </a:p>
      </dgm:t>
    </dgm:pt>
    <dgm:pt modelId="{CBDC221E-5EF7-40B9-8957-611E5C696B52}" type="parTrans" cxnId="{729FE550-EE0A-460B-9081-1CA807A3C68E}">
      <dgm:prSet/>
      <dgm:spPr/>
      <dgm:t>
        <a:bodyPr/>
        <a:lstStyle/>
        <a:p>
          <a:endParaRPr lang="es-ES"/>
        </a:p>
      </dgm:t>
    </dgm:pt>
    <dgm:pt modelId="{7D72D912-96E2-491D-9962-0E0803F36F10}" type="sibTrans" cxnId="{729FE550-EE0A-460B-9081-1CA807A3C68E}">
      <dgm:prSet/>
      <dgm:spPr/>
      <dgm:t>
        <a:bodyPr/>
        <a:lstStyle/>
        <a:p>
          <a:endParaRPr lang="es-ES"/>
        </a:p>
      </dgm:t>
    </dgm:pt>
    <dgm:pt modelId="{0340A6A4-C111-46A5-88DF-3B4DD36BA21A}" type="pres">
      <dgm:prSet presAssocID="{9FE29AFD-FCE8-4B31-8B27-BD5744C4C1A5}" presName="Name0" presStyleCnt="0">
        <dgm:presLayoutVars>
          <dgm:dir/>
          <dgm:animLvl val="lvl"/>
          <dgm:resizeHandles val="exact"/>
        </dgm:presLayoutVars>
      </dgm:prSet>
      <dgm:spPr/>
    </dgm:pt>
    <dgm:pt modelId="{CE4AFB18-F696-43E7-9FAF-CC795C3BF36B}" type="pres">
      <dgm:prSet presAssocID="{101787B5-34F0-4E53-AF4C-DA2FD5451C1E}" presName="composite" presStyleCnt="0"/>
      <dgm:spPr/>
    </dgm:pt>
    <dgm:pt modelId="{0998F24F-6F7A-4110-9EF3-6A66CDF607E5}" type="pres">
      <dgm:prSet presAssocID="{101787B5-34F0-4E53-AF4C-DA2FD5451C1E}" presName="parTx" presStyleLbl="node1" presStyleIdx="0" presStyleCnt="4">
        <dgm:presLayoutVars>
          <dgm:chMax val="0"/>
          <dgm:chPref val="0"/>
          <dgm:bulletEnabled val="1"/>
        </dgm:presLayoutVars>
      </dgm:prSet>
      <dgm:spPr/>
      <dgm:t>
        <a:bodyPr/>
        <a:lstStyle/>
        <a:p>
          <a:endParaRPr lang="es-ES"/>
        </a:p>
      </dgm:t>
    </dgm:pt>
    <dgm:pt modelId="{3EBF673E-F967-40DF-9DC2-206B1647B1D1}" type="pres">
      <dgm:prSet presAssocID="{101787B5-34F0-4E53-AF4C-DA2FD5451C1E}" presName="desTx" presStyleLbl="revTx" presStyleIdx="0" presStyleCnt="1">
        <dgm:presLayoutVars>
          <dgm:bulletEnabled val="1"/>
        </dgm:presLayoutVars>
      </dgm:prSet>
      <dgm:spPr>
        <a:solidFill>
          <a:srgbClr val="FFCC66"/>
        </a:solidFill>
        <a:ln>
          <a:solidFill>
            <a:schemeClr val="tx1"/>
          </a:solidFill>
        </a:ln>
      </dgm:spPr>
      <dgm:t>
        <a:bodyPr/>
        <a:lstStyle/>
        <a:p>
          <a:endParaRPr lang="es-ES"/>
        </a:p>
      </dgm:t>
    </dgm:pt>
    <dgm:pt modelId="{D6762AD3-EF51-424A-A40C-4D8694A79FEE}" type="pres">
      <dgm:prSet presAssocID="{8704B378-05DD-4B4B-AAA9-BE81BBF0D673}" presName="space" presStyleCnt="0"/>
      <dgm:spPr/>
    </dgm:pt>
    <dgm:pt modelId="{C59BD1AB-3A5B-4318-9D88-DBF4719205C9}" type="pres">
      <dgm:prSet presAssocID="{6E235712-8E80-466D-8361-46479C574CEC}" presName="composite" presStyleCnt="0"/>
      <dgm:spPr/>
    </dgm:pt>
    <dgm:pt modelId="{CC78D8DF-011D-4131-AB17-69BB55FA7A7C}" type="pres">
      <dgm:prSet presAssocID="{6E235712-8E80-466D-8361-46479C574CEC}" presName="parTx" presStyleLbl="node1" presStyleIdx="1" presStyleCnt="4">
        <dgm:presLayoutVars>
          <dgm:chMax val="0"/>
          <dgm:chPref val="0"/>
          <dgm:bulletEnabled val="1"/>
        </dgm:presLayoutVars>
      </dgm:prSet>
      <dgm:spPr/>
      <dgm:t>
        <a:bodyPr/>
        <a:lstStyle/>
        <a:p>
          <a:endParaRPr lang="es-ES"/>
        </a:p>
      </dgm:t>
    </dgm:pt>
    <dgm:pt modelId="{0754CC84-2E4E-45F4-AFCD-A23B7E96DE23}" type="pres">
      <dgm:prSet presAssocID="{6E235712-8E80-466D-8361-46479C574CEC}" presName="desTx" presStyleLbl="revTx" presStyleIdx="0" presStyleCnt="1">
        <dgm:presLayoutVars>
          <dgm:bulletEnabled val="1"/>
        </dgm:presLayoutVars>
      </dgm:prSet>
      <dgm:spPr/>
      <dgm:t>
        <a:bodyPr/>
        <a:lstStyle/>
        <a:p>
          <a:endParaRPr lang="es-ES"/>
        </a:p>
      </dgm:t>
    </dgm:pt>
    <dgm:pt modelId="{1F5F3916-403F-437E-AB34-61FEC54C1F53}" type="pres">
      <dgm:prSet presAssocID="{D0C2466A-5BE9-4E9C-8B95-84CA0F8AEC0D}" presName="space" presStyleCnt="0"/>
      <dgm:spPr/>
    </dgm:pt>
    <dgm:pt modelId="{BDC96C58-910B-4DC7-BD92-8B9BC2D3F850}" type="pres">
      <dgm:prSet presAssocID="{B82BB0EE-0A5F-4C75-A3BD-FF01999751AB}" presName="composite" presStyleCnt="0"/>
      <dgm:spPr/>
    </dgm:pt>
    <dgm:pt modelId="{96455C3C-EE26-4F8C-93F0-B60BCFE935E6}" type="pres">
      <dgm:prSet presAssocID="{B82BB0EE-0A5F-4C75-A3BD-FF01999751AB}" presName="parTx" presStyleLbl="node1" presStyleIdx="2" presStyleCnt="4">
        <dgm:presLayoutVars>
          <dgm:chMax val="0"/>
          <dgm:chPref val="0"/>
          <dgm:bulletEnabled val="1"/>
        </dgm:presLayoutVars>
      </dgm:prSet>
      <dgm:spPr/>
      <dgm:t>
        <a:bodyPr/>
        <a:lstStyle/>
        <a:p>
          <a:endParaRPr lang="es-ES"/>
        </a:p>
      </dgm:t>
    </dgm:pt>
    <dgm:pt modelId="{7DA702E2-4920-4179-8874-B57EF4523AC4}" type="pres">
      <dgm:prSet presAssocID="{B82BB0EE-0A5F-4C75-A3BD-FF01999751AB}" presName="desTx" presStyleLbl="revTx" presStyleIdx="0" presStyleCnt="1">
        <dgm:presLayoutVars>
          <dgm:bulletEnabled val="1"/>
        </dgm:presLayoutVars>
      </dgm:prSet>
      <dgm:spPr/>
    </dgm:pt>
    <dgm:pt modelId="{1D589DEC-D83D-40E1-AB18-8A6DAC478AE0}" type="pres">
      <dgm:prSet presAssocID="{219EB255-5FB0-4C52-B404-38CD36A7226D}" presName="space" presStyleCnt="0"/>
      <dgm:spPr/>
    </dgm:pt>
    <dgm:pt modelId="{2FA77561-406A-4D09-8888-3317F4B5DDB6}" type="pres">
      <dgm:prSet presAssocID="{E2549CD4-608E-4592-BA42-BFFD4BED6E89}" presName="composite" presStyleCnt="0"/>
      <dgm:spPr/>
    </dgm:pt>
    <dgm:pt modelId="{9840805A-EC74-4DCE-A269-B2AA6E60A4BE}" type="pres">
      <dgm:prSet presAssocID="{E2549CD4-608E-4592-BA42-BFFD4BED6E89}" presName="parTx" presStyleLbl="node1" presStyleIdx="3" presStyleCnt="4">
        <dgm:presLayoutVars>
          <dgm:chMax val="0"/>
          <dgm:chPref val="0"/>
          <dgm:bulletEnabled val="1"/>
        </dgm:presLayoutVars>
      </dgm:prSet>
      <dgm:spPr/>
      <dgm:t>
        <a:bodyPr/>
        <a:lstStyle/>
        <a:p>
          <a:endParaRPr lang="es-ES"/>
        </a:p>
      </dgm:t>
    </dgm:pt>
    <dgm:pt modelId="{BA17F929-4B3C-4A1E-BF15-CF7649BA0204}" type="pres">
      <dgm:prSet presAssocID="{E2549CD4-608E-4592-BA42-BFFD4BED6E89}" presName="desTx" presStyleLbl="revTx" presStyleIdx="0" presStyleCnt="1">
        <dgm:presLayoutVars>
          <dgm:bulletEnabled val="1"/>
        </dgm:presLayoutVars>
      </dgm:prSet>
      <dgm:spPr/>
    </dgm:pt>
  </dgm:ptLst>
  <dgm:cxnLst>
    <dgm:cxn modelId="{50B173FB-3E2C-4B7B-A189-B546AC528485}" srcId="{9FE29AFD-FCE8-4B31-8B27-BD5744C4C1A5}" destId="{6E235712-8E80-466D-8361-46479C574CEC}" srcOrd="1" destOrd="0" parTransId="{6B8CB44C-1F33-4142-8F51-7E5537881213}" sibTransId="{D0C2466A-5BE9-4E9C-8B95-84CA0F8AEC0D}"/>
    <dgm:cxn modelId="{83DA97E4-332C-49C9-88D9-A4264FA63CED}" srcId="{9FE29AFD-FCE8-4B31-8B27-BD5744C4C1A5}" destId="{101787B5-34F0-4E53-AF4C-DA2FD5451C1E}" srcOrd="0" destOrd="0" parTransId="{04DBC4F7-7C7D-493A-B164-3893409804BC}" sibTransId="{8704B378-05DD-4B4B-AAA9-BE81BBF0D673}"/>
    <dgm:cxn modelId="{27115524-692F-40F7-8DCF-4BF4CBC6F8D7}" srcId="{9FE29AFD-FCE8-4B31-8B27-BD5744C4C1A5}" destId="{E2549CD4-608E-4592-BA42-BFFD4BED6E89}" srcOrd="3" destOrd="0" parTransId="{E3F0E3E3-8F5D-44E6-9844-87B0F6FB84B0}" sibTransId="{49523E9B-FA75-4E29-BC66-7C420D8C1FFF}"/>
    <dgm:cxn modelId="{7AF4F84B-E75E-4617-B716-0E03EB4C11B0}" type="presOf" srcId="{101787B5-34F0-4E53-AF4C-DA2FD5451C1E}" destId="{0998F24F-6F7A-4110-9EF3-6A66CDF607E5}" srcOrd="0" destOrd="0" presId="urn:microsoft.com/office/officeart/2005/8/layout/chevron1"/>
    <dgm:cxn modelId="{93F424C5-BCD4-4B6E-A5F9-6C104FDCDEC2}" type="presOf" srcId="{6E235712-8E80-466D-8361-46479C574CEC}" destId="{CC78D8DF-011D-4131-AB17-69BB55FA7A7C}" srcOrd="0" destOrd="0" presId="urn:microsoft.com/office/officeart/2005/8/layout/chevron1"/>
    <dgm:cxn modelId="{E6EB7BD6-6A26-41D3-A958-AC14AD50EC0C}" type="presOf" srcId="{BFA60265-E2C8-4957-BDC2-E2893B06F8D8}" destId="{0754CC84-2E4E-45F4-AFCD-A23B7E96DE23}" srcOrd="0" destOrd="0" presId="urn:microsoft.com/office/officeart/2005/8/layout/chevron1"/>
    <dgm:cxn modelId="{22F26B92-9A53-4CE9-9BB4-8A0C9C73B548}" type="presOf" srcId="{E2549CD4-608E-4592-BA42-BFFD4BED6E89}" destId="{9840805A-EC74-4DCE-A269-B2AA6E60A4BE}" srcOrd="0" destOrd="0" presId="urn:microsoft.com/office/officeart/2005/8/layout/chevron1"/>
    <dgm:cxn modelId="{889DC012-79C2-461F-921D-0C856E731423}" srcId="{9FE29AFD-FCE8-4B31-8B27-BD5744C4C1A5}" destId="{B82BB0EE-0A5F-4C75-A3BD-FF01999751AB}" srcOrd="2" destOrd="0" parTransId="{B6EFF9BC-4F5E-484C-AE11-DEFB0CEDD642}" sibTransId="{219EB255-5FB0-4C52-B404-38CD36A7226D}"/>
    <dgm:cxn modelId="{729FE550-EE0A-460B-9081-1CA807A3C68E}" srcId="{6E235712-8E80-466D-8361-46479C574CEC}" destId="{BFA60265-E2C8-4957-BDC2-E2893B06F8D8}" srcOrd="0" destOrd="0" parTransId="{CBDC221E-5EF7-40B9-8957-611E5C696B52}" sibTransId="{7D72D912-96E2-491D-9962-0E0803F36F10}"/>
    <dgm:cxn modelId="{D81AED1B-F45A-48ED-8464-E575D8C771C7}" type="presOf" srcId="{9FE29AFD-FCE8-4B31-8B27-BD5744C4C1A5}" destId="{0340A6A4-C111-46A5-88DF-3B4DD36BA21A}" srcOrd="0" destOrd="0" presId="urn:microsoft.com/office/officeart/2005/8/layout/chevron1"/>
    <dgm:cxn modelId="{DD844A5E-D381-40D5-B8F6-A6E80414F7C8}" type="presOf" srcId="{B82BB0EE-0A5F-4C75-A3BD-FF01999751AB}" destId="{96455C3C-EE26-4F8C-93F0-B60BCFE935E6}" srcOrd="0" destOrd="0" presId="urn:microsoft.com/office/officeart/2005/8/layout/chevron1"/>
    <dgm:cxn modelId="{782FE87B-5DAC-4F07-87B4-2533769DB579}" type="presParOf" srcId="{0340A6A4-C111-46A5-88DF-3B4DD36BA21A}" destId="{CE4AFB18-F696-43E7-9FAF-CC795C3BF36B}" srcOrd="0" destOrd="0" presId="urn:microsoft.com/office/officeart/2005/8/layout/chevron1"/>
    <dgm:cxn modelId="{94872034-92CF-48A8-B903-5C7CD646A8F0}" type="presParOf" srcId="{CE4AFB18-F696-43E7-9FAF-CC795C3BF36B}" destId="{0998F24F-6F7A-4110-9EF3-6A66CDF607E5}" srcOrd="0" destOrd="0" presId="urn:microsoft.com/office/officeart/2005/8/layout/chevron1"/>
    <dgm:cxn modelId="{3533D60D-E51A-4762-AF59-0515998C5D8B}" type="presParOf" srcId="{CE4AFB18-F696-43E7-9FAF-CC795C3BF36B}" destId="{3EBF673E-F967-40DF-9DC2-206B1647B1D1}" srcOrd="1" destOrd="0" presId="urn:microsoft.com/office/officeart/2005/8/layout/chevron1"/>
    <dgm:cxn modelId="{6CC85315-A8BD-420B-94FD-F5614B47E4F4}" type="presParOf" srcId="{0340A6A4-C111-46A5-88DF-3B4DD36BA21A}" destId="{D6762AD3-EF51-424A-A40C-4D8694A79FEE}" srcOrd="1" destOrd="0" presId="urn:microsoft.com/office/officeart/2005/8/layout/chevron1"/>
    <dgm:cxn modelId="{23213E65-0CF6-4A2A-A88A-EB681684B1D8}" type="presParOf" srcId="{0340A6A4-C111-46A5-88DF-3B4DD36BA21A}" destId="{C59BD1AB-3A5B-4318-9D88-DBF4719205C9}" srcOrd="2" destOrd="0" presId="urn:microsoft.com/office/officeart/2005/8/layout/chevron1"/>
    <dgm:cxn modelId="{634ABD79-F143-49B3-95F1-F0DCA8E465F8}" type="presParOf" srcId="{C59BD1AB-3A5B-4318-9D88-DBF4719205C9}" destId="{CC78D8DF-011D-4131-AB17-69BB55FA7A7C}" srcOrd="0" destOrd="0" presId="urn:microsoft.com/office/officeart/2005/8/layout/chevron1"/>
    <dgm:cxn modelId="{E788DE15-2B3D-47E7-9928-471193606C44}" type="presParOf" srcId="{C59BD1AB-3A5B-4318-9D88-DBF4719205C9}" destId="{0754CC84-2E4E-45F4-AFCD-A23B7E96DE23}" srcOrd="1" destOrd="0" presId="urn:microsoft.com/office/officeart/2005/8/layout/chevron1"/>
    <dgm:cxn modelId="{DA20C273-EF1E-4BD9-BD21-E8C7AC77D9CF}" type="presParOf" srcId="{0340A6A4-C111-46A5-88DF-3B4DD36BA21A}" destId="{1F5F3916-403F-437E-AB34-61FEC54C1F53}" srcOrd="3" destOrd="0" presId="urn:microsoft.com/office/officeart/2005/8/layout/chevron1"/>
    <dgm:cxn modelId="{D2D273C5-0507-489E-A224-A38D7DF5677B}" type="presParOf" srcId="{0340A6A4-C111-46A5-88DF-3B4DD36BA21A}" destId="{BDC96C58-910B-4DC7-BD92-8B9BC2D3F850}" srcOrd="4" destOrd="0" presId="urn:microsoft.com/office/officeart/2005/8/layout/chevron1"/>
    <dgm:cxn modelId="{702C3054-70B2-495B-8CA9-36F667CFBF24}" type="presParOf" srcId="{BDC96C58-910B-4DC7-BD92-8B9BC2D3F850}" destId="{96455C3C-EE26-4F8C-93F0-B60BCFE935E6}" srcOrd="0" destOrd="0" presId="urn:microsoft.com/office/officeart/2005/8/layout/chevron1"/>
    <dgm:cxn modelId="{A0A5F388-6C3A-4CE5-BBA6-A1B06C1C64F5}" type="presParOf" srcId="{BDC96C58-910B-4DC7-BD92-8B9BC2D3F850}" destId="{7DA702E2-4920-4179-8874-B57EF4523AC4}" srcOrd="1" destOrd="0" presId="urn:microsoft.com/office/officeart/2005/8/layout/chevron1"/>
    <dgm:cxn modelId="{6ECB1F5B-5B75-4446-80DC-A5AF32A31E10}" type="presParOf" srcId="{0340A6A4-C111-46A5-88DF-3B4DD36BA21A}" destId="{1D589DEC-D83D-40E1-AB18-8A6DAC478AE0}" srcOrd="5" destOrd="0" presId="urn:microsoft.com/office/officeart/2005/8/layout/chevron1"/>
    <dgm:cxn modelId="{9551F3B4-0A1B-4123-9E1E-F014AAEF7C9A}" type="presParOf" srcId="{0340A6A4-C111-46A5-88DF-3B4DD36BA21A}" destId="{2FA77561-406A-4D09-8888-3317F4B5DDB6}" srcOrd="6" destOrd="0" presId="urn:microsoft.com/office/officeart/2005/8/layout/chevron1"/>
    <dgm:cxn modelId="{2DAD1462-1D99-44C7-8561-526AA14BF016}" type="presParOf" srcId="{2FA77561-406A-4D09-8888-3317F4B5DDB6}" destId="{9840805A-EC74-4DCE-A269-B2AA6E60A4BE}" srcOrd="0" destOrd="0" presId="urn:microsoft.com/office/officeart/2005/8/layout/chevron1"/>
    <dgm:cxn modelId="{71B8751B-AECA-4BDA-915D-6C0EEB431599}" type="presParOf" srcId="{2FA77561-406A-4D09-8888-3317F4B5DDB6}" destId="{BA17F929-4B3C-4A1E-BF15-CF7649BA0204}"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9E6FE80-1154-4FEB-A3F4-8B965515ECFE}"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ES"/>
        </a:p>
      </dgm:t>
    </dgm:pt>
    <dgm:pt modelId="{2B4329EE-C927-4506-A8B4-974B3F28CA12}">
      <dgm:prSet phldrT="[Texto]"/>
      <dgm:spPr>
        <a:solidFill>
          <a:srgbClr val="FFCC66"/>
        </a:solidFill>
      </dgm:spPr>
      <dgm:t>
        <a:bodyPr/>
        <a:lstStyle/>
        <a:p>
          <a:r>
            <a:rPr lang="es-CL" dirty="0" smtClean="0">
              <a:solidFill>
                <a:schemeClr val="accent4"/>
              </a:solidFill>
            </a:rPr>
            <a:t>Desarrollo Minero</a:t>
          </a:r>
        </a:p>
        <a:p>
          <a:r>
            <a:rPr lang="es-CL" dirty="0" smtClean="0">
              <a:solidFill>
                <a:schemeClr val="accent4"/>
              </a:solidFill>
            </a:rPr>
            <a:t>Arranque </a:t>
          </a:r>
          <a:r>
            <a:rPr lang="es-CL" dirty="0" smtClean="0">
              <a:solidFill>
                <a:schemeClr val="accent4"/>
              </a:solidFill>
              <a:sym typeface="Wingdings" pitchFamily="2" charset="2"/>
            </a:rPr>
            <a:t> Perforación y tronadura</a:t>
          </a:r>
          <a:endParaRPr lang="es-CL" dirty="0" smtClean="0">
            <a:solidFill>
              <a:schemeClr val="accent4"/>
            </a:solidFill>
          </a:endParaRPr>
        </a:p>
        <a:p>
          <a:r>
            <a:rPr lang="es-CL" dirty="0" smtClean="0">
              <a:solidFill>
                <a:schemeClr val="accent4"/>
              </a:solidFill>
            </a:rPr>
            <a:t>Manejo </a:t>
          </a:r>
          <a:r>
            <a:rPr lang="es-CL" dirty="0" smtClean="0">
              <a:solidFill>
                <a:schemeClr val="accent4"/>
              </a:solidFill>
              <a:sym typeface="Wingdings" pitchFamily="2" charset="2"/>
            </a:rPr>
            <a:t> Carguío y transporte</a:t>
          </a:r>
          <a:endParaRPr lang="es-ES" dirty="0">
            <a:solidFill>
              <a:schemeClr val="accent4"/>
            </a:solidFill>
          </a:endParaRPr>
        </a:p>
      </dgm:t>
    </dgm:pt>
    <dgm:pt modelId="{919986F8-BEC1-4282-B58C-878F1D3E1912}" type="parTrans" cxnId="{A909BD91-AF38-4B90-B20C-7F69D95B16B0}">
      <dgm:prSet/>
      <dgm:spPr/>
      <dgm:t>
        <a:bodyPr/>
        <a:lstStyle/>
        <a:p>
          <a:endParaRPr lang="es-ES">
            <a:solidFill>
              <a:schemeClr val="accent4"/>
            </a:solidFill>
          </a:endParaRPr>
        </a:p>
      </dgm:t>
    </dgm:pt>
    <dgm:pt modelId="{31F5FA35-29B8-4C1B-9A7D-3AFE6EB9D2F9}" type="sibTrans" cxnId="{A909BD91-AF38-4B90-B20C-7F69D95B16B0}">
      <dgm:prSet/>
      <dgm:spPr/>
      <dgm:t>
        <a:bodyPr/>
        <a:lstStyle/>
        <a:p>
          <a:endParaRPr lang="es-ES">
            <a:solidFill>
              <a:schemeClr val="accent4"/>
            </a:solidFill>
          </a:endParaRPr>
        </a:p>
      </dgm:t>
    </dgm:pt>
    <dgm:pt modelId="{ED938049-3E92-4016-A0DB-CA0BF08F7EC0}">
      <dgm:prSet phldrT="[Texto]" custT="1"/>
      <dgm:spPr>
        <a:solidFill>
          <a:srgbClr val="CC6600"/>
        </a:solidFill>
      </dgm:spPr>
      <dgm:t>
        <a:bodyPr/>
        <a:lstStyle/>
        <a:p>
          <a:pPr algn="l"/>
          <a:r>
            <a:rPr lang="es-CL" sz="1800" dirty="0" smtClean="0">
              <a:solidFill>
                <a:schemeClr val="accent4"/>
              </a:solidFill>
            </a:rPr>
            <a:t>Planificación Topografía Energía Ventilación Estabilidad de excavaciones Drenaje Geología de minas</a:t>
          </a:r>
          <a:endParaRPr lang="es-ES" sz="1800" dirty="0">
            <a:solidFill>
              <a:schemeClr val="accent4"/>
            </a:solidFill>
          </a:endParaRPr>
        </a:p>
      </dgm:t>
    </dgm:pt>
    <dgm:pt modelId="{D33A1C28-76FF-4F02-861F-9A936AC8A1D9}" type="parTrans" cxnId="{AA43019A-A85E-4A12-A3AF-1368E18157AA}">
      <dgm:prSet/>
      <dgm:spPr/>
      <dgm:t>
        <a:bodyPr/>
        <a:lstStyle/>
        <a:p>
          <a:endParaRPr lang="es-ES">
            <a:solidFill>
              <a:schemeClr val="accent4"/>
            </a:solidFill>
          </a:endParaRPr>
        </a:p>
      </dgm:t>
    </dgm:pt>
    <dgm:pt modelId="{678A3201-FF17-4F16-BD47-7C8634EF23A9}" type="sibTrans" cxnId="{AA43019A-A85E-4A12-A3AF-1368E18157AA}">
      <dgm:prSet/>
      <dgm:spPr/>
      <dgm:t>
        <a:bodyPr/>
        <a:lstStyle/>
        <a:p>
          <a:endParaRPr lang="es-ES">
            <a:solidFill>
              <a:schemeClr val="accent4"/>
            </a:solidFill>
          </a:endParaRPr>
        </a:p>
      </dgm:t>
    </dgm:pt>
    <dgm:pt modelId="{7A4F1B99-7BE5-4F24-B8F0-E971AAB0C450}">
      <dgm:prSet phldrT="[Texto]" custT="1"/>
      <dgm:spPr>
        <a:solidFill>
          <a:srgbClr val="CC3300"/>
        </a:solidFill>
      </dgm:spPr>
      <dgm:t>
        <a:bodyPr/>
        <a:lstStyle/>
        <a:p>
          <a:pPr algn="l"/>
          <a:r>
            <a:rPr lang="es-CL" sz="1800" dirty="0" smtClean="0">
              <a:solidFill>
                <a:schemeClr val="accent4"/>
              </a:solidFill>
            </a:rPr>
            <a:t>Ingeniería Mantención y Reparación Adquisiciones Suministro de materiales Prevención de riesgos</a:t>
          </a:r>
          <a:endParaRPr lang="es-ES" sz="1800" dirty="0">
            <a:solidFill>
              <a:schemeClr val="accent4"/>
            </a:solidFill>
          </a:endParaRPr>
        </a:p>
      </dgm:t>
    </dgm:pt>
    <dgm:pt modelId="{8AD02FA3-FA22-49D4-B73C-5675A756C020}" type="parTrans" cxnId="{BE5AD916-857D-433F-8F90-DD4B9A979D75}">
      <dgm:prSet/>
      <dgm:spPr/>
      <dgm:t>
        <a:bodyPr/>
        <a:lstStyle/>
        <a:p>
          <a:endParaRPr lang="es-ES">
            <a:solidFill>
              <a:schemeClr val="accent4"/>
            </a:solidFill>
          </a:endParaRPr>
        </a:p>
      </dgm:t>
    </dgm:pt>
    <dgm:pt modelId="{F9514E29-9DDE-43A9-9687-D7D32FA805B1}" type="sibTrans" cxnId="{BE5AD916-857D-433F-8F90-DD4B9A979D75}">
      <dgm:prSet/>
      <dgm:spPr/>
      <dgm:t>
        <a:bodyPr/>
        <a:lstStyle/>
        <a:p>
          <a:endParaRPr lang="es-ES">
            <a:solidFill>
              <a:schemeClr val="accent4"/>
            </a:solidFill>
          </a:endParaRPr>
        </a:p>
      </dgm:t>
    </dgm:pt>
    <dgm:pt modelId="{ACD593D2-76DD-4409-86EA-DC8C048C1F3C}">
      <dgm:prSet phldrT="[Texto]" custT="1"/>
      <dgm:spPr>
        <a:solidFill>
          <a:srgbClr val="CC6600"/>
        </a:solidFill>
      </dgm:spPr>
      <dgm:t>
        <a:bodyPr/>
        <a:lstStyle/>
        <a:p>
          <a:pPr algn="l"/>
          <a:r>
            <a:rPr lang="es-CL" sz="1800" dirty="0" smtClean="0">
              <a:solidFill>
                <a:schemeClr val="accent4"/>
              </a:solidFill>
            </a:rPr>
            <a:t>Control de costos Administración y gestión Recursos humanos Relaciones laborales</a:t>
          </a:r>
          <a:endParaRPr lang="es-ES" sz="1800" dirty="0">
            <a:solidFill>
              <a:schemeClr val="accent4"/>
            </a:solidFill>
          </a:endParaRPr>
        </a:p>
      </dgm:t>
    </dgm:pt>
    <dgm:pt modelId="{27C3F2E4-E9FB-4CFE-9578-5ED89B76CCED}" type="parTrans" cxnId="{88ED098E-91CA-47B8-8783-D37320DAB53A}">
      <dgm:prSet/>
      <dgm:spPr/>
      <dgm:t>
        <a:bodyPr/>
        <a:lstStyle/>
        <a:p>
          <a:endParaRPr lang="es-ES">
            <a:solidFill>
              <a:schemeClr val="accent4"/>
            </a:solidFill>
          </a:endParaRPr>
        </a:p>
      </dgm:t>
    </dgm:pt>
    <dgm:pt modelId="{85054CFB-CD15-4627-8B04-A061EA6FFA96}" type="sibTrans" cxnId="{88ED098E-91CA-47B8-8783-D37320DAB53A}">
      <dgm:prSet/>
      <dgm:spPr/>
      <dgm:t>
        <a:bodyPr/>
        <a:lstStyle/>
        <a:p>
          <a:endParaRPr lang="es-ES">
            <a:solidFill>
              <a:schemeClr val="accent4"/>
            </a:solidFill>
          </a:endParaRPr>
        </a:p>
      </dgm:t>
    </dgm:pt>
    <dgm:pt modelId="{335772A0-0079-4385-A671-BBE14DDD4478}" type="pres">
      <dgm:prSet presAssocID="{49E6FE80-1154-4FEB-A3F4-8B965515ECFE}" presName="composite" presStyleCnt="0">
        <dgm:presLayoutVars>
          <dgm:chMax val="1"/>
          <dgm:dir/>
          <dgm:resizeHandles val="exact"/>
        </dgm:presLayoutVars>
      </dgm:prSet>
      <dgm:spPr/>
      <dgm:t>
        <a:bodyPr/>
        <a:lstStyle/>
        <a:p>
          <a:endParaRPr lang="es-ES"/>
        </a:p>
      </dgm:t>
    </dgm:pt>
    <dgm:pt modelId="{851A4D4C-133B-446D-8CF1-0A2B9D59EE15}" type="pres">
      <dgm:prSet presAssocID="{2B4329EE-C927-4506-A8B4-974B3F28CA12}" presName="roof" presStyleLbl="dkBgShp" presStyleIdx="0" presStyleCnt="2"/>
      <dgm:spPr/>
      <dgm:t>
        <a:bodyPr/>
        <a:lstStyle/>
        <a:p>
          <a:endParaRPr lang="es-ES"/>
        </a:p>
      </dgm:t>
    </dgm:pt>
    <dgm:pt modelId="{02E1AD38-35F9-4A8A-B876-DD446C63E02C}" type="pres">
      <dgm:prSet presAssocID="{2B4329EE-C927-4506-A8B4-974B3F28CA12}" presName="pillars" presStyleCnt="0"/>
      <dgm:spPr/>
    </dgm:pt>
    <dgm:pt modelId="{60054F9E-AA4C-4BA4-8308-EFDDA83DEB06}" type="pres">
      <dgm:prSet presAssocID="{2B4329EE-C927-4506-A8B4-974B3F28CA12}" presName="pillar1" presStyleLbl="node1" presStyleIdx="0" presStyleCnt="3">
        <dgm:presLayoutVars>
          <dgm:bulletEnabled val="1"/>
        </dgm:presLayoutVars>
      </dgm:prSet>
      <dgm:spPr/>
      <dgm:t>
        <a:bodyPr/>
        <a:lstStyle/>
        <a:p>
          <a:endParaRPr lang="es-ES"/>
        </a:p>
      </dgm:t>
    </dgm:pt>
    <dgm:pt modelId="{999970E0-5294-4373-9F7D-417FD914EE39}" type="pres">
      <dgm:prSet presAssocID="{7A4F1B99-7BE5-4F24-B8F0-E971AAB0C450}" presName="pillarX" presStyleLbl="node1" presStyleIdx="1" presStyleCnt="3">
        <dgm:presLayoutVars>
          <dgm:bulletEnabled val="1"/>
        </dgm:presLayoutVars>
      </dgm:prSet>
      <dgm:spPr/>
      <dgm:t>
        <a:bodyPr/>
        <a:lstStyle/>
        <a:p>
          <a:endParaRPr lang="es-ES"/>
        </a:p>
      </dgm:t>
    </dgm:pt>
    <dgm:pt modelId="{2FC05FE4-9279-4310-9D9F-37B3DD1A14B2}" type="pres">
      <dgm:prSet presAssocID="{ACD593D2-76DD-4409-86EA-DC8C048C1F3C}" presName="pillarX" presStyleLbl="node1" presStyleIdx="2" presStyleCnt="3">
        <dgm:presLayoutVars>
          <dgm:bulletEnabled val="1"/>
        </dgm:presLayoutVars>
      </dgm:prSet>
      <dgm:spPr/>
      <dgm:t>
        <a:bodyPr/>
        <a:lstStyle/>
        <a:p>
          <a:endParaRPr lang="es-ES"/>
        </a:p>
      </dgm:t>
    </dgm:pt>
    <dgm:pt modelId="{55CC86C3-9E12-4EEB-A548-817347E5C742}" type="pres">
      <dgm:prSet presAssocID="{2B4329EE-C927-4506-A8B4-974B3F28CA12}" presName="base" presStyleLbl="dkBgShp" presStyleIdx="1" presStyleCnt="2"/>
      <dgm:spPr/>
    </dgm:pt>
  </dgm:ptLst>
  <dgm:cxnLst>
    <dgm:cxn modelId="{C9C0645D-4F19-441B-9BC6-0134958C822E}" type="presOf" srcId="{49E6FE80-1154-4FEB-A3F4-8B965515ECFE}" destId="{335772A0-0079-4385-A671-BBE14DDD4478}" srcOrd="0" destOrd="0" presId="urn:microsoft.com/office/officeart/2005/8/layout/hList3"/>
    <dgm:cxn modelId="{AA43019A-A85E-4A12-A3AF-1368E18157AA}" srcId="{2B4329EE-C927-4506-A8B4-974B3F28CA12}" destId="{ED938049-3E92-4016-A0DB-CA0BF08F7EC0}" srcOrd="0" destOrd="0" parTransId="{D33A1C28-76FF-4F02-861F-9A936AC8A1D9}" sibTransId="{678A3201-FF17-4F16-BD47-7C8634EF23A9}"/>
    <dgm:cxn modelId="{1FE41933-DE96-4805-AB1C-25189E05D1C9}" type="presOf" srcId="{7A4F1B99-7BE5-4F24-B8F0-E971AAB0C450}" destId="{999970E0-5294-4373-9F7D-417FD914EE39}" srcOrd="0" destOrd="0" presId="urn:microsoft.com/office/officeart/2005/8/layout/hList3"/>
    <dgm:cxn modelId="{88ED098E-91CA-47B8-8783-D37320DAB53A}" srcId="{2B4329EE-C927-4506-A8B4-974B3F28CA12}" destId="{ACD593D2-76DD-4409-86EA-DC8C048C1F3C}" srcOrd="2" destOrd="0" parTransId="{27C3F2E4-E9FB-4CFE-9578-5ED89B76CCED}" sibTransId="{85054CFB-CD15-4627-8B04-A061EA6FFA96}"/>
    <dgm:cxn modelId="{4719A0C3-E89A-47E7-9662-827791AE2F9F}" type="presOf" srcId="{2B4329EE-C927-4506-A8B4-974B3F28CA12}" destId="{851A4D4C-133B-446D-8CF1-0A2B9D59EE15}" srcOrd="0" destOrd="0" presId="urn:microsoft.com/office/officeart/2005/8/layout/hList3"/>
    <dgm:cxn modelId="{E82DF70F-CA2C-46FE-A695-0E91A8D8E685}" type="presOf" srcId="{ED938049-3E92-4016-A0DB-CA0BF08F7EC0}" destId="{60054F9E-AA4C-4BA4-8308-EFDDA83DEB06}" srcOrd="0" destOrd="0" presId="urn:microsoft.com/office/officeart/2005/8/layout/hList3"/>
    <dgm:cxn modelId="{A909BD91-AF38-4B90-B20C-7F69D95B16B0}" srcId="{49E6FE80-1154-4FEB-A3F4-8B965515ECFE}" destId="{2B4329EE-C927-4506-A8B4-974B3F28CA12}" srcOrd="0" destOrd="0" parTransId="{919986F8-BEC1-4282-B58C-878F1D3E1912}" sibTransId="{31F5FA35-29B8-4C1B-9A7D-3AFE6EB9D2F9}"/>
    <dgm:cxn modelId="{4B083F3D-5B69-44BB-96AC-9CDEDAED1660}" type="presOf" srcId="{ACD593D2-76DD-4409-86EA-DC8C048C1F3C}" destId="{2FC05FE4-9279-4310-9D9F-37B3DD1A14B2}" srcOrd="0" destOrd="0" presId="urn:microsoft.com/office/officeart/2005/8/layout/hList3"/>
    <dgm:cxn modelId="{BE5AD916-857D-433F-8F90-DD4B9A979D75}" srcId="{2B4329EE-C927-4506-A8B4-974B3F28CA12}" destId="{7A4F1B99-7BE5-4F24-B8F0-E971AAB0C450}" srcOrd="1" destOrd="0" parTransId="{8AD02FA3-FA22-49D4-B73C-5675A756C020}" sibTransId="{F9514E29-9DDE-43A9-9687-D7D32FA805B1}"/>
    <dgm:cxn modelId="{AF7074E7-A0B4-48A4-89ED-EF630EC0477C}" type="presParOf" srcId="{335772A0-0079-4385-A671-BBE14DDD4478}" destId="{851A4D4C-133B-446D-8CF1-0A2B9D59EE15}" srcOrd="0" destOrd="0" presId="urn:microsoft.com/office/officeart/2005/8/layout/hList3"/>
    <dgm:cxn modelId="{2441AB5C-7499-40DB-BA7B-16176B583202}" type="presParOf" srcId="{335772A0-0079-4385-A671-BBE14DDD4478}" destId="{02E1AD38-35F9-4A8A-B876-DD446C63E02C}" srcOrd="1" destOrd="0" presId="urn:microsoft.com/office/officeart/2005/8/layout/hList3"/>
    <dgm:cxn modelId="{86B10122-429C-4A6F-B7E7-13E1127647EA}" type="presParOf" srcId="{02E1AD38-35F9-4A8A-B876-DD446C63E02C}" destId="{60054F9E-AA4C-4BA4-8308-EFDDA83DEB06}" srcOrd="0" destOrd="0" presId="urn:microsoft.com/office/officeart/2005/8/layout/hList3"/>
    <dgm:cxn modelId="{3597EDB4-E91D-4D25-8024-7F70ADAD2B5A}" type="presParOf" srcId="{02E1AD38-35F9-4A8A-B876-DD446C63E02C}" destId="{999970E0-5294-4373-9F7D-417FD914EE39}" srcOrd="1" destOrd="0" presId="urn:microsoft.com/office/officeart/2005/8/layout/hList3"/>
    <dgm:cxn modelId="{FCD622DA-32AA-474B-BB3B-E2F92024BBFB}" type="presParOf" srcId="{02E1AD38-35F9-4A8A-B876-DD446C63E02C}" destId="{2FC05FE4-9279-4310-9D9F-37B3DD1A14B2}" srcOrd="2" destOrd="0" presId="urn:microsoft.com/office/officeart/2005/8/layout/hList3"/>
    <dgm:cxn modelId="{5922830D-73E8-41E3-9980-9B409525B601}" type="presParOf" srcId="{335772A0-0079-4385-A671-BBE14DDD4478}" destId="{55CC86C3-9E12-4EEB-A548-817347E5C742}" srcOrd="2" destOrd="0" presId="urn:microsoft.com/office/officeart/2005/8/layout/h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FE29AFD-FCE8-4B31-8B27-BD5744C4C1A5}" type="doc">
      <dgm:prSet loTypeId="urn:microsoft.com/office/officeart/2005/8/layout/chevron1" loCatId="process" qsTypeId="urn:microsoft.com/office/officeart/2005/8/quickstyle/simple4" qsCatId="simple" csTypeId="urn:microsoft.com/office/officeart/2005/8/colors/accent6_2" csCatId="accent6" phldr="1"/>
      <dgm:spPr/>
    </dgm:pt>
    <dgm:pt modelId="{101787B5-34F0-4E53-AF4C-DA2FD5451C1E}">
      <dgm:prSet phldrT="[Texto]"/>
      <dgm:spPr/>
      <dgm:t>
        <a:bodyPr/>
        <a:lstStyle/>
        <a:p>
          <a:r>
            <a:rPr lang="es-CL" dirty="0" smtClean="0"/>
            <a:t>Yacimiento</a:t>
          </a:r>
          <a:endParaRPr lang="es-ES" dirty="0"/>
        </a:p>
      </dgm:t>
    </dgm:pt>
    <dgm:pt modelId="{04DBC4F7-7C7D-493A-B164-3893409804BC}" type="parTrans" cxnId="{83DA97E4-332C-49C9-88D9-A4264FA63CED}">
      <dgm:prSet/>
      <dgm:spPr/>
      <dgm:t>
        <a:bodyPr/>
        <a:lstStyle/>
        <a:p>
          <a:endParaRPr lang="es-ES"/>
        </a:p>
      </dgm:t>
    </dgm:pt>
    <dgm:pt modelId="{8704B378-05DD-4B4B-AAA9-BE81BBF0D673}" type="sibTrans" cxnId="{83DA97E4-332C-49C9-88D9-A4264FA63CED}">
      <dgm:prSet/>
      <dgm:spPr/>
      <dgm:t>
        <a:bodyPr/>
        <a:lstStyle/>
        <a:p>
          <a:endParaRPr lang="es-ES"/>
        </a:p>
      </dgm:t>
    </dgm:pt>
    <dgm:pt modelId="{6E235712-8E80-466D-8361-46479C574CEC}">
      <dgm:prSet phldrT="[Texto]"/>
      <dgm:spPr/>
      <dgm:t>
        <a:bodyPr/>
        <a:lstStyle/>
        <a:p>
          <a:r>
            <a:rPr lang="es-CL" dirty="0" smtClean="0"/>
            <a:t>Mina</a:t>
          </a:r>
          <a:endParaRPr lang="es-ES" dirty="0"/>
        </a:p>
      </dgm:t>
    </dgm:pt>
    <dgm:pt modelId="{6B8CB44C-1F33-4142-8F51-7E5537881213}" type="parTrans" cxnId="{50B173FB-3E2C-4B7B-A189-B546AC528485}">
      <dgm:prSet/>
      <dgm:spPr/>
      <dgm:t>
        <a:bodyPr/>
        <a:lstStyle/>
        <a:p>
          <a:endParaRPr lang="es-ES"/>
        </a:p>
      </dgm:t>
    </dgm:pt>
    <dgm:pt modelId="{D0C2466A-5BE9-4E9C-8B95-84CA0F8AEC0D}" type="sibTrans" cxnId="{50B173FB-3E2C-4B7B-A189-B546AC528485}">
      <dgm:prSet/>
      <dgm:spPr/>
      <dgm:t>
        <a:bodyPr/>
        <a:lstStyle/>
        <a:p>
          <a:endParaRPr lang="es-ES"/>
        </a:p>
      </dgm:t>
    </dgm:pt>
    <dgm:pt modelId="{B82BB0EE-0A5F-4C75-A3BD-FF01999751AB}">
      <dgm:prSet phldrT="[Texto]"/>
      <dgm:spPr>
        <a:solidFill>
          <a:srgbClr val="FF9900"/>
        </a:solidFill>
      </dgm:spPr>
      <dgm:t>
        <a:bodyPr/>
        <a:lstStyle/>
        <a:p>
          <a:r>
            <a:rPr lang="es-CL" dirty="0" smtClean="0"/>
            <a:t>Procesamiento</a:t>
          </a:r>
          <a:endParaRPr lang="es-ES" dirty="0"/>
        </a:p>
      </dgm:t>
    </dgm:pt>
    <dgm:pt modelId="{B6EFF9BC-4F5E-484C-AE11-DEFB0CEDD642}" type="parTrans" cxnId="{889DC012-79C2-461F-921D-0C856E731423}">
      <dgm:prSet/>
      <dgm:spPr/>
      <dgm:t>
        <a:bodyPr/>
        <a:lstStyle/>
        <a:p>
          <a:endParaRPr lang="es-ES"/>
        </a:p>
      </dgm:t>
    </dgm:pt>
    <dgm:pt modelId="{219EB255-5FB0-4C52-B404-38CD36A7226D}" type="sibTrans" cxnId="{889DC012-79C2-461F-921D-0C856E731423}">
      <dgm:prSet/>
      <dgm:spPr/>
      <dgm:t>
        <a:bodyPr/>
        <a:lstStyle/>
        <a:p>
          <a:endParaRPr lang="es-ES"/>
        </a:p>
      </dgm:t>
    </dgm:pt>
    <dgm:pt modelId="{E2549CD4-608E-4592-BA42-BFFD4BED6E89}">
      <dgm:prSet phldrT="[Texto]"/>
      <dgm:spPr/>
      <dgm:t>
        <a:bodyPr/>
        <a:lstStyle/>
        <a:p>
          <a:r>
            <a:rPr lang="es-CL" dirty="0" smtClean="0"/>
            <a:t>Comercialización</a:t>
          </a:r>
          <a:endParaRPr lang="es-ES" dirty="0"/>
        </a:p>
      </dgm:t>
    </dgm:pt>
    <dgm:pt modelId="{E3F0E3E3-8F5D-44E6-9844-87B0F6FB84B0}" type="parTrans" cxnId="{27115524-692F-40F7-8DCF-4BF4CBC6F8D7}">
      <dgm:prSet/>
      <dgm:spPr/>
      <dgm:t>
        <a:bodyPr/>
        <a:lstStyle/>
        <a:p>
          <a:endParaRPr lang="es-ES"/>
        </a:p>
      </dgm:t>
    </dgm:pt>
    <dgm:pt modelId="{49523E9B-FA75-4E29-BC66-7C420D8C1FFF}" type="sibTrans" cxnId="{27115524-692F-40F7-8DCF-4BF4CBC6F8D7}">
      <dgm:prSet/>
      <dgm:spPr/>
      <dgm:t>
        <a:bodyPr/>
        <a:lstStyle/>
        <a:p>
          <a:endParaRPr lang="es-ES"/>
        </a:p>
      </dgm:t>
    </dgm:pt>
    <dgm:pt modelId="{BFA60265-E2C8-4957-BDC2-E2893B06F8D8}">
      <dgm:prSet phldrT="[Texto]"/>
      <dgm:spPr/>
      <dgm:t>
        <a:bodyPr/>
        <a:lstStyle/>
        <a:p>
          <a:endParaRPr lang="es-ES" dirty="0"/>
        </a:p>
      </dgm:t>
    </dgm:pt>
    <dgm:pt modelId="{CBDC221E-5EF7-40B9-8957-611E5C696B52}" type="parTrans" cxnId="{729FE550-EE0A-460B-9081-1CA807A3C68E}">
      <dgm:prSet/>
      <dgm:spPr/>
      <dgm:t>
        <a:bodyPr/>
        <a:lstStyle/>
        <a:p>
          <a:endParaRPr lang="es-ES"/>
        </a:p>
      </dgm:t>
    </dgm:pt>
    <dgm:pt modelId="{7D72D912-96E2-491D-9962-0E0803F36F10}" type="sibTrans" cxnId="{729FE550-EE0A-460B-9081-1CA807A3C68E}">
      <dgm:prSet/>
      <dgm:spPr/>
      <dgm:t>
        <a:bodyPr/>
        <a:lstStyle/>
        <a:p>
          <a:endParaRPr lang="es-ES"/>
        </a:p>
      </dgm:t>
    </dgm:pt>
    <dgm:pt modelId="{0340A6A4-C111-46A5-88DF-3B4DD36BA21A}" type="pres">
      <dgm:prSet presAssocID="{9FE29AFD-FCE8-4B31-8B27-BD5744C4C1A5}" presName="Name0" presStyleCnt="0">
        <dgm:presLayoutVars>
          <dgm:dir/>
          <dgm:animLvl val="lvl"/>
          <dgm:resizeHandles val="exact"/>
        </dgm:presLayoutVars>
      </dgm:prSet>
      <dgm:spPr/>
    </dgm:pt>
    <dgm:pt modelId="{CE4AFB18-F696-43E7-9FAF-CC795C3BF36B}" type="pres">
      <dgm:prSet presAssocID="{101787B5-34F0-4E53-AF4C-DA2FD5451C1E}" presName="composite" presStyleCnt="0"/>
      <dgm:spPr/>
    </dgm:pt>
    <dgm:pt modelId="{0998F24F-6F7A-4110-9EF3-6A66CDF607E5}" type="pres">
      <dgm:prSet presAssocID="{101787B5-34F0-4E53-AF4C-DA2FD5451C1E}" presName="parTx" presStyleLbl="node1" presStyleIdx="0" presStyleCnt="4">
        <dgm:presLayoutVars>
          <dgm:chMax val="0"/>
          <dgm:chPref val="0"/>
          <dgm:bulletEnabled val="1"/>
        </dgm:presLayoutVars>
      </dgm:prSet>
      <dgm:spPr/>
      <dgm:t>
        <a:bodyPr/>
        <a:lstStyle/>
        <a:p>
          <a:endParaRPr lang="es-ES"/>
        </a:p>
      </dgm:t>
    </dgm:pt>
    <dgm:pt modelId="{3EBF673E-F967-40DF-9DC2-206B1647B1D1}" type="pres">
      <dgm:prSet presAssocID="{101787B5-34F0-4E53-AF4C-DA2FD5451C1E}" presName="desTx" presStyleLbl="revTx" presStyleIdx="0" presStyleCnt="1">
        <dgm:presLayoutVars>
          <dgm:bulletEnabled val="1"/>
        </dgm:presLayoutVars>
      </dgm:prSet>
      <dgm:spPr>
        <a:solidFill>
          <a:srgbClr val="FFCC66"/>
        </a:solidFill>
        <a:ln>
          <a:solidFill>
            <a:schemeClr val="tx1"/>
          </a:solidFill>
        </a:ln>
      </dgm:spPr>
      <dgm:t>
        <a:bodyPr/>
        <a:lstStyle/>
        <a:p>
          <a:endParaRPr lang="es-ES"/>
        </a:p>
      </dgm:t>
    </dgm:pt>
    <dgm:pt modelId="{D6762AD3-EF51-424A-A40C-4D8694A79FEE}" type="pres">
      <dgm:prSet presAssocID="{8704B378-05DD-4B4B-AAA9-BE81BBF0D673}" presName="space" presStyleCnt="0"/>
      <dgm:spPr/>
    </dgm:pt>
    <dgm:pt modelId="{C59BD1AB-3A5B-4318-9D88-DBF4719205C9}" type="pres">
      <dgm:prSet presAssocID="{6E235712-8E80-466D-8361-46479C574CEC}" presName="composite" presStyleCnt="0"/>
      <dgm:spPr/>
    </dgm:pt>
    <dgm:pt modelId="{CC78D8DF-011D-4131-AB17-69BB55FA7A7C}" type="pres">
      <dgm:prSet presAssocID="{6E235712-8E80-466D-8361-46479C574CEC}" presName="parTx" presStyleLbl="node1" presStyleIdx="1" presStyleCnt="4">
        <dgm:presLayoutVars>
          <dgm:chMax val="0"/>
          <dgm:chPref val="0"/>
          <dgm:bulletEnabled val="1"/>
        </dgm:presLayoutVars>
      </dgm:prSet>
      <dgm:spPr/>
      <dgm:t>
        <a:bodyPr/>
        <a:lstStyle/>
        <a:p>
          <a:endParaRPr lang="es-ES"/>
        </a:p>
      </dgm:t>
    </dgm:pt>
    <dgm:pt modelId="{0754CC84-2E4E-45F4-AFCD-A23B7E96DE23}" type="pres">
      <dgm:prSet presAssocID="{6E235712-8E80-466D-8361-46479C574CEC}" presName="desTx" presStyleLbl="revTx" presStyleIdx="0" presStyleCnt="1">
        <dgm:presLayoutVars>
          <dgm:bulletEnabled val="1"/>
        </dgm:presLayoutVars>
      </dgm:prSet>
      <dgm:spPr/>
      <dgm:t>
        <a:bodyPr/>
        <a:lstStyle/>
        <a:p>
          <a:endParaRPr lang="es-ES"/>
        </a:p>
      </dgm:t>
    </dgm:pt>
    <dgm:pt modelId="{1F5F3916-403F-437E-AB34-61FEC54C1F53}" type="pres">
      <dgm:prSet presAssocID="{D0C2466A-5BE9-4E9C-8B95-84CA0F8AEC0D}" presName="space" presStyleCnt="0"/>
      <dgm:spPr/>
    </dgm:pt>
    <dgm:pt modelId="{BDC96C58-910B-4DC7-BD92-8B9BC2D3F850}" type="pres">
      <dgm:prSet presAssocID="{B82BB0EE-0A5F-4C75-A3BD-FF01999751AB}" presName="composite" presStyleCnt="0"/>
      <dgm:spPr/>
    </dgm:pt>
    <dgm:pt modelId="{96455C3C-EE26-4F8C-93F0-B60BCFE935E6}" type="pres">
      <dgm:prSet presAssocID="{B82BB0EE-0A5F-4C75-A3BD-FF01999751AB}" presName="parTx" presStyleLbl="node1" presStyleIdx="2" presStyleCnt="4">
        <dgm:presLayoutVars>
          <dgm:chMax val="0"/>
          <dgm:chPref val="0"/>
          <dgm:bulletEnabled val="1"/>
        </dgm:presLayoutVars>
      </dgm:prSet>
      <dgm:spPr/>
      <dgm:t>
        <a:bodyPr/>
        <a:lstStyle/>
        <a:p>
          <a:endParaRPr lang="es-ES"/>
        </a:p>
      </dgm:t>
    </dgm:pt>
    <dgm:pt modelId="{7DA702E2-4920-4179-8874-B57EF4523AC4}" type="pres">
      <dgm:prSet presAssocID="{B82BB0EE-0A5F-4C75-A3BD-FF01999751AB}" presName="desTx" presStyleLbl="revTx" presStyleIdx="0" presStyleCnt="1">
        <dgm:presLayoutVars>
          <dgm:bulletEnabled val="1"/>
        </dgm:presLayoutVars>
      </dgm:prSet>
      <dgm:spPr/>
    </dgm:pt>
    <dgm:pt modelId="{1D589DEC-D83D-40E1-AB18-8A6DAC478AE0}" type="pres">
      <dgm:prSet presAssocID="{219EB255-5FB0-4C52-B404-38CD36A7226D}" presName="space" presStyleCnt="0"/>
      <dgm:spPr/>
    </dgm:pt>
    <dgm:pt modelId="{2FA77561-406A-4D09-8888-3317F4B5DDB6}" type="pres">
      <dgm:prSet presAssocID="{E2549CD4-608E-4592-BA42-BFFD4BED6E89}" presName="composite" presStyleCnt="0"/>
      <dgm:spPr/>
    </dgm:pt>
    <dgm:pt modelId="{9840805A-EC74-4DCE-A269-B2AA6E60A4BE}" type="pres">
      <dgm:prSet presAssocID="{E2549CD4-608E-4592-BA42-BFFD4BED6E89}" presName="parTx" presStyleLbl="node1" presStyleIdx="3" presStyleCnt="4">
        <dgm:presLayoutVars>
          <dgm:chMax val="0"/>
          <dgm:chPref val="0"/>
          <dgm:bulletEnabled val="1"/>
        </dgm:presLayoutVars>
      </dgm:prSet>
      <dgm:spPr/>
      <dgm:t>
        <a:bodyPr/>
        <a:lstStyle/>
        <a:p>
          <a:endParaRPr lang="es-ES"/>
        </a:p>
      </dgm:t>
    </dgm:pt>
    <dgm:pt modelId="{BA17F929-4B3C-4A1E-BF15-CF7649BA0204}" type="pres">
      <dgm:prSet presAssocID="{E2549CD4-608E-4592-BA42-BFFD4BED6E89}" presName="desTx" presStyleLbl="revTx" presStyleIdx="0" presStyleCnt="1">
        <dgm:presLayoutVars>
          <dgm:bulletEnabled val="1"/>
        </dgm:presLayoutVars>
      </dgm:prSet>
      <dgm:spPr/>
    </dgm:pt>
  </dgm:ptLst>
  <dgm:cxnLst>
    <dgm:cxn modelId="{889DC012-79C2-461F-921D-0C856E731423}" srcId="{9FE29AFD-FCE8-4B31-8B27-BD5744C4C1A5}" destId="{B82BB0EE-0A5F-4C75-A3BD-FF01999751AB}" srcOrd="2" destOrd="0" parTransId="{B6EFF9BC-4F5E-484C-AE11-DEFB0CEDD642}" sibTransId="{219EB255-5FB0-4C52-B404-38CD36A7226D}"/>
    <dgm:cxn modelId="{50B173FB-3E2C-4B7B-A189-B546AC528485}" srcId="{9FE29AFD-FCE8-4B31-8B27-BD5744C4C1A5}" destId="{6E235712-8E80-466D-8361-46479C574CEC}" srcOrd="1" destOrd="0" parTransId="{6B8CB44C-1F33-4142-8F51-7E5537881213}" sibTransId="{D0C2466A-5BE9-4E9C-8B95-84CA0F8AEC0D}"/>
    <dgm:cxn modelId="{AAA207B7-759C-47E5-9500-D3B5F5847A48}" type="presOf" srcId="{E2549CD4-608E-4592-BA42-BFFD4BED6E89}" destId="{9840805A-EC74-4DCE-A269-B2AA6E60A4BE}" srcOrd="0" destOrd="0" presId="urn:microsoft.com/office/officeart/2005/8/layout/chevron1"/>
    <dgm:cxn modelId="{8067A76F-0CCE-42F9-B436-EA5CAEF256E6}" type="presOf" srcId="{6E235712-8E80-466D-8361-46479C574CEC}" destId="{CC78D8DF-011D-4131-AB17-69BB55FA7A7C}" srcOrd="0" destOrd="0" presId="urn:microsoft.com/office/officeart/2005/8/layout/chevron1"/>
    <dgm:cxn modelId="{729FE550-EE0A-460B-9081-1CA807A3C68E}" srcId="{6E235712-8E80-466D-8361-46479C574CEC}" destId="{BFA60265-E2C8-4957-BDC2-E2893B06F8D8}" srcOrd="0" destOrd="0" parTransId="{CBDC221E-5EF7-40B9-8957-611E5C696B52}" sibTransId="{7D72D912-96E2-491D-9962-0E0803F36F10}"/>
    <dgm:cxn modelId="{FC075628-8D61-4A8F-9F14-A9EB24F8C021}" type="presOf" srcId="{B82BB0EE-0A5F-4C75-A3BD-FF01999751AB}" destId="{96455C3C-EE26-4F8C-93F0-B60BCFE935E6}" srcOrd="0" destOrd="0" presId="urn:microsoft.com/office/officeart/2005/8/layout/chevron1"/>
    <dgm:cxn modelId="{27115524-692F-40F7-8DCF-4BF4CBC6F8D7}" srcId="{9FE29AFD-FCE8-4B31-8B27-BD5744C4C1A5}" destId="{E2549CD4-608E-4592-BA42-BFFD4BED6E89}" srcOrd="3" destOrd="0" parTransId="{E3F0E3E3-8F5D-44E6-9844-87B0F6FB84B0}" sibTransId="{49523E9B-FA75-4E29-BC66-7C420D8C1FFF}"/>
    <dgm:cxn modelId="{4E3F4185-0222-482C-9F08-62033C58EFCD}" type="presOf" srcId="{BFA60265-E2C8-4957-BDC2-E2893B06F8D8}" destId="{0754CC84-2E4E-45F4-AFCD-A23B7E96DE23}" srcOrd="0" destOrd="0" presId="urn:microsoft.com/office/officeart/2005/8/layout/chevron1"/>
    <dgm:cxn modelId="{CB9EB1C5-3D78-49B7-A67B-C52ECD2933EC}" type="presOf" srcId="{9FE29AFD-FCE8-4B31-8B27-BD5744C4C1A5}" destId="{0340A6A4-C111-46A5-88DF-3B4DD36BA21A}" srcOrd="0" destOrd="0" presId="urn:microsoft.com/office/officeart/2005/8/layout/chevron1"/>
    <dgm:cxn modelId="{5595050C-29BA-42BC-809B-552767B93A37}" type="presOf" srcId="{101787B5-34F0-4E53-AF4C-DA2FD5451C1E}" destId="{0998F24F-6F7A-4110-9EF3-6A66CDF607E5}" srcOrd="0" destOrd="0" presId="urn:microsoft.com/office/officeart/2005/8/layout/chevron1"/>
    <dgm:cxn modelId="{83DA97E4-332C-49C9-88D9-A4264FA63CED}" srcId="{9FE29AFD-FCE8-4B31-8B27-BD5744C4C1A5}" destId="{101787B5-34F0-4E53-AF4C-DA2FD5451C1E}" srcOrd="0" destOrd="0" parTransId="{04DBC4F7-7C7D-493A-B164-3893409804BC}" sibTransId="{8704B378-05DD-4B4B-AAA9-BE81BBF0D673}"/>
    <dgm:cxn modelId="{41BEFA9E-6710-44E5-AA26-0950057C93D0}" type="presParOf" srcId="{0340A6A4-C111-46A5-88DF-3B4DD36BA21A}" destId="{CE4AFB18-F696-43E7-9FAF-CC795C3BF36B}" srcOrd="0" destOrd="0" presId="urn:microsoft.com/office/officeart/2005/8/layout/chevron1"/>
    <dgm:cxn modelId="{6052816A-C1E0-4AC3-A6A3-A603B523786C}" type="presParOf" srcId="{CE4AFB18-F696-43E7-9FAF-CC795C3BF36B}" destId="{0998F24F-6F7A-4110-9EF3-6A66CDF607E5}" srcOrd="0" destOrd="0" presId="urn:microsoft.com/office/officeart/2005/8/layout/chevron1"/>
    <dgm:cxn modelId="{D7FD5917-9F5E-4228-8894-1EE1D7BE21E3}" type="presParOf" srcId="{CE4AFB18-F696-43E7-9FAF-CC795C3BF36B}" destId="{3EBF673E-F967-40DF-9DC2-206B1647B1D1}" srcOrd="1" destOrd="0" presId="urn:microsoft.com/office/officeart/2005/8/layout/chevron1"/>
    <dgm:cxn modelId="{F56FF0D4-E009-40B8-942A-7D746BF2CDA6}" type="presParOf" srcId="{0340A6A4-C111-46A5-88DF-3B4DD36BA21A}" destId="{D6762AD3-EF51-424A-A40C-4D8694A79FEE}" srcOrd="1" destOrd="0" presId="urn:microsoft.com/office/officeart/2005/8/layout/chevron1"/>
    <dgm:cxn modelId="{35F75509-0581-41B6-8237-720981B0F0D8}" type="presParOf" srcId="{0340A6A4-C111-46A5-88DF-3B4DD36BA21A}" destId="{C59BD1AB-3A5B-4318-9D88-DBF4719205C9}" srcOrd="2" destOrd="0" presId="urn:microsoft.com/office/officeart/2005/8/layout/chevron1"/>
    <dgm:cxn modelId="{C1936AD5-AEB7-4C12-8CE5-76140761A929}" type="presParOf" srcId="{C59BD1AB-3A5B-4318-9D88-DBF4719205C9}" destId="{CC78D8DF-011D-4131-AB17-69BB55FA7A7C}" srcOrd="0" destOrd="0" presId="urn:microsoft.com/office/officeart/2005/8/layout/chevron1"/>
    <dgm:cxn modelId="{C4D617B0-76B8-4746-8006-06DE63642972}" type="presParOf" srcId="{C59BD1AB-3A5B-4318-9D88-DBF4719205C9}" destId="{0754CC84-2E4E-45F4-AFCD-A23B7E96DE23}" srcOrd="1" destOrd="0" presId="urn:microsoft.com/office/officeart/2005/8/layout/chevron1"/>
    <dgm:cxn modelId="{5E110768-BF2E-4E74-BDF2-88B4D2AD6360}" type="presParOf" srcId="{0340A6A4-C111-46A5-88DF-3B4DD36BA21A}" destId="{1F5F3916-403F-437E-AB34-61FEC54C1F53}" srcOrd="3" destOrd="0" presId="urn:microsoft.com/office/officeart/2005/8/layout/chevron1"/>
    <dgm:cxn modelId="{77602080-BE3E-4D74-9461-4D024816823E}" type="presParOf" srcId="{0340A6A4-C111-46A5-88DF-3B4DD36BA21A}" destId="{BDC96C58-910B-4DC7-BD92-8B9BC2D3F850}" srcOrd="4" destOrd="0" presId="urn:microsoft.com/office/officeart/2005/8/layout/chevron1"/>
    <dgm:cxn modelId="{8C14B5EC-6570-455B-A4F9-073A90B0918B}" type="presParOf" srcId="{BDC96C58-910B-4DC7-BD92-8B9BC2D3F850}" destId="{96455C3C-EE26-4F8C-93F0-B60BCFE935E6}" srcOrd="0" destOrd="0" presId="urn:microsoft.com/office/officeart/2005/8/layout/chevron1"/>
    <dgm:cxn modelId="{8373ED5E-A9C6-4F88-AFFB-C536DA154829}" type="presParOf" srcId="{BDC96C58-910B-4DC7-BD92-8B9BC2D3F850}" destId="{7DA702E2-4920-4179-8874-B57EF4523AC4}" srcOrd="1" destOrd="0" presId="urn:microsoft.com/office/officeart/2005/8/layout/chevron1"/>
    <dgm:cxn modelId="{F366D479-3E2E-4F7F-9F93-92C732B854DF}" type="presParOf" srcId="{0340A6A4-C111-46A5-88DF-3B4DD36BA21A}" destId="{1D589DEC-D83D-40E1-AB18-8A6DAC478AE0}" srcOrd="5" destOrd="0" presId="urn:microsoft.com/office/officeart/2005/8/layout/chevron1"/>
    <dgm:cxn modelId="{5E4AD4A8-D693-4D0C-A4FB-580DA242FE50}" type="presParOf" srcId="{0340A6A4-C111-46A5-88DF-3B4DD36BA21A}" destId="{2FA77561-406A-4D09-8888-3317F4B5DDB6}" srcOrd="6" destOrd="0" presId="urn:microsoft.com/office/officeart/2005/8/layout/chevron1"/>
    <dgm:cxn modelId="{994AB8FB-E70E-47D4-BD1F-14F0C2A51C27}" type="presParOf" srcId="{2FA77561-406A-4D09-8888-3317F4B5DDB6}" destId="{9840805A-EC74-4DCE-A269-B2AA6E60A4BE}" srcOrd="0" destOrd="0" presId="urn:microsoft.com/office/officeart/2005/8/layout/chevron1"/>
    <dgm:cxn modelId="{87376621-82C0-40D9-A9EF-20D7B8FE92E9}" type="presParOf" srcId="{2FA77561-406A-4D09-8888-3317F4B5DDB6}" destId="{BA17F929-4B3C-4A1E-BF15-CF7649BA0204}"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2C66977-4111-42D8-9EBF-21EE145DADF5}"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s-ES"/>
        </a:p>
      </dgm:t>
    </dgm:pt>
    <dgm:pt modelId="{840E15C9-A499-4574-8F30-B8FFE73B6A32}">
      <dgm:prSet phldrT="[Texto]"/>
      <dgm:spPr>
        <a:solidFill>
          <a:srgbClr val="FF9900"/>
        </a:solidFill>
      </dgm:spPr>
      <dgm:t>
        <a:bodyPr/>
        <a:lstStyle/>
        <a:p>
          <a:r>
            <a:rPr lang="es-CL" dirty="0" smtClean="0">
              <a:solidFill>
                <a:schemeClr val="accent4"/>
              </a:solidFill>
            </a:rPr>
            <a:t>Ingeniería de procesos</a:t>
          </a:r>
          <a:endParaRPr lang="es-ES" dirty="0">
            <a:solidFill>
              <a:schemeClr val="accent4"/>
            </a:solidFill>
          </a:endParaRPr>
        </a:p>
      </dgm:t>
    </dgm:pt>
    <dgm:pt modelId="{5FD18A22-8059-45BC-9DD3-5CA93C3F93C9}" type="parTrans" cxnId="{F5378247-FE21-4BDB-B526-63661776B3C4}">
      <dgm:prSet/>
      <dgm:spPr/>
      <dgm:t>
        <a:bodyPr/>
        <a:lstStyle/>
        <a:p>
          <a:endParaRPr lang="es-ES">
            <a:solidFill>
              <a:schemeClr val="accent4"/>
            </a:solidFill>
          </a:endParaRPr>
        </a:p>
      </dgm:t>
    </dgm:pt>
    <dgm:pt modelId="{C434D156-A216-4398-ADBA-03DD1D25C56A}" type="sibTrans" cxnId="{F5378247-FE21-4BDB-B526-63661776B3C4}">
      <dgm:prSet/>
      <dgm:spPr>
        <a:ln w="34925"/>
      </dgm:spPr>
      <dgm:t>
        <a:bodyPr/>
        <a:lstStyle/>
        <a:p>
          <a:endParaRPr lang="es-ES">
            <a:solidFill>
              <a:schemeClr val="accent4"/>
            </a:solidFill>
          </a:endParaRPr>
        </a:p>
      </dgm:t>
    </dgm:pt>
    <dgm:pt modelId="{AE277AB4-1582-488B-AE10-A98B2639C50C}">
      <dgm:prSet phldrT="[Texto]"/>
      <dgm:spPr>
        <a:solidFill>
          <a:srgbClr val="FF9900"/>
        </a:solidFill>
      </dgm:spPr>
      <dgm:t>
        <a:bodyPr/>
        <a:lstStyle/>
        <a:p>
          <a:r>
            <a:rPr lang="es-CL" dirty="0" smtClean="0">
              <a:solidFill>
                <a:schemeClr val="accent4"/>
              </a:solidFill>
            </a:rPr>
            <a:t>Investigación</a:t>
          </a:r>
          <a:endParaRPr lang="es-ES" dirty="0">
            <a:solidFill>
              <a:schemeClr val="accent4"/>
            </a:solidFill>
          </a:endParaRPr>
        </a:p>
      </dgm:t>
    </dgm:pt>
    <dgm:pt modelId="{11C28497-E5EA-42D1-BB95-FC81B0F89A72}" type="parTrans" cxnId="{D7606567-CC7A-4A4F-AB53-8F17053CF50F}">
      <dgm:prSet/>
      <dgm:spPr/>
      <dgm:t>
        <a:bodyPr/>
        <a:lstStyle/>
        <a:p>
          <a:endParaRPr lang="es-ES">
            <a:solidFill>
              <a:schemeClr val="accent4"/>
            </a:solidFill>
          </a:endParaRPr>
        </a:p>
      </dgm:t>
    </dgm:pt>
    <dgm:pt modelId="{07793C08-BA3D-46E5-92D6-847DFF99CC54}" type="sibTrans" cxnId="{D7606567-CC7A-4A4F-AB53-8F17053CF50F}">
      <dgm:prSet/>
      <dgm:spPr>
        <a:ln w="34925"/>
      </dgm:spPr>
      <dgm:t>
        <a:bodyPr/>
        <a:lstStyle/>
        <a:p>
          <a:endParaRPr lang="es-ES">
            <a:solidFill>
              <a:schemeClr val="accent4"/>
            </a:solidFill>
          </a:endParaRPr>
        </a:p>
      </dgm:t>
    </dgm:pt>
    <dgm:pt modelId="{95D8F1BB-0546-480E-BAD3-B32DBF886F40}">
      <dgm:prSet phldrT="[Texto]"/>
      <dgm:spPr>
        <a:solidFill>
          <a:srgbClr val="FF9900"/>
        </a:solidFill>
      </dgm:spPr>
      <dgm:t>
        <a:bodyPr/>
        <a:lstStyle/>
        <a:p>
          <a:r>
            <a:rPr lang="es-CL" dirty="0" smtClean="0">
              <a:solidFill>
                <a:schemeClr val="accent4"/>
              </a:solidFill>
            </a:rPr>
            <a:t>Control de calidad</a:t>
          </a:r>
          <a:endParaRPr lang="es-ES" dirty="0">
            <a:solidFill>
              <a:schemeClr val="accent4"/>
            </a:solidFill>
          </a:endParaRPr>
        </a:p>
      </dgm:t>
    </dgm:pt>
    <dgm:pt modelId="{56FF06B9-E12B-4460-B900-B167B2DEDD01}" type="parTrans" cxnId="{1DAF7422-A0F4-47D1-AFF7-B776EFD7BF98}">
      <dgm:prSet/>
      <dgm:spPr/>
      <dgm:t>
        <a:bodyPr/>
        <a:lstStyle/>
        <a:p>
          <a:endParaRPr lang="es-ES">
            <a:solidFill>
              <a:schemeClr val="accent4"/>
            </a:solidFill>
          </a:endParaRPr>
        </a:p>
      </dgm:t>
    </dgm:pt>
    <dgm:pt modelId="{4BB55BA8-6732-4D63-B15F-4FDBD6375FA4}" type="sibTrans" cxnId="{1DAF7422-A0F4-47D1-AFF7-B776EFD7BF98}">
      <dgm:prSet/>
      <dgm:spPr>
        <a:ln w="34925"/>
      </dgm:spPr>
      <dgm:t>
        <a:bodyPr/>
        <a:lstStyle/>
        <a:p>
          <a:endParaRPr lang="es-ES">
            <a:solidFill>
              <a:schemeClr val="accent4"/>
            </a:solidFill>
          </a:endParaRPr>
        </a:p>
      </dgm:t>
    </dgm:pt>
    <dgm:pt modelId="{E6357028-7657-4613-A3EE-AAA7969B4658}">
      <dgm:prSet phldrT="[Texto]"/>
      <dgm:spPr>
        <a:solidFill>
          <a:srgbClr val="FF9900"/>
        </a:solidFill>
      </dgm:spPr>
      <dgm:t>
        <a:bodyPr/>
        <a:lstStyle/>
        <a:p>
          <a:r>
            <a:rPr lang="es-CL" dirty="0" smtClean="0">
              <a:solidFill>
                <a:schemeClr val="accent4"/>
              </a:solidFill>
            </a:rPr>
            <a:t>Control ambiental</a:t>
          </a:r>
          <a:endParaRPr lang="es-ES" dirty="0">
            <a:solidFill>
              <a:schemeClr val="accent4"/>
            </a:solidFill>
          </a:endParaRPr>
        </a:p>
      </dgm:t>
    </dgm:pt>
    <dgm:pt modelId="{7A2F59DB-F22E-4B55-A587-B93384B465A5}" type="parTrans" cxnId="{70EA113D-AC3E-4E7D-8781-21F34FBA9EFA}">
      <dgm:prSet/>
      <dgm:spPr/>
      <dgm:t>
        <a:bodyPr/>
        <a:lstStyle/>
        <a:p>
          <a:endParaRPr lang="es-ES">
            <a:solidFill>
              <a:schemeClr val="accent4"/>
            </a:solidFill>
          </a:endParaRPr>
        </a:p>
      </dgm:t>
    </dgm:pt>
    <dgm:pt modelId="{D5D84DC6-65ED-4355-A22D-996687D01D07}" type="sibTrans" cxnId="{70EA113D-AC3E-4E7D-8781-21F34FBA9EFA}">
      <dgm:prSet/>
      <dgm:spPr>
        <a:ln w="34925"/>
      </dgm:spPr>
      <dgm:t>
        <a:bodyPr/>
        <a:lstStyle/>
        <a:p>
          <a:endParaRPr lang="es-ES">
            <a:solidFill>
              <a:schemeClr val="accent4"/>
            </a:solidFill>
          </a:endParaRPr>
        </a:p>
      </dgm:t>
    </dgm:pt>
    <dgm:pt modelId="{463AA978-9927-43E6-9530-42CE3E871BF3}">
      <dgm:prSet phldrT="[Texto]"/>
      <dgm:spPr>
        <a:solidFill>
          <a:srgbClr val="FF9900"/>
        </a:solidFill>
      </dgm:spPr>
      <dgm:t>
        <a:bodyPr/>
        <a:lstStyle/>
        <a:p>
          <a:r>
            <a:rPr lang="es-CL" dirty="0" smtClean="0">
              <a:solidFill>
                <a:schemeClr val="accent4"/>
              </a:solidFill>
            </a:rPr>
            <a:t>Control de procesos</a:t>
          </a:r>
          <a:endParaRPr lang="es-ES" dirty="0">
            <a:solidFill>
              <a:schemeClr val="accent4"/>
            </a:solidFill>
          </a:endParaRPr>
        </a:p>
      </dgm:t>
    </dgm:pt>
    <dgm:pt modelId="{E90D4269-7D11-4D18-8285-07656C732780}" type="parTrans" cxnId="{9DD6226F-1247-4110-A9D5-76AFFD1C3247}">
      <dgm:prSet/>
      <dgm:spPr/>
      <dgm:t>
        <a:bodyPr/>
        <a:lstStyle/>
        <a:p>
          <a:endParaRPr lang="es-ES">
            <a:solidFill>
              <a:schemeClr val="accent4"/>
            </a:solidFill>
          </a:endParaRPr>
        </a:p>
      </dgm:t>
    </dgm:pt>
    <dgm:pt modelId="{ADDE042E-F63A-4FC1-B422-CE07B2264718}" type="sibTrans" cxnId="{9DD6226F-1247-4110-A9D5-76AFFD1C3247}">
      <dgm:prSet/>
      <dgm:spPr>
        <a:ln w="34925"/>
      </dgm:spPr>
      <dgm:t>
        <a:bodyPr/>
        <a:lstStyle/>
        <a:p>
          <a:endParaRPr lang="es-ES">
            <a:solidFill>
              <a:schemeClr val="accent4"/>
            </a:solidFill>
          </a:endParaRPr>
        </a:p>
      </dgm:t>
    </dgm:pt>
    <dgm:pt modelId="{F44DFBA3-7612-4B0F-9571-02081C1FE0F1}" type="pres">
      <dgm:prSet presAssocID="{82C66977-4111-42D8-9EBF-21EE145DADF5}" presName="cycle" presStyleCnt="0">
        <dgm:presLayoutVars>
          <dgm:dir/>
          <dgm:resizeHandles val="exact"/>
        </dgm:presLayoutVars>
      </dgm:prSet>
      <dgm:spPr/>
      <dgm:t>
        <a:bodyPr/>
        <a:lstStyle/>
        <a:p>
          <a:endParaRPr lang="es-ES"/>
        </a:p>
      </dgm:t>
    </dgm:pt>
    <dgm:pt modelId="{CC5C8102-E398-4754-AE91-7ECB337A5BC5}" type="pres">
      <dgm:prSet presAssocID="{840E15C9-A499-4574-8F30-B8FFE73B6A32}" presName="node" presStyleLbl="node1" presStyleIdx="0" presStyleCnt="5">
        <dgm:presLayoutVars>
          <dgm:bulletEnabled val="1"/>
        </dgm:presLayoutVars>
      </dgm:prSet>
      <dgm:spPr/>
      <dgm:t>
        <a:bodyPr/>
        <a:lstStyle/>
        <a:p>
          <a:endParaRPr lang="es-ES"/>
        </a:p>
      </dgm:t>
    </dgm:pt>
    <dgm:pt modelId="{F1A76682-39F4-4785-845B-E7F7830B69B2}" type="pres">
      <dgm:prSet presAssocID="{840E15C9-A499-4574-8F30-B8FFE73B6A32}" presName="spNode" presStyleCnt="0"/>
      <dgm:spPr/>
    </dgm:pt>
    <dgm:pt modelId="{0987F29A-F3E8-46D5-B101-1CAA7FD0AD0F}" type="pres">
      <dgm:prSet presAssocID="{C434D156-A216-4398-ADBA-03DD1D25C56A}" presName="sibTrans" presStyleLbl="sibTrans1D1" presStyleIdx="0" presStyleCnt="5"/>
      <dgm:spPr/>
      <dgm:t>
        <a:bodyPr/>
        <a:lstStyle/>
        <a:p>
          <a:endParaRPr lang="es-ES"/>
        </a:p>
      </dgm:t>
    </dgm:pt>
    <dgm:pt modelId="{4EF11991-9117-4160-ABB1-E3135F637A31}" type="pres">
      <dgm:prSet presAssocID="{AE277AB4-1582-488B-AE10-A98B2639C50C}" presName="node" presStyleLbl="node1" presStyleIdx="1" presStyleCnt="5">
        <dgm:presLayoutVars>
          <dgm:bulletEnabled val="1"/>
        </dgm:presLayoutVars>
      </dgm:prSet>
      <dgm:spPr/>
      <dgm:t>
        <a:bodyPr/>
        <a:lstStyle/>
        <a:p>
          <a:endParaRPr lang="es-ES"/>
        </a:p>
      </dgm:t>
    </dgm:pt>
    <dgm:pt modelId="{E29A49CD-338D-4163-9247-1EB5B522ED30}" type="pres">
      <dgm:prSet presAssocID="{AE277AB4-1582-488B-AE10-A98B2639C50C}" presName="spNode" presStyleCnt="0"/>
      <dgm:spPr/>
    </dgm:pt>
    <dgm:pt modelId="{AB67F04F-BA54-402D-ADD8-CBDAD5839E24}" type="pres">
      <dgm:prSet presAssocID="{07793C08-BA3D-46E5-92D6-847DFF99CC54}" presName="sibTrans" presStyleLbl="sibTrans1D1" presStyleIdx="1" presStyleCnt="5"/>
      <dgm:spPr/>
      <dgm:t>
        <a:bodyPr/>
        <a:lstStyle/>
        <a:p>
          <a:endParaRPr lang="es-ES"/>
        </a:p>
      </dgm:t>
    </dgm:pt>
    <dgm:pt modelId="{81CBFA57-570B-4439-9DAE-1589B5FFC46A}" type="pres">
      <dgm:prSet presAssocID="{95D8F1BB-0546-480E-BAD3-B32DBF886F40}" presName="node" presStyleLbl="node1" presStyleIdx="2" presStyleCnt="5">
        <dgm:presLayoutVars>
          <dgm:bulletEnabled val="1"/>
        </dgm:presLayoutVars>
      </dgm:prSet>
      <dgm:spPr/>
      <dgm:t>
        <a:bodyPr/>
        <a:lstStyle/>
        <a:p>
          <a:endParaRPr lang="es-ES"/>
        </a:p>
      </dgm:t>
    </dgm:pt>
    <dgm:pt modelId="{EE74248F-A994-4778-8724-CA4063D6FC4A}" type="pres">
      <dgm:prSet presAssocID="{95D8F1BB-0546-480E-BAD3-B32DBF886F40}" presName="spNode" presStyleCnt="0"/>
      <dgm:spPr/>
    </dgm:pt>
    <dgm:pt modelId="{EACB37D8-DB77-483F-BBA3-12EF1761847F}" type="pres">
      <dgm:prSet presAssocID="{4BB55BA8-6732-4D63-B15F-4FDBD6375FA4}" presName="sibTrans" presStyleLbl="sibTrans1D1" presStyleIdx="2" presStyleCnt="5"/>
      <dgm:spPr/>
      <dgm:t>
        <a:bodyPr/>
        <a:lstStyle/>
        <a:p>
          <a:endParaRPr lang="es-ES"/>
        </a:p>
      </dgm:t>
    </dgm:pt>
    <dgm:pt modelId="{A2584B82-EDB5-4E4C-BB25-7CABA57119E5}" type="pres">
      <dgm:prSet presAssocID="{E6357028-7657-4613-A3EE-AAA7969B4658}" presName="node" presStyleLbl="node1" presStyleIdx="3" presStyleCnt="5">
        <dgm:presLayoutVars>
          <dgm:bulletEnabled val="1"/>
        </dgm:presLayoutVars>
      </dgm:prSet>
      <dgm:spPr/>
      <dgm:t>
        <a:bodyPr/>
        <a:lstStyle/>
        <a:p>
          <a:endParaRPr lang="es-ES"/>
        </a:p>
      </dgm:t>
    </dgm:pt>
    <dgm:pt modelId="{91A6B881-524B-4623-880C-C781BD000A76}" type="pres">
      <dgm:prSet presAssocID="{E6357028-7657-4613-A3EE-AAA7969B4658}" presName="spNode" presStyleCnt="0"/>
      <dgm:spPr/>
    </dgm:pt>
    <dgm:pt modelId="{B6530607-8DEE-45EB-A4F0-92296D3B4A81}" type="pres">
      <dgm:prSet presAssocID="{D5D84DC6-65ED-4355-A22D-996687D01D07}" presName="sibTrans" presStyleLbl="sibTrans1D1" presStyleIdx="3" presStyleCnt="5"/>
      <dgm:spPr/>
      <dgm:t>
        <a:bodyPr/>
        <a:lstStyle/>
        <a:p>
          <a:endParaRPr lang="es-ES"/>
        </a:p>
      </dgm:t>
    </dgm:pt>
    <dgm:pt modelId="{9F0611EA-8986-4B17-9A3B-2BC71C0E0173}" type="pres">
      <dgm:prSet presAssocID="{463AA978-9927-43E6-9530-42CE3E871BF3}" presName="node" presStyleLbl="node1" presStyleIdx="4" presStyleCnt="5">
        <dgm:presLayoutVars>
          <dgm:bulletEnabled val="1"/>
        </dgm:presLayoutVars>
      </dgm:prSet>
      <dgm:spPr/>
      <dgm:t>
        <a:bodyPr/>
        <a:lstStyle/>
        <a:p>
          <a:endParaRPr lang="es-ES"/>
        </a:p>
      </dgm:t>
    </dgm:pt>
    <dgm:pt modelId="{11E7AC2F-09A3-4BC0-B478-C2D5659A992A}" type="pres">
      <dgm:prSet presAssocID="{463AA978-9927-43E6-9530-42CE3E871BF3}" presName="spNode" presStyleCnt="0"/>
      <dgm:spPr/>
    </dgm:pt>
    <dgm:pt modelId="{A33D9EAE-E7C1-4B0E-BAB8-D74D7497F583}" type="pres">
      <dgm:prSet presAssocID="{ADDE042E-F63A-4FC1-B422-CE07B2264718}" presName="sibTrans" presStyleLbl="sibTrans1D1" presStyleIdx="4" presStyleCnt="5"/>
      <dgm:spPr/>
      <dgm:t>
        <a:bodyPr/>
        <a:lstStyle/>
        <a:p>
          <a:endParaRPr lang="es-ES"/>
        </a:p>
      </dgm:t>
    </dgm:pt>
  </dgm:ptLst>
  <dgm:cxnLst>
    <dgm:cxn modelId="{70A40E37-81AD-4F16-9A39-EEA76C480DA1}" type="presOf" srcId="{82C66977-4111-42D8-9EBF-21EE145DADF5}" destId="{F44DFBA3-7612-4B0F-9571-02081C1FE0F1}" srcOrd="0" destOrd="0" presId="urn:microsoft.com/office/officeart/2005/8/layout/cycle6"/>
    <dgm:cxn modelId="{5B1D242A-0103-4D94-A035-774D6ED49B6F}" type="presOf" srcId="{ADDE042E-F63A-4FC1-B422-CE07B2264718}" destId="{A33D9EAE-E7C1-4B0E-BAB8-D74D7497F583}" srcOrd="0" destOrd="0" presId="urn:microsoft.com/office/officeart/2005/8/layout/cycle6"/>
    <dgm:cxn modelId="{1E6717DE-74DB-49DA-A936-9592DCB9D1D9}" type="presOf" srcId="{D5D84DC6-65ED-4355-A22D-996687D01D07}" destId="{B6530607-8DEE-45EB-A4F0-92296D3B4A81}" srcOrd="0" destOrd="0" presId="urn:microsoft.com/office/officeart/2005/8/layout/cycle6"/>
    <dgm:cxn modelId="{F5378247-FE21-4BDB-B526-63661776B3C4}" srcId="{82C66977-4111-42D8-9EBF-21EE145DADF5}" destId="{840E15C9-A499-4574-8F30-B8FFE73B6A32}" srcOrd="0" destOrd="0" parTransId="{5FD18A22-8059-45BC-9DD3-5CA93C3F93C9}" sibTransId="{C434D156-A216-4398-ADBA-03DD1D25C56A}"/>
    <dgm:cxn modelId="{BA7F6A28-CE24-4004-85A1-1F24162E5EFB}" type="presOf" srcId="{4BB55BA8-6732-4D63-B15F-4FDBD6375FA4}" destId="{EACB37D8-DB77-483F-BBA3-12EF1761847F}" srcOrd="0" destOrd="0" presId="urn:microsoft.com/office/officeart/2005/8/layout/cycle6"/>
    <dgm:cxn modelId="{35EDA549-6E8A-43BF-916E-F12ABE4E9790}" type="presOf" srcId="{95D8F1BB-0546-480E-BAD3-B32DBF886F40}" destId="{81CBFA57-570B-4439-9DAE-1589B5FFC46A}" srcOrd="0" destOrd="0" presId="urn:microsoft.com/office/officeart/2005/8/layout/cycle6"/>
    <dgm:cxn modelId="{1DAF7422-A0F4-47D1-AFF7-B776EFD7BF98}" srcId="{82C66977-4111-42D8-9EBF-21EE145DADF5}" destId="{95D8F1BB-0546-480E-BAD3-B32DBF886F40}" srcOrd="2" destOrd="0" parTransId="{56FF06B9-E12B-4460-B900-B167B2DEDD01}" sibTransId="{4BB55BA8-6732-4D63-B15F-4FDBD6375FA4}"/>
    <dgm:cxn modelId="{53A17C17-C32A-43BB-9898-7E429FFA23D5}" type="presOf" srcId="{840E15C9-A499-4574-8F30-B8FFE73B6A32}" destId="{CC5C8102-E398-4754-AE91-7ECB337A5BC5}" srcOrd="0" destOrd="0" presId="urn:microsoft.com/office/officeart/2005/8/layout/cycle6"/>
    <dgm:cxn modelId="{B8B4D175-CBB4-4D85-B30E-A1176FCB9F4E}" type="presOf" srcId="{E6357028-7657-4613-A3EE-AAA7969B4658}" destId="{A2584B82-EDB5-4E4C-BB25-7CABA57119E5}" srcOrd="0" destOrd="0" presId="urn:microsoft.com/office/officeart/2005/8/layout/cycle6"/>
    <dgm:cxn modelId="{BE3BD02D-D3AF-4244-8C94-DF57AEA3D42A}" type="presOf" srcId="{463AA978-9927-43E6-9530-42CE3E871BF3}" destId="{9F0611EA-8986-4B17-9A3B-2BC71C0E0173}" srcOrd="0" destOrd="0" presId="urn:microsoft.com/office/officeart/2005/8/layout/cycle6"/>
    <dgm:cxn modelId="{70EA113D-AC3E-4E7D-8781-21F34FBA9EFA}" srcId="{82C66977-4111-42D8-9EBF-21EE145DADF5}" destId="{E6357028-7657-4613-A3EE-AAA7969B4658}" srcOrd="3" destOrd="0" parTransId="{7A2F59DB-F22E-4B55-A587-B93384B465A5}" sibTransId="{D5D84DC6-65ED-4355-A22D-996687D01D07}"/>
    <dgm:cxn modelId="{D7606567-CC7A-4A4F-AB53-8F17053CF50F}" srcId="{82C66977-4111-42D8-9EBF-21EE145DADF5}" destId="{AE277AB4-1582-488B-AE10-A98B2639C50C}" srcOrd="1" destOrd="0" parTransId="{11C28497-E5EA-42D1-BB95-FC81B0F89A72}" sibTransId="{07793C08-BA3D-46E5-92D6-847DFF99CC54}"/>
    <dgm:cxn modelId="{9DD6226F-1247-4110-A9D5-76AFFD1C3247}" srcId="{82C66977-4111-42D8-9EBF-21EE145DADF5}" destId="{463AA978-9927-43E6-9530-42CE3E871BF3}" srcOrd="4" destOrd="0" parTransId="{E90D4269-7D11-4D18-8285-07656C732780}" sibTransId="{ADDE042E-F63A-4FC1-B422-CE07B2264718}"/>
    <dgm:cxn modelId="{8D058575-CA5A-4819-ABAB-39FA85574AD0}" type="presOf" srcId="{AE277AB4-1582-488B-AE10-A98B2639C50C}" destId="{4EF11991-9117-4160-ABB1-E3135F637A31}" srcOrd="0" destOrd="0" presId="urn:microsoft.com/office/officeart/2005/8/layout/cycle6"/>
    <dgm:cxn modelId="{DA7BF1DC-8B38-4D66-8B7F-7431DBD1F3FC}" type="presOf" srcId="{07793C08-BA3D-46E5-92D6-847DFF99CC54}" destId="{AB67F04F-BA54-402D-ADD8-CBDAD5839E24}" srcOrd="0" destOrd="0" presId="urn:microsoft.com/office/officeart/2005/8/layout/cycle6"/>
    <dgm:cxn modelId="{1A7366A1-07AD-485D-A27C-2549E196422D}" type="presOf" srcId="{C434D156-A216-4398-ADBA-03DD1D25C56A}" destId="{0987F29A-F3E8-46D5-B101-1CAA7FD0AD0F}" srcOrd="0" destOrd="0" presId="urn:microsoft.com/office/officeart/2005/8/layout/cycle6"/>
    <dgm:cxn modelId="{A9C53254-18A0-43D9-A31D-F976ED181D3B}" type="presParOf" srcId="{F44DFBA3-7612-4B0F-9571-02081C1FE0F1}" destId="{CC5C8102-E398-4754-AE91-7ECB337A5BC5}" srcOrd="0" destOrd="0" presId="urn:microsoft.com/office/officeart/2005/8/layout/cycle6"/>
    <dgm:cxn modelId="{2DEA19B7-5925-4B8E-B0D1-CC98E538FBB1}" type="presParOf" srcId="{F44DFBA3-7612-4B0F-9571-02081C1FE0F1}" destId="{F1A76682-39F4-4785-845B-E7F7830B69B2}" srcOrd="1" destOrd="0" presId="urn:microsoft.com/office/officeart/2005/8/layout/cycle6"/>
    <dgm:cxn modelId="{7BBCB83B-418C-46B2-8D2B-7ED69C79166F}" type="presParOf" srcId="{F44DFBA3-7612-4B0F-9571-02081C1FE0F1}" destId="{0987F29A-F3E8-46D5-B101-1CAA7FD0AD0F}" srcOrd="2" destOrd="0" presId="urn:microsoft.com/office/officeart/2005/8/layout/cycle6"/>
    <dgm:cxn modelId="{FADACF0D-DEC9-4C3F-A26D-06FDFD3624DA}" type="presParOf" srcId="{F44DFBA3-7612-4B0F-9571-02081C1FE0F1}" destId="{4EF11991-9117-4160-ABB1-E3135F637A31}" srcOrd="3" destOrd="0" presId="urn:microsoft.com/office/officeart/2005/8/layout/cycle6"/>
    <dgm:cxn modelId="{CEC2A7EF-8E64-4D6D-83A3-7D9F7BC07620}" type="presParOf" srcId="{F44DFBA3-7612-4B0F-9571-02081C1FE0F1}" destId="{E29A49CD-338D-4163-9247-1EB5B522ED30}" srcOrd="4" destOrd="0" presId="urn:microsoft.com/office/officeart/2005/8/layout/cycle6"/>
    <dgm:cxn modelId="{B9CFF404-01FB-4612-A52A-D7461C2100C2}" type="presParOf" srcId="{F44DFBA3-7612-4B0F-9571-02081C1FE0F1}" destId="{AB67F04F-BA54-402D-ADD8-CBDAD5839E24}" srcOrd="5" destOrd="0" presId="urn:microsoft.com/office/officeart/2005/8/layout/cycle6"/>
    <dgm:cxn modelId="{0FE4593C-C6E1-4C3E-9CE3-C008F85184E4}" type="presParOf" srcId="{F44DFBA3-7612-4B0F-9571-02081C1FE0F1}" destId="{81CBFA57-570B-4439-9DAE-1589B5FFC46A}" srcOrd="6" destOrd="0" presId="urn:microsoft.com/office/officeart/2005/8/layout/cycle6"/>
    <dgm:cxn modelId="{DE0D2E21-A310-4332-B173-7309E7BF0383}" type="presParOf" srcId="{F44DFBA3-7612-4B0F-9571-02081C1FE0F1}" destId="{EE74248F-A994-4778-8724-CA4063D6FC4A}" srcOrd="7" destOrd="0" presId="urn:microsoft.com/office/officeart/2005/8/layout/cycle6"/>
    <dgm:cxn modelId="{432408D7-6853-46A3-8BB0-2FA8C75A6D15}" type="presParOf" srcId="{F44DFBA3-7612-4B0F-9571-02081C1FE0F1}" destId="{EACB37D8-DB77-483F-BBA3-12EF1761847F}" srcOrd="8" destOrd="0" presId="urn:microsoft.com/office/officeart/2005/8/layout/cycle6"/>
    <dgm:cxn modelId="{296362B8-252E-4299-9B93-3CA33B7661AF}" type="presParOf" srcId="{F44DFBA3-7612-4B0F-9571-02081C1FE0F1}" destId="{A2584B82-EDB5-4E4C-BB25-7CABA57119E5}" srcOrd="9" destOrd="0" presId="urn:microsoft.com/office/officeart/2005/8/layout/cycle6"/>
    <dgm:cxn modelId="{C162144C-0AF3-4263-8F17-12B41500C05B}" type="presParOf" srcId="{F44DFBA3-7612-4B0F-9571-02081C1FE0F1}" destId="{91A6B881-524B-4623-880C-C781BD000A76}" srcOrd="10" destOrd="0" presId="urn:microsoft.com/office/officeart/2005/8/layout/cycle6"/>
    <dgm:cxn modelId="{5BE99474-9311-4E64-9E1F-D03590AF5161}" type="presParOf" srcId="{F44DFBA3-7612-4B0F-9571-02081C1FE0F1}" destId="{B6530607-8DEE-45EB-A4F0-92296D3B4A81}" srcOrd="11" destOrd="0" presId="urn:microsoft.com/office/officeart/2005/8/layout/cycle6"/>
    <dgm:cxn modelId="{8014453B-2BAC-454E-BAA0-4A9A427864BF}" type="presParOf" srcId="{F44DFBA3-7612-4B0F-9571-02081C1FE0F1}" destId="{9F0611EA-8986-4B17-9A3B-2BC71C0E0173}" srcOrd="12" destOrd="0" presId="urn:microsoft.com/office/officeart/2005/8/layout/cycle6"/>
    <dgm:cxn modelId="{6EA479B2-E7AE-4E80-A341-2640FBA2E795}" type="presParOf" srcId="{F44DFBA3-7612-4B0F-9571-02081C1FE0F1}" destId="{11E7AC2F-09A3-4BC0-B478-C2D5659A992A}" srcOrd="13" destOrd="0" presId="urn:microsoft.com/office/officeart/2005/8/layout/cycle6"/>
    <dgm:cxn modelId="{F6597154-C622-41F4-8D3F-1F984A316B43}" type="presParOf" srcId="{F44DFBA3-7612-4B0F-9571-02081C1FE0F1}" destId="{A33D9EAE-E7C1-4B0E-BAB8-D74D7497F583}" srcOrd="14" destOrd="0" presId="urn:microsoft.com/office/officeart/2005/8/layout/cycle6"/>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FE29AFD-FCE8-4B31-8B27-BD5744C4C1A5}" type="doc">
      <dgm:prSet loTypeId="urn:microsoft.com/office/officeart/2005/8/layout/chevron1" loCatId="process" qsTypeId="urn:microsoft.com/office/officeart/2005/8/quickstyle/simple4" qsCatId="simple" csTypeId="urn:microsoft.com/office/officeart/2005/8/colors/accent6_2" csCatId="accent6" phldr="1"/>
      <dgm:spPr/>
    </dgm:pt>
    <dgm:pt modelId="{101787B5-34F0-4E53-AF4C-DA2FD5451C1E}">
      <dgm:prSet phldrT="[Texto]"/>
      <dgm:spPr/>
      <dgm:t>
        <a:bodyPr/>
        <a:lstStyle/>
        <a:p>
          <a:r>
            <a:rPr lang="es-CL" dirty="0" smtClean="0"/>
            <a:t>Yacimiento</a:t>
          </a:r>
          <a:endParaRPr lang="es-ES" dirty="0"/>
        </a:p>
      </dgm:t>
    </dgm:pt>
    <dgm:pt modelId="{04DBC4F7-7C7D-493A-B164-3893409804BC}" type="parTrans" cxnId="{83DA97E4-332C-49C9-88D9-A4264FA63CED}">
      <dgm:prSet/>
      <dgm:spPr/>
      <dgm:t>
        <a:bodyPr/>
        <a:lstStyle/>
        <a:p>
          <a:endParaRPr lang="es-ES"/>
        </a:p>
      </dgm:t>
    </dgm:pt>
    <dgm:pt modelId="{8704B378-05DD-4B4B-AAA9-BE81BBF0D673}" type="sibTrans" cxnId="{83DA97E4-332C-49C9-88D9-A4264FA63CED}">
      <dgm:prSet/>
      <dgm:spPr/>
      <dgm:t>
        <a:bodyPr/>
        <a:lstStyle/>
        <a:p>
          <a:endParaRPr lang="es-ES"/>
        </a:p>
      </dgm:t>
    </dgm:pt>
    <dgm:pt modelId="{6E235712-8E80-466D-8361-46479C574CEC}">
      <dgm:prSet phldrT="[Texto]"/>
      <dgm:spPr/>
      <dgm:t>
        <a:bodyPr/>
        <a:lstStyle/>
        <a:p>
          <a:r>
            <a:rPr lang="es-CL" dirty="0" smtClean="0"/>
            <a:t>Mina</a:t>
          </a:r>
          <a:endParaRPr lang="es-ES" dirty="0"/>
        </a:p>
      </dgm:t>
    </dgm:pt>
    <dgm:pt modelId="{6B8CB44C-1F33-4142-8F51-7E5537881213}" type="parTrans" cxnId="{50B173FB-3E2C-4B7B-A189-B546AC528485}">
      <dgm:prSet/>
      <dgm:spPr/>
      <dgm:t>
        <a:bodyPr/>
        <a:lstStyle/>
        <a:p>
          <a:endParaRPr lang="es-ES"/>
        </a:p>
      </dgm:t>
    </dgm:pt>
    <dgm:pt modelId="{D0C2466A-5BE9-4E9C-8B95-84CA0F8AEC0D}" type="sibTrans" cxnId="{50B173FB-3E2C-4B7B-A189-B546AC528485}">
      <dgm:prSet/>
      <dgm:spPr/>
      <dgm:t>
        <a:bodyPr/>
        <a:lstStyle/>
        <a:p>
          <a:endParaRPr lang="es-ES"/>
        </a:p>
      </dgm:t>
    </dgm:pt>
    <dgm:pt modelId="{B82BB0EE-0A5F-4C75-A3BD-FF01999751AB}">
      <dgm:prSet phldrT="[Texto]"/>
      <dgm:spPr/>
      <dgm:t>
        <a:bodyPr/>
        <a:lstStyle/>
        <a:p>
          <a:r>
            <a:rPr lang="es-CL" dirty="0" smtClean="0"/>
            <a:t>Procesamiento</a:t>
          </a:r>
          <a:endParaRPr lang="es-ES" dirty="0"/>
        </a:p>
      </dgm:t>
    </dgm:pt>
    <dgm:pt modelId="{B6EFF9BC-4F5E-484C-AE11-DEFB0CEDD642}" type="parTrans" cxnId="{889DC012-79C2-461F-921D-0C856E731423}">
      <dgm:prSet/>
      <dgm:spPr/>
      <dgm:t>
        <a:bodyPr/>
        <a:lstStyle/>
        <a:p>
          <a:endParaRPr lang="es-ES"/>
        </a:p>
      </dgm:t>
    </dgm:pt>
    <dgm:pt modelId="{219EB255-5FB0-4C52-B404-38CD36A7226D}" type="sibTrans" cxnId="{889DC012-79C2-461F-921D-0C856E731423}">
      <dgm:prSet/>
      <dgm:spPr/>
      <dgm:t>
        <a:bodyPr/>
        <a:lstStyle/>
        <a:p>
          <a:endParaRPr lang="es-ES"/>
        </a:p>
      </dgm:t>
    </dgm:pt>
    <dgm:pt modelId="{E2549CD4-608E-4592-BA42-BFFD4BED6E89}">
      <dgm:prSet phldrT="[Texto]"/>
      <dgm:spPr>
        <a:solidFill>
          <a:srgbClr val="FF9900"/>
        </a:solidFill>
      </dgm:spPr>
      <dgm:t>
        <a:bodyPr/>
        <a:lstStyle/>
        <a:p>
          <a:r>
            <a:rPr lang="es-CL" dirty="0" smtClean="0"/>
            <a:t>Comercialización</a:t>
          </a:r>
          <a:endParaRPr lang="es-ES" dirty="0"/>
        </a:p>
      </dgm:t>
    </dgm:pt>
    <dgm:pt modelId="{E3F0E3E3-8F5D-44E6-9844-87B0F6FB84B0}" type="parTrans" cxnId="{27115524-692F-40F7-8DCF-4BF4CBC6F8D7}">
      <dgm:prSet/>
      <dgm:spPr/>
      <dgm:t>
        <a:bodyPr/>
        <a:lstStyle/>
        <a:p>
          <a:endParaRPr lang="es-ES"/>
        </a:p>
      </dgm:t>
    </dgm:pt>
    <dgm:pt modelId="{49523E9B-FA75-4E29-BC66-7C420D8C1FFF}" type="sibTrans" cxnId="{27115524-692F-40F7-8DCF-4BF4CBC6F8D7}">
      <dgm:prSet/>
      <dgm:spPr/>
      <dgm:t>
        <a:bodyPr/>
        <a:lstStyle/>
        <a:p>
          <a:endParaRPr lang="es-ES"/>
        </a:p>
      </dgm:t>
    </dgm:pt>
    <dgm:pt modelId="{BFA60265-E2C8-4957-BDC2-E2893B06F8D8}">
      <dgm:prSet phldrT="[Texto]"/>
      <dgm:spPr/>
      <dgm:t>
        <a:bodyPr/>
        <a:lstStyle/>
        <a:p>
          <a:endParaRPr lang="es-ES" dirty="0"/>
        </a:p>
      </dgm:t>
    </dgm:pt>
    <dgm:pt modelId="{CBDC221E-5EF7-40B9-8957-611E5C696B52}" type="parTrans" cxnId="{729FE550-EE0A-460B-9081-1CA807A3C68E}">
      <dgm:prSet/>
      <dgm:spPr/>
      <dgm:t>
        <a:bodyPr/>
        <a:lstStyle/>
        <a:p>
          <a:endParaRPr lang="es-ES"/>
        </a:p>
      </dgm:t>
    </dgm:pt>
    <dgm:pt modelId="{7D72D912-96E2-491D-9962-0E0803F36F10}" type="sibTrans" cxnId="{729FE550-EE0A-460B-9081-1CA807A3C68E}">
      <dgm:prSet/>
      <dgm:spPr/>
      <dgm:t>
        <a:bodyPr/>
        <a:lstStyle/>
        <a:p>
          <a:endParaRPr lang="es-ES"/>
        </a:p>
      </dgm:t>
    </dgm:pt>
    <dgm:pt modelId="{0340A6A4-C111-46A5-88DF-3B4DD36BA21A}" type="pres">
      <dgm:prSet presAssocID="{9FE29AFD-FCE8-4B31-8B27-BD5744C4C1A5}" presName="Name0" presStyleCnt="0">
        <dgm:presLayoutVars>
          <dgm:dir/>
          <dgm:animLvl val="lvl"/>
          <dgm:resizeHandles val="exact"/>
        </dgm:presLayoutVars>
      </dgm:prSet>
      <dgm:spPr/>
    </dgm:pt>
    <dgm:pt modelId="{CE4AFB18-F696-43E7-9FAF-CC795C3BF36B}" type="pres">
      <dgm:prSet presAssocID="{101787B5-34F0-4E53-AF4C-DA2FD5451C1E}" presName="composite" presStyleCnt="0"/>
      <dgm:spPr/>
    </dgm:pt>
    <dgm:pt modelId="{0998F24F-6F7A-4110-9EF3-6A66CDF607E5}" type="pres">
      <dgm:prSet presAssocID="{101787B5-34F0-4E53-AF4C-DA2FD5451C1E}" presName="parTx" presStyleLbl="node1" presStyleIdx="0" presStyleCnt="4">
        <dgm:presLayoutVars>
          <dgm:chMax val="0"/>
          <dgm:chPref val="0"/>
          <dgm:bulletEnabled val="1"/>
        </dgm:presLayoutVars>
      </dgm:prSet>
      <dgm:spPr/>
      <dgm:t>
        <a:bodyPr/>
        <a:lstStyle/>
        <a:p>
          <a:endParaRPr lang="es-ES"/>
        </a:p>
      </dgm:t>
    </dgm:pt>
    <dgm:pt modelId="{3EBF673E-F967-40DF-9DC2-206B1647B1D1}" type="pres">
      <dgm:prSet presAssocID="{101787B5-34F0-4E53-AF4C-DA2FD5451C1E}" presName="desTx" presStyleLbl="revTx" presStyleIdx="0" presStyleCnt="1">
        <dgm:presLayoutVars>
          <dgm:bulletEnabled val="1"/>
        </dgm:presLayoutVars>
      </dgm:prSet>
      <dgm:spPr>
        <a:solidFill>
          <a:srgbClr val="FFCC66"/>
        </a:solidFill>
        <a:ln>
          <a:solidFill>
            <a:schemeClr val="tx1"/>
          </a:solidFill>
        </a:ln>
      </dgm:spPr>
      <dgm:t>
        <a:bodyPr/>
        <a:lstStyle/>
        <a:p>
          <a:endParaRPr lang="es-ES"/>
        </a:p>
      </dgm:t>
    </dgm:pt>
    <dgm:pt modelId="{D6762AD3-EF51-424A-A40C-4D8694A79FEE}" type="pres">
      <dgm:prSet presAssocID="{8704B378-05DD-4B4B-AAA9-BE81BBF0D673}" presName="space" presStyleCnt="0"/>
      <dgm:spPr/>
    </dgm:pt>
    <dgm:pt modelId="{C59BD1AB-3A5B-4318-9D88-DBF4719205C9}" type="pres">
      <dgm:prSet presAssocID="{6E235712-8E80-466D-8361-46479C574CEC}" presName="composite" presStyleCnt="0"/>
      <dgm:spPr/>
    </dgm:pt>
    <dgm:pt modelId="{CC78D8DF-011D-4131-AB17-69BB55FA7A7C}" type="pres">
      <dgm:prSet presAssocID="{6E235712-8E80-466D-8361-46479C574CEC}" presName="parTx" presStyleLbl="node1" presStyleIdx="1" presStyleCnt="4">
        <dgm:presLayoutVars>
          <dgm:chMax val="0"/>
          <dgm:chPref val="0"/>
          <dgm:bulletEnabled val="1"/>
        </dgm:presLayoutVars>
      </dgm:prSet>
      <dgm:spPr/>
      <dgm:t>
        <a:bodyPr/>
        <a:lstStyle/>
        <a:p>
          <a:endParaRPr lang="es-ES"/>
        </a:p>
      </dgm:t>
    </dgm:pt>
    <dgm:pt modelId="{0754CC84-2E4E-45F4-AFCD-A23B7E96DE23}" type="pres">
      <dgm:prSet presAssocID="{6E235712-8E80-466D-8361-46479C574CEC}" presName="desTx" presStyleLbl="revTx" presStyleIdx="0" presStyleCnt="1">
        <dgm:presLayoutVars>
          <dgm:bulletEnabled val="1"/>
        </dgm:presLayoutVars>
      </dgm:prSet>
      <dgm:spPr/>
      <dgm:t>
        <a:bodyPr/>
        <a:lstStyle/>
        <a:p>
          <a:endParaRPr lang="es-ES"/>
        </a:p>
      </dgm:t>
    </dgm:pt>
    <dgm:pt modelId="{1F5F3916-403F-437E-AB34-61FEC54C1F53}" type="pres">
      <dgm:prSet presAssocID="{D0C2466A-5BE9-4E9C-8B95-84CA0F8AEC0D}" presName="space" presStyleCnt="0"/>
      <dgm:spPr/>
    </dgm:pt>
    <dgm:pt modelId="{BDC96C58-910B-4DC7-BD92-8B9BC2D3F850}" type="pres">
      <dgm:prSet presAssocID="{B82BB0EE-0A5F-4C75-A3BD-FF01999751AB}" presName="composite" presStyleCnt="0"/>
      <dgm:spPr/>
    </dgm:pt>
    <dgm:pt modelId="{96455C3C-EE26-4F8C-93F0-B60BCFE935E6}" type="pres">
      <dgm:prSet presAssocID="{B82BB0EE-0A5F-4C75-A3BD-FF01999751AB}" presName="parTx" presStyleLbl="node1" presStyleIdx="2" presStyleCnt="4">
        <dgm:presLayoutVars>
          <dgm:chMax val="0"/>
          <dgm:chPref val="0"/>
          <dgm:bulletEnabled val="1"/>
        </dgm:presLayoutVars>
      </dgm:prSet>
      <dgm:spPr/>
      <dgm:t>
        <a:bodyPr/>
        <a:lstStyle/>
        <a:p>
          <a:endParaRPr lang="es-ES"/>
        </a:p>
      </dgm:t>
    </dgm:pt>
    <dgm:pt modelId="{7DA702E2-4920-4179-8874-B57EF4523AC4}" type="pres">
      <dgm:prSet presAssocID="{B82BB0EE-0A5F-4C75-A3BD-FF01999751AB}" presName="desTx" presStyleLbl="revTx" presStyleIdx="0" presStyleCnt="1">
        <dgm:presLayoutVars>
          <dgm:bulletEnabled val="1"/>
        </dgm:presLayoutVars>
      </dgm:prSet>
      <dgm:spPr/>
    </dgm:pt>
    <dgm:pt modelId="{1D589DEC-D83D-40E1-AB18-8A6DAC478AE0}" type="pres">
      <dgm:prSet presAssocID="{219EB255-5FB0-4C52-B404-38CD36A7226D}" presName="space" presStyleCnt="0"/>
      <dgm:spPr/>
    </dgm:pt>
    <dgm:pt modelId="{2FA77561-406A-4D09-8888-3317F4B5DDB6}" type="pres">
      <dgm:prSet presAssocID="{E2549CD4-608E-4592-BA42-BFFD4BED6E89}" presName="composite" presStyleCnt="0"/>
      <dgm:spPr/>
    </dgm:pt>
    <dgm:pt modelId="{9840805A-EC74-4DCE-A269-B2AA6E60A4BE}" type="pres">
      <dgm:prSet presAssocID="{E2549CD4-608E-4592-BA42-BFFD4BED6E89}" presName="parTx" presStyleLbl="node1" presStyleIdx="3" presStyleCnt="4">
        <dgm:presLayoutVars>
          <dgm:chMax val="0"/>
          <dgm:chPref val="0"/>
          <dgm:bulletEnabled val="1"/>
        </dgm:presLayoutVars>
      </dgm:prSet>
      <dgm:spPr/>
      <dgm:t>
        <a:bodyPr/>
        <a:lstStyle/>
        <a:p>
          <a:endParaRPr lang="es-ES"/>
        </a:p>
      </dgm:t>
    </dgm:pt>
    <dgm:pt modelId="{BA17F929-4B3C-4A1E-BF15-CF7649BA0204}" type="pres">
      <dgm:prSet presAssocID="{E2549CD4-608E-4592-BA42-BFFD4BED6E89}" presName="desTx" presStyleLbl="revTx" presStyleIdx="0" presStyleCnt="1">
        <dgm:presLayoutVars>
          <dgm:bulletEnabled val="1"/>
        </dgm:presLayoutVars>
      </dgm:prSet>
      <dgm:spPr/>
    </dgm:pt>
  </dgm:ptLst>
  <dgm:cxnLst>
    <dgm:cxn modelId="{50B173FB-3E2C-4B7B-A189-B546AC528485}" srcId="{9FE29AFD-FCE8-4B31-8B27-BD5744C4C1A5}" destId="{6E235712-8E80-466D-8361-46479C574CEC}" srcOrd="1" destOrd="0" parTransId="{6B8CB44C-1F33-4142-8F51-7E5537881213}" sibTransId="{D0C2466A-5BE9-4E9C-8B95-84CA0F8AEC0D}"/>
    <dgm:cxn modelId="{3CC447E4-B084-4EC5-8107-B726384A44A7}" type="presOf" srcId="{B82BB0EE-0A5F-4C75-A3BD-FF01999751AB}" destId="{96455C3C-EE26-4F8C-93F0-B60BCFE935E6}" srcOrd="0" destOrd="0" presId="urn:microsoft.com/office/officeart/2005/8/layout/chevron1"/>
    <dgm:cxn modelId="{83DA97E4-332C-49C9-88D9-A4264FA63CED}" srcId="{9FE29AFD-FCE8-4B31-8B27-BD5744C4C1A5}" destId="{101787B5-34F0-4E53-AF4C-DA2FD5451C1E}" srcOrd="0" destOrd="0" parTransId="{04DBC4F7-7C7D-493A-B164-3893409804BC}" sibTransId="{8704B378-05DD-4B4B-AAA9-BE81BBF0D673}"/>
    <dgm:cxn modelId="{27115524-692F-40F7-8DCF-4BF4CBC6F8D7}" srcId="{9FE29AFD-FCE8-4B31-8B27-BD5744C4C1A5}" destId="{E2549CD4-608E-4592-BA42-BFFD4BED6E89}" srcOrd="3" destOrd="0" parTransId="{E3F0E3E3-8F5D-44E6-9844-87B0F6FB84B0}" sibTransId="{49523E9B-FA75-4E29-BC66-7C420D8C1FFF}"/>
    <dgm:cxn modelId="{DCB113F5-FE9D-4AD0-9B97-D540FDD7584B}" type="presOf" srcId="{101787B5-34F0-4E53-AF4C-DA2FD5451C1E}" destId="{0998F24F-6F7A-4110-9EF3-6A66CDF607E5}" srcOrd="0" destOrd="0" presId="urn:microsoft.com/office/officeart/2005/8/layout/chevron1"/>
    <dgm:cxn modelId="{DCBFD515-CF47-4980-92B2-12EF94B0E66B}" type="presOf" srcId="{9FE29AFD-FCE8-4B31-8B27-BD5744C4C1A5}" destId="{0340A6A4-C111-46A5-88DF-3B4DD36BA21A}" srcOrd="0" destOrd="0" presId="urn:microsoft.com/office/officeart/2005/8/layout/chevron1"/>
    <dgm:cxn modelId="{E73F98CF-5567-4652-9ED0-4AF33199A009}" type="presOf" srcId="{6E235712-8E80-466D-8361-46479C574CEC}" destId="{CC78D8DF-011D-4131-AB17-69BB55FA7A7C}" srcOrd="0" destOrd="0" presId="urn:microsoft.com/office/officeart/2005/8/layout/chevron1"/>
    <dgm:cxn modelId="{47F97C15-8090-488C-B9EA-CD6058C51404}" type="presOf" srcId="{BFA60265-E2C8-4957-BDC2-E2893B06F8D8}" destId="{0754CC84-2E4E-45F4-AFCD-A23B7E96DE23}" srcOrd="0" destOrd="0" presId="urn:microsoft.com/office/officeart/2005/8/layout/chevron1"/>
    <dgm:cxn modelId="{889DC012-79C2-461F-921D-0C856E731423}" srcId="{9FE29AFD-FCE8-4B31-8B27-BD5744C4C1A5}" destId="{B82BB0EE-0A5F-4C75-A3BD-FF01999751AB}" srcOrd="2" destOrd="0" parTransId="{B6EFF9BC-4F5E-484C-AE11-DEFB0CEDD642}" sibTransId="{219EB255-5FB0-4C52-B404-38CD36A7226D}"/>
    <dgm:cxn modelId="{729FE550-EE0A-460B-9081-1CA807A3C68E}" srcId="{6E235712-8E80-466D-8361-46479C574CEC}" destId="{BFA60265-E2C8-4957-BDC2-E2893B06F8D8}" srcOrd="0" destOrd="0" parTransId="{CBDC221E-5EF7-40B9-8957-611E5C696B52}" sibTransId="{7D72D912-96E2-491D-9962-0E0803F36F10}"/>
    <dgm:cxn modelId="{F4A0F5F6-FF49-4D5E-AEBC-D1E5B75D4A74}" type="presOf" srcId="{E2549CD4-608E-4592-BA42-BFFD4BED6E89}" destId="{9840805A-EC74-4DCE-A269-B2AA6E60A4BE}" srcOrd="0" destOrd="0" presId="urn:microsoft.com/office/officeart/2005/8/layout/chevron1"/>
    <dgm:cxn modelId="{F9F9C5F8-3B97-4F0E-A0A0-C752E5292615}" type="presParOf" srcId="{0340A6A4-C111-46A5-88DF-3B4DD36BA21A}" destId="{CE4AFB18-F696-43E7-9FAF-CC795C3BF36B}" srcOrd="0" destOrd="0" presId="urn:microsoft.com/office/officeart/2005/8/layout/chevron1"/>
    <dgm:cxn modelId="{CECD660D-115E-49FE-BFD5-039FCC06D785}" type="presParOf" srcId="{CE4AFB18-F696-43E7-9FAF-CC795C3BF36B}" destId="{0998F24F-6F7A-4110-9EF3-6A66CDF607E5}" srcOrd="0" destOrd="0" presId="urn:microsoft.com/office/officeart/2005/8/layout/chevron1"/>
    <dgm:cxn modelId="{775D9FBE-907D-4864-98DE-92FDD04BE6D9}" type="presParOf" srcId="{CE4AFB18-F696-43E7-9FAF-CC795C3BF36B}" destId="{3EBF673E-F967-40DF-9DC2-206B1647B1D1}" srcOrd="1" destOrd="0" presId="urn:microsoft.com/office/officeart/2005/8/layout/chevron1"/>
    <dgm:cxn modelId="{7CD30167-CB83-4AB3-A5C8-10FF8FAFCB79}" type="presParOf" srcId="{0340A6A4-C111-46A5-88DF-3B4DD36BA21A}" destId="{D6762AD3-EF51-424A-A40C-4D8694A79FEE}" srcOrd="1" destOrd="0" presId="urn:microsoft.com/office/officeart/2005/8/layout/chevron1"/>
    <dgm:cxn modelId="{E1D5CC84-645A-40F0-94DB-3B5FCE3E9F37}" type="presParOf" srcId="{0340A6A4-C111-46A5-88DF-3B4DD36BA21A}" destId="{C59BD1AB-3A5B-4318-9D88-DBF4719205C9}" srcOrd="2" destOrd="0" presId="urn:microsoft.com/office/officeart/2005/8/layout/chevron1"/>
    <dgm:cxn modelId="{3FBE4367-37FA-48E9-8379-981644A975F9}" type="presParOf" srcId="{C59BD1AB-3A5B-4318-9D88-DBF4719205C9}" destId="{CC78D8DF-011D-4131-AB17-69BB55FA7A7C}" srcOrd="0" destOrd="0" presId="urn:microsoft.com/office/officeart/2005/8/layout/chevron1"/>
    <dgm:cxn modelId="{058CE7B1-11C7-4F02-B72A-EA0049719D1B}" type="presParOf" srcId="{C59BD1AB-3A5B-4318-9D88-DBF4719205C9}" destId="{0754CC84-2E4E-45F4-AFCD-A23B7E96DE23}" srcOrd="1" destOrd="0" presId="urn:microsoft.com/office/officeart/2005/8/layout/chevron1"/>
    <dgm:cxn modelId="{4CACF37E-F69B-4314-A56B-A97FF06EB818}" type="presParOf" srcId="{0340A6A4-C111-46A5-88DF-3B4DD36BA21A}" destId="{1F5F3916-403F-437E-AB34-61FEC54C1F53}" srcOrd="3" destOrd="0" presId="urn:microsoft.com/office/officeart/2005/8/layout/chevron1"/>
    <dgm:cxn modelId="{DFE7552B-7088-478E-9E55-F13C619B49CF}" type="presParOf" srcId="{0340A6A4-C111-46A5-88DF-3B4DD36BA21A}" destId="{BDC96C58-910B-4DC7-BD92-8B9BC2D3F850}" srcOrd="4" destOrd="0" presId="urn:microsoft.com/office/officeart/2005/8/layout/chevron1"/>
    <dgm:cxn modelId="{64BF3435-0607-418A-A090-87B337F4C1D2}" type="presParOf" srcId="{BDC96C58-910B-4DC7-BD92-8B9BC2D3F850}" destId="{96455C3C-EE26-4F8C-93F0-B60BCFE935E6}" srcOrd="0" destOrd="0" presId="urn:microsoft.com/office/officeart/2005/8/layout/chevron1"/>
    <dgm:cxn modelId="{313170D7-334F-45A9-8F8C-BD2176249A22}" type="presParOf" srcId="{BDC96C58-910B-4DC7-BD92-8B9BC2D3F850}" destId="{7DA702E2-4920-4179-8874-B57EF4523AC4}" srcOrd="1" destOrd="0" presId="urn:microsoft.com/office/officeart/2005/8/layout/chevron1"/>
    <dgm:cxn modelId="{C6F3D8FB-8F68-4023-AF82-BC2CF1B1A904}" type="presParOf" srcId="{0340A6A4-C111-46A5-88DF-3B4DD36BA21A}" destId="{1D589DEC-D83D-40E1-AB18-8A6DAC478AE0}" srcOrd="5" destOrd="0" presId="urn:microsoft.com/office/officeart/2005/8/layout/chevron1"/>
    <dgm:cxn modelId="{EF6531AF-70DE-4911-9A24-583E278E7722}" type="presParOf" srcId="{0340A6A4-C111-46A5-88DF-3B4DD36BA21A}" destId="{2FA77561-406A-4D09-8888-3317F4B5DDB6}" srcOrd="6" destOrd="0" presId="urn:microsoft.com/office/officeart/2005/8/layout/chevron1"/>
    <dgm:cxn modelId="{56097AE6-4FD0-4C6B-B4B0-CDAD468883EC}" type="presParOf" srcId="{2FA77561-406A-4D09-8888-3317F4B5DDB6}" destId="{9840805A-EC74-4DCE-A269-B2AA6E60A4BE}" srcOrd="0" destOrd="0" presId="urn:microsoft.com/office/officeart/2005/8/layout/chevron1"/>
    <dgm:cxn modelId="{2F6226DC-89C2-4382-90E0-2CA2CBC17385}" type="presParOf" srcId="{2FA77561-406A-4D09-8888-3317F4B5DDB6}" destId="{BA17F929-4B3C-4A1E-BF15-CF7649BA0204}"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2C66977-4111-42D8-9EBF-21EE145DADF5}"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s-ES"/>
        </a:p>
      </dgm:t>
    </dgm:pt>
    <dgm:pt modelId="{840E15C9-A499-4574-8F30-B8FFE73B6A32}">
      <dgm:prSet phldrT="[Texto]" custT="1"/>
      <dgm:spPr>
        <a:solidFill>
          <a:srgbClr val="FF9900"/>
        </a:solidFill>
      </dgm:spPr>
      <dgm:t>
        <a:bodyPr/>
        <a:lstStyle/>
        <a:p>
          <a:r>
            <a:rPr lang="es-CL" sz="800" dirty="0" smtClean="0">
              <a:solidFill>
                <a:schemeClr val="accent4"/>
              </a:solidFill>
            </a:rPr>
            <a:t>Normas</a:t>
          </a:r>
          <a:endParaRPr lang="es-ES" sz="800" dirty="0">
            <a:solidFill>
              <a:schemeClr val="accent4"/>
            </a:solidFill>
          </a:endParaRPr>
        </a:p>
      </dgm:t>
    </dgm:pt>
    <dgm:pt modelId="{5FD18A22-8059-45BC-9DD3-5CA93C3F93C9}" type="parTrans" cxnId="{F5378247-FE21-4BDB-B526-63661776B3C4}">
      <dgm:prSet/>
      <dgm:spPr/>
      <dgm:t>
        <a:bodyPr/>
        <a:lstStyle/>
        <a:p>
          <a:endParaRPr lang="es-ES">
            <a:solidFill>
              <a:schemeClr val="accent4"/>
            </a:solidFill>
          </a:endParaRPr>
        </a:p>
      </dgm:t>
    </dgm:pt>
    <dgm:pt modelId="{C434D156-A216-4398-ADBA-03DD1D25C56A}" type="sibTrans" cxnId="{F5378247-FE21-4BDB-B526-63661776B3C4}">
      <dgm:prSet/>
      <dgm:spPr>
        <a:ln w="34925"/>
      </dgm:spPr>
      <dgm:t>
        <a:bodyPr/>
        <a:lstStyle/>
        <a:p>
          <a:endParaRPr lang="es-ES">
            <a:solidFill>
              <a:schemeClr val="accent4"/>
            </a:solidFill>
          </a:endParaRPr>
        </a:p>
      </dgm:t>
    </dgm:pt>
    <dgm:pt modelId="{07679CE6-CB68-41FD-8C02-5367E481ACCD}">
      <dgm:prSet phldrT="[Texto]" custT="1"/>
      <dgm:spPr>
        <a:solidFill>
          <a:srgbClr val="FF9900"/>
        </a:solidFill>
      </dgm:spPr>
      <dgm:t>
        <a:bodyPr/>
        <a:lstStyle/>
        <a:p>
          <a:r>
            <a:rPr lang="es-CL" sz="800" dirty="0" smtClean="0">
              <a:solidFill>
                <a:schemeClr val="accent4"/>
              </a:solidFill>
            </a:rPr>
            <a:t>Especificaciones</a:t>
          </a:r>
          <a:endParaRPr lang="es-ES" sz="800" dirty="0">
            <a:solidFill>
              <a:schemeClr val="accent4"/>
            </a:solidFill>
          </a:endParaRPr>
        </a:p>
      </dgm:t>
    </dgm:pt>
    <dgm:pt modelId="{349663E8-94A7-47B4-907B-B3CCC38CA04B}" type="parTrans" cxnId="{E12E0801-E675-47C7-AFEE-952EA1E66A47}">
      <dgm:prSet/>
      <dgm:spPr/>
      <dgm:t>
        <a:bodyPr/>
        <a:lstStyle/>
        <a:p>
          <a:endParaRPr lang="es-ES"/>
        </a:p>
      </dgm:t>
    </dgm:pt>
    <dgm:pt modelId="{A7B52CAB-6FAA-4E11-9CE4-DA45C4AF5393}" type="sibTrans" cxnId="{E12E0801-E675-47C7-AFEE-952EA1E66A47}">
      <dgm:prSet/>
      <dgm:spPr>
        <a:ln w="34925"/>
      </dgm:spPr>
      <dgm:t>
        <a:bodyPr/>
        <a:lstStyle/>
        <a:p>
          <a:endParaRPr lang="es-ES"/>
        </a:p>
      </dgm:t>
    </dgm:pt>
    <dgm:pt modelId="{E8D09288-C50F-445B-AB47-9491EC01AEC4}">
      <dgm:prSet phldrT="[Texto]" custT="1"/>
      <dgm:spPr>
        <a:solidFill>
          <a:srgbClr val="FF9900"/>
        </a:solidFill>
      </dgm:spPr>
      <dgm:t>
        <a:bodyPr/>
        <a:lstStyle/>
        <a:p>
          <a:r>
            <a:rPr lang="es-CL" sz="800" dirty="0" smtClean="0">
              <a:solidFill>
                <a:schemeClr val="accent4"/>
              </a:solidFill>
            </a:rPr>
            <a:t>Finanzas</a:t>
          </a:r>
          <a:endParaRPr lang="es-ES" sz="800" dirty="0">
            <a:solidFill>
              <a:schemeClr val="accent4"/>
            </a:solidFill>
          </a:endParaRPr>
        </a:p>
      </dgm:t>
    </dgm:pt>
    <dgm:pt modelId="{F94A9023-2E2E-49BF-96D3-9F925BD52542}" type="parTrans" cxnId="{DDE93C46-8D76-4B90-B167-4449171ECDBA}">
      <dgm:prSet/>
      <dgm:spPr/>
      <dgm:t>
        <a:bodyPr/>
        <a:lstStyle/>
        <a:p>
          <a:endParaRPr lang="es-ES"/>
        </a:p>
      </dgm:t>
    </dgm:pt>
    <dgm:pt modelId="{14592FD6-F1D0-430B-B577-EDB2CEB5D0CE}" type="sibTrans" cxnId="{DDE93C46-8D76-4B90-B167-4449171ECDBA}">
      <dgm:prSet/>
      <dgm:spPr>
        <a:ln w="34925"/>
      </dgm:spPr>
      <dgm:t>
        <a:bodyPr/>
        <a:lstStyle/>
        <a:p>
          <a:endParaRPr lang="es-ES"/>
        </a:p>
      </dgm:t>
    </dgm:pt>
    <dgm:pt modelId="{D7FB89D6-A766-4792-813C-64D4A51370C9}">
      <dgm:prSet phldrT="[Texto]" custT="1"/>
      <dgm:spPr>
        <a:solidFill>
          <a:srgbClr val="FF9900"/>
        </a:solidFill>
      </dgm:spPr>
      <dgm:t>
        <a:bodyPr/>
        <a:lstStyle/>
        <a:p>
          <a:r>
            <a:rPr lang="es-CL" sz="800" dirty="0" smtClean="0">
              <a:solidFill>
                <a:schemeClr val="accent4"/>
              </a:solidFill>
            </a:rPr>
            <a:t>Fletes</a:t>
          </a:r>
          <a:endParaRPr lang="es-ES" sz="800" dirty="0">
            <a:solidFill>
              <a:schemeClr val="accent4"/>
            </a:solidFill>
          </a:endParaRPr>
        </a:p>
      </dgm:t>
    </dgm:pt>
    <dgm:pt modelId="{8E9561E0-EA48-48ED-AE18-39788ECC1323}" type="parTrans" cxnId="{46A417E3-248E-4055-88F3-B3CA8AC63882}">
      <dgm:prSet/>
      <dgm:spPr/>
      <dgm:t>
        <a:bodyPr/>
        <a:lstStyle/>
        <a:p>
          <a:endParaRPr lang="es-ES"/>
        </a:p>
      </dgm:t>
    </dgm:pt>
    <dgm:pt modelId="{490062B6-0535-4667-9112-6481D6E5F818}" type="sibTrans" cxnId="{46A417E3-248E-4055-88F3-B3CA8AC63882}">
      <dgm:prSet/>
      <dgm:spPr>
        <a:ln w="34925"/>
      </dgm:spPr>
      <dgm:t>
        <a:bodyPr/>
        <a:lstStyle/>
        <a:p>
          <a:endParaRPr lang="es-ES"/>
        </a:p>
      </dgm:t>
    </dgm:pt>
    <dgm:pt modelId="{6B20B327-DAF9-48D7-BE43-670E2B32F09E}">
      <dgm:prSet phldrT="[Texto]" custT="1"/>
      <dgm:spPr>
        <a:solidFill>
          <a:srgbClr val="FF9900"/>
        </a:solidFill>
      </dgm:spPr>
      <dgm:t>
        <a:bodyPr/>
        <a:lstStyle/>
        <a:p>
          <a:r>
            <a:rPr lang="es-CL" sz="800" dirty="0" smtClean="0">
              <a:solidFill>
                <a:schemeClr val="accent4"/>
              </a:solidFill>
            </a:rPr>
            <a:t>Estudio de mercado</a:t>
          </a:r>
          <a:endParaRPr lang="es-ES" sz="800" dirty="0">
            <a:solidFill>
              <a:schemeClr val="accent4"/>
            </a:solidFill>
          </a:endParaRPr>
        </a:p>
      </dgm:t>
    </dgm:pt>
    <dgm:pt modelId="{CA73783A-22B0-4E76-A05B-882A47A9798C}" type="parTrans" cxnId="{21632170-EEFE-44AE-B7E3-0F1F0EFDA9B6}">
      <dgm:prSet/>
      <dgm:spPr/>
      <dgm:t>
        <a:bodyPr/>
        <a:lstStyle/>
        <a:p>
          <a:endParaRPr lang="es-ES"/>
        </a:p>
      </dgm:t>
    </dgm:pt>
    <dgm:pt modelId="{DAC277E9-64FB-436E-B75E-0EA4E98D0252}" type="sibTrans" cxnId="{21632170-EEFE-44AE-B7E3-0F1F0EFDA9B6}">
      <dgm:prSet/>
      <dgm:spPr>
        <a:ln w="34925"/>
      </dgm:spPr>
      <dgm:t>
        <a:bodyPr/>
        <a:lstStyle/>
        <a:p>
          <a:endParaRPr lang="es-ES"/>
        </a:p>
      </dgm:t>
    </dgm:pt>
    <dgm:pt modelId="{FF3D4A6E-9370-48BD-94B1-F6FB463EA7A0}">
      <dgm:prSet phldrT="[Texto]" custT="1"/>
      <dgm:spPr>
        <a:solidFill>
          <a:srgbClr val="FF9900"/>
        </a:solidFill>
      </dgm:spPr>
      <dgm:t>
        <a:bodyPr/>
        <a:lstStyle/>
        <a:p>
          <a:r>
            <a:rPr lang="es-CL" sz="800" dirty="0" smtClean="0">
              <a:solidFill>
                <a:schemeClr val="accent4"/>
              </a:solidFill>
            </a:rPr>
            <a:t>Nuevas aplicaciones</a:t>
          </a:r>
          <a:endParaRPr lang="es-ES" sz="800" dirty="0">
            <a:solidFill>
              <a:schemeClr val="accent4"/>
            </a:solidFill>
          </a:endParaRPr>
        </a:p>
      </dgm:t>
    </dgm:pt>
    <dgm:pt modelId="{2FCA3639-F568-45C1-B070-10CB4D5184DF}" type="parTrans" cxnId="{8FE3D99D-4EFF-41D8-A1F3-3B303F270FA8}">
      <dgm:prSet/>
      <dgm:spPr/>
      <dgm:t>
        <a:bodyPr/>
        <a:lstStyle/>
        <a:p>
          <a:endParaRPr lang="es-ES"/>
        </a:p>
      </dgm:t>
    </dgm:pt>
    <dgm:pt modelId="{1D9B21C9-CC3C-4C0B-B721-06FC09105A2A}" type="sibTrans" cxnId="{8FE3D99D-4EFF-41D8-A1F3-3B303F270FA8}">
      <dgm:prSet/>
      <dgm:spPr>
        <a:ln w="34925"/>
      </dgm:spPr>
      <dgm:t>
        <a:bodyPr/>
        <a:lstStyle/>
        <a:p>
          <a:endParaRPr lang="es-ES"/>
        </a:p>
      </dgm:t>
    </dgm:pt>
    <dgm:pt modelId="{F44DFBA3-7612-4B0F-9571-02081C1FE0F1}" type="pres">
      <dgm:prSet presAssocID="{82C66977-4111-42D8-9EBF-21EE145DADF5}" presName="cycle" presStyleCnt="0">
        <dgm:presLayoutVars>
          <dgm:dir/>
          <dgm:resizeHandles val="exact"/>
        </dgm:presLayoutVars>
      </dgm:prSet>
      <dgm:spPr/>
      <dgm:t>
        <a:bodyPr/>
        <a:lstStyle/>
        <a:p>
          <a:endParaRPr lang="es-ES"/>
        </a:p>
      </dgm:t>
    </dgm:pt>
    <dgm:pt modelId="{CC5C8102-E398-4754-AE91-7ECB337A5BC5}" type="pres">
      <dgm:prSet presAssocID="{840E15C9-A499-4574-8F30-B8FFE73B6A32}" presName="node" presStyleLbl="node1" presStyleIdx="0" presStyleCnt="6">
        <dgm:presLayoutVars>
          <dgm:bulletEnabled val="1"/>
        </dgm:presLayoutVars>
      </dgm:prSet>
      <dgm:spPr/>
      <dgm:t>
        <a:bodyPr/>
        <a:lstStyle/>
        <a:p>
          <a:endParaRPr lang="es-ES"/>
        </a:p>
      </dgm:t>
    </dgm:pt>
    <dgm:pt modelId="{F1A76682-39F4-4785-845B-E7F7830B69B2}" type="pres">
      <dgm:prSet presAssocID="{840E15C9-A499-4574-8F30-B8FFE73B6A32}" presName="spNode" presStyleCnt="0"/>
      <dgm:spPr/>
    </dgm:pt>
    <dgm:pt modelId="{0987F29A-F3E8-46D5-B101-1CAA7FD0AD0F}" type="pres">
      <dgm:prSet presAssocID="{C434D156-A216-4398-ADBA-03DD1D25C56A}" presName="sibTrans" presStyleLbl="sibTrans1D1" presStyleIdx="0" presStyleCnt="6"/>
      <dgm:spPr/>
      <dgm:t>
        <a:bodyPr/>
        <a:lstStyle/>
        <a:p>
          <a:endParaRPr lang="es-ES"/>
        </a:p>
      </dgm:t>
    </dgm:pt>
    <dgm:pt modelId="{ED23588C-136E-4C7C-9EDE-1417B7885BB9}" type="pres">
      <dgm:prSet presAssocID="{07679CE6-CB68-41FD-8C02-5367E481ACCD}" presName="node" presStyleLbl="node1" presStyleIdx="1" presStyleCnt="6">
        <dgm:presLayoutVars>
          <dgm:bulletEnabled val="1"/>
        </dgm:presLayoutVars>
      </dgm:prSet>
      <dgm:spPr/>
      <dgm:t>
        <a:bodyPr/>
        <a:lstStyle/>
        <a:p>
          <a:endParaRPr lang="es-ES"/>
        </a:p>
      </dgm:t>
    </dgm:pt>
    <dgm:pt modelId="{35012BF0-EF46-4E6F-A505-75FBA213CE5D}" type="pres">
      <dgm:prSet presAssocID="{07679CE6-CB68-41FD-8C02-5367E481ACCD}" presName="spNode" presStyleCnt="0"/>
      <dgm:spPr/>
    </dgm:pt>
    <dgm:pt modelId="{DC113B7D-7AF3-47D1-87B4-001CCEA7219A}" type="pres">
      <dgm:prSet presAssocID="{A7B52CAB-6FAA-4E11-9CE4-DA45C4AF5393}" presName="sibTrans" presStyleLbl="sibTrans1D1" presStyleIdx="1" presStyleCnt="6"/>
      <dgm:spPr/>
      <dgm:t>
        <a:bodyPr/>
        <a:lstStyle/>
        <a:p>
          <a:endParaRPr lang="es-ES"/>
        </a:p>
      </dgm:t>
    </dgm:pt>
    <dgm:pt modelId="{E36B5072-C264-468F-ACEF-0FE33C892DA8}" type="pres">
      <dgm:prSet presAssocID="{E8D09288-C50F-445B-AB47-9491EC01AEC4}" presName="node" presStyleLbl="node1" presStyleIdx="2" presStyleCnt="6">
        <dgm:presLayoutVars>
          <dgm:bulletEnabled val="1"/>
        </dgm:presLayoutVars>
      </dgm:prSet>
      <dgm:spPr/>
      <dgm:t>
        <a:bodyPr/>
        <a:lstStyle/>
        <a:p>
          <a:endParaRPr lang="es-ES"/>
        </a:p>
      </dgm:t>
    </dgm:pt>
    <dgm:pt modelId="{D0348478-A7B8-447A-9A2D-2D6CEC2ED14A}" type="pres">
      <dgm:prSet presAssocID="{E8D09288-C50F-445B-AB47-9491EC01AEC4}" presName="spNode" presStyleCnt="0"/>
      <dgm:spPr/>
    </dgm:pt>
    <dgm:pt modelId="{0C6A4581-DA80-4140-A1FE-1026158904C8}" type="pres">
      <dgm:prSet presAssocID="{14592FD6-F1D0-430B-B577-EDB2CEB5D0CE}" presName="sibTrans" presStyleLbl="sibTrans1D1" presStyleIdx="2" presStyleCnt="6"/>
      <dgm:spPr/>
      <dgm:t>
        <a:bodyPr/>
        <a:lstStyle/>
        <a:p>
          <a:endParaRPr lang="es-ES"/>
        </a:p>
      </dgm:t>
    </dgm:pt>
    <dgm:pt modelId="{51AAF2F2-D098-4014-86CC-2068FC02448C}" type="pres">
      <dgm:prSet presAssocID="{D7FB89D6-A766-4792-813C-64D4A51370C9}" presName="node" presStyleLbl="node1" presStyleIdx="3" presStyleCnt="6">
        <dgm:presLayoutVars>
          <dgm:bulletEnabled val="1"/>
        </dgm:presLayoutVars>
      </dgm:prSet>
      <dgm:spPr/>
      <dgm:t>
        <a:bodyPr/>
        <a:lstStyle/>
        <a:p>
          <a:endParaRPr lang="es-ES"/>
        </a:p>
      </dgm:t>
    </dgm:pt>
    <dgm:pt modelId="{D072C09B-D6D5-4325-BA2A-96F30006AF8D}" type="pres">
      <dgm:prSet presAssocID="{D7FB89D6-A766-4792-813C-64D4A51370C9}" presName="spNode" presStyleCnt="0"/>
      <dgm:spPr/>
    </dgm:pt>
    <dgm:pt modelId="{4A1D8BE8-7DF6-4FA9-8C0B-E0C001058A85}" type="pres">
      <dgm:prSet presAssocID="{490062B6-0535-4667-9112-6481D6E5F818}" presName="sibTrans" presStyleLbl="sibTrans1D1" presStyleIdx="3" presStyleCnt="6"/>
      <dgm:spPr/>
      <dgm:t>
        <a:bodyPr/>
        <a:lstStyle/>
        <a:p>
          <a:endParaRPr lang="es-ES"/>
        </a:p>
      </dgm:t>
    </dgm:pt>
    <dgm:pt modelId="{32961992-E0FB-482B-BF96-D30623A2AED3}" type="pres">
      <dgm:prSet presAssocID="{6B20B327-DAF9-48D7-BE43-670E2B32F09E}" presName="node" presStyleLbl="node1" presStyleIdx="4" presStyleCnt="6">
        <dgm:presLayoutVars>
          <dgm:bulletEnabled val="1"/>
        </dgm:presLayoutVars>
      </dgm:prSet>
      <dgm:spPr/>
      <dgm:t>
        <a:bodyPr/>
        <a:lstStyle/>
        <a:p>
          <a:endParaRPr lang="es-ES"/>
        </a:p>
      </dgm:t>
    </dgm:pt>
    <dgm:pt modelId="{5C32390D-54D7-4FCF-B716-9E18411C7DAB}" type="pres">
      <dgm:prSet presAssocID="{6B20B327-DAF9-48D7-BE43-670E2B32F09E}" presName="spNode" presStyleCnt="0"/>
      <dgm:spPr/>
    </dgm:pt>
    <dgm:pt modelId="{DD9F508B-DD8E-43A4-86C9-B77A863D21C8}" type="pres">
      <dgm:prSet presAssocID="{DAC277E9-64FB-436E-B75E-0EA4E98D0252}" presName="sibTrans" presStyleLbl="sibTrans1D1" presStyleIdx="4" presStyleCnt="6"/>
      <dgm:spPr/>
      <dgm:t>
        <a:bodyPr/>
        <a:lstStyle/>
        <a:p>
          <a:endParaRPr lang="es-ES"/>
        </a:p>
      </dgm:t>
    </dgm:pt>
    <dgm:pt modelId="{4B0F44F5-2341-4B5A-B8EC-70034319B6D8}" type="pres">
      <dgm:prSet presAssocID="{FF3D4A6E-9370-48BD-94B1-F6FB463EA7A0}" presName="node" presStyleLbl="node1" presStyleIdx="5" presStyleCnt="6">
        <dgm:presLayoutVars>
          <dgm:bulletEnabled val="1"/>
        </dgm:presLayoutVars>
      </dgm:prSet>
      <dgm:spPr/>
      <dgm:t>
        <a:bodyPr/>
        <a:lstStyle/>
        <a:p>
          <a:endParaRPr lang="es-ES"/>
        </a:p>
      </dgm:t>
    </dgm:pt>
    <dgm:pt modelId="{516942F8-7333-47C1-B0E6-F769648C223E}" type="pres">
      <dgm:prSet presAssocID="{FF3D4A6E-9370-48BD-94B1-F6FB463EA7A0}" presName="spNode" presStyleCnt="0"/>
      <dgm:spPr/>
    </dgm:pt>
    <dgm:pt modelId="{DEA2161C-385B-4DA9-89DC-720D5DA3235F}" type="pres">
      <dgm:prSet presAssocID="{1D9B21C9-CC3C-4C0B-B721-06FC09105A2A}" presName="sibTrans" presStyleLbl="sibTrans1D1" presStyleIdx="5" presStyleCnt="6"/>
      <dgm:spPr/>
      <dgm:t>
        <a:bodyPr/>
        <a:lstStyle/>
        <a:p>
          <a:endParaRPr lang="es-ES"/>
        </a:p>
      </dgm:t>
    </dgm:pt>
  </dgm:ptLst>
  <dgm:cxnLst>
    <dgm:cxn modelId="{6FB2D75B-C7E7-4D80-B1A7-08E8C58B0A27}" type="presOf" srcId="{DAC277E9-64FB-436E-B75E-0EA4E98D0252}" destId="{DD9F508B-DD8E-43A4-86C9-B77A863D21C8}" srcOrd="0" destOrd="0" presId="urn:microsoft.com/office/officeart/2005/8/layout/cycle6"/>
    <dgm:cxn modelId="{FE762A8C-7067-4C2A-9F2F-D7B4D64DDECC}" type="presOf" srcId="{6B20B327-DAF9-48D7-BE43-670E2B32F09E}" destId="{32961992-E0FB-482B-BF96-D30623A2AED3}" srcOrd="0" destOrd="0" presId="urn:microsoft.com/office/officeart/2005/8/layout/cycle6"/>
    <dgm:cxn modelId="{8FE3D99D-4EFF-41D8-A1F3-3B303F270FA8}" srcId="{82C66977-4111-42D8-9EBF-21EE145DADF5}" destId="{FF3D4A6E-9370-48BD-94B1-F6FB463EA7A0}" srcOrd="5" destOrd="0" parTransId="{2FCA3639-F568-45C1-B070-10CB4D5184DF}" sibTransId="{1D9B21C9-CC3C-4C0B-B721-06FC09105A2A}"/>
    <dgm:cxn modelId="{E12E0801-E675-47C7-AFEE-952EA1E66A47}" srcId="{82C66977-4111-42D8-9EBF-21EE145DADF5}" destId="{07679CE6-CB68-41FD-8C02-5367E481ACCD}" srcOrd="1" destOrd="0" parTransId="{349663E8-94A7-47B4-907B-B3CCC38CA04B}" sibTransId="{A7B52CAB-6FAA-4E11-9CE4-DA45C4AF5393}"/>
    <dgm:cxn modelId="{21632170-EEFE-44AE-B7E3-0F1F0EFDA9B6}" srcId="{82C66977-4111-42D8-9EBF-21EE145DADF5}" destId="{6B20B327-DAF9-48D7-BE43-670E2B32F09E}" srcOrd="4" destOrd="0" parTransId="{CA73783A-22B0-4E76-A05B-882A47A9798C}" sibTransId="{DAC277E9-64FB-436E-B75E-0EA4E98D0252}"/>
    <dgm:cxn modelId="{F5378247-FE21-4BDB-B526-63661776B3C4}" srcId="{82C66977-4111-42D8-9EBF-21EE145DADF5}" destId="{840E15C9-A499-4574-8F30-B8FFE73B6A32}" srcOrd="0" destOrd="0" parTransId="{5FD18A22-8059-45BC-9DD3-5CA93C3F93C9}" sibTransId="{C434D156-A216-4398-ADBA-03DD1D25C56A}"/>
    <dgm:cxn modelId="{B2265B04-825C-45DF-BAD1-6C2CBE052D06}" type="presOf" srcId="{14592FD6-F1D0-430B-B577-EDB2CEB5D0CE}" destId="{0C6A4581-DA80-4140-A1FE-1026158904C8}" srcOrd="0" destOrd="0" presId="urn:microsoft.com/office/officeart/2005/8/layout/cycle6"/>
    <dgm:cxn modelId="{DDE93C46-8D76-4B90-B167-4449171ECDBA}" srcId="{82C66977-4111-42D8-9EBF-21EE145DADF5}" destId="{E8D09288-C50F-445B-AB47-9491EC01AEC4}" srcOrd="2" destOrd="0" parTransId="{F94A9023-2E2E-49BF-96D3-9F925BD52542}" sibTransId="{14592FD6-F1D0-430B-B577-EDB2CEB5D0CE}"/>
    <dgm:cxn modelId="{46A417E3-248E-4055-88F3-B3CA8AC63882}" srcId="{82C66977-4111-42D8-9EBF-21EE145DADF5}" destId="{D7FB89D6-A766-4792-813C-64D4A51370C9}" srcOrd="3" destOrd="0" parTransId="{8E9561E0-EA48-48ED-AE18-39788ECC1323}" sibTransId="{490062B6-0535-4667-9112-6481D6E5F818}"/>
    <dgm:cxn modelId="{4A575732-E7A8-40D4-857D-74DF3D017448}" type="presOf" srcId="{07679CE6-CB68-41FD-8C02-5367E481ACCD}" destId="{ED23588C-136E-4C7C-9EDE-1417B7885BB9}" srcOrd="0" destOrd="0" presId="urn:microsoft.com/office/officeart/2005/8/layout/cycle6"/>
    <dgm:cxn modelId="{EFE06650-79DE-4330-8ED9-75068F85773D}" type="presOf" srcId="{FF3D4A6E-9370-48BD-94B1-F6FB463EA7A0}" destId="{4B0F44F5-2341-4B5A-B8EC-70034319B6D8}" srcOrd="0" destOrd="0" presId="urn:microsoft.com/office/officeart/2005/8/layout/cycle6"/>
    <dgm:cxn modelId="{30CD550D-B595-461C-B8BE-62F0FE6DC3F9}" type="presOf" srcId="{E8D09288-C50F-445B-AB47-9491EC01AEC4}" destId="{E36B5072-C264-468F-ACEF-0FE33C892DA8}" srcOrd="0" destOrd="0" presId="urn:microsoft.com/office/officeart/2005/8/layout/cycle6"/>
    <dgm:cxn modelId="{3EEB1E47-583B-4DC1-B91D-3574D312BDBB}" type="presOf" srcId="{490062B6-0535-4667-9112-6481D6E5F818}" destId="{4A1D8BE8-7DF6-4FA9-8C0B-E0C001058A85}" srcOrd="0" destOrd="0" presId="urn:microsoft.com/office/officeart/2005/8/layout/cycle6"/>
    <dgm:cxn modelId="{F212101F-D4EC-47AA-949F-CB7BC56422A6}" type="presOf" srcId="{C434D156-A216-4398-ADBA-03DD1D25C56A}" destId="{0987F29A-F3E8-46D5-B101-1CAA7FD0AD0F}" srcOrd="0" destOrd="0" presId="urn:microsoft.com/office/officeart/2005/8/layout/cycle6"/>
    <dgm:cxn modelId="{C4DE4E07-1642-422B-B9EC-E57D28EA226D}" type="presOf" srcId="{840E15C9-A499-4574-8F30-B8FFE73B6A32}" destId="{CC5C8102-E398-4754-AE91-7ECB337A5BC5}" srcOrd="0" destOrd="0" presId="urn:microsoft.com/office/officeart/2005/8/layout/cycle6"/>
    <dgm:cxn modelId="{337548A0-BC01-473C-900D-77D803C32744}" type="presOf" srcId="{D7FB89D6-A766-4792-813C-64D4A51370C9}" destId="{51AAF2F2-D098-4014-86CC-2068FC02448C}" srcOrd="0" destOrd="0" presId="urn:microsoft.com/office/officeart/2005/8/layout/cycle6"/>
    <dgm:cxn modelId="{EC86BB2C-0CA0-4CDF-A091-8A335C4CD901}" type="presOf" srcId="{82C66977-4111-42D8-9EBF-21EE145DADF5}" destId="{F44DFBA3-7612-4B0F-9571-02081C1FE0F1}" srcOrd="0" destOrd="0" presId="urn:microsoft.com/office/officeart/2005/8/layout/cycle6"/>
    <dgm:cxn modelId="{F6E33AB7-B527-4426-9F3B-AEAC6D7B4D33}" type="presOf" srcId="{A7B52CAB-6FAA-4E11-9CE4-DA45C4AF5393}" destId="{DC113B7D-7AF3-47D1-87B4-001CCEA7219A}" srcOrd="0" destOrd="0" presId="urn:microsoft.com/office/officeart/2005/8/layout/cycle6"/>
    <dgm:cxn modelId="{66F0AB6E-FEB2-4A8F-8FAC-9D2A30307D65}" type="presOf" srcId="{1D9B21C9-CC3C-4C0B-B721-06FC09105A2A}" destId="{DEA2161C-385B-4DA9-89DC-720D5DA3235F}" srcOrd="0" destOrd="0" presId="urn:microsoft.com/office/officeart/2005/8/layout/cycle6"/>
    <dgm:cxn modelId="{0E166674-BCAD-4CDA-817C-42F235C1A469}" type="presParOf" srcId="{F44DFBA3-7612-4B0F-9571-02081C1FE0F1}" destId="{CC5C8102-E398-4754-AE91-7ECB337A5BC5}" srcOrd="0" destOrd="0" presId="urn:microsoft.com/office/officeart/2005/8/layout/cycle6"/>
    <dgm:cxn modelId="{FDDDA18D-6A76-460A-8A50-04F6C0859BFA}" type="presParOf" srcId="{F44DFBA3-7612-4B0F-9571-02081C1FE0F1}" destId="{F1A76682-39F4-4785-845B-E7F7830B69B2}" srcOrd="1" destOrd="0" presId="urn:microsoft.com/office/officeart/2005/8/layout/cycle6"/>
    <dgm:cxn modelId="{26C64E1F-1FEA-4E52-B67B-C720AED62EC4}" type="presParOf" srcId="{F44DFBA3-7612-4B0F-9571-02081C1FE0F1}" destId="{0987F29A-F3E8-46D5-B101-1CAA7FD0AD0F}" srcOrd="2" destOrd="0" presId="urn:microsoft.com/office/officeart/2005/8/layout/cycle6"/>
    <dgm:cxn modelId="{0B9B89AB-73B0-4DE3-8816-852F5DB76E37}" type="presParOf" srcId="{F44DFBA3-7612-4B0F-9571-02081C1FE0F1}" destId="{ED23588C-136E-4C7C-9EDE-1417B7885BB9}" srcOrd="3" destOrd="0" presId="urn:microsoft.com/office/officeart/2005/8/layout/cycle6"/>
    <dgm:cxn modelId="{9FF38AA5-33B6-4908-8D50-785C3E9A6EF0}" type="presParOf" srcId="{F44DFBA3-7612-4B0F-9571-02081C1FE0F1}" destId="{35012BF0-EF46-4E6F-A505-75FBA213CE5D}" srcOrd="4" destOrd="0" presId="urn:microsoft.com/office/officeart/2005/8/layout/cycle6"/>
    <dgm:cxn modelId="{A7FB025C-B226-41E0-95E9-C2842D8442AC}" type="presParOf" srcId="{F44DFBA3-7612-4B0F-9571-02081C1FE0F1}" destId="{DC113B7D-7AF3-47D1-87B4-001CCEA7219A}" srcOrd="5" destOrd="0" presId="urn:microsoft.com/office/officeart/2005/8/layout/cycle6"/>
    <dgm:cxn modelId="{B16818B0-0177-4D2A-AA60-42C67374AEC8}" type="presParOf" srcId="{F44DFBA3-7612-4B0F-9571-02081C1FE0F1}" destId="{E36B5072-C264-468F-ACEF-0FE33C892DA8}" srcOrd="6" destOrd="0" presId="urn:microsoft.com/office/officeart/2005/8/layout/cycle6"/>
    <dgm:cxn modelId="{B7B02ACC-7173-44AE-BDD6-FF72C2EBC787}" type="presParOf" srcId="{F44DFBA3-7612-4B0F-9571-02081C1FE0F1}" destId="{D0348478-A7B8-447A-9A2D-2D6CEC2ED14A}" srcOrd="7" destOrd="0" presId="urn:microsoft.com/office/officeart/2005/8/layout/cycle6"/>
    <dgm:cxn modelId="{60158304-4C57-4ADA-B673-28ADEE88ECD0}" type="presParOf" srcId="{F44DFBA3-7612-4B0F-9571-02081C1FE0F1}" destId="{0C6A4581-DA80-4140-A1FE-1026158904C8}" srcOrd="8" destOrd="0" presId="urn:microsoft.com/office/officeart/2005/8/layout/cycle6"/>
    <dgm:cxn modelId="{ABA6E9B2-F667-4CC3-A4D1-E4CE70DA0C11}" type="presParOf" srcId="{F44DFBA3-7612-4B0F-9571-02081C1FE0F1}" destId="{51AAF2F2-D098-4014-86CC-2068FC02448C}" srcOrd="9" destOrd="0" presId="urn:microsoft.com/office/officeart/2005/8/layout/cycle6"/>
    <dgm:cxn modelId="{A189A6E6-3A86-4D1C-82D7-5744AAA38061}" type="presParOf" srcId="{F44DFBA3-7612-4B0F-9571-02081C1FE0F1}" destId="{D072C09B-D6D5-4325-BA2A-96F30006AF8D}" srcOrd="10" destOrd="0" presId="urn:microsoft.com/office/officeart/2005/8/layout/cycle6"/>
    <dgm:cxn modelId="{5033816F-E4AE-499F-91DC-FF220A633D6A}" type="presParOf" srcId="{F44DFBA3-7612-4B0F-9571-02081C1FE0F1}" destId="{4A1D8BE8-7DF6-4FA9-8C0B-E0C001058A85}" srcOrd="11" destOrd="0" presId="urn:microsoft.com/office/officeart/2005/8/layout/cycle6"/>
    <dgm:cxn modelId="{32F69474-09E2-4D90-B4D0-ADA7055060AE}" type="presParOf" srcId="{F44DFBA3-7612-4B0F-9571-02081C1FE0F1}" destId="{32961992-E0FB-482B-BF96-D30623A2AED3}" srcOrd="12" destOrd="0" presId="urn:microsoft.com/office/officeart/2005/8/layout/cycle6"/>
    <dgm:cxn modelId="{0D8D6863-F04C-4B5F-8106-A35555960E97}" type="presParOf" srcId="{F44DFBA3-7612-4B0F-9571-02081C1FE0F1}" destId="{5C32390D-54D7-4FCF-B716-9E18411C7DAB}" srcOrd="13" destOrd="0" presId="urn:microsoft.com/office/officeart/2005/8/layout/cycle6"/>
    <dgm:cxn modelId="{B4656813-1EBB-4E0E-B930-54F06F992AD1}" type="presParOf" srcId="{F44DFBA3-7612-4B0F-9571-02081C1FE0F1}" destId="{DD9F508B-DD8E-43A4-86C9-B77A863D21C8}" srcOrd="14" destOrd="0" presId="urn:microsoft.com/office/officeart/2005/8/layout/cycle6"/>
    <dgm:cxn modelId="{0483C060-A44E-43BC-AD94-4523236C9F98}" type="presParOf" srcId="{F44DFBA3-7612-4B0F-9571-02081C1FE0F1}" destId="{4B0F44F5-2341-4B5A-B8EC-70034319B6D8}" srcOrd="15" destOrd="0" presId="urn:microsoft.com/office/officeart/2005/8/layout/cycle6"/>
    <dgm:cxn modelId="{ACEBE877-A2B4-4D5C-8126-050229A053A4}" type="presParOf" srcId="{F44DFBA3-7612-4B0F-9571-02081C1FE0F1}" destId="{516942F8-7333-47C1-B0E6-F769648C223E}" srcOrd="16" destOrd="0" presId="urn:microsoft.com/office/officeart/2005/8/layout/cycle6"/>
    <dgm:cxn modelId="{78412F1D-DECE-4160-98C8-D96788269F9B}" type="presParOf" srcId="{F44DFBA3-7612-4B0F-9571-02081C1FE0F1}" destId="{DEA2161C-385B-4DA9-89DC-720D5DA3235F}" srcOrd="17" destOrd="0" presId="urn:microsoft.com/office/officeart/2005/8/layout/cycle6"/>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7#1">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vl1pPr>
          </a:lstStyle>
          <a:p>
            <a:pPr>
              <a:defRPr/>
            </a:pPr>
            <a:endParaRPr lang="es-ES"/>
          </a:p>
        </p:txBody>
      </p:sp>
      <p:sp>
        <p:nvSpPr>
          <p:cNvPr id="3075" name="Rectangle 3"/>
          <p:cNvSpPr>
            <a:spLocks noGrp="1" noChangeArrowheads="1"/>
          </p:cNvSpPr>
          <p:nvPr>
            <p:ph type="dt"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vl1pPr>
          </a:lstStyle>
          <a:p>
            <a:pPr>
              <a:defRPr/>
            </a:pPr>
            <a:endParaRPr lang="es-ES"/>
          </a:p>
        </p:txBody>
      </p:sp>
      <p:sp>
        <p:nvSpPr>
          <p:cNvPr id="5427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731520" y="4560570"/>
            <a:ext cx="585216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3078" name="Rectangle 6"/>
          <p:cNvSpPr>
            <a:spLocks noGrp="1" noChangeArrowheads="1"/>
          </p:cNvSpPr>
          <p:nvPr>
            <p:ph type="ftr" sz="quarter" idx="4"/>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vl1pPr>
          </a:lstStyle>
          <a:p>
            <a:pPr>
              <a:defRPr/>
            </a:pPr>
            <a:endParaRPr lang="es-ES"/>
          </a:p>
        </p:txBody>
      </p:sp>
      <p:sp>
        <p:nvSpPr>
          <p:cNvPr id="3079" name="Rectangle 7"/>
          <p:cNvSpPr>
            <a:spLocks noGrp="1" noChangeArrowheads="1"/>
          </p:cNvSpPr>
          <p:nvPr>
            <p:ph type="sldNum" sz="quarter" idx="5"/>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vl1pPr>
          </a:lstStyle>
          <a:p>
            <a:pPr>
              <a:defRPr/>
            </a:pPr>
            <a:fld id="{DEC118B1-4039-4339-A7F9-9B4362F4CAA4}" type="slidenum">
              <a:rPr lang="es-ES"/>
              <a:pPr>
                <a:defRPr/>
              </a:pPr>
              <a:t>‹Nº›</a:t>
            </a:fld>
            <a:endParaRPr lang="es-ES"/>
          </a:p>
        </p:txBody>
      </p:sp>
    </p:spTree>
    <p:extLst>
      <p:ext uri="{BB962C8B-B14F-4D97-AF65-F5344CB8AC3E}">
        <p14:creationId xmlns:p14="http://schemas.microsoft.com/office/powerpoint/2010/main" val="19593657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AD16CE4-D6B8-4692-96D1-CE99D28A798A}" type="slidenum">
              <a:rPr lang="es-ES" smtClean="0"/>
              <a:pPr/>
              <a:t>1</a:t>
            </a:fld>
            <a:endParaRPr lang="es-ES" smtClean="0"/>
          </a:p>
        </p:txBody>
      </p:sp>
      <p:sp>
        <p:nvSpPr>
          <p:cNvPr id="55299" name="Rectangle 2"/>
          <p:cNvSpPr>
            <a:spLocks noGrp="1" noRot="1" noChangeAspect="1" noChangeArrowheads="1" noTextEdit="1"/>
          </p:cNvSpPr>
          <p:nvPr>
            <p:ph type="sldImg"/>
          </p:nvPr>
        </p:nvSpPr>
        <p:spPr>
          <a:xfrm>
            <a:off x="1258888" y="719138"/>
            <a:ext cx="4800600" cy="3600450"/>
          </a:xfrm>
          <a:ln/>
        </p:spPr>
      </p:sp>
      <p:sp>
        <p:nvSpPr>
          <p:cNvPr id="55300" name="Rectangle 3"/>
          <p:cNvSpPr>
            <a:spLocks noGrp="1" noChangeArrowheads="1"/>
          </p:cNvSpPr>
          <p:nvPr>
            <p:ph type="body" idx="1"/>
          </p:nvPr>
        </p:nvSpPr>
        <p:spPr>
          <a:xfrm>
            <a:off x="975360" y="4560570"/>
            <a:ext cx="5364480" cy="4322207"/>
          </a:xfrm>
          <a:noFill/>
          <a:ln/>
        </p:spPr>
        <p:txBody>
          <a:bodyPr/>
          <a:lstStyle/>
          <a:p>
            <a:pPr eaLnBrk="1" hangingPunct="1"/>
            <a:endParaRPr lang="es-E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Marcador de imagen de diapositiva"/>
          <p:cNvSpPr>
            <a:spLocks noGrp="1" noRot="1" noChangeAspect="1" noTextEdit="1"/>
          </p:cNvSpPr>
          <p:nvPr>
            <p:ph type="sldImg"/>
          </p:nvPr>
        </p:nvSpPr>
        <p:spPr>
          <a:ln/>
        </p:spPr>
      </p:sp>
      <p:sp>
        <p:nvSpPr>
          <p:cNvPr id="65539" name="2 Marcador de notas"/>
          <p:cNvSpPr>
            <a:spLocks noGrp="1"/>
          </p:cNvSpPr>
          <p:nvPr>
            <p:ph type="body" idx="1"/>
          </p:nvPr>
        </p:nvSpPr>
        <p:spPr>
          <a:noFill/>
          <a:ln/>
        </p:spPr>
        <p:txBody>
          <a:bodyPr/>
          <a:lstStyle/>
          <a:p>
            <a:endParaRPr lang="es-ES" smtClean="0"/>
          </a:p>
        </p:txBody>
      </p:sp>
      <p:sp>
        <p:nvSpPr>
          <p:cNvPr id="65540" name="3 Marcador de número de diapositiva"/>
          <p:cNvSpPr>
            <a:spLocks noGrp="1"/>
          </p:cNvSpPr>
          <p:nvPr>
            <p:ph type="sldNum" sz="quarter" idx="5"/>
          </p:nvPr>
        </p:nvSpPr>
        <p:spPr>
          <a:noFill/>
        </p:spPr>
        <p:txBody>
          <a:bodyPr/>
          <a:lstStyle/>
          <a:p>
            <a:fld id="{978879BB-A381-4BE4-8B3A-D4AA8BFBB22E}" type="slidenum">
              <a:rPr lang="es-ES" smtClean="0"/>
              <a:pPr/>
              <a:t>10</a:t>
            </a:fld>
            <a:endParaRPr lang="es-E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a:ln/>
        </p:spPr>
      </p:sp>
      <p:sp>
        <p:nvSpPr>
          <p:cNvPr id="66563" name="2 Marcador de notas"/>
          <p:cNvSpPr>
            <a:spLocks noGrp="1"/>
          </p:cNvSpPr>
          <p:nvPr>
            <p:ph type="body" idx="1"/>
          </p:nvPr>
        </p:nvSpPr>
        <p:spPr>
          <a:noFill/>
          <a:ln/>
        </p:spPr>
        <p:txBody>
          <a:bodyPr/>
          <a:lstStyle/>
          <a:p>
            <a:endParaRPr lang="es-ES" smtClean="0"/>
          </a:p>
        </p:txBody>
      </p:sp>
      <p:sp>
        <p:nvSpPr>
          <p:cNvPr id="66564" name="3 Marcador de número de diapositiva"/>
          <p:cNvSpPr>
            <a:spLocks noGrp="1"/>
          </p:cNvSpPr>
          <p:nvPr>
            <p:ph type="sldNum" sz="quarter" idx="5"/>
          </p:nvPr>
        </p:nvSpPr>
        <p:spPr>
          <a:noFill/>
        </p:spPr>
        <p:txBody>
          <a:bodyPr/>
          <a:lstStyle/>
          <a:p>
            <a:fld id="{EFF45A92-0A52-4E08-A817-DD00396DE438}" type="slidenum">
              <a:rPr lang="es-ES" smtClean="0"/>
              <a:pPr/>
              <a:t>11</a:t>
            </a:fld>
            <a:endParaRPr lang="es-E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Marcador de imagen de diapositiva"/>
          <p:cNvSpPr>
            <a:spLocks noGrp="1" noRot="1" noChangeAspect="1" noTextEdit="1"/>
          </p:cNvSpPr>
          <p:nvPr>
            <p:ph type="sldImg"/>
          </p:nvPr>
        </p:nvSpPr>
        <p:spPr>
          <a:ln/>
        </p:spPr>
      </p:sp>
      <p:sp>
        <p:nvSpPr>
          <p:cNvPr id="67587" name="2 Marcador de notas"/>
          <p:cNvSpPr>
            <a:spLocks noGrp="1"/>
          </p:cNvSpPr>
          <p:nvPr>
            <p:ph type="body" idx="1"/>
          </p:nvPr>
        </p:nvSpPr>
        <p:spPr>
          <a:noFill/>
          <a:ln/>
        </p:spPr>
        <p:txBody>
          <a:bodyPr/>
          <a:lstStyle/>
          <a:p>
            <a:pPr eaLnBrk="1" hangingPunct="1"/>
            <a:endParaRPr lang="es-ES" smtClean="0"/>
          </a:p>
        </p:txBody>
      </p:sp>
      <p:sp>
        <p:nvSpPr>
          <p:cNvPr id="67588" name="3 Marcador de número de diapositiva"/>
          <p:cNvSpPr>
            <a:spLocks noGrp="1"/>
          </p:cNvSpPr>
          <p:nvPr>
            <p:ph type="sldNum" sz="quarter" idx="5"/>
          </p:nvPr>
        </p:nvSpPr>
        <p:spPr>
          <a:noFill/>
        </p:spPr>
        <p:txBody>
          <a:bodyPr/>
          <a:lstStyle/>
          <a:p>
            <a:fld id="{773FA369-FE52-4D3F-AFB9-2C76874A82CF}" type="slidenum">
              <a:rPr lang="es-ES" smtClean="0"/>
              <a:pPr/>
              <a:t>12</a:t>
            </a:fld>
            <a:endParaRPr lang="es-E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Marcador de imagen de diapositiva"/>
          <p:cNvSpPr>
            <a:spLocks noGrp="1" noRot="1" noChangeAspect="1" noTextEdit="1"/>
          </p:cNvSpPr>
          <p:nvPr>
            <p:ph type="sldImg"/>
          </p:nvPr>
        </p:nvSpPr>
        <p:spPr>
          <a:ln/>
        </p:spPr>
      </p:sp>
      <p:sp>
        <p:nvSpPr>
          <p:cNvPr id="68611" name="2 Marcador de notas"/>
          <p:cNvSpPr>
            <a:spLocks noGrp="1"/>
          </p:cNvSpPr>
          <p:nvPr>
            <p:ph type="body" idx="1"/>
          </p:nvPr>
        </p:nvSpPr>
        <p:spPr>
          <a:noFill/>
          <a:ln/>
        </p:spPr>
        <p:txBody>
          <a:bodyPr/>
          <a:lstStyle/>
          <a:p>
            <a:endParaRPr lang="es-ES" smtClean="0"/>
          </a:p>
        </p:txBody>
      </p:sp>
      <p:sp>
        <p:nvSpPr>
          <p:cNvPr id="68612" name="3 Marcador de número de diapositiva"/>
          <p:cNvSpPr>
            <a:spLocks noGrp="1"/>
          </p:cNvSpPr>
          <p:nvPr>
            <p:ph type="sldNum" sz="quarter" idx="5"/>
          </p:nvPr>
        </p:nvSpPr>
        <p:spPr>
          <a:noFill/>
        </p:spPr>
        <p:txBody>
          <a:bodyPr/>
          <a:lstStyle/>
          <a:p>
            <a:fld id="{67A15A2D-BC2B-4779-91F9-DFCD5377A5DB}" type="slidenum">
              <a:rPr lang="es-ES" smtClean="0"/>
              <a:pPr/>
              <a:t>13</a:t>
            </a:fld>
            <a:endParaRPr lang="es-E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ln/>
        </p:spPr>
        <p:txBody>
          <a:bodyPr/>
          <a:lstStyle/>
          <a:p>
            <a:endParaRPr lang="es-ES" smtClean="0"/>
          </a:p>
        </p:txBody>
      </p:sp>
      <p:sp>
        <p:nvSpPr>
          <p:cNvPr id="69636" name="3 Marcador de número de diapositiva"/>
          <p:cNvSpPr>
            <a:spLocks noGrp="1"/>
          </p:cNvSpPr>
          <p:nvPr>
            <p:ph type="sldNum" sz="quarter" idx="5"/>
          </p:nvPr>
        </p:nvSpPr>
        <p:spPr>
          <a:noFill/>
        </p:spPr>
        <p:txBody>
          <a:bodyPr/>
          <a:lstStyle/>
          <a:p>
            <a:fld id="{B85A01F8-C982-48B6-A91C-A5F3B0518625}" type="slidenum">
              <a:rPr lang="es-ES" smtClean="0"/>
              <a:pPr/>
              <a:t>14</a:t>
            </a:fld>
            <a:endParaRPr lang="es-E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Marcador de imagen de diapositiva"/>
          <p:cNvSpPr>
            <a:spLocks noGrp="1" noRot="1" noChangeAspect="1" noTextEdit="1"/>
          </p:cNvSpPr>
          <p:nvPr>
            <p:ph type="sldImg"/>
          </p:nvPr>
        </p:nvSpPr>
        <p:spPr>
          <a:ln/>
        </p:spPr>
      </p:sp>
      <p:sp>
        <p:nvSpPr>
          <p:cNvPr id="70659" name="2 Marcador de notas"/>
          <p:cNvSpPr>
            <a:spLocks noGrp="1"/>
          </p:cNvSpPr>
          <p:nvPr>
            <p:ph type="body" idx="1"/>
          </p:nvPr>
        </p:nvSpPr>
        <p:spPr>
          <a:noFill/>
          <a:ln/>
        </p:spPr>
        <p:txBody>
          <a:bodyPr/>
          <a:lstStyle/>
          <a:p>
            <a:endParaRPr lang="es-ES" smtClean="0"/>
          </a:p>
        </p:txBody>
      </p:sp>
      <p:sp>
        <p:nvSpPr>
          <p:cNvPr id="70660" name="3 Marcador de número de diapositiva"/>
          <p:cNvSpPr>
            <a:spLocks noGrp="1"/>
          </p:cNvSpPr>
          <p:nvPr>
            <p:ph type="sldNum" sz="quarter" idx="5"/>
          </p:nvPr>
        </p:nvSpPr>
        <p:spPr>
          <a:noFill/>
        </p:spPr>
        <p:txBody>
          <a:bodyPr/>
          <a:lstStyle/>
          <a:p>
            <a:fld id="{9B54C00D-E38E-4578-AC96-B3FBA76FC958}" type="slidenum">
              <a:rPr lang="es-ES" smtClean="0"/>
              <a:pPr/>
              <a:t>15</a:t>
            </a:fld>
            <a:endParaRPr lang="es-E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Marcador de imagen de diapositiva"/>
          <p:cNvSpPr>
            <a:spLocks noGrp="1" noRot="1" noChangeAspect="1" noTextEdit="1"/>
          </p:cNvSpPr>
          <p:nvPr>
            <p:ph type="sldImg"/>
          </p:nvPr>
        </p:nvSpPr>
        <p:spPr>
          <a:ln/>
        </p:spPr>
      </p:sp>
      <p:sp>
        <p:nvSpPr>
          <p:cNvPr id="71683" name="2 Marcador de notas"/>
          <p:cNvSpPr>
            <a:spLocks noGrp="1"/>
          </p:cNvSpPr>
          <p:nvPr>
            <p:ph type="body" idx="1"/>
          </p:nvPr>
        </p:nvSpPr>
        <p:spPr>
          <a:noFill/>
          <a:ln/>
        </p:spPr>
        <p:txBody>
          <a:bodyPr/>
          <a:lstStyle/>
          <a:p>
            <a:endParaRPr lang="es-ES" smtClean="0"/>
          </a:p>
        </p:txBody>
      </p:sp>
      <p:sp>
        <p:nvSpPr>
          <p:cNvPr id="71684" name="3 Marcador de número de diapositiva"/>
          <p:cNvSpPr>
            <a:spLocks noGrp="1"/>
          </p:cNvSpPr>
          <p:nvPr>
            <p:ph type="sldNum" sz="quarter" idx="5"/>
          </p:nvPr>
        </p:nvSpPr>
        <p:spPr>
          <a:noFill/>
        </p:spPr>
        <p:txBody>
          <a:bodyPr/>
          <a:lstStyle/>
          <a:p>
            <a:fld id="{5BEEB908-23F0-47D8-8BFF-9D02D1DCD967}" type="slidenum">
              <a:rPr lang="es-ES" smtClean="0"/>
              <a:pPr/>
              <a:t>16</a:t>
            </a:fld>
            <a:endParaRPr lang="es-E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Marcador de imagen de diapositiva"/>
          <p:cNvSpPr>
            <a:spLocks noGrp="1" noRot="1" noChangeAspect="1" noTextEdit="1"/>
          </p:cNvSpPr>
          <p:nvPr>
            <p:ph type="sldImg"/>
          </p:nvPr>
        </p:nvSpPr>
        <p:spPr>
          <a:ln/>
        </p:spPr>
      </p:sp>
      <p:sp>
        <p:nvSpPr>
          <p:cNvPr id="72707" name="2 Marcador de notas"/>
          <p:cNvSpPr>
            <a:spLocks noGrp="1"/>
          </p:cNvSpPr>
          <p:nvPr>
            <p:ph type="body" idx="1"/>
          </p:nvPr>
        </p:nvSpPr>
        <p:spPr>
          <a:noFill/>
          <a:ln/>
        </p:spPr>
        <p:txBody>
          <a:bodyPr/>
          <a:lstStyle/>
          <a:p>
            <a:endParaRPr lang="es-ES" smtClean="0"/>
          </a:p>
        </p:txBody>
      </p:sp>
      <p:sp>
        <p:nvSpPr>
          <p:cNvPr id="72708" name="3 Marcador de número de diapositiva"/>
          <p:cNvSpPr>
            <a:spLocks noGrp="1"/>
          </p:cNvSpPr>
          <p:nvPr>
            <p:ph type="sldNum" sz="quarter" idx="5"/>
          </p:nvPr>
        </p:nvSpPr>
        <p:spPr>
          <a:noFill/>
        </p:spPr>
        <p:txBody>
          <a:bodyPr/>
          <a:lstStyle/>
          <a:p>
            <a:fld id="{87234EEA-3612-4761-B296-3D6A9034E67D}" type="slidenum">
              <a:rPr lang="es-ES" smtClean="0"/>
              <a:pPr/>
              <a:t>17</a:t>
            </a:fld>
            <a:endParaRPr lang="es-E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ln/>
        </p:spPr>
        <p:txBody>
          <a:bodyPr/>
          <a:lstStyle/>
          <a:p>
            <a:endParaRPr lang="es-ES" smtClean="0"/>
          </a:p>
        </p:txBody>
      </p:sp>
      <p:sp>
        <p:nvSpPr>
          <p:cNvPr id="73732" name="3 Marcador de número de diapositiva"/>
          <p:cNvSpPr>
            <a:spLocks noGrp="1"/>
          </p:cNvSpPr>
          <p:nvPr>
            <p:ph type="sldNum" sz="quarter" idx="5"/>
          </p:nvPr>
        </p:nvSpPr>
        <p:spPr>
          <a:noFill/>
        </p:spPr>
        <p:txBody>
          <a:bodyPr/>
          <a:lstStyle/>
          <a:p>
            <a:fld id="{222AC7AE-0EAD-45CA-8B71-B45A758750D8}" type="slidenum">
              <a:rPr lang="es-ES" smtClean="0"/>
              <a:pPr/>
              <a:t>18</a:t>
            </a:fld>
            <a:endParaRPr lang="es-E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a:ln/>
        </p:spPr>
      </p:sp>
      <p:sp>
        <p:nvSpPr>
          <p:cNvPr id="74755" name="2 Marcador de notas"/>
          <p:cNvSpPr>
            <a:spLocks noGrp="1"/>
          </p:cNvSpPr>
          <p:nvPr>
            <p:ph type="body" idx="1"/>
          </p:nvPr>
        </p:nvSpPr>
        <p:spPr>
          <a:noFill/>
          <a:ln/>
        </p:spPr>
        <p:txBody>
          <a:bodyPr/>
          <a:lstStyle/>
          <a:p>
            <a:endParaRPr lang="es-ES" smtClean="0"/>
          </a:p>
        </p:txBody>
      </p:sp>
      <p:sp>
        <p:nvSpPr>
          <p:cNvPr id="74756" name="3 Marcador de número de diapositiva"/>
          <p:cNvSpPr>
            <a:spLocks noGrp="1"/>
          </p:cNvSpPr>
          <p:nvPr>
            <p:ph type="sldNum" sz="quarter" idx="5"/>
          </p:nvPr>
        </p:nvSpPr>
        <p:spPr>
          <a:noFill/>
        </p:spPr>
        <p:txBody>
          <a:bodyPr/>
          <a:lstStyle/>
          <a:p>
            <a:fld id="{65D81BFF-9AE2-402D-8E6F-73464A2C97E0}" type="slidenum">
              <a:rPr lang="es-ES" smtClean="0"/>
              <a:pPr/>
              <a:t>19</a:t>
            </a:fld>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E0F6FBD6-3E27-41C4-9443-6B9D478B697C}" type="slidenum">
              <a:rPr lang="es-ES" smtClean="0"/>
              <a:pPr/>
              <a:t>2</a:t>
            </a:fld>
            <a:endParaRPr lang="es-ES" smtClean="0"/>
          </a:p>
        </p:txBody>
      </p:sp>
      <p:sp>
        <p:nvSpPr>
          <p:cNvPr id="56323" name="Rectangle 2"/>
          <p:cNvSpPr>
            <a:spLocks noGrp="1" noRot="1" noChangeAspect="1" noChangeArrowheads="1" noTextEdit="1"/>
          </p:cNvSpPr>
          <p:nvPr>
            <p:ph type="sldImg"/>
          </p:nvPr>
        </p:nvSpPr>
        <p:spPr>
          <a:xfrm>
            <a:off x="1260475" y="719138"/>
            <a:ext cx="4800600" cy="3600450"/>
          </a:xfrm>
          <a:ln/>
        </p:spPr>
      </p:sp>
      <p:sp>
        <p:nvSpPr>
          <p:cNvPr id="56324" name="Rectangle 3"/>
          <p:cNvSpPr>
            <a:spLocks noGrp="1" noChangeArrowheads="1"/>
          </p:cNvSpPr>
          <p:nvPr>
            <p:ph type="body" idx="1"/>
          </p:nvPr>
        </p:nvSpPr>
        <p:spPr>
          <a:xfrm>
            <a:off x="975360" y="4560570"/>
            <a:ext cx="5364480" cy="4322207"/>
          </a:xfrm>
          <a:noFill/>
          <a:ln/>
        </p:spPr>
        <p:txBody>
          <a:bodyPr/>
          <a:lstStyle/>
          <a:p>
            <a:pPr eaLnBrk="1" hangingPunct="1"/>
            <a:endParaRPr lang="es-E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ln/>
        </p:spPr>
        <p:txBody>
          <a:bodyPr/>
          <a:lstStyle/>
          <a:p>
            <a:endParaRPr lang="es-ES" smtClean="0"/>
          </a:p>
        </p:txBody>
      </p:sp>
      <p:sp>
        <p:nvSpPr>
          <p:cNvPr id="75780" name="3 Marcador de número de diapositiva"/>
          <p:cNvSpPr>
            <a:spLocks noGrp="1"/>
          </p:cNvSpPr>
          <p:nvPr>
            <p:ph type="sldNum" sz="quarter" idx="5"/>
          </p:nvPr>
        </p:nvSpPr>
        <p:spPr>
          <a:noFill/>
        </p:spPr>
        <p:txBody>
          <a:bodyPr/>
          <a:lstStyle/>
          <a:p>
            <a:fld id="{BF1D16AA-7771-47E1-8D27-87A1B0154492}" type="slidenum">
              <a:rPr lang="es-ES" smtClean="0"/>
              <a:pPr/>
              <a:t>20</a:t>
            </a:fld>
            <a:endParaRPr lang="es-E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21</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22</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23</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24</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25</a:t>
            </a:fld>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26</a:t>
            </a:fld>
            <a:endParaRPr lang="es-E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27</a:t>
            </a:fld>
            <a:endParaRPr lang="es-E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28</a:t>
            </a:fld>
            <a:endParaRPr lang="es-E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29</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B7028E6E-43B8-4727-A73E-AD34C2C83693}" type="slidenum">
              <a:rPr lang="es-ES" smtClean="0"/>
              <a:pPr/>
              <a:t>3</a:t>
            </a:fld>
            <a:endParaRPr lang="es-ES" smtClean="0"/>
          </a:p>
        </p:txBody>
      </p:sp>
      <p:sp>
        <p:nvSpPr>
          <p:cNvPr id="57347" name="Rectangle 2"/>
          <p:cNvSpPr>
            <a:spLocks noGrp="1" noRot="1" noChangeAspect="1" noChangeArrowheads="1" noTextEdit="1"/>
          </p:cNvSpPr>
          <p:nvPr>
            <p:ph type="sldImg"/>
          </p:nvPr>
        </p:nvSpPr>
        <p:spPr>
          <a:xfrm>
            <a:off x="1258888" y="720725"/>
            <a:ext cx="4800600" cy="3600450"/>
          </a:xfrm>
          <a:ln/>
        </p:spPr>
      </p:sp>
      <p:sp>
        <p:nvSpPr>
          <p:cNvPr id="57348" name="Rectangle 3"/>
          <p:cNvSpPr>
            <a:spLocks noGrp="1" noChangeArrowheads="1"/>
          </p:cNvSpPr>
          <p:nvPr>
            <p:ph type="body" idx="1"/>
          </p:nvPr>
        </p:nvSpPr>
        <p:spPr>
          <a:xfrm>
            <a:off x="975360" y="4560570"/>
            <a:ext cx="5364480" cy="4320540"/>
          </a:xfrm>
          <a:noFill/>
          <a:ln/>
        </p:spPr>
        <p:txBody>
          <a:bodyPr/>
          <a:lstStyle/>
          <a:p>
            <a:pPr eaLnBrk="1" hangingPunct="1"/>
            <a:endParaRPr lang="es-E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30</a:t>
            </a:fld>
            <a:endParaRPr lang="es-E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31</a:t>
            </a:fld>
            <a:endParaRPr lang="es-E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32</a:t>
            </a:fld>
            <a:endParaRPr lang="es-E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33</a:t>
            </a:fld>
            <a:endParaRPr lang="es-E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34</a:t>
            </a:fld>
            <a:endParaRPr lang="es-E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35</a:t>
            </a:fld>
            <a:endParaRPr lang="es-E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Marcador de imagen de diapositiva"/>
          <p:cNvSpPr>
            <a:spLocks noGrp="1" noRot="1" noChangeAspect="1" noTextEdit="1"/>
          </p:cNvSpPr>
          <p:nvPr>
            <p:ph type="sldImg"/>
          </p:nvPr>
        </p:nvSpPr>
        <p:spPr>
          <a:ln/>
        </p:spPr>
      </p:sp>
      <p:sp>
        <p:nvSpPr>
          <p:cNvPr id="76803" name="2 Marcador de notas"/>
          <p:cNvSpPr>
            <a:spLocks noGrp="1"/>
          </p:cNvSpPr>
          <p:nvPr>
            <p:ph type="body" idx="1"/>
          </p:nvPr>
        </p:nvSpPr>
        <p:spPr>
          <a:noFill/>
          <a:ln/>
        </p:spPr>
        <p:txBody>
          <a:bodyPr/>
          <a:lstStyle/>
          <a:p>
            <a:endParaRPr lang="es-ES" smtClean="0"/>
          </a:p>
        </p:txBody>
      </p:sp>
      <p:sp>
        <p:nvSpPr>
          <p:cNvPr id="76804" name="3 Marcador de número de diapositiva"/>
          <p:cNvSpPr>
            <a:spLocks noGrp="1"/>
          </p:cNvSpPr>
          <p:nvPr>
            <p:ph type="sldNum" sz="quarter" idx="5"/>
          </p:nvPr>
        </p:nvSpPr>
        <p:spPr>
          <a:noFill/>
        </p:spPr>
        <p:txBody>
          <a:bodyPr/>
          <a:lstStyle/>
          <a:p>
            <a:fld id="{EB6F16DE-8885-4E65-A63C-EA30A6058AC3}" type="slidenum">
              <a:rPr lang="es-ES" smtClean="0"/>
              <a:pPr/>
              <a:t>36</a:t>
            </a:fld>
            <a:endParaRPr lang="es-E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a:ln/>
        </p:spPr>
      </p:sp>
      <p:sp>
        <p:nvSpPr>
          <p:cNvPr id="77827" name="2 Marcador de notas"/>
          <p:cNvSpPr>
            <a:spLocks noGrp="1"/>
          </p:cNvSpPr>
          <p:nvPr>
            <p:ph type="body" idx="1"/>
          </p:nvPr>
        </p:nvSpPr>
        <p:spPr>
          <a:noFill/>
          <a:ln/>
        </p:spPr>
        <p:txBody>
          <a:bodyPr/>
          <a:lstStyle/>
          <a:p>
            <a:pPr eaLnBrk="1" hangingPunct="1"/>
            <a:endParaRPr lang="es-ES" smtClean="0"/>
          </a:p>
        </p:txBody>
      </p:sp>
      <p:sp>
        <p:nvSpPr>
          <p:cNvPr id="77828" name="3 Marcador de número de diapositiva"/>
          <p:cNvSpPr>
            <a:spLocks noGrp="1"/>
          </p:cNvSpPr>
          <p:nvPr>
            <p:ph type="sldNum" sz="quarter" idx="5"/>
          </p:nvPr>
        </p:nvSpPr>
        <p:spPr>
          <a:noFill/>
        </p:spPr>
        <p:txBody>
          <a:bodyPr/>
          <a:lstStyle/>
          <a:p>
            <a:fld id="{12218977-843C-4AAF-9C50-6F63B5CA7A31}" type="slidenum">
              <a:rPr lang="es-ES" smtClean="0"/>
              <a:pPr/>
              <a:t>37</a:t>
            </a:fld>
            <a:endParaRPr lang="es-E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F3036DFE-0CDA-4EC4-A250-FB0D0A351CD3}" type="slidenum">
              <a:rPr lang="es-ES" smtClean="0"/>
              <a:pPr/>
              <a:t>38</a:t>
            </a:fld>
            <a:endParaRPr lang="es-ES" smtClean="0"/>
          </a:p>
        </p:txBody>
      </p:sp>
      <p:sp>
        <p:nvSpPr>
          <p:cNvPr id="78851" name="Rectangle 2"/>
          <p:cNvSpPr>
            <a:spLocks noGrp="1" noRot="1" noChangeAspect="1" noChangeArrowheads="1" noTextEdit="1"/>
          </p:cNvSpPr>
          <p:nvPr>
            <p:ph type="sldImg"/>
          </p:nvPr>
        </p:nvSpPr>
        <p:spPr>
          <a:xfrm>
            <a:off x="1258888" y="720725"/>
            <a:ext cx="4800600" cy="3600450"/>
          </a:xfrm>
          <a:ln/>
        </p:spPr>
      </p:sp>
      <p:sp>
        <p:nvSpPr>
          <p:cNvPr id="78852" name="Rectangle 3"/>
          <p:cNvSpPr>
            <a:spLocks noGrp="1" noChangeArrowheads="1"/>
          </p:cNvSpPr>
          <p:nvPr>
            <p:ph type="body" idx="1"/>
          </p:nvPr>
        </p:nvSpPr>
        <p:spPr>
          <a:xfrm>
            <a:off x="975360" y="4560570"/>
            <a:ext cx="5364480" cy="4320540"/>
          </a:xfrm>
          <a:noFill/>
          <a:ln/>
        </p:spPr>
        <p:txBody>
          <a:bodyPr/>
          <a:lstStyle/>
          <a:p>
            <a:pPr eaLnBrk="1" hangingPunct="1"/>
            <a:endParaRPr lang="es-E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31746D7A-F678-4059-8F45-649F0E69EC7D}" type="slidenum">
              <a:rPr lang="es-ES" smtClean="0"/>
              <a:pPr/>
              <a:t>39</a:t>
            </a:fld>
            <a:endParaRPr lang="es-E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1C8344AA-4448-4367-BFCA-EB5720542F91}" type="slidenum">
              <a:rPr lang="es-ES" smtClean="0"/>
              <a:pPr/>
              <a:t>4</a:t>
            </a:fld>
            <a:endParaRPr lang="es-ES" smtClean="0"/>
          </a:p>
        </p:txBody>
      </p:sp>
      <p:sp>
        <p:nvSpPr>
          <p:cNvPr id="58371" name="Rectangle 2"/>
          <p:cNvSpPr>
            <a:spLocks noGrp="1" noRot="1" noChangeAspect="1" noChangeArrowheads="1" noTextEdit="1"/>
          </p:cNvSpPr>
          <p:nvPr>
            <p:ph type="sldImg"/>
          </p:nvPr>
        </p:nvSpPr>
        <p:spPr>
          <a:xfrm>
            <a:off x="1258888" y="720725"/>
            <a:ext cx="4800600" cy="3600450"/>
          </a:xfrm>
          <a:ln/>
        </p:spPr>
      </p:sp>
      <p:sp>
        <p:nvSpPr>
          <p:cNvPr id="58372" name="Rectangle 3"/>
          <p:cNvSpPr>
            <a:spLocks noGrp="1" noChangeArrowheads="1"/>
          </p:cNvSpPr>
          <p:nvPr>
            <p:ph type="body" idx="1"/>
          </p:nvPr>
        </p:nvSpPr>
        <p:spPr>
          <a:xfrm>
            <a:off x="975360" y="4560570"/>
            <a:ext cx="5364480" cy="4320540"/>
          </a:xfrm>
          <a:noFill/>
          <a:ln/>
        </p:spPr>
        <p:txBody>
          <a:bodyPr/>
          <a:lstStyle/>
          <a:p>
            <a:pPr eaLnBrk="1" hangingPunct="1"/>
            <a:endParaRPr lang="es-E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815B809D-F3DB-44F8-9110-0C898A5ACAC5}" type="slidenum">
              <a:rPr lang="es-ES" smtClean="0"/>
              <a:pPr/>
              <a:t>40</a:t>
            </a:fld>
            <a:endParaRPr lang="es-E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7C843101-14DA-48DF-B1B5-7A0B2DBF85DF}" type="slidenum">
              <a:rPr lang="es-ES" smtClean="0"/>
              <a:pPr/>
              <a:t>41</a:t>
            </a:fld>
            <a:endParaRPr lang="es-E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0280924B-299D-4506-AA79-9BD87A6A0A61}" type="slidenum">
              <a:rPr lang="es-ES" smtClean="0"/>
              <a:pPr/>
              <a:t>42</a:t>
            </a:fld>
            <a:endParaRPr lang="es-E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43</a:t>
            </a:fld>
            <a:endParaRPr lang="es-E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1 Marcador de imagen de diapositiva"/>
          <p:cNvSpPr>
            <a:spLocks noGrp="1" noRot="1" noChangeAspect="1" noTextEdit="1"/>
          </p:cNvSpPr>
          <p:nvPr>
            <p:ph type="sldImg"/>
          </p:nvPr>
        </p:nvSpPr>
        <p:spPr>
          <a:ln/>
        </p:spPr>
      </p:sp>
      <p:sp>
        <p:nvSpPr>
          <p:cNvPr id="92163" name="2 Marcador de notas"/>
          <p:cNvSpPr>
            <a:spLocks noGrp="1"/>
          </p:cNvSpPr>
          <p:nvPr>
            <p:ph type="body" idx="1"/>
          </p:nvPr>
        </p:nvSpPr>
        <p:spPr>
          <a:noFill/>
          <a:ln/>
        </p:spPr>
        <p:txBody>
          <a:bodyPr/>
          <a:lstStyle/>
          <a:p>
            <a:endParaRPr lang="es-ES" smtClean="0"/>
          </a:p>
        </p:txBody>
      </p:sp>
      <p:sp>
        <p:nvSpPr>
          <p:cNvPr id="92164" name="3 Marcador de número de diapositiva"/>
          <p:cNvSpPr>
            <a:spLocks noGrp="1"/>
          </p:cNvSpPr>
          <p:nvPr>
            <p:ph type="sldNum" sz="quarter" idx="5"/>
          </p:nvPr>
        </p:nvSpPr>
        <p:spPr>
          <a:noFill/>
        </p:spPr>
        <p:txBody>
          <a:bodyPr/>
          <a:lstStyle/>
          <a:p>
            <a:fld id="{8984E0D4-F73C-44CF-9F0E-61953961D20A}" type="slidenum">
              <a:rPr lang="es-ES" smtClean="0"/>
              <a:pPr/>
              <a:t>44</a:t>
            </a:fld>
            <a:endParaRPr lang="es-E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45</a:t>
            </a:fld>
            <a:endParaRPr lang="es-E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46</a:t>
            </a:fld>
            <a:endParaRPr lang="es-E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47</a:t>
            </a:fld>
            <a:endParaRPr lang="es-E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48</a:t>
            </a:fld>
            <a:endParaRPr lang="es-E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a:ln/>
        </p:spPr>
      </p:sp>
      <p:sp>
        <p:nvSpPr>
          <p:cNvPr id="83971" name="2 Marcador de notas"/>
          <p:cNvSpPr>
            <a:spLocks noGrp="1"/>
          </p:cNvSpPr>
          <p:nvPr>
            <p:ph type="body" idx="1"/>
          </p:nvPr>
        </p:nvSpPr>
        <p:spPr>
          <a:noFill/>
          <a:ln/>
        </p:spPr>
        <p:txBody>
          <a:bodyPr/>
          <a:lstStyle/>
          <a:p>
            <a:pPr eaLnBrk="1" hangingPunct="1"/>
            <a:endParaRPr lang="es-ES" smtClean="0"/>
          </a:p>
        </p:txBody>
      </p:sp>
      <p:sp>
        <p:nvSpPr>
          <p:cNvPr id="83972" name="3 Marcador de número de diapositiva"/>
          <p:cNvSpPr>
            <a:spLocks noGrp="1"/>
          </p:cNvSpPr>
          <p:nvPr>
            <p:ph type="sldNum" sz="quarter" idx="5"/>
          </p:nvPr>
        </p:nvSpPr>
        <p:spPr>
          <a:noFill/>
        </p:spPr>
        <p:txBody>
          <a:bodyPr/>
          <a:lstStyle/>
          <a:p>
            <a:fld id="{46125A92-CCA7-4247-901A-38E1656DE85F}" type="slidenum">
              <a:rPr lang="es-ES" smtClean="0"/>
              <a:pPr/>
              <a:t>49</a:t>
            </a:fld>
            <a:endParaRPr 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Marcador de imagen de diapositiva"/>
          <p:cNvSpPr>
            <a:spLocks noGrp="1" noRot="1" noChangeAspect="1" noTextEdit="1"/>
          </p:cNvSpPr>
          <p:nvPr>
            <p:ph type="sldImg"/>
          </p:nvPr>
        </p:nvSpPr>
        <p:spPr>
          <a:ln/>
        </p:spPr>
      </p:sp>
      <p:sp>
        <p:nvSpPr>
          <p:cNvPr id="59395" name="2 Marcador de notas"/>
          <p:cNvSpPr>
            <a:spLocks noGrp="1"/>
          </p:cNvSpPr>
          <p:nvPr>
            <p:ph type="body" idx="1"/>
          </p:nvPr>
        </p:nvSpPr>
        <p:spPr>
          <a:noFill/>
          <a:ln/>
        </p:spPr>
        <p:txBody>
          <a:bodyPr/>
          <a:lstStyle/>
          <a:p>
            <a:pPr eaLnBrk="1" hangingPunct="1"/>
            <a:endParaRPr lang="es-ES" smtClean="0"/>
          </a:p>
        </p:txBody>
      </p:sp>
      <p:sp>
        <p:nvSpPr>
          <p:cNvPr id="59396" name="3 Marcador de número de diapositiva"/>
          <p:cNvSpPr>
            <a:spLocks noGrp="1"/>
          </p:cNvSpPr>
          <p:nvPr>
            <p:ph type="sldNum" sz="quarter" idx="5"/>
          </p:nvPr>
        </p:nvSpPr>
        <p:spPr>
          <a:noFill/>
        </p:spPr>
        <p:txBody>
          <a:bodyPr/>
          <a:lstStyle/>
          <a:p>
            <a:fld id="{AABFB4ED-E997-488F-958F-205DB041A199}" type="slidenum">
              <a:rPr lang="es-ES" smtClean="0"/>
              <a:pPr/>
              <a:t>5</a:t>
            </a:fld>
            <a:endParaRPr lang="es-E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Marcador de imagen de diapositiva"/>
          <p:cNvSpPr>
            <a:spLocks noGrp="1" noRot="1" noChangeAspect="1" noTextEdit="1"/>
          </p:cNvSpPr>
          <p:nvPr>
            <p:ph type="sldImg"/>
          </p:nvPr>
        </p:nvSpPr>
        <p:spPr>
          <a:ln/>
        </p:spPr>
      </p:sp>
      <p:sp>
        <p:nvSpPr>
          <p:cNvPr id="89091" name="2 Marcador de notas"/>
          <p:cNvSpPr>
            <a:spLocks noGrp="1"/>
          </p:cNvSpPr>
          <p:nvPr>
            <p:ph type="body" idx="1"/>
          </p:nvPr>
        </p:nvSpPr>
        <p:spPr>
          <a:noFill/>
          <a:ln/>
        </p:spPr>
        <p:txBody>
          <a:bodyPr/>
          <a:lstStyle/>
          <a:p>
            <a:endParaRPr lang="es-ES" smtClean="0"/>
          </a:p>
        </p:txBody>
      </p:sp>
      <p:sp>
        <p:nvSpPr>
          <p:cNvPr id="89092" name="3 Marcador de número de diapositiva"/>
          <p:cNvSpPr>
            <a:spLocks noGrp="1"/>
          </p:cNvSpPr>
          <p:nvPr>
            <p:ph type="sldNum" sz="quarter" idx="5"/>
          </p:nvPr>
        </p:nvSpPr>
        <p:spPr>
          <a:noFill/>
        </p:spPr>
        <p:txBody>
          <a:bodyPr/>
          <a:lstStyle/>
          <a:p>
            <a:fld id="{A10A98CA-61F9-4886-A61E-173C0791117C}" type="slidenum">
              <a:rPr lang="es-ES" smtClean="0"/>
              <a:pPr/>
              <a:t>54</a:t>
            </a:fld>
            <a:endParaRPr lang="es-E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55</a:t>
            </a:fld>
            <a:endParaRPr lang="es-E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Marcador de imagen de diapositiva"/>
          <p:cNvSpPr>
            <a:spLocks noGrp="1" noRot="1" noChangeAspect="1" noTextEdit="1"/>
          </p:cNvSpPr>
          <p:nvPr>
            <p:ph type="sldImg"/>
          </p:nvPr>
        </p:nvSpPr>
        <p:spPr>
          <a:ln/>
        </p:spPr>
      </p:sp>
      <p:sp>
        <p:nvSpPr>
          <p:cNvPr id="61443" name="2 Marcador de notas"/>
          <p:cNvSpPr>
            <a:spLocks noGrp="1"/>
          </p:cNvSpPr>
          <p:nvPr>
            <p:ph type="body" idx="1"/>
          </p:nvPr>
        </p:nvSpPr>
        <p:spPr>
          <a:noFill/>
          <a:ln/>
        </p:spPr>
        <p:txBody>
          <a:bodyPr/>
          <a:lstStyle/>
          <a:p>
            <a:pPr eaLnBrk="1" hangingPunct="1"/>
            <a:endParaRPr lang="es-ES" smtClean="0"/>
          </a:p>
        </p:txBody>
      </p:sp>
      <p:sp>
        <p:nvSpPr>
          <p:cNvPr id="61444" name="3 Marcador de número de diapositiva"/>
          <p:cNvSpPr>
            <a:spLocks noGrp="1"/>
          </p:cNvSpPr>
          <p:nvPr>
            <p:ph type="sldNum" sz="quarter" idx="5"/>
          </p:nvPr>
        </p:nvSpPr>
        <p:spPr>
          <a:noFill/>
        </p:spPr>
        <p:txBody>
          <a:bodyPr/>
          <a:lstStyle/>
          <a:p>
            <a:fld id="{FD04A02F-3961-4556-AC2E-78F3EC8C5898}" type="slidenum">
              <a:rPr lang="es-ES" smtClean="0"/>
              <a:pPr/>
              <a:t>6</a:t>
            </a:fld>
            <a:endParaRPr lang="es-E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65</a:t>
            </a:fld>
            <a:endParaRPr lang="es-E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66</a:t>
            </a:fld>
            <a:endParaRPr lang="es-E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67</a:t>
            </a:fld>
            <a:endParaRPr lang="es-E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1 Marcador de imagen de diapositiva"/>
          <p:cNvSpPr>
            <a:spLocks noGrp="1" noRot="1" noChangeAspect="1" noTextEdit="1"/>
          </p:cNvSpPr>
          <p:nvPr>
            <p:ph type="sldImg"/>
          </p:nvPr>
        </p:nvSpPr>
        <p:spPr>
          <a:ln/>
        </p:spPr>
      </p:sp>
      <p:sp>
        <p:nvSpPr>
          <p:cNvPr id="105475" name="2 Marcador de notas"/>
          <p:cNvSpPr>
            <a:spLocks noGrp="1"/>
          </p:cNvSpPr>
          <p:nvPr>
            <p:ph type="body" idx="1"/>
          </p:nvPr>
        </p:nvSpPr>
        <p:spPr>
          <a:noFill/>
          <a:ln/>
        </p:spPr>
        <p:txBody>
          <a:bodyPr/>
          <a:lstStyle/>
          <a:p>
            <a:endParaRPr lang="es-ES" smtClean="0"/>
          </a:p>
        </p:txBody>
      </p:sp>
      <p:sp>
        <p:nvSpPr>
          <p:cNvPr id="105476" name="3 Marcador de número de diapositiva"/>
          <p:cNvSpPr>
            <a:spLocks noGrp="1"/>
          </p:cNvSpPr>
          <p:nvPr>
            <p:ph type="sldNum" sz="quarter" idx="5"/>
          </p:nvPr>
        </p:nvSpPr>
        <p:spPr>
          <a:noFill/>
        </p:spPr>
        <p:txBody>
          <a:bodyPr/>
          <a:lstStyle/>
          <a:p>
            <a:fld id="{082E0CB5-40DE-42A3-9A46-D2B665E01510}" type="slidenum">
              <a:rPr lang="es-ES" smtClean="0"/>
              <a:pPr/>
              <a:t>68</a:t>
            </a:fld>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ln/>
        </p:spPr>
        <p:txBody>
          <a:bodyPr/>
          <a:lstStyle/>
          <a:p>
            <a:endParaRPr lang="es-ES" smtClean="0"/>
          </a:p>
        </p:txBody>
      </p:sp>
      <p:sp>
        <p:nvSpPr>
          <p:cNvPr id="62468" name="3 Marcador de número de diapositiva"/>
          <p:cNvSpPr>
            <a:spLocks noGrp="1"/>
          </p:cNvSpPr>
          <p:nvPr>
            <p:ph type="sldNum" sz="quarter" idx="5"/>
          </p:nvPr>
        </p:nvSpPr>
        <p:spPr>
          <a:noFill/>
        </p:spPr>
        <p:txBody>
          <a:bodyPr/>
          <a:lstStyle/>
          <a:p>
            <a:fld id="{350780F0-43F2-445E-97DE-45BB3D7D8CA3}" type="slidenum">
              <a:rPr lang="es-ES" smtClean="0"/>
              <a:pPr/>
              <a:t>7</a:t>
            </a:fld>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Marcador de imagen de diapositiva"/>
          <p:cNvSpPr>
            <a:spLocks noGrp="1" noRot="1" noChangeAspect="1" noTextEdit="1"/>
          </p:cNvSpPr>
          <p:nvPr>
            <p:ph type="sldImg"/>
          </p:nvPr>
        </p:nvSpPr>
        <p:spPr>
          <a:ln/>
        </p:spPr>
      </p:sp>
      <p:sp>
        <p:nvSpPr>
          <p:cNvPr id="63491" name="2 Marcador de notas"/>
          <p:cNvSpPr>
            <a:spLocks noGrp="1"/>
          </p:cNvSpPr>
          <p:nvPr>
            <p:ph type="body" idx="1"/>
          </p:nvPr>
        </p:nvSpPr>
        <p:spPr>
          <a:noFill/>
          <a:ln/>
        </p:spPr>
        <p:txBody>
          <a:bodyPr/>
          <a:lstStyle/>
          <a:p>
            <a:endParaRPr lang="es-ES" smtClean="0"/>
          </a:p>
        </p:txBody>
      </p:sp>
      <p:sp>
        <p:nvSpPr>
          <p:cNvPr id="63492" name="3 Marcador de número de diapositiva"/>
          <p:cNvSpPr>
            <a:spLocks noGrp="1"/>
          </p:cNvSpPr>
          <p:nvPr>
            <p:ph type="sldNum" sz="quarter" idx="5"/>
          </p:nvPr>
        </p:nvSpPr>
        <p:spPr>
          <a:noFill/>
        </p:spPr>
        <p:txBody>
          <a:bodyPr/>
          <a:lstStyle/>
          <a:p>
            <a:fld id="{03F42BC8-E360-42FF-8BEF-EA32EA77B9C5}" type="slidenum">
              <a:rPr lang="es-ES" smtClean="0"/>
              <a:pPr/>
              <a:t>8</a:t>
            </a:fld>
            <a:endParaRPr 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Marcador de imagen de diapositiva"/>
          <p:cNvSpPr>
            <a:spLocks noGrp="1" noRot="1" noChangeAspect="1" noTextEdit="1"/>
          </p:cNvSpPr>
          <p:nvPr>
            <p:ph type="sldImg"/>
          </p:nvPr>
        </p:nvSpPr>
        <p:spPr>
          <a:ln/>
        </p:spPr>
      </p:sp>
      <p:sp>
        <p:nvSpPr>
          <p:cNvPr id="64515" name="2 Marcador de notas"/>
          <p:cNvSpPr>
            <a:spLocks noGrp="1"/>
          </p:cNvSpPr>
          <p:nvPr>
            <p:ph type="body" idx="1"/>
          </p:nvPr>
        </p:nvSpPr>
        <p:spPr>
          <a:noFill/>
          <a:ln/>
        </p:spPr>
        <p:txBody>
          <a:bodyPr/>
          <a:lstStyle/>
          <a:p>
            <a:endParaRPr lang="es-ES" smtClean="0"/>
          </a:p>
        </p:txBody>
      </p:sp>
      <p:sp>
        <p:nvSpPr>
          <p:cNvPr id="64516" name="3 Marcador de número de diapositiva"/>
          <p:cNvSpPr>
            <a:spLocks noGrp="1"/>
          </p:cNvSpPr>
          <p:nvPr>
            <p:ph type="sldNum" sz="quarter" idx="5"/>
          </p:nvPr>
        </p:nvSpPr>
        <p:spPr>
          <a:noFill/>
        </p:spPr>
        <p:txBody>
          <a:bodyPr/>
          <a:lstStyle/>
          <a:p>
            <a:fld id="{95A8F742-A617-44A5-AF7A-9462B440F3A0}" type="slidenum">
              <a:rPr lang="es-ES" smtClean="0"/>
              <a:pPr/>
              <a:t>9</a:t>
            </a:fld>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3" name="Picture 7" descr="IngMinas"/>
          <p:cNvPicPr>
            <a:picLocks noChangeAspect="1" noChangeArrowheads="1"/>
          </p:cNvPicPr>
          <p:nvPr userDrawn="1"/>
        </p:nvPicPr>
        <p:blipFill>
          <a:blip r:embed="rId2" cstate="print"/>
          <a:srcRect/>
          <a:stretch>
            <a:fillRect/>
          </a:stretch>
        </p:blipFill>
        <p:spPr bwMode="auto">
          <a:xfrm>
            <a:off x="3498850" y="260350"/>
            <a:ext cx="2146300" cy="698500"/>
          </a:xfrm>
          <a:prstGeom prst="rect">
            <a:avLst/>
          </a:prstGeom>
          <a:noFill/>
          <a:ln w="9525">
            <a:noFill/>
            <a:miter lim="800000"/>
            <a:headEnd/>
            <a:tailEnd/>
          </a:ln>
        </p:spPr>
      </p:pic>
      <p:sp>
        <p:nvSpPr>
          <p:cNvPr id="4" name="Line 29"/>
          <p:cNvSpPr>
            <a:spLocks noChangeShapeType="1"/>
          </p:cNvSpPr>
          <p:nvPr userDrawn="1"/>
        </p:nvSpPr>
        <p:spPr bwMode="auto">
          <a:xfrm>
            <a:off x="684213" y="2133600"/>
            <a:ext cx="7775575" cy="0"/>
          </a:xfrm>
          <a:prstGeom prst="line">
            <a:avLst/>
          </a:prstGeom>
          <a:noFill/>
          <a:ln w="38100">
            <a:solidFill>
              <a:schemeClr val="bg2"/>
            </a:solidFill>
            <a:round/>
            <a:headEnd/>
            <a:tailEnd/>
          </a:ln>
          <a:effectLst/>
        </p:spPr>
        <p:txBody>
          <a:bodyPr/>
          <a:lstStyle/>
          <a:p>
            <a:pPr>
              <a:defRPr/>
            </a:pPr>
            <a:endParaRPr lang="es-ES"/>
          </a:p>
        </p:txBody>
      </p:sp>
      <p:sp>
        <p:nvSpPr>
          <p:cNvPr id="5" name="Line 30"/>
          <p:cNvSpPr>
            <a:spLocks noChangeShapeType="1"/>
          </p:cNvSpPr>
          <p:nvPr userDrawn="1"/>
        </p:nvSpPr>
        <p:spPr bwMode="auto">
          <a:xfrm>
            <a:off x="684213" y="3573463"/>
            <a:ext cx="7775575" cy="0"/>
          </a:xfrm>
          <a:prstGeom prst="line">
            <a:avLst/>
          </a:prstGeom>
          <a:noFill/>
          <a:ln w="38100">
            <a:solidFill>
              <a:schemeClr val="bg2"/>
            </a:solidFill>
            <a:round/>
            <a:headEnd/>
            <a:tailEnd/>
          </a:ln>
          <a:effectLst/>
        </p:spPr>
        <p:txBody>
          <a:bodyPr/>
          <a:lstStyle/>
          <a:p>
            <a:pPr>
              <a:defRPr/>
            </a:pPr>
            <a:endParaRPr lang="es-ES"/>
          </a:p>
        </p:txBody>
      </p:sp>
      <p:sp>
        <p:nvSpPr>
          <p:cNvPr id="6146" name="Rectangle 2"/>
          <p:cNvSpPr>
            <a:spLocks noGrp="1" noChangeArrowheads="1"/>
          </p:cNvSpPr>
          <p:nvPr>
            <p:ph type="ctrTitle"/>
          </p:nvPr>
        </p:nvSpPr>
        <p:spPr>
          <a:xfrm>
            <a:off x="685800" y="2130425"/>
            <a:ext cx="7772400" cy="1470025"/>
          </a:xfrm>
        </p:spPr>
        <p:txBody>
          <a:bodyPr/>
          <a:lstStyle>
            <a:lvl1pPr algn="ctr">
              <a:defRPr/>
            </a:lvl1pPr>
          </a:lstStyle>
          <a:p>
            <a:r>
              <a:rPr lang="es-ES"/>
              <a:t>Haga clic para cambiar el estilo de título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91212"/>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9121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557338"/>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557338"/>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557338"/>
            <a:ext cx="8229600" cy="4608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pic>
        <p:nvPicPr>
          <p:cNvPr id="1028" name="Picture 7" descr="IngMinas"/>
          <p:cNvPicPr>
            <a:picLocks noChangeAspect="1" noChangeArrowheads="1"/>
          </p:cNvPicPr>
          <p:nvPr userDrawn="1"/>
        </p:nvPicPr>
        <p:blipFill>
          <a:blip r:embed="rId13" cstate="print"/>
          <a:srcRect/>
          <a:stretch>
            <a:fillRect/>
          </a:stretch>
        </p:blipFill>
        <p:spPr bwMode="auto">
          <a:xfrm>
            <a:off x="71438" y="6308725"/>
            <a:ext cx="1547812" cy="503238"/>
          </a:xfrm>
          <a:prstGeom prst="rect">
            <a:avLst/>
          </a:prstGeom>
          <a:noFill/>
          <a:ln w="9525">
            <a:noFill/>
            <a:miter lim="800000"/>
            <a:headEnd/>
            <a:tailEnd/>
          </a:ln>
        </p:spPr>
      </p:pic>
      <p:sp>
        <p:nvSpPr>
          <p:cNvPr id="5163" name="Line 43"/>
          <p:cNvSpPr>
            <a:spLocks noChangeShapeType="1"/>
          </p:cNvSpPr>
          <p:nvPr userDrawn="1"/>
        </p:nvSpPr>
        <p:spPr bwMode="auto">
          <a:xfrm>
            <a:off x="468313" y="260350"/>
            <a:ext cx="8207375" cy="0"/>
          </a:xfrm>
          <a:prstGeom prst="line">
            <a:avLst/>
          </a:prstGeom>
          <a:noFill/>
          <a:ln w="38100">
            <a:solidFill>
              <a:schemeClr val="bg2"/>
            </a:solidFill>
            <a:round/>
            <a:headEnd/>
            <a:tailEnd/>
          </a:ln>
          <a:effectLst/>
        </p:spPr>
        <p:txBody>
          <a:bodyPr/>
          <a:lstStyle/>
          <a:p>
            <a:pPr>
              <a:defRPr/>
            </a:pPr>
            <a:endParaRPr lang="es-ES"/>
          </a:p>
        </p:txBody>
      </p:sp>
      <p:sp>
        <p:nvSpPr>
          <p:cNvPr id="5164" name="Line 44"/>
          <p:cNvSpPr>
            <a:spLocks noChangeShapeType="1"/>
          </p:cNvSpPr>
          <p:nvPr userDrawn="1"/>
        </p:nvSpPr>
        <p:spPr bwMode="auto">
          <a:xfrm>
            <a:off x="468313" y="1412875"/>
            <a:ext cx="8207375" cy="0"/>
          </a:xfrm>
          <a:prstGeom prst="line">
            <a:avLst/>
          </a:prstGeom>
          <a:noFill/>
          <a:ln w="38100">
            <a:solidFill>
              <a:schemeClr val="bg2"/>
            </a:solidFill>
            <a:round/>
            <a:headEnd/>
            <a:tailEnd/>
          </a:ln>
          <a:effectLst/>
        </p:spPr>
        <p:txBody>
          <a:bodyPr/>
          <a:lstStyle/>
          <a:p>
            <a:pPr>
              <a:defRPr/>
            </a:pPr>
            <a:endParaRPr lang="es-ES"/>
          </a:p>
        </p:txBody>
      </p:sp>
    </p:spTree>
  </p:cSld>
  <p:clrMap bg1="lt1" tx1="dk1" bg2="lt2" tx2="dk2" accent1="accent1" accent2="accent2" accent3="accent3" accent4="accent4" accent5="accent5" accent6="accent6" hlink="hlink" folHlink="folHlink"/>
  <p:sldLayoutIdLst>
    <p:sldLayoutId id="2147483780"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vantGarde Md BT" pitchFamily="34" charset="0"/>
        </a:defRPr>
      </a:lvl2pPr>
      <a:lvl3pPr algn="l" rtl="0" eaLnBrk="0" fontAlgn="base" hangingPunct="0">
        <a:spcBef>
          <a:spcPct val="0"/>
        </a:spcBef>
        <a:spcAft>
          <a:spcPct val="0"/>
        </a:spcAft>
        <a:defRPr sz="3200">
          <a:solidFill>
            <a:schemeClr val="tx2"/>
          </a:solidFill>
          <a:latin typeface="AvantGarde Md BT" pitchFamily="34" charset="0"/>
        </a:defRPr>
      </a:lvl3pPr>
      <a:lvl4pPr algn="l" rtl="0" eaLnBrk="0" fontAlgn="base" hangingPunct="0">
        <a:spcBef>
          <a:spcPct val="0"/>
        </a:spcBef>
        <a:spcAft>
          <a:spcPct val="0"/>
        </a:spcAft>
        <a:defRPr sz="3200">
          <a:solidFill>
            <a:schemeClr val="tx2"/>
          </a:solidFill>
          <a:latin typeface="AvantGarde Md BT" pitchFamily="34" charset="0"/>
        </a:defRPr>
      </a:lvl4pPr>
      <a:lvl5pPr algn="l" rtl="0" eaLnBrk="0" fontAlgn="base" hangingPunct="0">
        <a:spcBef>
          <a:spcPct val="0"/>
        </a:spcBef>
        <a:spcAft>
          <a:spcPct val="0"/>
        </a:spcAft>
        <a:defRPr sz="3200">
          <a:solidFill>
            <a:schemeClr val="tx2"/>
          </a:solidFill>
          <a:latin typeface="AvantGarde Md BT" pitchFamily="34" charset="0"/>
        </a:defRPr>
      </a:lvl5pPr>
      <a:lvl6pPr marL="457200" algn="l" rtl="0" fontAlgn="base">
        <a:spcBef>
          <a:spcPct val="0"/>
        </a:spcBef>
        <a:spcAft>
          <a:spcPct val="0"/>
        </a:spcAft>
        <a:defRPr sz="3200">
          <a:solidFill>
            <a:schemeClr val="tx2"/>
          </a:solidFill>
          <a:latin typeface="AvantGarde Md BT" pitchFamily="34" charset="0"/>
        </a:defRPr>
      </a:lvl6pPr>
      <a:lvl7pPr marL="914400" algn="l" rtl="0" fontAlgn="base">
        <a:spcBef>
          <a:spcPct val="0"/>
        </a:spcBef>
        <a:spcAft>
          <a:spcPct val="0"/>
        </a:spcAft>
        <a:defRPr sz="3200">
          <a:solidFill>
            <a:schemeClr val="tx2"/>
          </a:solidFill>
          <a:latin typeface="AvantGarde Md BT" pitchFamily="34" charset="0"/>
        </a:defRPr>
      </a:lvl7pPr>
      <a:lvl8pPr marL="1371600" algn="l" rtl="0" fontAlgn="base">
        <a:spcBef>
          <a:spcPct val="0"/>
        </a:spcBef>
        <a:spcAft>
          <a:spcPct val="0"/>
        </a:spcAft>
        <a:defRPr sz="3200">
          <a:solidFill>
            <a:schemeClr val="tx2"/>
          </a:solidFill>
          <a:latin typeface="AvantGarde Md BT" pitchFamily="34" charset="0"/>
        </a:defRPr>
      </a:lvl8pPr>
      <a:lvl9pPr marL="1828800" algn="l" rtl="0" fontAlgn="base">
        <a:spcBef>
          <a:spcPct val="0"/>
        </a:spcBef>
        <a:spcAft>
          <a:spcPct val="0"/>
        </a:spcAft>
        <a:defRPr sz="3200">
          <a:solidFill>
            <a:schemeClr val="tx2"/>
          </a:solidFill>
          <a:latin typeface="AvantGarde Md BT"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6.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47.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48.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minerals.usgs.gov/minerals/pubs/commodity/"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hyperlink" Target="http://www.cochilco.cl/" TargetMode="External"/><Relationship Id="rId4" Type="http://schemas.openxmlformats.org/officeDocument/2006/relationships/hyperlink" Target="http://www.eia.doe.gov/"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s-ES" smtClean="0"/>
              <a:t>Curso </a:t>
            </a:r>
            <a:br>
              <a:rPr lang="es-ES" smtClean="0"/>
            </a:br>
            <a:r>
              <a:rPr lang="es-ES" smtClean="0"/>
              <a:t>MINERÍA</a:t>
            </a:r>
            <a:endParaRPr lang="en-US" smtClean="0"/>
          </a:p>
        </p:txBody>
      </p:sp>
      <p:sp>
        <p:nvSpPr>
          <p:cNvPr id="3075" name="Text Box 4"/>
          <p:cNvSpPr txBox="1">
            <a:spLocks noChangeArrowheads="1"/>
          </p:cNvSpPr>
          <p:nvPr/>
        </p:nvSpPr>
        <p:spPr bwMode="auto">
          <a:xfrm>
            <a:off x="755650" y="3644900"/>
            <a:ext cx="7632700" cy="366713"/>
          </a:xfrm>
          <a:prstGeom prst="rect">
            <a:avLst/>
          </a:prstGeom>
          <a:noFill/>
          <a:ln w="9525">
            <a:noFill/>
            <a:miter lim="800000"/>
            <a:headEnd/>
            <a:tailEnd/>
          </a:ln>
        </p:spPr>
        <p:txBody>
          <a:bodyPr>
            <a:spAutoFit/>
          </a:bodyPr>
          <a:lstStyle/>
          <a:p>
            <a:pPr algn="ctr"/>
            <a:r>
              <a:rPr lang="es-MX">
                <a:latin typeface="AvantGarde Md BT" pitchFamily="34" charset="0"/>
              </a:rPr>
              <a:t>Profesor: Dr. Julián M. Ortiz</a:t>
            </a:r>
            <a:endParaRPr lang="es-ES">
              <a:latin typeface="AvantGarde Md BT"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srcRect/>
          <a:stretch>
            <a:fillRect/>
          </a:stretch>
        </p:blipFill>
        <p:spPr bwMode="auto">
          <a:xfrm>
            <a:off x="0" y="219075"/>
            <a:ext cx="9055100" cy="6605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cstate="print"/>
          <a:srcRect/>
          <a:stretch>
            <a:fillRect/>
          </a:stretch>
        </p:blipFill>
        <p:spPr bwMode="auto">
          <a:xfrm>
            <a:off x="0" y="76200"/>
            <a:ext cx="9144000" cy="686593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a:spLocks noGrp="1"/>
          </p:cNvSpPr>
          <p:nvPr>
            <p:ph type="ctrTitle"/>
          </p:nvPr>
        </p:nvSpPr>
        <p:spPr/>
        <p:txBody>
          <a:bodyPr/>
          <a:lstStyle/>
          <a:p>
            <a:pPr eaLnBrk="1" hangingPunct="1"/>
            <a:r>
              <a:rPr lang="es-CL" smtClean="0"/>
              <a:t>Un poco de historia…</a:t>
            </a:r>
            <a:endParaRPr lang="es-E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Título"/>
          <p:cNvSpPr>
            <a:spLocks noGrp="1"/>
          </p:cNvSpPr>
          <p:nvPr>
            <p:ph type="title"/>
          </p:nvPr>
        </p:nvSpPr>
        <p:spPr/>
        <p:txBody>
          <a:bodyPr/>
          <a:lstStyle/>
          <a:p>
            <a:r>
              <a:rPr lang="es-CL" smtClean="0"/>
              <a:t>La Minería en Chile</a:t>
            </a:r>
            <a:endParaRPr lang="es-ES" smtClean="0"/>
          </a:p>
        </p:txBody>
      </p:sp>
      <p:sp>
        <p:nvSpPr>
          <p:cNvPr id="16387" name="2 Marcador de contenido"/>
          <p:cNvSpPr>
            <a:spLocks noGrp="1"/>
          </p:cNvSpPr>
          <p:nvPr>
            <p:ph idx="1"/>
          </p:nvPr>
        </p:nvSpPr>
        <p:spPr/>
        <p:txBody>
          <a:bodyPr/>
          <a:lstStyle/>
          <a:p>
            <a:r>
              <a:rPr lang="es-CL" dirty="0" smtClean="0"/>
              <a:t>Algunos antecedentes históricos:</a:t>
            </a:r>
          </a:p>
          <a:p>
            <a:pPr lvl="1"/>
            <a:r>
              <a:rPr lang="es-ES" sz="1800" dirty="0" smtClean="0"/>
              <a:t>Incas explotan </a:t>
            </a:r>
            <a:r>
              <a:rPr lang="es-ES" sz="1800" dirty="0" smtClean="0">
                <a:solidFill>
                  <a:srgbClr val="0000FF"/>
                </a:solidFill>
              </a:rPr>
              <a:t>oro</a:t>
            </a:r>
            <a:r>
              <a:rPr lang="es-ES" sz="1800" dirty="0" smtClean="0"/>
              <a:t> (lavaderos), </a:t>
            </a:r>
            <a:r>
              <a:rPr lang="es-ES" sz="1800" dirty="0" smtClean="0">
                <a:solidFill>
                  <a:srgbClr val="0000FF"/>
                </a:solidFill>
              </a:rPr>
              <a:t>cobre</a:t>
            </a:r>
            <a:r>
              <a:rPr lang="es-ES" sz="1800" dirty="0" smtClean="0"/>
              <a:t> y </a:t>
            </a:r>
            <a:r>
              <a:rPr lang="es-ES" sz="1800" dirty="0" smtClean="0">
                <a:solidFill>
                  <a:srgbClr val="0000FF"/>
                </a:solidFill>
              </a:rPr>
              <a:t>piedras preciosas </a:t>
            </a:r>
            <a:r>
              <a:rPr lang="es-ES" sz="1800" dirty="0" smtClean="0"/>
              <a:t>(turquesa)</a:t>
            </a:r>
          </a:p>
          <a:p>
            <a:pPr lvl="1"/>
            <a:r>
              <a:rPr lang="es-ES" sz="1800" dirty="0" smtClean="0"/>
              <a:t>Españoles en busca de riquezas mineras (oro)</a:t>
            </a:r>
          </a:p>
          <a:p>
            <a:pPr lvl="1"/>
            <a:r>
              <a:rPr lang="es-ES" sz="1800" dirty="0" smtClean="0"/>
              <a:t>Chile republicano ha tenido dos guerras: ambas por razones mineras</a:t>
            </a:r>
          </a:p>
          <a:p>
            <a:pPr lvl="2"/>
            <a:r>
              <a:rPr lang="es-ES" dirty="0" smtClean="0"/>
              <a:t>Confederación Perú-Boliviana (1835)</a:t>
            </a:r>
          </a:p>
          <a:p>
            <a:pPr lvl="2"/>
            <a:r>
              <a:rPr lang="es-ES" dirty="0" smtClean="0"/>
              <a:t>Guerra del Pacífico (1879)</a:t>
            </a:r>
          </a:p>
          <a:p>
            <a:pPr lvl="1"/>
            <a:r>
              <a:rPr lang="es-ES" sz="1800" dirty="0" smtClean="0"/>
              <a:t>Altos y bajos en la minería del </a:t>
            </a:r>
            <a:r>
              <a:rPr lang="es-ES" sz="1800" dirty="0" smtClean="0">
                <a:solidFill>
                  <a:srgbClr val="0000FF"/>
                </a:solidFill>
              </a:rPr>
              <a:t>oro</a:t>
            </a:r>
            <a:r>
              <a:rPr lang="es-ES" sz="1800" dirty="0" smtClean="0"/>
              <a:t>, fuerte desarrollo en el S. XVIII y decadencia en el S. XIX (</a:t>
            </a:r>
            <a:r>
              <a:rPr lang="es-ES" sz="1800" dirty="0" err="1" smtClean="0"/>
              <a:t>Jesus</a:t>
            </a:r>
            <a:r>
              <a:rPr lang="es-ES" sz="1800" dirty="0" smtClean="0"/>
              <a:t> María, Las Vacas, </a:t>
            </a:r>
            <a:r>
              <a:rPr lang="es-ES" sz="1800" dirty="0" err="1" smtClean="0"/>
              <a:t>Andacollo</a:t>
            </a:r>
            <a:r>
              <a:rPr lang="es-ES" sz="1800" dirty="0" smtClean="0"/>
              <a:t>, El Bronce de </a:t>
            </a:r>
            <a:r>
              <a:rPr lang="es-ES" sz="1800" dirty="0" err="1" smtClean="0"/>
              <a:t>Petorca</a:t>
            </a:r>
            <a:r>
              <a:rPr lang="es-ES" sz="1800" dirty="0" smtClean="0"/>
              <a:t>, etc.)</a:t>
            </a:r>
          </a:p>
          <a:p>
            <a:pPr lvl="1"/>
            <a:r>
              <a:rPr lang="es-ES" sz="1800" dirty="0" smtClean="0"/>
              <a:t>Auge de la minería de la </a:t>
            </a:r>
            <a:r>
              <a:rPr lang="es-ES" sz="1800" dirty="0" smtClean="0">
                <a:solidFill>
                  <a:srgbClr val="0000FF"/>
                </a:solidFill>
              </a:rPr>
              <a:t>plata</a:t>
            </a:r>
            <a:r>
              <a:rPr lang="es-ES" sz="1800" dirty="0" smtClean="0"/>
              <a:t> en el S. XIX (Agua Amarga, </a:t>
            </a:r>
            <a:r>
              <a:rPr lang="es-ES" sz="1800" dirty="0" err="1" smtClean="0"/>
              <a:t>Chañarcillo</a:t>
            </a:r>
            <a:r>
              <a:rPr lang="es-ES" sz="1800" dirty="0" smtClean="0"/>
              <a:t>, Chimberos, Tres Puntas, Caracoles, etc.)</a:t>
            </a:r>
          </a:p>
          <a:p>
            <a:pPr lvl="1"/>
            <a:r>
              <a:rPr lang="es-ES" sz="1800" dirty="0" smtClean="0"/>
              <a:t>1830-1860: Valor de producción de la plata superó lejos a todo el oro que se ha producido hasta esa fecha</a:t>
            </a:r>
          </a:p>
          <a:p>
            <a:pPr lvl="1"/>
            <a:endParaRPr lang="es-ES" sz="18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Título"/>
          <p:cNvSpPr>
            <a:spLocks noGrp="1"/>
          </p:cNvSpPr>
          <p:nvPr>
            <p:ph type="title"/>
          </p:nvPr>
        </p:nvSpPr>
        <p:spPr/>
        <p:txBody>
          <a:bodyPr/>
          <a:lstStyle/>
          <a:p>
            <a:r>
              <a:rPr lang="es-CL" smtClean="0"/>
              <a:t>La Minería en Chile</a:t>
            </a:r>
            <a:endParaRPr lang="es-ES" smtClean="0"/>
          </a:p>
        </p:txBody>
      </p:sp>
      <p:sp>
        <p:nvSpPr>
          <p:cNvPr id="17411" name="2 Marcador de contenido"/>
          <p:cNvSpPr>
            <a:spLocks noGrp="1"/>
          </p:cNvSpPr>
          <p:nvPr>
            <p:ph idx="1"/>
          </p:nvPr>
        </p:nvSpPr>
        <p:spPr/>
        <p:txBody>
          <a:bodyPr/>
          <a:lstStyle/>
          <a:p>
            <a:r>
              <a:rPr lang="es-ES" smtClean="0"/>
              <a:t>Desarrollo de la minería del </a:t>
            </a:r>
            <a:r>
              <a:rPr lang="es-ES" smtClean="0">
                <a:solidFill>
                  <a:srgbClr val="FF0000"/>
                </a:solidFill>
              </a:rPr>
              <a:t>Cobre</a:t>
            </a:r>
            <a:r>
              <a:rPr lang="es-ES" smtClean="0"/>
              <a:t>: Chile primer productor del mundo entre 1860-1880</a:t>
            </a:r>
          </a:p>
          <a:p>
            <a:pPr lvl="1"/>
            <a:r>
              <a:rPr lang="es-ES" sz="1800" smtClean="0"/>
              <a:t>Construcción de puertos y fundiciones en el Norte Chico</a:t>
            </a:r>
          </a:p>
          <a:p>
            <a:pPr lvl="1"/>
            <a:r>
              <a:rPr lang="es-ES" sz="1800" smtClean="0"/>
              <a:t>Producción de 40.000 ton Cu / año era 25% de la producción mundial</a:t>
            </a:r>
          </a:p>
          <a:p>
            <a:pPr lvl="1"/>
            <a:r>
              <a:rPr lang="es-ES" sz="1800" smtClean="0"/>
              <a:t>Entre 1830-1880 Atacama fue la provincia más prolífera del país</a:t>
            </a:r>
          </a:p>
          <a:p>
            <a:pPr lvl="1"/>
            <a:r>
              <a:rPr lang="es-ES" sz="1800" smtClean="0"/>
              <a:t>Copiapó era centro político, cultural y económico</a:t>
            </a:r>
          </a:p>
          <a:p>
            <a:pPr lvl="1"/>
            <a:r>
              <a:rPr lang="es-ES" sz="1800" smtClean="0"/>
              <a:t>Se construyó el primer ferrocarril en Chile entre Copiapó y Caldera</a:t>
            </a:r>
          </a:p>
          <a:p>
            <a:pPr lvl="1"/>
            <a:r>
              <a:rPr lang="es-ES" sz="1800" smtClean="0"/>
              <a:t>Copiapó: primera ciudad de Chile con alumbrado a gas</a:t>
            </a:r>
          </a:p>
          <a:p>
            <a:pPr lvl="1"/>
            <a:r>
              <a:rPr lang="es-ES" sz="1800" smtClean="0"/>
              <a:t>Importancia de las familias Edwards, Goyenechea, Matta, etc.</a:t>
            </a:r>
          </a:p>
          <a:p>
            <a:pPr lvl="1"/>
            <a:r>
              <a:rPr lang="es-ES" sz="1800" smtClean="0"/>
              <a:t>Se invierten ganancias en viñas, líneas de vapores, bancos, ferrocarriles y palacios en la zona central de Chile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Título"/>
          <p:cNvSpPr>
            <a:spLocks noGrp="1"/>
          </p:cNvSpPr>
          <p:nvPr>
            <p:ph type="title"/>
          </p:nvPr>
        </p:nvSpPr>
        <p:spPr/>
        <p:txBody>
          <a:bodyPr/>
          <a:lstStyle/>
          <a:p>
            <a:r>
              <a:rPr lang="es-CL" smtClean="0"/>
              <a:t>La Minería en Chile</a:t>
            </a:r>
            <a:endParaRPr lang="es-ES" smtClean="0"/>
          </a:p>
        </p:txBody>
      </p:sp>
      <p:sp>
        <p:nvSpPr>
          <p:cNvPr id="18435" name="2 Marcador de contenido"/>
          <p:cNvSpPr>
            <a:spLocks noGrp="1"/>
          </p:cNvSpPr>
          <p:nvPr>
            <p:ph idx="1"/>
          </p:nvPr>
        </p:nvSpPr>
        <p:spPr/>
        <p:txBody>
          <a:bodyPr/>
          <a:lstStyle/>
          <a:p>
            <a:r>
              <a:rPr lang="es-ES" smtClean="0"/>
              <a:t>A mediados del S. XIX comienza paralelamente la explotación del </a:t>
            </a:r>
            <a:r>
              <a:rPr lang="es-ES" smtClean="0">
                <a:solidFill>
                  <a:srgbClr val="C00000"/>
                </a:solidFill>
              </a:rPr>
              <a:t>carbón</a:t>
            </a:r>
            <a:r>
              <a:rPr lang="es-ES" smtClean="0"/>
              <a:t> en el Golfo de Arauco: Se construye la primera central hidroeléctrica de Chile en 1897, en Chivilingo (Lota)</a:t>
            </a:r>
          </a:p>
          <a:p>
            <a:r>
              <a:rPr lang="es-ES" smtClean="0"/>
              <a:t>Auge del </a:t>
            </a:r>
            <a:r>
              <a:rPr lang="es-ES" smtClean="0">
                <a:solidFill>
                  <a:srgbClr val="C00000"/>
                </a:solidFill>
              </a:rPr>
              <a:t>salitre</a:t>
            </a:r>
            <a:r>
              <a:rPr lang="es-ES" smtClean="0"/>
              <a:t> después de la Guerra del Pacífico y decadencia del cobre: Desarrollo de Iquique, Tocopilla, Antofagasta y Taltal</a:t>
            </a:r>
          </a:p>
          <a:p>
            <a:r>
              <a:rPr lang="es-ES" smtClean="0"/>
              <a:t>El 28 de Diciembre de 1945 se perfora el primer pozo de </a:t>
            </a:r>
            <a:r>
              <a:rPr lang="es-ES" smtClean="0">
                <a:solidFill>
                  <a:srgbClr val="0000FF"/>
                </a:solidFill>
              </a:rPr>
              <a:t>petróleo</a:t>
            </a:r>
            <a:r>
              <a:rPr lang="es-ES" smtClean="0"/>
              <a:t> en Tierra del Fuego</a:t>
            </a:r>
          </a:p>
          <a:p>
            <a:r>
              <a:rPr lang="es-ES" smtClean="0"/>
              <a:t>A partir de 1965 comienza la Chilenización y posteriormente en 1971, la Nacionalización de la Gran Minería del cobre: Profesionales chilenos se hicieron cargo de las operaciones y desarrollo de la Gran Minería</a:t>
            </a:r>
          </a:p>
          <a:p>
            <a:r>
              <a:rPr lang="es-ES" smtClean="0"/>
              <a:t>Impresionante auge de la minería del </a:t>
            </a:r>
            <a:r>
              <a:rPr lang="es-ES" smtClean="0">
                <a:solidFill>
                  <a:srgbClr val="0000FF"/>
                </a:solidFill>
              </a:rPr>
              <a:t>cobre</a:t>
            </a:r>
            <a:r>
              <a:rPr lang="es-ES" smtClean="0"/>
              <a:t> y </a:t>
            </a:r>
            <a:r>
              <a:rPr lang="es-ES" smtClean="0">
                <a:solidFill>
                  <a:srgbClr val="0000FF"/>
                </a:solidFill>
              </a:rPr>
              <a:t>oro</a:t>
            </a:r>
            <a:r>
              <a:rPr lang="es-ES" smtClean="0"/>
              <a:t> a partir de 1980</a:t>
            </a:r>
          </a:p>
          <a:p>
            <a:r>
              <a:rPr lang="es-ES" smtClean="0"/>
              <a:t>Otras sustancias o elementos no han sido relevantes en la historia minera de Chile (razones geológicas)</a:t>
            </a:r>
          </a:p>
          <a:p>
            <a:endParaRPr lang="es-E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Título"/>
          <p:cNvSpPr>
            <a:spLocks noGrp="1"/>
          </p:cNvSpPr>
          <p:nvPr>
            <p:ph type="title"/>
          </p:nvPr>
        </p:nvSpPr>
        <p:spPr/>
        <p:txBody>
          <a:bodyPr/>
          <a:lstStyle/>
          <a:p>
            <a:r>
              <a:rPr lang="es-CL" smtClean="0"/>
              <a:t>La Minería en Chile</a:t>
            </a:r>
            <a:endParaRPr lang="es-ES" smtClean="0"/>
          </a:p>
        </p:txBody>
      </p:sp>
      <p:sp>
        <p:nvSpPr>
          <p:cNvPr id="19459" name="2 Marcador de contenido"/>
          <p:cNvSpPr>
            <a:spLocks noGrp="1"/>
          </p:cNvSpPr>
          <p:nvPr>
            <p:ph idx="1"/>
          </p:nvPr>
        </p:nvSpPr>
        <p:spPr/>
        <p:txBody>
          <a:bodyPr/>
          <a:lstStyle/>
          <a:p>
            <a:r>
              <a:rPr lang="es-CL" smtClean="0"/>
              <a:t>En la actualidad el impacto es altísimo (cifras para el 2007, un año de precios muy altos):</a:t>
            </a:r>
          </a:p>
          <a:p>
            <a:pPr lvl="1"/>
            <a:r>
              <a:rPr lang="es-CL" sz="1800" smtClean="0"/>
              <a:t>Minería representó un 21,8 % del PIB (Cobre, un 20% del PIB), normalmente alrededor del 8%</a:t>
            </a:r>
          </a:p>
          <a:p>
            <a:pPr lvl="1"/>
            <a:r>
              <a:rPr lang="es-CL" sz="1800" smtClean="0"/>
              <a:t>Codelco generó 7.9 mil millones de dólares de ingreso fiscal, es decir, un 17.7 % del presupuesto nacional</a:t>
            </a:r>
          </a:p>
          <a:p>
            <a:pPr lvl="1"/>
            <a:r>
              <a:rPr lang="es-CL" sz="1800" smtClean="0"/>
              <a:t>Exportaciones mineras alcanzaron 44.2 mil millones de dólares, es decir, un 65.1% de los envíos al exterior.</a:t>
            </a:r>
          </a:p>
          <a:p>
            <a:pPr lvl="1"/>
            <a:r>
              <a:rPr lang="es-CL" sz="1800" smtClean="0"/>
              <a:t>Inversión materializada de 1.9 mil millones de dólares en proyectos mineros</a:t>
            </a:r>
          </a:p>
          <a:p>
            <a:pPr lvl="1"/>
            <a:r>
              <a:rPr lang="es-CL" sz="1800" smtClean="0"/>
              <a:t>Producción de cobre de mina: 5.56 millones de toneladas de fino</a:t>
            </a:r>
          </a:p>
          <a:p>
            <a:pPr lvl="1"/>
            <a:r>
              <a:rPr lang="es-CL" sz="1800" smtClean="0"/>
              <a:t>Empleo directo de 58.000 personas </a:t>
            </a:r>
            <a:r>
              <a:rPr lang="es-CL" sz="1800" smtClean="0">
                <a:sym typeface="Wingdings" pitchFamily="2" charset="2"/>
              </a:rPr>
              <a:t> 0.9% de la ocupación del país.</a:t>
            </a:r>
            <a:endParaRPr lang="es-CL" sz="180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Título"/>
          <p:cNvSpPr>
            <a:spLocks noGrp="1"/>
          </p:cNvSpPr>
          <p:nvPr>
            <p:ph type="title"/>
          </p:nvPr>
        </p:nvSpPr>
        <p:spPr/>
        <p:txBody>
          <a:bodyPr/>
          <a:lstStyle/>
          <a:p>
            <a:r>
              <a:rPr lang="es-CL" smtClean="0"/>
              <a:t>La Minería en Chile</a:t>
            </a:r>
            <a:endParaRPr lang="es-ES" smtClean="0"/>
          </a:p>
        </p:txBody>
      </p:sp>
      <p:pic>
        <p:nvPicPr>
          <p:cNvPr id="20483" name="Picture 2"/>
          <p:cNvPicPr>
            <a:picLocks noChangeAspect="1" noChangeArrowheads="1"/>
          </p:cNvPicPr>
          <p:nvPr/>
        </p:nvPicPr>
        <p:blipFill>
          <a:blip r:embed="rId3" cstate="print"/>
          <a:srcRect/>
          <a:stretch>
            <a:fillRect/>
          </a:stretch>
        </p:blipFill>
        <p:spPr bwMode="auto">
          <a:xfrm>
            <a:off x="769938" y="1489075"/>
            <a:ext cx="7604125" cy="53689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Título"/>
          <p:cNvSpPr>
            <a:spLocks noGrp="1"/>
          </p:cNvSpPr>
          <p:nvPr>
            <p:ph type="title"/>
          </p:nvPr>
        </p:nvSpPr>
        <p:spPr/>
        <p:txBody>
          <a:bodyPr/>
          <a:lstStyle/>
          <a:p>
            <a:r>
              <a:rPr lang="es-CL" smtClean="0"/>
              <a:t>La Minería en Chile</a:t>
            </a:r>
            <a:endParaRPr lang="es-ES" smtClean="0"/>
          </a:p>
        </p:txBody>
      </p:sp>
      <p:pic>
        <p:nvPicPr>
          <p:cNvPr id="21507" name="Picture 2"/>
          <p:cNvPicPr>
            <a:picLocks noChangeAspect="1" noChangeArrowheads="1"/>
          </p:cNvPicPr>
          <p:nvPr/>
        </p:nvPicPr>
        <p:blipFill>
          <a:blip r:embed="rId3" cstate="print"/>
          <a:srcRect/>
          <a:stretch>
            <a:fillRect/>
          </a:stretch>
        </p:blipFill>
        <p:spPr bwMode="auto">
          <a:xfrm>
            <a:off x="307975" y="1457325"/>
            <a:ext cx="8528050" cy="540067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Título"/>
          <p:cNvSpPr>
            <a:spLocks noGrp="1"/>
          </p:cNvSpPr>
          <p:nvPr>
            <p:ph type="title"/>
          </p:nvPr>
        </p:nvSpPr>
        <p:spPr/>
        <p:txBody>
          <a:bodyPr/>
          <a:lstStyle/>
          <a:p>
            <a:r>
              <a:rPr lang="es-CL" smtClean="0"/>
              <a:t>La Minería en Chile</a:t>
            </a:r>
            <a:endParaRPr lang="es-ES" smtClean="0"/>
          </a:p>
        </p:txBody>
      </p:sp>
      <p:pic>
        <p:nvPicPr>
          <p:cNvPr id="22531" name="Picture 2"/>
          <p:cNvPicPr>
            <a:picLocks noChangeAspect="1" noChangeArrowheads="1"/>
          </p:cNvPicPr>
          <p:nvPr/>
        </p:nvPicPr>
        <p:blipFill>
          <a:blip r:embed="rId3" cstate="print"/>
          <a:srcRect/>
          <a:stretch>
            <a:fillRect/>
          </a:stretch>
        </p:blipFill>
        <p:spPr bwMode="auto">
          <a:xfrm>
            <a:off x="149225" y="1435100"/>
            <a:ext cx="8845550" cy="54229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mtClean="0"/>
              <a:t>Contenidos del Curso</a:t>
            </a:r>
          </a:p>
        </p:txBody>
      </p:sp>
      <p:sp>
        <p:nvSpPr>
          <p:cNvPr id="4099" name="Rectangle 3"/>
          <p:cNvSpPr>
            <a:spLocks noGrp="1" noChangeArrowheads="1"/>
          </p:cNvSpPr>
          <p:nvPr>
            <p:ph type="body" idx="1"/>
          </p:nvPr>
        </p:nvSpPr>
        <p:spPr/>
        <p:txBody>
          <a:bodyPr/>
          <a:lstStyle/>
          <a:p>
            <a:pPr eaLnBrk="1" hangingPunct="1">
              <a:lnSpc>
                <a:spcPct val="90000"/>
              </a:lnSpc>
            </a:pPr>
            <a:r>
              <a:rPr lang="en-US" dirty="0" err="1" smtClean="0"/>
              <a:t>Introducción</a:t>
            </a:r>
            <a:r>
              <a:rPr lang="en-US" dirty="0" smtClean="0"/>
              <a:t> (1 </a:t>
            </a:r>
            <a:r>
              <a:rPr lang="en-US" dirty="0" err="1" smtClean="0"/>
              <a:t>semana</a:t>
            </a:r>
            <a:r>
              <a:rPr lang="en-US" dirty="0" smtClean="0"/>
              <a:t>)</a:t>
            </a:r>
          </a:p>
          <a:p>
            <a:pPr eaLnBrk="1" hangingPunct="1">
              <a:lnSpc>
                <a:spcPct val="90000"/>
              </a:lnSpc>
            </a:pPr>
            <a:r>
              <a:rPr lang="en-US" dirty="0" smtClean="0"/>
              <a:t>La </a:t>
            </a:r>
            <a:r>
              <a:rPr lang="en-US" dirty="0" err="1" smtClean="0"/>
              <a:t>minería</a:t>
            </a:r>
            <a:r>
              <a:rPr lang="en-US" dirty="0" smtClean="0"/>
              <a:t> </a:t>
            </a:r>
            <a:r>
              <a:rPr lang="en-US" dirty="0" err="1" smtClean="0"/>
              <a:t>como</a:t>
            </a:r>
            <a:r>
              <a:rPr lang="en-US" dirty="0" smtClean="0"/>
              <a:t> </a:t>
            </a:r>
            <a:r>
              <a:rPr lang="en-US" dirty="0" err="1" smtClean="0"/>
              <a:t>actividad</a:t>
            </a:r>
            <a:r>
              <a:rPr lang="en-US" dirty="0" smtClean="0"/>
              <a:t> </a:t>
            </a:r>
            <a:r>
              <a:rPr lang="en-US" dirty="0" err="1" smtClean="0"/>
              <a:t>económica</a:t>
            </a:r>
            <a:r>
              <a:rPr lang="en-US" dirty="0" smtClean="0"/>
              <a:t> (2 </a:t>
            </a:r>
            <a:r>
              <a:rPr lang="en-US" dirty="0" err="1" smtClean="0"/>
              <a:t>semanas</a:t>
            </a:r>
            <a:r>
              <a:rPr lang="en-US" dirty="0" smtClean="0"/>
              <a:t>)</a:t>
            </a:r>
          </a:p>
          <a:p>
            <a:pPr lvl="1" eaLnBrk="1" hangingPunct="1">
              <a:lnSpc>
                <a:spcPct val="90000"/>
              </a:lnSpc>
            </a:pPr>
            <a:r>
              <a:rPr lang="en-US" sz="1800" dirty="0" err="1" smtClean="0"/>
              <a:t>Problemática</a:t>
            </a:r>
            <a:r>
              <a:rPr lang="en-US" sz="1800" dirty="0" smtClean="0"/>
              <a:t> de los </a:t>
            </a:r>
            <a:r>
              <a:rPr lang="en-US" sz="1800" dirty="0" err="1" smtClean="0"/>
              <a:t>recursos</a:t>
            </a:r>
            <a:endParaRPr lang="en-US" sz="1800" dirty="0" smtClean="0"/>
          </a:p>
          <a:p>
            <a:pPr lvl="1" eaLnBrk="1" hangingPunct="1">
              <a:lnSpc>
                <a:spcPct val="90000"/>
              </a:lnSpc>
            </a:pPr>
            <a:r>
              <a:rPr lang="en-US" sz="1800" dirty="0" err="1" smtClean="0"/>
              <a:t>Sustentabilidad</a:t>
            </a:r>
            <a:r>
              <a:rPr lang="en-US" sz="1800" dirty="0" smtClean="0"/>
              <a:t> de los </a:t>
            </a:r>
            <a:r>
              <a:rPr lang="en-US" sz="1800" dirty="0" err="1" smtClean="0"/>
              <a:t>recursos</a:t>
            </a:r>
            <a:endParaRPr lang="en-US" sz="1800" dirty="0" smtClean="0"/>
          </a:p>
          <a:p>
            <a:pPr lvl="1" eaLnBrk="1" hangingPunct="1">
              <a:lnSpc>
                <a:spcPct val="90000"/>
              </a:lnSpc>
            </a:pPr>
            <a:r>
              <a:rPr lang="en-US" sz="1800" dirty="0" err="1" smtClean="0"/>
              <a:t>Minería</a:t>
            </a:r>
            <a:r>
              <a:rPr lang="en-US" sz="1800" dirty="0" smtClean="0"/>
              <a:t> en Chile</a:t>
            </a:r>
          </a:p>
          <a:p>
            <a:pPr lvl="1" eaLnBrk="1" hangingPunct="1">
              <a:lnSpc>
                <a:spcPct val="90000"/>
              </a:lnSpc>
            </a:pPr>
            <a:r>
              <a:rPr lang="en-US" sz="1800" dirty="0" err="1" smtClean="0"/>
              <a:t>Mercados</a:t>
            </a:r>
            <a:r>
              <a:rPr lang="en-US" sz="1800" dirty="0" smtClean="0"/>
              <a:t> de </a:t>
            </a:r>
            <a:r>
              <a:rPr lang="en-US" sz="1800" dirty="0" err="1" smtClean="0"/>
              <a:t>minerales</a:t>
            </a:r>
            <a:endParaRPr lang="en-US" sz="1800" dirty="0" smtClean="0"/>
          </a:p>
          <a:p>
            <a:pPr eaLnBrk="1" hangingPunct="1">
              <a:lnSpc>
                <a:spcPct val="90000"/>
              </a:lnSpc>
            </a:pPr>
            <a:r>
              <a:rPr lang="en-US" dirty="0" err="1" smtClean="0"/>
              <a:t>Exploración</a:t>
            </a:r>
            <a:r>
              <a:rPr lang="en-US" dirty="0" smtClean="0"/>
              <a:t> de </a:t>
            </a:r>
            <a:r>
              <a:rPr lang="en-US" dirty="0" err="1" smtClean="0"/>
              <a:t>minerales</a:t>
            </a:r>
            <a:r>
              <a:rPr lang="en-US" dirty="0" smtClean="0"/>
              <a:t> (1 </a:t>
            </a:r>
            <a:r>
              <a:rPr lang="en-US" dirty="0" err="1" smtClean="0"/>
              <a:t>semana</a:t>
            </a:r>
            <a:r>
              <a:rPr lang="en-US" dirty="0" smtClean="0"/>
              <a:t>)</a:t>
            </a:r>
          </a:p>
          <a:p>
            <a:pPr eaLnBrk="1" hangingPunct="1">
              <a:lnSpc>
                <a:spcPct val="90000"/>
              </a:lnSpc>
            </a:pPr>
            <a:r>
              <a:rPr lang="en-US" dirty="0" err="1" smtClean="0"/>
              <a:t>Desarrollo</a:t>
            </a:r>
            <a:r>
              <a:rPr lang="en-US" dirty="0" smtClean="0"/>
              <a:t> </a:t>
            </a:r>
            <a:r>
              <a:rPr lang="en-US" dirty="0" err="1" smtClean="0"/>
              <a:t>minero</a:t>
            </a:r>
            <a:r>
              <a:rPr lang="en-US" dirty="0" smtClean="0"/>
              <a:t> (6 </a:t>
            </a:r>
            <a:r>
              <a:rPr lang="en-US" dirty="0" err="1" smtClean="0"/>
              <a:t>semanas</a:t>
            </a:r>
            <a:r>
              <a:rPr lang="en-US" dirty="0" smtClean="0"/>
              <a:t>)</a:t>
            </a:r>
          </a:p>
          <a:p>
            <a:pPr lvl="1" eaLnBrk="1" hangingPunct="1">
              <a:lnSpc>
                <a:spcPct val="90000"/>
              </a:lnSpc>
            </a:pPr>
            <a:r>
              <a:rPr lang="en-US" sz="1800" dirty="0" err="1" smtClean="0"/>
              <a:t>Evaluación</a:t>
            </a:r>
            <a:r>
              <a:rPr lang="en-US" sz="1800" dirty="0" smtClean="0"/>
              <a:t> de </a:t>
            </a:r>
            <a:r>
              <a:rPr lang="en-US" sz="1800" dirty="0" err="1" smtClean="0"/>
              <a:t>recursos</a:t>
            </a:r>
            <a:endParaRPr lang="en-US" sz="1800" dirty="0" smtClean="0"/>
          </a:p>
          <a:p>
            <a:pPr lvl="1" eaLnBrk="1" hangingPunct="1">
              <a:lnSpc>
                <a:spcPct val="90000"/>
              </a:lnSpc>
            </a:pPr>
            <a:r>
              <a:rPr lang="en-US" sz="1800" dirty="0" err="1" smtClean="0"/>
              <a:t>Diseño</a:t>
            </a:r>
            <a:r>
              <a:rPr lang="en-US" sz="1800" dirty="0" smtClean="0"/>
              <a:t> y </a:t>
            </a:r>
            <a:r>
              <a:rPr lang="en-US" sz="1800" dirty="0" err="1" smtClean="0"/>
              <a:t>planificación</a:t>
            </a:r>
            <a:endParaRPr lang="en-US" sz="1800" dirty="0" smtClean="0"/>
          </a:p>
          <a:p>
            <a:pPr lvl="1" eaLnBrk="1" hangingPunct="1">
              <a:lnSpc>
                <a:spcPct val="90000"/>
              </a:lnSpc>
            </a:pPr>
            <a:r>
              <a:rPr lang="en-US" sz="1800" dirty="0" err="1" smtClean="0"/>
              <a:t>Procesos</a:t>
            </a:r>
            <a:r>
              <a:rPr lang="en-US" sz="1800" dirty="0" smtClean="0"/>
              <a:t> </a:t>
            </a:r>
            <a:r>
              <a:rPr lang="en-US" sz="1800" dirty="0" err="1" smtClean="0"/>
              <a:t>mineros</a:t>
            </a:r>
            <a:r>
              <a:rPr lang="en-US" sz="1800" dirty="0" smtClean="0"/>
              <a:t> y </a:t>
            </a:r>
            <a:r>
              <a:rPr lang="en-US" sz="1800" dirty="0" err="1" smtClean="0"/>
              <a:t>metalúrgicos</a:t>
            </a:r>
            <a:endParaRPr lang="en-US" sz="1800" dirty="0" smtClean="0"/>
          </a:p>
          <a:p>
            <a:pPr lvl="1" eaLnBrk="1" hangingPunct="1">
              <a:lnSpc>
                <a:spcPct val="90000"/>
              </a:lnSpc>
            </a:pPr>
            <a:r>
              <a:rPr lang="en-US" sz="1800" dirty="0" err="1" smtClean="0"/>
              <a:t>Proyectos</a:t>
            </a:r>
            <a:r>
              <a:rPr lang="en-US" sz="1800" dirty="0" smtClean="0"/>
              <a:t> </a:t>
            </a:r>
            <a:r>
              <a:rPr lang="en-US" sz="1800" dirty="0" err="1" smtClean="0"/>
              <a:t>mineros</a:t>
            </a:r>
            <a:endParaRPr lang="en-US" sz="1800" dirty="0" smtClean="0"/>
          </a:p>
          <a:p>
            <a:pPr eaLnBrk="1" hangingPunct="1">
              <a:lnSpc>
                <a:spcPct val="90000"/>
              </a:lnSpc>
            </a:pPr>
            <a:r>
              <a:rPr lang="en-US" dirty="0" err="1" smtClean="0"/>
              <a:t>Gestión</a:t>
            </a:r>
            <a:r>
              <a:rPr lang="en-US" dirty="0" smtClean="0"/>
              <a:t> de </a:t>
            </a:r>
            <a:r>
              <a:rPr lang="en-US" dirty="0" err="1" smtClean="0"/>
              <a:t>operaciones</a:t>
            </a:r>
            <a:r>
              <a:rPr lang="en-US" dirty="0" smtClean="0"/>
              <a:t> en </a:t>
            </a:r>
            <a:r>
              <a:rPr lang="en-US" dirty="0" err="1" smtClean="0"/>
              <a:t>minería</a:t>
            </a:r>
            <a:r>
              <a:rPr lang="en-US" dirty="0" smtClean="0"/>
              <a:t> (2 </a:t>
            </a:r>
            <a:r>
              <a:rPr lang="en-US" dirty="0" err="1" smtClean="0"/>
              <a:t>semanas</a:t>
            </a:r>
            <a:r>
              <a:rPr lang="en-US" dirty="0" smtClean="0"/>
              <a:t>)</a:t>
            </a:r>
          </a:p>
          <a:p>
            <a:pPr eaLnBrk="1" hangingPunct="1">
              <a:lnSpc>
                <a:spcPct val="90000"/>
              </a:lnSpc>
            </a:pPr>
            <a:r>
              <a:rPr lang="en-US" dirty="0" err="1" smtClean="0"/>
              <a:t>Cierre</a:t>
            </a:r>
            <a:r>
              <a:rPr lang="en-US" dirty="0" smtClean="0"/>
              <a:t> de </a:t>
            </a:r>
            <a:r>
              <a:rPr lang="en-US" dirty="0" err="1" smtClean="0"/>
              <a:t>faenas</a:t>
            </a:r>
            <a:r>
              <a:rPr lang="en-US" dirty="0" smtClean="0"/>
              <a:t> en </a:t>
            </a:r>
            <a:r>
              <a:rPr lang="en-US" dirty="0" err="1" smtClean="0"/>
              <a:t>minería</a:t>
            </a:r>
            <a:r>
              <a:rPr lang="en-US" dirty="0" smtClean="0"/>
              <a:t> (1 </a:t>
            </a:r>
            <a:r>
              <a:rPr lang="en-US" dirty="0" err="1" smtClean="0"/>
              <a:t>semana</a:t>
            </a:r>
            <a:r>
              <a:rPr lang="en-US" dirty="0" smtClean="0"/>
              <a:t>) </a:t>
            </a:r>
          </a:p>
          <a:p>
            <a:pPr eaLnBrk="1" hangingPunct="1">
              <a:lnSpc>
                <a:spcPct val="90000"/>
              </a:lnSpc>
            </a:pP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Título"/>
          <p:cNvSpPr>
            <a:spLocks noGrp="1"/>
          </p:cNvSpPr>
          <p:nvPr>
            <p:ph type="title"/>
          </p:nvPr>
        </p:nvSpPr>
        <p:spPr/>
        <p:txBody>
          <a:bodyPr/>
          <a:lstStyle/>
          <a:p>
            <a:r>
              <a:rPr lang="es-CL" smtClean="0"/>
              <a:t>La Minería en Chile</a:t>
            </a:r>
            <a:endParaRPr lang="es-ES" smtClean="0"/>
          </a:p>
        </p:txBody>
      </p:sp>
      <p:pic>
        <p:nvPicPr>
          <p:cNvPr id="23555" name="Picture 2"/>
          <p:cNvPicPr>
            <a:picLocks noChangeAspect="1" noChangeArrowheads="1"/>
          </p:cNvPicPr>
          <p:nvPr/>
        </p:nvPicPr>
        <p:blipFill>
          <a:blip r:embed="rId3" cstate="print"/>
          <a:srcRect/>
          <a:stretch>
            <a:fillRect/>
          </a:stretch>
        </p:blipFill>
        <p:spPr bwMode="auto">
          <a:xfrm>
            <a:off x="0" y="1452563"/>
            <a:ext cx="9144000" cy="5405437"/>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 Proyectos nuevos (</a:t>
            </a:r>
            <a:r>
              <a:rPr lang="es-CL" dirty="0" err="1" smtClean="0"/>
              <a:t>greenfield</a:t>
            </a:r>
            <a:r>
              <a:rPr lang="es-CL" dirty="0" smtClean="0"/>
              <a:t>)</a:t>
            </a:r>
            <a:endParaRPr lang="es-ES" dirty="0"/>
          </a:p>
        </p:txBody>
      </p:sp>
      <p:pic>
        <p:nvPicPr>
          <p:cNvPr id="1026" name="Picture 2"/>
          <p:cNvPicPr>
            <a:picLocks noChangeAspect="1" noChangeArrowheads="1"/>
          </p:cNvPicPr>
          <p:nvPr/>
        </p:nvPicPr>
        <p:blipFill>
          <a:blip r:embed="rId3" cstate="print"/>
          <a:srcRect/>
          <a:stretch>
            <a:fillRect/>
          </a:stretch>
        </p:blipFill>
        <p:spPr bwMode="auto">
          <a:xfrm>
            <a:off x="449724" y="1603350"/>
            <a:ext cx="8244552" cy="4783203"/>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 Proyectos nuevos (</a:t>
            </a:r>
            <a:r>
              <a:rPr lang="es-CL" dirty="0" err="1" smtClean="0"/>
              <a:t>greenfield</a:t>
            </a:r>
            <a:r>
              <a:rPr lang="es-CL" dirty="0" smtClean="0"/>
              <a:t>)</a:t>
            </a:r>
            <a:endParaRPr lang="es-ES" dirty="0"/>
          </a:p>
        </p:txBody>
      </p:sp>
      <p:pic>
        <p:nvPicPr>
          <p:cNvPr id="2050" name="Picture 2"/>
          <p:cNvPicPr>
            <a:picLocks noChangeAspect="1" noChangeArrowheads="1"/>
          </p:cNvPicPr>
          <p:nvPr/>
        </p:nvPicPr>
        <p:blipFill>
          <a:blip r:embed="rId3" cstate="print"/>
          <a:srcRect/>
          <a:stretch>
            <a:fillRect/>
          </a:stretch>
        </p:blipFill>
        <p:spPr bwMode="auto">
          <a:xfrm>
            <a:off x="259395" y="1895454"/>
            <a:ext cx="8625210" cy="3647232"/>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b="91424"/>
          <a:stretch>
            <a:fillRect/>
          </a:stretch>
        </p:blipFill>
        <p:spPr bwMode="auto">
          <a:xfrm>
            <a:off x="536028" y="1530324"/>
            <a:ext cx="8071943" cy="40164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Carmen de </a:t>
            </a:r>
            <a:r>
              <a:rPr lang="es-ES" b="1" dirty="0" err="1" smtClean="0"/>
              <a:t>Andacollo</a:t>
            </a:r>
            <a:endParaRPr lang="es-ES" b="1" dirty="0" smtClean="0"/>
          </a:p>
          <a:p>
            <a:pPr lvl="1"/>
            <a:r>
              <a:rPr lang="es-ES" sz="1800" dirty="0" smtClean="0"/>
              <a:t>Este es un proyecto basado en un yacimiento ya existente de minerales sulfurados, en el cual se explotarán reservas que se encuentran bajo el actual yacimiento. Este proyecto sería una ampliación, por lo que también es conocido como </a:t>
            </a:r>
            <a:r>
              <a:rPr lang="es-ES" sz="1800" b="1" dirty="0" err="1" smtClean="0">
                <a:solidFill>
                  <a:srgbClr val="FF0000"/>
                </a:solidFill>
              </a:rPr>
              <a:t>Andacollo</a:t>
            </a:r>
            <a:r>
              <a:rPr lang="es-ES" sz="1800" b="1" dirty="0" smtClean="0">
                <a:solidFill>
                  <a:srgbClr val="FF0000"/>
                </a:solidFill>
              </a:rPr>
              <a:t> Sulfuros</a:t>
            </a:r>
            <a:r>
              <a:rPr lang="es-ES" sz="1800" dirty="0" smtClean="0"/>
              <a:t>.</a:t>
            </a:r>
          </a:p>
          <a:p>
            <a:pPr lvl="1"/>
            <a:r>
              <a:rPr lang="es-ES" sz="1800" dirty="0" smtClean="0"/>
              <a:t>Reservas estimadas: 429 Mt, con una ley de 0,239%</a:t>
            </a:r>
          </a:p>
          <a:p>
            <a:pPr lvl="1"/>
            <a:r>
              <a:rPr lang="es-ES" sz="1800" dirty="0" smtClean="0"/>
              <a:t>Producción estimada: 80.000 ton/año de Cobre</a:t>
            </a:r>
          </a:p>
          <a:p>
            <a:pPr lvl="1"/>
            <a:r>
              <a:rPr lang="es-ES" sz="1800" dirty="0" smtClean="0"/>
              <a:t>Inversión estimada: US$ 385 millones</a:t>
            </a:r>
          </a:p>
          <a:p>
            <a:pPr lvl="1"/>
            <a:r>
              <a:rPr lang="es-ES" sz="1800" dirty="0" smtClean="0"/>
              <a:t>Vida útil: 21 años</a:t>
            </a:r>
          </a:p>
          <a:p>
            <a:pPr lvl="1"/>
            <a:r>
              <a:rPr lang="es-ES" sz="1800" dirty="0" smtClean="0"/>
              <a:t>Propiedad: </a:t>
            </a:r>
            <a:r>
              <a:rPr lang="es-ES" sz="1800" dirty="0" err="1" smtClean="0"/>
              <a:t>Teck</a:t>
            </a:r>
            <a:r>
              <a:rPr lang="es-ES" sz="1800" dirty="0" smtClean="0"/>
              <a:t> </a:t>
            </a:r>
            <a:r>
              <a:rPr lang="es-ES" sz="1800" dirty="0" err="1" smtClean="0"/>
              <a:t>Cominco</a:t>
            </a:r>
            <a:r>
              <a:rPr lang="es-ES" sz="1800" dirty="0" smtClean="0"/>
              <a:t> (90%), </a:t>
            </a:r>
            <a:r>
              <a:rPr lang="es-ES" sz="1800" dirty="0" err="1" smtClean="0"/>
              <a:t>Enami</a:t>
            </a:r>
            <a:r>
              <a:rPr lang="es-ES" sz="1800" dirty="0" smtClean="0"/>
              <a:t> (10%)</a:t>
            </a:r>
          </a:p>
          <a:p>
            <a:pPr lvl="1"/>
            <a:r>
              <a:rPr lang="es-ES" sz="1800" dirty="0" smtClean="0"/>
              <a:t>Características: se explotará a rajo abierto, y el mineral extraído pasará a una etapa de chancado y posteriormente a una planta concentradora.</a:t>
            </a:r>
            <a:endParaRPr lang="es-ES"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Codelco Andina</a:t>
            </a:r>
          </a:p>
          <a:p>
            <a:pPr lvl="1"/>
            <a:r>
              <a:rPr lang="es-ES" sz="1600" dirty="0" smtClean="0"/>
              <a:t>Es un proyecto de </a:t>
            </a:r>
            <a:r>
              <a:rPr lang="es-ES" sz="1600" dirty="0" smtClean="0">
                <a:solidFill>
                  <a:srgbClr val="FF0000"/>
                </a:solidFill>
              </a:rPr>
              <a:t>expansión</a:t>
            </a:r>
            <a:r>
              <a:rPr lang="es-ES" sz="1600" dirty="0" smtClean="0"/>
              <a:t>, que busca aumentar la producción de la mina. Consta de </a:t>
            </a:r>
            <a:r>
              <a:rPr lang="es-ES" sz="1600" dirty="0" smtClean="0">
                <a:solidFill>
                  <a:srgbClr val="FF0000"/>
                </a:solidFill>
              </a:rPr>
              <a:t>dos fases</a:t>
            </a:r>
            <a:r>
              <a:rPr lang="es-ES" sz="1600" dirty="0" smtClean="0"/>
              <a:t>. En la segunda fase se considera también la producción de molibdeno. La primera fase entrará en operación en el segundo semestre de 2009.</a:t>
            </a:r>
          </a:p>
          <a:p>
            <a:pPr lvl="1"/>
            <a:r>
              <a:rPr lang="es-ES" sz="1600" dirty="0" smtClean="0"/>
              <a:t>Reservas estimadas: 5.705 Mt</a:t>
            </a:r>
          </a:p>
          <a:p>
            <a:pPr lvl="1"/>
            <a:r>
              <a:rPr lang="es-ES" sz="1600" dirty="0" smtClean="0"/>
              <a:t>Producción estimada: en fase 1, 265.000 ton/año de Cobre; en fase 2, 650.000 ton/año.</a:t>
            </a:r>
          </a:p>
          <a:p>
            <a:pPr lvl="1"/>
            <a:r>
              <a:rPr lang="es-ES" sz="1600" dirty="0" smtClean="0"/>
              <a:t>Inversión estimada: US$ 4.105 millones</a:t>
            </a:r>
          </a:p>
          <a:p>
            <a:pPr lvl="1"/>
            <a:r>
              <a:rPr lang="es-ES" sz="1600" dirty="0" smtClean="0"/>
              <a:t>Vida útil: 25 años</a:t>
            </a:r>
          </a:p>
          <a:p>
            <a:pPr lvl="1"/>
            <a:r>
              <a:rPr lang="es-ES" sz="1600" dirty="0" smtClean="0"/>
              <a:t>Propiedad: Codelco (100%)</a:t>
            </a:r>
          </a:p>
          <a:p>
            <a:pPr lvl="1"/>
            <a:r>
              <a:rPr lang="es-ES" sz="1600" dirty="0" smtClean="0"/>
              <a:t>Características: este proyecto está abocado a generar mayor eficiencia en las operaciones de la división Andina de Codelco, para esto se expandirán las instalaciones de proceso, y se aprovecharán ciertas holguras en la fase 1. En la fase 2, que se inicia en el año 2014, se contemplan métodos convencionales de chancado, molienda y concentración, entre otros procesos. De la misma manera, el lastre será lixiviado para producir cátodos de cobre. En este momento, la fase 2 está en etapa de ingeniería, a fin de analizar la viabilidad del proyecto.</a:t>
            </a:r>
            <a:endParaRPr lang="es-ES"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El Teniente</a:t>
            </a:r>
          </a:p>
          <a:p>
            <a:pPr lvl="1"/>
            <a:r>
              <a:rPr lang="es-ES" sz="1600" dirty="0" smtClean="0"/>
              <a:t>En el caso de esta división de Codelco, son tres proyectos en los que se trabaja: </a:t>
            </a:r>
            <a:r>
              <a:rPr lang="es-ES" sz="1600" dirty="0" smtClean="0">
                <a:solidFill>
                  <a:srgbClr val="FF0000"/>
                </a:solidFill>
              </a:rPr>
              <a:t>Pilar Norte, Nuevo Nivel y Fundición </a:t>
            </a:r>
            <a:r>
              <a:rPr lang="es-ES" sz="1600" dirty="0" err="1" smtClean="0">
                <a:solidFill>
                  <a:srgbClr val="FF0000"/>
                </a:solidFill>
              </a:rPr>
              <a:t>Caletones</a:t>
            </a:r>
            <a:r>
              <a:rPr lang="es-ES" sz="1600" dirty="0" smtClean="0"/>
              <a:t>. Esta faena cuenta con 2400 km de galerías subterráneas, las que la convierten en la mina subterránea más grande del mundo. Estos tres proyectos apuntan a lograr más eficiencia operativa, dadas las instalaciones presentes, y generar a la vez crecimiento de largo plazo.</a:t>
            </a:r>
          </a:p>
          <a:p>
            <a:pPr lvl="1"/>
            <a:r>
              <a:rPr lang="es-ES" sz="1600" dirty="0" smtClean="0"/>
              <a:t>Reservas estimadas: Pilar Norte 36,7 Mt, con una ley de 1,32%. Nuevo Nivel 1,543 Mt, con una ley de 0,96%.</a:t>
            </a:r>
          </a:p>
          <a:p>
            <a:pPr lvl="1"/>
            <a:r>
              <a:rPr lang="es-ES" sz="1600" dirty="0" smtClean="0"/>
              <a:t>Producción estimada: 15.000 ton/</a:t>
            </a:r>
            <a:r>
              <a:rPr lang="es-ES" sz="1600" dirty="0" err="1" smtClean="0"/>
              <a:t>dia</a:t>
            </a:r>
            <a:r>
              <a:rPr lang="es-ES" sz="1600" dirty="0" smtClean="0"/>
              <a:t> en Pilar Norte, 180.000 ton/</a:t>
            </a:r>
            <a:r>
              <a:rPr lang="es-ES" sz="1600" dirty="0" err="1" smtClean="0"/>
              <a:t>dia</a:t>
            </a:r>
            <a:r>
              <a:rPr lang="es-ES" sz="1600" dirty="0" smtClean="0"/>
              <a:t> en Nuevo Nivel.</a:t>
            </a:r>
          </a:p>
          <a:p>
            <a:pPr lvl="1"/>
            <a:r>
              <a:rPr lang="es-ES" sz="1600" dirty="0" smtClean="0"/>
              <a:t>Inversión estimada: considerando los tres proyectos, US$ 3.231millones</a:t>
            </a:r>
          </a:p>
          <a:p>
            <a:pPr lvl="1"/>
            <a:r>
              <a:rPr lang="es-ES" sz="1600" dirty="0" smtClean="0"/>
              <a:t>Vida útil: 35 años para Nuevo Nivel</a:t>
            </a:r>
          </a:p>
          <a:p>
            <a:pPr lvl="1"/>
            <a:r>
              <a:rPr lang="es-ES" sz="1600" dirty="0" smtClean="0"/>
              <a:t>Propiedad: Codelco (100%)</a:t>
            </a:r>
          </a:p>
          <a:p>
            <a:pPr lvl="1"/>
            <a:r>
              <a:rPr lang="es-ES" sz="1600" dirty="0" smtClean="0"/>
              <a:t>Características: para el caso de Nuevo Nivel, aún se encuentra en fase de pre-factibilidad, se realizan pruebas para ver qué método de explotación se utilizará. Es posible que incluso se haga explotación a rajo abierto. Debería estar operativa en 2016. En el caso de Pilar Norte, sus operaciones comenzaron este año.</a:t>
            </a:r>
            <a:endParaRPr lang="es-ES"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Gabriela Mistral (Minera Gaby)</a:t>
            </a:r>
          </a:p>
          <a:p>
            <a:pPr lvl="1"/>
            <a:r>
              <a:rPr lang="es-ES" sz="1800" dirty="0" smtClean="0"/>
              <a:t>Es un yacimiento de tipo pórfido cuprífero con una zona de minerales oxidados y otra de minerales sulfurados. Se encuentra en la Cordillera </a:t>
            </a:r>
            <a:r>
              <a:rPr lang="pt-BR" sz="1800" dirty="0" smtClean="0"/>
              <a:t>de </a:t>
            </a:r>
            <a:r>
              <a:rPr lang="pt-BR" sz="1800" dirty="0" err="1" smtClean="0"/>
              <a:t>Domeyko</a:t>
            </a:r>
            <a:r>
              <a:rPr lang="pt-BR" sz="1800" dirty="0" smtClean="0"/>
              <a:t>, a 120 Km. de </a:t>
            </a:r>
            <a:r>
              <a:rPr lang="pt-BR" sz="1800" dirty="0" err="1" smtClean="0"/>
              <a:t>Calama</a:t>
            </a:r>
            <a:r>
              <a:rPr lang="pt-BR" sz="1800" dirty="0" smtClean="0"/>
              <a:t>.</a:t>
            </a:r>
          </a:p>
          <a:p>
            <a:pPr lvl="1"/>
            <a:r>
              <a:rPr lang="es-ES" sz="1800" dirty="0" smtClean="0"/>
              <a:t>Reservas estimadas: 541 Mt, con una ley de 0,44% de Cu</a:t>
            </a:r>
          </a:p>
          <a:p>
            <a:pPr lvl="1"/>
            <a:r>
              <a:rPr lang="es-ES" sz="1800" dirty="0" smtClean="0"/>
              <a:t>Producción actual: 150 </a:t>
            </a:r>
            <a:r>
              <a:rPr lang="es-ES" sz="1800" dirty="0" err="1" smtClean="0"/>
              <a:t>Kton</a:t>
            </a:r>
            <a:r>
              <a:rPr lang="es-ES" sz="1800" dirty="0" smtClean="0"/>
              <a:t>/año de Cobre en cátodos SX-EW</a:t>
            </a:r>
          </a:p>
          <a:p>
            <a:pPr lvl="1"/>
            <a:r>
              <a:rPr lang="es-ES" sz="1800" dirty="0" smtClean="0"/>
              <a:t>Producción estimada (fase 2): 165 </a:t>
            </a:r>
            <a:r>
              <a:rPr lang="es-ES" sz="1800" dirty="0" err="1" smtClean="0"/>
              <a:t>Kton</a:t>
            </a:r>
            <a:r>
              <a:rPr lang="es-ES" sz="1800" dirty="0" smtClean="0"/>
              <a:t>/año</a:t>
            </a:r>
          </a:p>
          <a:p>
            <a:pPr lvl="1"/>
            <a:r>
              <a:rPr lang="es-ES" sz="1800" dirty="0" smtClean="0"/>
              <a:t>Inversión estimada: US$ 1.269 millones</a:t>
            </a:r>
          </a:p>
          <a:p>
            <a:pPr lvl="1"/>
            <a:r>
              <a:rPr lang="es-ES" sz="1800" dirty="0" smtClean="0"/>
              <a:t>Propiedad: Codelco (100%)</a:t>
            </a:r>
          </a:p>
          <a:p>
            <a:pPr lvl="1"/>
            <a:r>
              <a:rPr lang="es-ES" sz="1800" dirty="0" smtClean="0"/>
              <a:t>Características: A mediados de 2008 se puso en marcha el proyecto en su primera fase. Se contempla una fase 2 en la cual aumenta la producción anual. Esta fase se encuentra en estudio.</a:t>
            </a:r>
            <a:endParaRPr lang="es-ES"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Codelco Norte</a:t>
            </a:r>
          </a:p>
          <a:p>
            <a:pPr lvl="1"/>
            <a:r>
              <a:rPr lang="es-ES" sz="1400" dirty="0" smtClean="0"/>
              <a:t>Son dos proyectos, uno es la </a:t>
            </a:r>
            <a:r>
              <a:rPr lang="es-ES" sz="1400" b="1" dirty="0" smtClean="0">
                <a:solidFill>
                  <a:srgbClr val="FF0000"/>
                </a:solidFill>
              </a:rPr>
              <a:t>mina subterránea de Chuquicamata </a:t>
            </a:r>
            <a:r>
              <a:rPr lang="es-ES" sz="1400" dirty="0" smtClean="0"/>
              <a:t>(transformarla desde rajo abierto). Por otro lado, está el proyecto de extracción de </a:t>
            </a:r>
            <a:r>
              <a:rPr lang="es-ES" sz="1400" b="1" dirty="0" smtClean="0">
                <a:solidFill>
                  <a:srgbClr val="FF0000"/>
                </a:solidFill>
              </a:rPr>
              <a:t>sulfuros en </a:t>
            </a:r>
            <a:r>
              <a:rPr lang="es-ES" sz="1400" b="1" dirty="0" err="1" smtClean="0">
                <a:solidFill>
                  <a:srgbClr val="FF0000"/>
                </a:solidFill>
              </a:rPr>
              <a:t>Radomiro</a:t>
            </a:r>
            <a:r>
              <a:rPr lang="es-ES" sz="1400" b="1" dirty="0" smtClean="0">
                <a:solidFill>
                  <a:srgbClr val="FF0000"/>
                </a:solidFill>
              </a:rPr>
              <a:t> Tomic</a:t>
            </a:r>
            <a:r>
              <a:rPr lang="es-ES" sz="1400" dirty="0" smtClean="0"/>
              <a:t>. Ambos proyectos están en fase de estudio.</a:t>
            </a:r>
          </a:p>
          <a:p>
            <a:pPr lvl="1"/>
            <a:r>
              <a:rPr lang="es-ES" sz="1400" dirty="0" smtClean="0"/>
              <a:t>Reservas estimadas: en Chuquicamata, 1.250 Mt, con una ley de 0,79%; en </a:t>
            </a:r>
            <a:r>
              <a:rPr lang="es-ES" sz="1400" dirty="0" err="1" smtClean="0"/>
              <a:t>Radomiro</a:t>
            </a:r>
            <a:r>
              <a:rPr lang="es-ES" sz="1400" dirty="0" smtClean="0"/>
              <a:t> Tomic 464 Mt con una ley de 0,51%.</a:t>
            </a:r>
          </a:p>
          <a:p>
            <a:pPr lvl="1"/>
            <a:r>
              <a:rPr lang="es-ES" sz="1400" dirty="0" smtClean="0"/>
              <a:t>Producción estimada: para Chuquicamata, 120.000 ton/año de Cu.</a:t>
            </a:r>
          </a:p>
          <a:p>
            <a:pPr lvl="1"/>
            <a:r>
              <a:rPr lang="es-ES" sz="1400" dirty="0" smtClean="0"/>
              <a:t>Inversión estimada: US$ 2.000 millones en el caso de Chuquicamata, y US$ 313 millones para </a:t>
            </a:r>
            <a:r>
              <a:rPr lang="es-ES" sz="1400" dirty="0" err="1" smtClean="0"/>
              <a:t>Radomiro</a:t>
            </a:r>
            <a:r>
              <a:rPr lang="es-ES" sz="1400" dirty="0" smtClean="0"/>
              <a:t> Tomic</a:t>
            </a:r>
          </a:p>
          <a:p>
            <a:pPr lvl="1"/>
            <a:r>
              <a:rPr lang="es-ES" sz="1400" dirty="0" smtClean="0"/>
              <a:t>Vida útil: 22 años para Chuquicamata.</a:t>
            </a:r>
          </a:p>
          <a:p>
            <a:pPr lvl="1"/>
            <a:r>
              <a:rPr lang="es-ES" sz="1400" dirty="0" smtClean="0"/>
              <a:t>Propiedad: Codelco (100%)</a:t>
            </a:r>
          </a:p>
          <a:p>
            <a:pPr lvl="1"/>
            <a:r>
              <a:rPr lang="es-ES" sz="1400" dirty="0" smtClean="0"/>
              <a:t>Características: en el caso de Chuquicamata, se han realizado 60.000 metros de sondajes, y a partir de estos sondajes se estima que la mina podría operar hasta el año 2052. Se utilizará el método Panel </a:t>
            </a:r>
            <a:r>
              <a:rPr lang="es-ES" sz="1400" dirty="0" err="1" smtClean="0"/>
              <a:t>Caving</a:t>
            </a:r>
            <a:r>
              <a:rPr lang="es-ES" sz="1400" dirty="0" smtClean="0"/>
              <a:t>, con alta tecnología que permita tener bajos costos de explotación. La construcción del proyecto podría iniciarse en 2010, para iniciar sus operaciones en el año 2016. En cuanto a </a:t>
            </a:r>
            <a:r>
              <a:rPr lang="es-ES" sz="1400" dirty="0" err="1" smtClean="0"/>
              <a:t>Radomiro</a:t>
            </a:r>
            <a:r>
              <a:rPr lang="es-ES" sz="1400" dirty="0" smtClean="0"/>
              <a:t> Tomic, se extraen óxidos en la actualidad. Sin embargo, se han descubierto reservas de minerales sulfurados. Este proyecta la extracción de estos minerales</a:t>
            </a:r>
            <a:endParaRPr lang="es-ES" sz="1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El Salvador</a:t>
            </a:r>
          </a:p>
          <a:p>
            <a:pPr lvl="1"/>
            <a:r>
              <a:rPr lang="es-ES" sz="1800" dirty="0" smtClean="0"/>
              <a:t>Dada la baja ley del mineral que se está extrayendo, Codelco ha planificado el cierre de las líneas de óxidos y sulfuros, aun cuando la idea de la empresa es mantener la faena en funcionamiento. En este sentido, la empresa proyecta la extracción de recursos </a:t>
            </a:r>
            <a:r>
              <a:rPr lang="es-ES" sz="1800" dirty="0" err="1" smtClean="0"/>
              <a:t>lixiviables</a:t>
            </a:r>
            <a:r>
              <a:rPr lang="es-ES" sz="1800" dirty="0" smtClean="0"/>
              <a:t> desde la Mina vieja de Potrerillos, para así garantizar la operación hasta el 2021.</a:t>
            </a:r>
          </a:p>
          <a:p>
            <a:pPr lvl="1"/>
            <a:r>
              <a:rPr lang="es-ES" sz="1800" dirty="0" smtClean="0"/>
              <a:t>Reservas estimadas: 213 Mt, con una ley de 0,48%</a:t>
            </a:r>
          </a:p>
          <a:p>
            <a:pPr lvl="1"/>
            <a:r>
              <a:rPr lang="es-ES" sz="1800" dirty="0" smtClean="0"/>
              <a:t>Producción estimada: 30.000 ton/año de Cu fino.</a:t>
            </a:r>
          </a:p>
          <a:p>
            <a:pPr lvl="1"/>
            <a:r>
              <a:rPr lang="es-ES" sz="1800" dirty="0" smtClean="0"/>
              <a:t>Inversión estimada: US$ 300 millones</a:t>
            </a:r>
          </a:p>
          <a:p>
            <a:pPr lvl="1"/>
            <a:r>
              <a:rPr lang="es-ES" sz="1800" dirty="0" smtClean="0"/>
              <a:t>Vida útil: entre 13 y 15 años</a:t>
            </a:r>
          </a:p>
          <a:p>
            <a:pPr lvl="1"/>
            <a:r>
              <a:rPr lang="es-ES" sz="1800" dirty="0" smtClean="0"/>
              <a:t>Propiedad: Codelco (100%)</a:t>
            </a:r>
            <a:endParaRPr lang="es-ES" sz="1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err="1" smtClean="0"/>
              <a:t>Collahuasi</a:t>
            </a:r>
            <a:endParaRPr lang="es-ES" b="1" dirty="0" smtClean="0"/>
          </a:p>
          <a:p>
            <a:pPr lvl="1"/>
            <a:r>
              <a:rPr lang="es-ES" sz="1600" dirty="0" smtClean="0"/>
              <a:t>Este proyecto consta de dos fases, las cuales tienen por objetivo incrementar la producción de la mina. </a:t>
            </a:r>
            <a:r>
              <a:rPr lang="es-ES" sz="1600" dirty="0" err="1" smtClean="0"/>
              <a:t>Collahuasi</a:t>
            </a:r>
            <a:r>
              <a:rPr lang="es-ES" sz="1600" dirty="0" smtClean="0"/>
              <a:t> es una mina ubicada a 65 Km de Iquique.</a:t>
            </a:r>
          </a:p>
          <a:p>
            <a:pPr lvl="1"/>
            <a:r>
              <a:rPr lang="es-ES" sz="1600" dirty="0" smtClean="0"/>
              <a:t>Reservas estimadas: 2.204 Mt, con una ley de 0,82%</a:t>
            </a:r>
          </a:p>
          <a:p>
            <a:pPr lvl="1"/>
            <a:r>
              <a:rPr lang="es-ES" sz="1600" dirty="0" smtClean="0"/>
              <a:t>Producción actual: 440.000 ton/año de Cu</a:t>
            </a:r>
          </a:p>
          <a:p>
            <a:pPr lvl="1"/>
            <a:r>
              <a:rPr lang="es-ES" sz="1600" dirty="0" smtClean="0"/>
              <a:t>Producción estimada: 650.000 ton/año de Cu en Fase 1, 1.000.000 de ton/año en Fase 2</a:t>
            </a:r>
          </a:p>
          <a:p>
            <a:pPr lvl="1"/>
            <a:r>
              <a:rPr lang="es-ES" sz="1600" dirty="0" smtClean="0"/>
              <a:t>Inversión estimada: US$ 750 millones en Fase 1, y US$ 2.450 millones en Fase 2.</a:t>
            </a:r>
          </a:p>
          <a:p>
            <a:pPr lvl="1"/>
            <a:r>
              <a:rPr lang="es-ES" sz="1600" dirty="0" smtClean="0"/>
              <a:t>Propiedad: Anglo American (44%), </a:t>
            </a:r>
            <a:r>
              <a:rPr lang="es-ES" sz="1600" dirty="0" err="1" smtClean="0"/>
              <a:t>Xstrata</a:t>
            </a:r>
            <a:r>
              <a:rPr lang="es-ES" sz="1600" dirty="0" smtClean="0"/>
              <a:t> </a:t>
            </a:r>
            <a:r>
              <a:rPr lang="es-ES" sz="1600" dirty="0" err="1" smtClean="0"/>
              <a:t>Copper</a:t>
            </a:r>
            <a:r>
              <a:rPr lang="es-ES" sz="1600" dirty="0" smtClean="0"/>
              <a:t> (44%), </a:t>
            </a:r>
            <a:r>
              <a:rPr lang="es-ES" sz="1600" dirty="0" err="1" smtClean="0"/>
              <a:t>Mitsui</a:t>
            </a:r>
            <a:r>
              <a:rPr lang="es-ES" sz="1600" dirty="0" smtClean="0"/>
              <a:t> &amp; </a:t>
            </a:r>
            <a:r>
              <a:rPr lang="es-ES" sz="1600" dirty="0" err="1" smtClean="0"/>
              <a:t>Co.</a:t>
            </a:r>
            <a:r>
              <a:rPr lang="es-ES" sz="1600" dirty="0" smtClean="0"/>
              <a:t> (12%)</a:t>
            </a:r>
          </a:p>
          <a:p>
            <a:pPr lvl="1"/>
            <a:r>
              <a:rPr lang="es-ES" sz="1600" dirty="0" smtClean="0"/>
              <a:t>Características: la primera fase finalizará su implementación en 2010, y la segunda en 2014. Se mantendrá la extracción por solventes y </a:t>
            </a:r>
            <a:r>
              <a:rPr lang="es-ES" sz="1600" dirty="0" err="1" smtClean="0"/>
              <a:t>electroobtención</a:t>
            </a:r>
            <a:r>
              <a:rPr lang="es-ES" sz="1600" dirty="0" smtClean="0"/>
              <a:t> como en la actualidad. La segunda fase consiste en aumentar la capacidad de la planta concentradora, a fin de llegar a las 260.000 ton/día de mineral.</a:t>
            </a:r>
            <a:endParaRPr lang="es-ES"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6"/>
          <p:cNvSpPr>
            <a:spLocks noGrp="1" noChangeArrowheads="1"/>
          </p:cNvSpPr>
          <p:nvPr>
            <p:ph type="ctrTitle"/>
          </p:nvPr>
        </p:nvSpPr>
        <p:spPr/>
        <p:txBody>
          <a:bodyPr/>
          <a:lstStyle/>
          <a:p>
            <a:pPr eaLnBrk="1" hangingPunct="1"/>
            <a:r>
              <a:rPr lang="es-ES" smtClean="0"/>
              <a:t>01 - Introducción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El Abra </a:t>
            </a:r>
            <a:r>
              <a:rPr lang="es-ES" b="1" dirty="0" err="1" smtClean="0"/>
              <a:t>Sulfolix</a:t>
            </a:r>
            <a:endParaRPr lang="es-ES" b="1" dirty="0" smtClean="0"/>
          </a:p>
          <a:p>
            <a:pPr lvl="1"/>
            <a:r>
              <a:rPr lang="es-ES" sz="1600" dirty="0" smtClean="0"/>
              <a:t>La minera El Abra se encuentra a 75 Km. de la ciudad de Calama, y su actividad extractiva se reduce a óxidos de cobre. En virtud de las reservas halladas de sulfuros, se piensa aumentar la vida útil de la mina. El </a:t>
            </a:r>
            <a:r>
              <a:rPr lang="es-ES" sz="1600" b="1" dirty="0" smtClean="0">
                <a:solidFill>
                  <a:srgbClr val="FF0000"/>
                </a:solidFill>
              </a:rPr>
              <a:t>proyecto </a:t>
            </a:r>
            <a:r>
              <a:rPr lang="es-ES" sz="1600" b="1" dirty="0" err="1" smtClean="0">
                <a:solidFill>
                  <a:srgbClr val="FF0000"/>
                </a:solidFill>
              </a:rPr>
              <a:t>Sulfolix</a:t>
            </a:r>
            <a:r>
              <a:rPr lang="es-ES" sz="1600" b="1" dirty="0" smtClean="0">
                <a:solidFill>
                  <a:srgbClr val="FF0000"/>
                </a:solidFill>
              </a:rPr>
              <a:t> </a:t>
            </a:r>
            <a:r>
              <a:rPr lang="es-ES" sz="1600" dirty="0" smtClean="0"/>
              <a:t>(cuyo nombre se deriva de “lixiviación de sulfuros”) pretende modificar la operación actual de la empresa.</a:t>
            </a:r>
          </a:p>
          <a:p>
            <a:pPr lvl="1"/>
            <a:r>
              <a:rPr lang="es-ES" sz="1600" dirty="0" smtClean="0"/>
              <a:t>Reservas estimadas: 800 Mt</a:t>
            </a:r>
          </a:p>
          <a:p>
            <a:pPr lvl="1"/>
            <a:r>
              <a:rPr lang="es-ES" sz="1600" dirty="0" smtClean="0"/>
              <a:t>Producción estimada: 225.000 ton/año de Cu</a:t>
            </a:r>
          </a:p>
          <a:p>
            <a:pPr lvl="1"/>
            <a:r>
              <a:rPr lang="es-ES" sz="1600" dirty="0" smtClean="0"/>
              <a:t>Inversión estimada: US$ 343 millones</a:t>
            </a:r>
          </a:p>
          <a:p>
            <a:pPr lvl="1"/>
            <a:r>
              <a:rPr lang="es-ES" sz="1600" dirty="0" smtClean="0"/>
              <a:t>Vida útil: 19 años</a:t>
            </a:r>
          </a:p>
          <a:p>
            <a:pPr lvl="1"/>
            <a:r>
              <a:rPr lang="es-ES" sz="1600" dirty="0" smtClean="0"/>
              <a:t>Propiedad: Freeport </a:t>
            </a:r>
            <a:r>
              <a:rPr lang="es-ES" sz="1600" dirty="0" err="1" smtClean="0"/>
              <a:t>McMoran</a:t>
            </a:r>
            <a:r>
              <a:rPr lang="es-ES" sz="1600" dirty="0" smtClean="0"/>
              <a:t> (51%), Codelco (49%)</a:t>
            </a:r>
          </a:p>
          <a:p>
            <a:pPr lvl="1"/>
            <a:r>
              <a:rPr lang="es-ES" sz="1600" dirty="0" smtClean="0"/>
              <a:t>Características: se modificará el proceso operativo de la empresa a un proceso de lixiviación de mineral sulfurado que se encuentra bajo las actuales reservas de óxidos. La lixiviación se realizaría en una pila diseñada para lixiviar 800 millones de toneladas.</a:t>
            </a:r>
            <a:endParaRPr lang="es-ES" sz="1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El Peñón</a:t>
            </a:r>
          </a:p>
          <a:p>
            <a:pPr lvl="1"/>
            <a:r>
              <a:rPr lang="es-ES" sz="1600" dirty="0" smtClean="0"/>
              <a:t>Esta mina de </a:t>
            </a:r>
            <a:r>
              <a:rPr lang="es-ES" sz="1600" dirty="0" smtClean="0">
                <a:solidFill>
                  <a:srgbClr val="FF0000"/>
                </a:solidFill>
              </a:rPr>
              <a:t>oro y plata</a:t>
            </a:r>
            <a:r>
              <a:rPr lang="es-ES" sz="1600" dirty="0" smtClean="0"/>
              <a:t>, se encuentra a 180 Km al sureste de Antofagasta, y posee dos proyectos de inversión, que se encuentran en fase de estudio. Un proceso es la ampliación del área de explotación, y el otro es la incorporación de un sector llamado Fortuna, que será explotado por minería subterránea, para extraer minerales de oro y plata.</a:t>
            </a:r>
          </a:p>
          <a:p>
            <a:pPr lvl="1"/>
            <a:r>
              <a:rPr lang="es-ES" sz="1600" dirty="0" smtClean="0"/>
              <a:t>Reservas estimadas: 700.000 ton en el caso de Fortuna</a:t>
            </a:r>
          </a:p>
          <a:p>
            <a:pPr lvl="1"/>
            <a:r>
              <a:rPr lang="es-ES" sz="1600" dirty="0" smtClean="0"/>
              <a:t>Producción estimada: 425.000 oz de Oro luego de la ampliación del área actual de extracción. 20.000 ton/mes para Fortuna.</a:t>
            </a:r>
          </a:p>
          <a:p>
            <a:pPr lvl="1"/>
            <a:r>
              <a:rPr lang="es-ES" sz="1600" dirty="0" smtClean="0"/>
              <a:t>Inversión estimada: US$ 35.000.000 para la Ampliación, y US$ 13.000.000 en el caso de Fortuna</a:t>
            </a:r>
          </a:p>
          <a:p>
            <a:pPr lvl="1"/>
            <a:r>
              <a:rPr lang="es-ES" sz="1600" dirty="0" smtClean="0"/>
              <a:t>Vida útil: 7 años para ambos proyectos</a:t>
            </a:r>
          </a:p>
          <a:p>
            <a:pPr lvl="1"/>
            <a:r>
              <a:rPr lang="es-ES" sz="1600" dirty="0" smtClean="0"/>
              <a:t>Propiedad: </a:t>
            </a:r>
            <a:r>
              <a:rPr lang="es-ES" sz="1600" dirty="0" err="1" smtClean="0"/>
              <a:t>Yamana</a:t>
            </a:r>
            <a:r>
              <a:rPr lang="es-ES" sz="1600" dirty="0" smtClean="0"/>
              <a:t> </a:t>
            </a:r>
            <a:r>
              <a:rPr lang="es-ES" sz="1600" dirty="0" err="1" smtClean="0"/>
              <a:t>Gold</a:t>
            </a:r>
            <a:r>
              <a:rPr lang="es-ES" sz="1600" dirty="0" smtClean="0"/>
              <a:t> (100%)</a:t>
            </a:r>
          </a:p>
          <a:p>
            <a:pPr lvl="1"/>
            <a:r>
              <a:rPr lang="es-ES" sz="1600" dirty="0" smtClean="0"/>
              <a:t>Características: En el caso de la ampliación, ésta se justifica debido al hallazgo de dos cuerpos mineralizados (llamados Martillo Flat y Al Este), con lo que se prolongó la vida útil de la mina hasta 2014. Fortuna contempla la extracción de minerales de oro y plata, con una capacidad de 200 ton/día, para luego aumentar hasta 500 ton/día.</a:t>
            </a:r>
            <a:endParaRPr lang="es-ES" sz="1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El Tesoro</a:t>
            </a:r>
          </a:p>
          <a:p>
            <a:pPr lvl="1"/>
            <a:r>
              <a:rPr lang="es-ES" sz="2000" dirty="0" smtClean="0"/>
              <a:t>Esta mina se encuentra a 21 Km de Sierra Gorda, y el proyecto busca ampliar la vida útil por medio de la habilitación de nuevos sectores de extracción de cobre.</a:t>
            </a:r>
          </a:p>
          <a:p>
            <a:pPr lvl="1"/>
            <a:r>
              <a:rPr lang="es-ES" sz="2000" dirty="0" smtClean="0"/>
              <a:t>Reservas estimadas: 37,7 Mt, con una ley de 1,32%</a:t>
            </a:r>
          </a:p>
          <a:p>
            <a:pPr lvl="1"/>
            <a:r>
              <a:rPr lang="es-ES" sz="2000" dirty="0" smtClean="0"/>
              <a:t>Producción estimada: 90.000 ton/año de cátodos de Cu</a:t>
            </a:r>
          </a:p>
          <a:p>
            <a:pPr lvl="1"/>
            <a:r>
              <a:rPr lang="es-ES" sz="2000" dirty="0" smtClean="0"/>
              <a:t>Inversión estimada: US$ 85.000.000</a:t>
            </a:r>
          </a:p>
          <a:p>
            <a:pPr lvl="1"/>
            <a:r>
              <a:rPr lang="es-ES" sz="2000" dirty="0" smtClean="0"/>
              <a:t>Propiedad: Antofagasta </a:t>
            </a:r>
            <a:r>
              <a:rPr lang="es-ES" sz="2000" dirty="0" err="1" smtClean="0"/>
              <a:t>Minerals</a:t>
            </a:r>
            <a:r>
              <a:rPr lang="es-ES" sz="2000" dirty="0" smtClean="0"/>
              <a:t> (100%)</a:t>
            </a:r>
          </a:p>
          <a:p>
            <a:pPr lvl="1"/>
            <a:r>
              <a:rPr lang="es-ES" sz="2000" dirty="0" smtClean="0"/>
              <a:t>Características: se extraerán minerales oxidados de los yacimientos Tesoro Noreste y El Llano, a fin de evitar la caída del nivel de producción. Con esto se mantendrá el nivel de producción actual.</a:t>
            </a:r>
            <a:endParaRPr lang="es-ES"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Lomas Bayas</a:t>
            </a:r>
          </a:p>
          <a:p>
            <a:pPr lvl="1"/>
            <a:r>
              <a:rPr lang="es-ES" sz="1600" dirty="0" smtClean="0"/>
              <a:t>La mina Lomas Bayas se encuentra a 110 Km al noreste de Antofagasta, y este proyecto busca dar continuidad a las operaciones de la mina, por medio de un aumento de producción (fruto de una expansión) y a la vez con la incorporación de la reserva </a:t>
            </a:r>
            <a:r>
              <a:rPr lang="es-ES" sz="1600" dirty="0" smtClean="0">
                <a:solidFill>
                  <a:srgbClr val="FF0000"/>
                </a:solidFill>
              </a:rPr>
              <a:t>Lomas Bayas II</a:t>
            </a:r>
            <a:r>
              <a:rPr lang="es-ES" sz="1600" dirty="0" smtClean="0"/>
              <a:t>.</a:t>
            </a:r>
          </a:p>
          <a:p>
            <a:pPr lvl="1"/>
            <a:r>
              <a:rPr lang="es-ES" sz="1600" dirty="0" smtClean="0"/>
              <a:t>Reservas estimadas: la expansión tiene reservas de 236 Mt, con una ley de 0,32%. Lomas Bayas II tiene reservas de 375 Mt, con una ley de 0,28%.</a:t>
            </a:r>
          </a:p>
          <a:p>
            <a:pPr lvl="1"/>
            <a:r>
              <a:rPr lang="es-ES" sz="1600" dirty="0" smtClean="0"/>
              <a:t>Producción estimada: 75.000 ton/año de Cu</a:t>
            </a:r>
          </a:p>
          <a:p>
            <a:pPr lvl="1"/>
            <a:r>
              <a:rPr lang="es-ES" sz="1600" dirty="0" smtClean="0"/>
              <a:t>Inversión estimada: US$ 335.000.000 (entre 2008 y 2025)</a:t>
            </a:r>
          </a:p>
          <a:p>
            <a:pPr lvl="1"/>
            <a:r>
              <a:rPr lang="es-ES" sz="1600" dirty="0" smtClean="0"/>
              <a:t>Vida útil: 17 años</a:t>
            </a:r>
          </a:p>
          <a:p>
            <a:pPr lvl="1"/>
            <a:r>
              <a:rPr lang="it-IT" sz="1600" dirty="0" smtClean="0"/>
              <a:t>Propiedad: Xstrata Copper Chile S.A. (100%)</a:t>
            </a:r>
          </a:p>
          <a:p>
            <a:pPr lvl="1"/>
            <a:r>
              <a:rPr lang="es-ES" sz="1600" dirty="0" smtClean="0"/>
              <a:t>Características: la expansión inició sus operaciones a fines de 2008, mientras que Lomas II debería iniciar en 2011. En esta última, se generarán dos tipos de mineral: uno de alta ley que primeramente será chancado y luego lixiviado, mientras que un mineral de baja ley pasará directamente a la lixiviación.</a:t>
            </a:r>
            <a:endParaRPr lang="es-ES" sz="1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Los Bronces</a:t>
            </a:r>
          </a:p>
          <a:p>
            <a:pPr lvl="1"/>
            <a:r>
              <a:rPr lang="es-ES" sz="1600" dirty="0" smtClean="0"/>
              <a:t>La mina Los Bronces está a 65 Km al noreste de la ciudad de Santiago, y el proyecto consiste en aumentar la capacidad productiva por medio del llamado </a:t>
            </a:r>
            <a:r>
              <a:rPr lang="es-ES" sz="1600" dirty="0" smtClean="0">
                <a:solidFill>
                  <a:srgbClr val="FF0000"/>
                </a:solidFill>
              </a:rPr>
              <a:t>Desarrollo Los Bronces</a:t>
            </a:r>
            <a:r>
              <a:rPr lang="es-ES" sz="1600" dirty="0" smtClean="0"/>
              <a:t>, a fin de aumentar el horizonte de tiempo de operación de la mina.</a:t>
            </a:r>
          </a:p>
          <a:p>
            <a:pPr lvl="1"/>
            <a:r>
              <a:rPr lang="es-ES" sz="1600" dirty="0" smtClean="0"/>
              <a:t>Reservas estimadas: 776,1 Mt, con una ley de 0,87%</a:t>
            </a:r>
          </a:p>
          <a:p>
            <a:pPr lvl="1"/>
            <a:r>
              <a:rPr lang="es-ES" sz="1600" dirty="0" smtClean="0"/>
              <a:t>Producción estimada: 370.000 ton/año de Cu</a:t>
            </a:r>
          </a:p>
          <a:p>
            <a:pPr lvl="1"/>
            <a:r>
              <a:rPr lang="es-ES" sz="1600" dirty="0" smtClean="0"/>
              <a:t>Inversión estimada: US$ 1.744 millones</a:t>
            </a:r>
          </a:p>
          <a:p>
            <a:pPr lvl="1"/>
            <a:r>
              <a:rPr lang="es-ES" sz="1600" dirty="0" smtClean="0"/>
              <a:t>Vida útil: 23 años</a:t>
            </a:r>
          </a:p>
          <a:p>
            <a:pPr lvl="1"/>
            <a:r>
              <a:rPr lang="es-ES" sz="1600" dirty="0" smtClean="0"/>
              <a:t>Propiedad: Anglo American (100%)</a:t>
            </a:r>
          </a:p>
          <a:p>
            <a:pPr lvl="1"/>
            <a:r>
              <a:rPr lang="es-ES" sz="1600" dirty="0" smtClean="0"/>
              <a:t>Características: la ampliación de la mina implicará que de la actual producción de 160.000 ton/año de Cu, se pasará a más del doble. Para esto, se contempla la construcción de una planta de flotación nueva, un ducto y un túnel con sistemas de transporte. Además se considera la adquisición de nuevos equipos de chancado y molienda.</a:t>
            </a:r>
            <a:endParaRPr lang="es-ES" sz="1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La Minería en Chile (</a:t>
            </a:r>
            <a:r>
              <a:rPr lang="es-CL" dirty="0" err="1" smtClean="0"/>
              <a:t>brownfield</a:t>
            </a:r>
            <a:r>
              <a:rPr lang="es-CL" dirty="0" smtClean="0"/>
              <a:t>)</a:t>
            </a:r>
            <a:endParaRPr lang="es-ES" dirty="0"/>
          </a:p>
        </p:txBody>
      </p:sp>
      <p:sp>
        <p:nvSpPr>
          <p:cNvPr id="3" name="2 Marcador de contenido"/>
          <p:cNvSpPr>
            <a:spLocks noGrp="1"/>
          </p:cNvSpPr>
          <p:nvPr>
            <p:ph idx="1"/>
          </p:nvPr>
        </p:nvSpPr>
        <p:spPr/>
        <p:txBody>
          <a:bodyPr/>
          <a:lstStyle/>
          <a:p>
            <a:r>
              <a:rPr lang="es-ES" b="1" dirty="0" smtClean="0"/>
              <a:t>Los Pelambres</a:t>
            </a:r>
          </a:p>
          <a:p>
            <a:pPr lvl="1"/>
            <a:r>
              <a:rPr lang="es-ES" sz="1800" dirty="0" smtClean="0"/>
              <a:t>La mina Los Pelambres se encuentra en la Cuarta Región, y este proyecto es parte de un plan integral, en el que en 2007 contempló una mejora en la capacidad de molienda. Ahora se realizará una ampliación, a fin de que la capacidad de producción se incremente.</a:t>
            </a:r>
          </a:p>
          <a:p>
            <a:pPr lvl="1"/>
            <a:r>
              <a:rPr lang="es-ES" sz="1800" dirty="0" smtClean="0"/>
              <a:t>Producción estimada: 440.000 ton/año de Cu concentrado</a:t>
            </a:r>
          </a:p>
          <a:p>
            <a:pPr lvl="1"/>
            <a:r>
              <a:rPr lang="es-ES" sz="1800" dirty="0" smtClean="0"/>
              <a:t>Inversión estimada: US$ 600.000.000</a:t>
            </a:r>
          </a:p>
          <a:p>
            <a:pPr lvl="1"/>
            <a:r>
              <a:rPr lang="es-ES" sz="1800" dirty="0" smtClean="0"/>
              <a:t>Propiedad: Antofagasta </a:t>
            </a:r>
            <a:r>
              <a:rPr lang="es-ES" sz="1800" dirty="0" err="1" smtClean="0"/>
              <a:t>Minerals</a:t>
            </a:r>
            <a:r>
              <a:rPr lang="es-ES" sz="1800" dirty="0" smtClean="0"/>
              <a:t> (60%), Grupo Mitsubishi (40%)</a:t>
            </a:r>
          </a:p>
          <a:p>
            <a:pPr lvl="1"/>
            <a:r>
              <a:rPr lang="es-ES" sz="1800" dirty="0" smtClean="0"/>
              <a:t>Características: se contempla la ampliación de 128.000 a 145.000 </a:t>
            </a:r>
            <a:r>
              <a:rPr lang="es-ES" sz="1800" dirty="0" err="1" smtClean="0"/>
              <a:t>tpd</a:t>
            </a:r>
            <a:r>
              <a:rPr lang="es-ES" sz="1800" dirty="0" smtClean="0"/>
              <a:t>, además de la recuperación de molibdeno. Se mejora la productividad y la vida útil de la mina. Las instalaciones deberían estar listas entre 2009 y 2010.</a:t>
            </a:r>
            <a:endParaRPr lang="es-ES" sz="16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Título"/>
          <p:cNvSpPr>
            <a:spLocks noGrp="1"/>
          </p:cNvSpPr>
          <p:nvPr>
            <p:ph type="title"/>
          </p:nvPr>
        </p:nvSpPr>
        <p:spPr/>
        <p:txBody>
          <a:bodyPr/>
          <a:lstStyle/>
          <a:p>
            <a:r>
              <a:rPr lang="es-CL" smtClean="0"/>
              <a:t>La Minería en Chile</a:t>
            </a:r>
            <a:endParaRPr lang="es-ES" smtClean="0"/>
          </a:p>
        </p:txBody>
      </p:sp>
      <p:pic>
        <p:nvPicPr>
          <p:cNvPr id="24579" name="Picture 2"/>
          <p:cNvPicPr>
            <a:picLocks noChangeAspect="1" noChangeArrowheads="1"/>
          </p:cNvPicPr>
          <p:nvPr/>
        </p:nvPicPr>
        <p:blipFill>
          <a:blip r:embed="rId3" cstate="print"/>
          <a:srcRect/>
          <a:stretch>
            <a:fillRect/>
          </a:stretch>
        </p:blipFill>
        <p:spPr bwMode="auto">
          <a:xfrm>
            <a:off x="0" y="1446213"/>
            <a:ext cx="8113713" cy="541178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Título"/>
          <p:cNvSpPr>
            <a:spLocks noGrp="1"/>
          </p:cNvSpPr>
          <p:nvPr>
            <p:ph type="ctrTitle"/>
          </p:nvPr>
        </p:nvSpPr>
        <p:spPr/>
        <p:txBody>
          <a:bodyPr/>
          <a:lstStyle/>
          <a:p>
            <a:pPr eaLnBrk="1" hangingPunct="1"/>
            <a:r>
              <a:rPr lang="es-CL" smtClean="0"/>
              <a:t>Conceptos básicos…</a:t>
            </a:r>
            <a:endParaRPr lang="es-ES"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16"/>
          <p:cNvSpPr>
            <a:spLocks noGrp="1" noChangeArrowheads="1"/>
          </p:cNvSpPr>
          <p:nvPr>
            <p:ph type="title"/>
          </p:nvPr>
        </p:nvSpPr>
        <p:spPr/>
        <p:txBody>
          <a:bodyPr/>
          <a:lstStyle/>
          <a:p>
            <a:pPr eaLnBrk="1" hangingPunct="1"/>
            <a:r>
              <a:rPr lang="es-ES" smtClean="0"/>
              <a:t>Conceptos básicos</a:t>
            </a:r>
          </a:p>
        </p:txBody>
      </p:sp>
      <p:sp>
        <p:nvSpPr>
          <p:cNvPr id="26627" name="Rectangle 17"/>
          <p:cNvSpPr>
            <a:spLocks noGrp="1" noChangeArrowheads="1"/>
          </p:cNvSpPr>
          <p:nvPr>
            <p:ph type="body" idx="1"/>
          </p:nvPr>
        </p:nvSpPr>
        <p:spPr/>
        <p:txBody>
          <a:bodyPr/>
          <a:lstStyle/>
          <a:p>
            <a:pPr eaLnBrk="1" hangingPunct="1"/>
            <a:r>
              <a:rPr lang="es-ES" smtClean="0"/>
              <a:t>El campo del minero y del ingeniero de minas se ocupa del descubrimiento y de la extracción de mineral (en inglés, </a:t>
            </a:r>
            <a:r>
              <a:rPr lang="es-ES" i="1" smtClean="0"/>
              <a:t>ore</a:t>
            </a:r>
            <a:r>
              <a:rPr lang="es-ES" smtClean="0"/>
              <a:t>) y sustancias minerales de ocurrencia natural, que son económicamente útiles. </a:t>
            </a:r>
          </a:p>
          <a:p>
            <a:pPr eaLnBrk="1" hangingPunct="1"/>
            <a:r>
              <a:rPr lang="es-ES" smtClean="0"/>
              <a:t>Recursos pueden ser:</a:t>
            </a:r>
          </a:p>
          <a:p>
            <a:pPr lvl="1" eaLnBrk="1" hangingPunct="1"/>
            <a:r>
              <a:rPr lang="es-ES" sz="1800" smtClean="0">
                <a:solidFill>
                  <a:srgbClr val="FF0000"/>
                </a:solidFill>
              </a:rPr>
              <a:t>Metalíferos</a:t>
            </a:r>
            <a:r>
              <a:rPr lang="es-ES" sz="1800" smtClean="0"/>
              <a:t>: oro, plata, platino, hierro, cobre, plomo, zinc, antimonio, manganeso, estaño y tungsteno</a:t>
            </a:r>
          </a:p>
          <a:p>
            <a:pPr lvl="1" eaLnBrk="1" hangingPunct="1"/>
            <a:r>
              <a:rPr lang="es-ES" sz="1800" smtClean="0">
                <a:solidFill>
                  <a:srgbClr val="FF0000"/>
                </a:solidFill>
              </a:rPr>
              <a:t>No metalíferos</a:t>
            </a:r>
            <a:r>
              <a:rPr lang="es-ES" sz="1800" smtClean="0"/>
              <a:t>: carbón, turba, yeso, piedra pómez, caliza, arcilla, calcita, caolín, feldespato, talco, magnesita, dolomita, cuarzo, bauxita, granate, corindón, fosfato, baritina, asbestos, grafito, sal, etc… </a:t>
            </a:r>
          </a:p>
          <a:p>
            <a:pPr lvl="1" eaLnBrk="1" hangingPunct="1"/>
            <a:r>
              <a:rPr lang="es-CL" sz="1800" smtClean="0">
                <a:solidFill>
                  <a:srgbClr val="FF0000"/>
                </a:solidFill>
              </a:rPr>
              <a:t>Piedras ornamentales y de construcción</a:t>
            </a:r>
            <a:r>
              <a:rPr lang="es-CL" sz="1800" smtClean="0"/>
              <a:t>: pizarra, mármol, caliza, arenisca, granito, riolita, travertino, ópalo, gemas, etc…	</a:t>
            </a:r>
          </a:p>
          <a:p>
            <a:pPr lvl="1" eaLnBrk="1" hangingPunct="1">
              <a:buFontTx/>
              <a:buNone/>
            </a:pPr>
            <a:endParaRPr lang="es-CL" sz="1800" smtClean="0"/>
          </a:p>
          <a:p>
            <a:pPr lvl="1" eaLnBrk="1" hangingPunct="1">
              <a:buFontTx/>
              <a:buNone/>
            </a:pPr>
            <a:r>
              <a:rPr lang="es-CL" sz="1800" smtClean="0"/>
              <a:t>(Young, 1923 – “Elements of Mining”)</a:t>
            </a:r>
            <a:endParaRPr lang="es-ES" sz="1800" smtClean="0"/>
          </a:p>
          <a:p>
            <a:pPr lvl="1" eaLnBrk="1" hangingPunct="1"/>
            <a:endParaRPr lang="es-ES" sz="1800" smtClean="0">
              <a:solidFill>
                <a:srgbClr val="0000FF"/>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s-CL" smtClean="0"/>
              <a:t>Conceptos básicos</a:t>
            </a:r>
            <a:endParaRPr lang="es-ES" smtClean="0"/>
          </a:p>
        </p:txBody>
      </p:sp>
      <p:sp>
        <p:nvSpPr>
          <p:cNvPr id="27651" name="Rectangle 3"/>
          <p:cNvSpPr>
            <a:spLocks noGrp="1" noChangeArrowheads="1"/>
          </p:cNvSpPr>
          <p:nvPr>
            <p:ph type="body" idx="1"/>
          </p:nvPr>
        </p:nvSpPr>
        <p:spPr/>
        <p:txBody>
          <a:bodyPr/>
          <a:lstStyle/>
          <a:p>
            <a:pPr marL="342900" lvl="1" indent="-342900" eaLnBrk="1" hangingPunct="1">
              <a:buFontTx/>
              <a:buNone/>
            </a:pPr>
            <a:r>
              <a:rPr lang="es-CL" sz="1800" smtClean="0"/>
              <a:t>En una versión más moderna:</a:t>
            </a:r>
          </a:p>
          <a:p>
            <a:pPr marL="342900" lvl="1" indent="-342900" eaLnBrk="1" hangingPunct="1">
              <a:buFontTx/>
              <a:buNone/>
            </a:pPr>
            <a:r>
              <a:rPr lang="es-CL" sz="1800" smtClean="0"/>
              <a:t>(Hartman, 1987 – “Introductory Mining Engineering”)</a:t>
            </a:r>
            <a:endParaRPr lang="es-ES" sz="1800" smtClean="0"/>
          </a:p>
          <a:p>
            <a:pPr eaLnBrk="1" hangingPunct="1">
              <a:buFontTx/>
              <a:buNone/>
            </a:pPr>
            <a:endParaRPr lang="es-CL" smtClean="0"/>
          </a:p>
          <a:p>
            <a:pPr eaLnBrk="1" hangingPunct="1"/>
            <a:r>
              <a:rPr lang="es-CL" smtClean="0">
                <a:solidFill>
                  <a:srgbClr val="0000FF"/>
                </a:solidFill>
              </a:rPr>
              <a:t>Mina</a:t>
            </a:r>
            <a:r>
              <a:rPr lang="es-CL" smtClean="0"/>
              <a:t>: una excavación hecha en la tierra para extraer minerales</a:t>
            </a:r>
          </a:p>
          <a:p>
            <a:pPr eaLnBrk="1" hangingPunct="1"/>
            <a:r>
              <a:rPr lang="es-CL" smtClean="0">
                <a:solidFill>
                  <a:srgbClr val="0000FF"/>
                </a:solidFill>
              </a:rPr>
              <a:t>Minería</a:t>
            </a:r>
            <a:r>
              <a:rPr lang="es-CL" smtClean="0"/>
              <a:t>: la actividad, ocupación e industria relacionada a la extracción de minerales</a:t>
            </a:r>
          </a:p>
          <a:p>
            <a:pPr eaLnBrk="1" hangingPunct="1"/>
            <a:r>
              <a:rPr lang="es-CL" smtClean="0">
                <a:solidFill>
                  <a:srgbClr val="0000FF"/>
                </a:solidFill>
              </a:rPr>
              <a:t>Ingeniería de Minas</a:t>
            </a:r>
            <a:r>
              <a:rPr lang="es-CL" smtClean="0"/>
              <a:t>: la práctica de aplicar principios de ingeniería al desarrollo, planificación, operación, cierre y recuperación (reclamación) de minas.</a:t>
            </a:r>
          </a:p>
          <a:p>
            <a:pPr eaLnBrk="1" hangingPunct="1"/>
            <a:endParaRPr lang="es-E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s-ES" smtClean="0"/>
              <a:t>Objetivos del curso</a:t>
            </a:r>
          </a:p>
        </p:txBody>
      </p:sp>
      <p:sp>
        <p:nvSpPr>
          <p:cNvPr id="1041411" name="Rectangle 3"/>
          <p:cNvSpPr>
            <a:spLocks noGrp="1" noChangeArrowheads="1"/>
          </p:cNvSpPr>
          <p:nvPr>
            <p:ph type="body" idx="1"/>
          </p:nvPr>
        </p:nvSpPr>
        <p:spPr>
          <a:xfrm>
            <a:off x="457200" y="2552700"/>
            <a:ext cx="8229600" cy="3613150"/>
          </a:xfrm>
        </p:spPr>
        <p:txBody>
          <a:bodyPr/>
          <a:lstStyle/>
          <a:p>
            <a:pPr eaLnBrk="1" hangingPunct="1">
              <a:lnSpc>
                <a:spcPct val="90000"/>
              </a:lnSpc>
              <a:defRPr/>
            </a:pPr>
            <a:r>
              <a:rPr lang="es-ES" sz="1800" dirty="0" smtClean="0"/>
              <a:t>El propósito del curso es </a:t>
            </a:r>
            <a:r>
              <a:rPr lang="es-ES" sz="1800" dirty="0" smtClean="0">
                <a:solidFill>
                  <a:srgbClr val="FF0000"/>
                </a:solidFill>
              </a:rPr>
              <a:t>conocer los distintos aspectos de la minería</a:t>
            </a:r>
            <a:r>
              <a:rPr lang="es-ES" sz="1800" dirty="0" smtClean="0"/>
              <a:t>, vista como una actividad económica, y entender sus distintas etapas, el desarrollo de un proyecto de ingeniería, sus operaciones y procesos, y sus impactos en la sociedad. </a:t>
            </a:r>
            <a:endParaRPr lang="es-CL" sz="1800" dirty="0" smtClean="0"/>
          </a:p>
          <a:p>
            <a:pPr eaLnBrk="1" hangingPunct="1">
              <a:defRPr/>
            </a:pPr>
            <a:r>
              <a:rPr lang="es-MX" sz="1800" dirty="0" smtClean="0"/>
              <a:t>Al finalizar el curso el alumno será capaz de:</a:t>
            </a:r>
            <a:endParaRPr lang="es-ES" sz="1800" dirty="0" smtClean="0"/>
          </a:p>
          <a:p>
            <a:pPr lvl="1" eaLnBrk="1" hangingPunct="1">
              <a:defRPr/>
            </a:pPr>
            <a:r>
              <a:rPr lang="es-MX" sz="1600" dirty="0" smtClean="0">
                <a:ea typeface="+mn-ea"/>
                <a:cs typeface="+mn-cs"/>
              </a:rPr>
              <a:t>Identificar las etapas de la actividad minera</a:t>
            </a:r>
            <a:endParaRPr lang="es-ES" sz="1600" dirty="0" smtClean="0">
              <a:ea typeface="+mn-ea"/>
              <a:cs typeface="+mn-cs"/>
            </a:endParaRPr>
          </a:p>
          <a:p>
            <a:pPr lvl="1" eaLnBrk="1" hangingPunct="1">
              <a:defRPr/>
            </a:pPr>
            <a:r>
              <a:rPr lang="es-MX" sz="1600" dirty="0" smtClean="0">
                <a:ea typeface="+mn-ea"/>
                <a:cs typeface="+mn-cs"/>
              </a:rPr>
              <a:t>Entender la relación entre las distintas disciplinas involucradas en la actividad minera</a:t>
            </a:r>
            <a:endParaRPr lang="es-ES" sz="1600" dirty="0" smtClean="0">
              <a:ea typeface="+mn-ea"/>
              <a:cs typeface="+mn-cs"/>
            </a:endParaRPr>
          </a:p>
          <a:p>
            <a:pPr lvl="1" eaLnBrk="1" hangingPunct="1">
              <a:defRPr/>
            </a:pPr>
            <a:r>
              <a:rPr lang="es-MX" sz="1600" dirty="0" smtClean="0">
                <a:ea typeface="+mn-ea"/>
                <a:cs typeface="+mn-cs"/>
              </a:rPr>
              <a:t>Identificar las operaciones y procesos en las distintas etapas de un proyecto minero</a:t>
            </a:r>
            <a:endParaRPr lang="es-ES" sz="1600" dirty="0" smtClean="0">
              <a:ea typeface="+mn-ea"/>
              <a:cs typeface="+mn-cs"/>
            </a:endParaRPr>
          </a:p>
          <a:p>
            <a:pPr lvl="1" eaLnBrk="1" hangingPunct="1">
              <a:defRPr/>
            </a:pPr>
            <a:r>
              <a:rPr lang="es-MX" sz="1600" dirty="0" smtClean="0">
                <a:ea typeface="+mn-ea"/>
                <a:cs typeface="+mn-cs"/>
              </a:rPr>
              <a:t>Identificar los recursos que concurren al desarrollo de la actividad (recursos humanos, recursos financieros, energía, agua, insumos)</a:t>
            </a:r>
            <a:endParaRPr lang="es-ES" sz="1600" dirty="0" smtClean="0">
              <a:ea typeface="+mn-ea"/>
              <a:cs typeface="+mn-cs"/>
            </a:endParaRPr>
          </a:p>
          <a:p>
            <a:pPr lvl="1" eaLnBrk="1" hangingPunct="1">
              <a:defRPr/>
            </a:pPr>
            <a:r>
              <a:rPr lang="es-MX" sz="1600" dirty="0" smtClean="0">
                <a:ea typeface="+mn-ea"/>
                <a:cs typeface="+mn-cs"/>
              </a:rPr>
              <a:t>Identificar los impactos que genera esta actividad</a:t>
            </a:r>
            <a:endParaRPr lang="es-ES" sz="1600" dirty="0" smtClean="0"/>
          </a:p>
        </p:txBody>
      </p:sp>
      <p:pic>
        <p:nvPicPr>
          <p:cNvPr id="6148" name="Picture 4" descr="felix_thinking.gif - (14K)"/>
          <p:cNvPicPr>
            <a:picLocks noChangeAspect="1" noChangeArrowheads="1" noCrop="1"/>
          </p:cNvPicPr>
          <p:nvPr/>
        </p:nvPicPr>
        <p:blipFill>
          <a:blip r:embed="rId3" cstate="print"/>
          <a:srcRect/>
          <a:stretch>
            <a:fillRect/>
          </a:stretch>
        </p:blipFill>
        <p:spPr bwMode="auto">
          <a:xfrm>
            <a:off x="2855913" y="1347788"/>
            <a:ext cx="3446462" cy="1314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s-CL" smtClean="0"/>
              <a:t>Conceptos básicos</a:t>
            </a:r>
            <a:endParaRPr lang="es-ES" smtClean="0"/>
          </a:p>
        </p:txBody>
      </p:sp>
      <p:sp>
        <p:nvSpPr>
          <p:cNvPr id="28675" name="Rectangle 3"/>
          <p:cNvSpPr>
            <a:spLocks noGrp="1" noChangeArrowheads="1"/>
          </p:cNvSpPr>
          <p:nvPr>
            <p:ph type="body" idx="1"/>
          </p:nvPr>
        </p:nvSpPr>
        <p:spPr/>
        <p:txBody>
          <a:bodyPr/>
          <a:lstStyle/>
          <a:p>
            <a:pPr eaLnBrk="1" hangingPunct="1">
              <a:buFontTx/>
              <a:buNone/>
            </a:pPr>
            <a:r>
              <a:rPr lang="es-CL" smtClean="0"/>
              <a:t>Desde un punto de vista geológico, se distingue:</a:t>
            </a:r>
          </a:p>
          <a:p>
            <a:pPr eaLnBrk="1" hangingPunct="1"/>
            <a:r>
              <a:rPr lang="es-CL" smtClean="0">
                <a:solidFill>
                  <a:srgbClr val="C00000"/>
                </a:solidFill>
              </a:rPr>
              <a:t>Mineral</a:t>
            </a:r>
            <a:r>
              <a:rPr lang="es-CL" smtClean="0"/>
              <a:t>: elemento o compuesto inorgánico de ocurrencia natural, con estructura interna ordenada y con composición química, forma cristalina y propiedades físicas características.</a:t>
            </a:r>
          </a:p>
          <a:p>
            <a:pPr eaLnBrk="1" hangingPunct="1"/>
            <a:r>
              <a:rPr lang="es-CL" smtClean="0">
                <a:solidFill>
                  <a:srgbClr val="C00000"/>
                </a:solidFill>
              </a:rPr>
              <a:t>Roca</a:t>
            </a:r>
            <a:r>
              <a:rPr lang="es-CL" smtClean="0"/>
              <a:t>: agregado formado naturalmente de uno o más tipos de partículas minerales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s-CL" smtClean="0"/>
              <a:t>Conceptos básicos</a:t>
            </a:r>
            <a:endParaRPr lang="es-ES" smtClean="0"/>
          </a:p>
        </p:txBody>
      </p:sp>
      <p:sp>
        <p:nvSpPr>
          <p:cNvPr id="29699" name="Rectangle 3"/>
          <p:cNvSpPr>
            <a:spLocks noGrp="1" noChangeArrowheads="1"/>
          </p:cNvSpPr>
          <p:nvPr>
            <p:ph type="body" idx="1"/>
          </p:nvPr>
        </p:nvSpPr>
        <p:spPr/>
        <p:txBody>
          <a:bodyPr/>
          <a:lstStyle/>
          <a:p>
            <a:pPr eaLnBrk="1" hangingPunct="1">
              <a:buFontTx/>
              <a:buNone/>
            </a:pPr>
            <a:r>
              <a:rPr lang="es-CL" smtClean="0"/>
              <a:t>Desde un punto de vista económico, se distingue:</a:t>
            </a:r>
          </a:p>
          <a:p>
            <a:pPr eaLnBrk="1" hangingPunct="1"/>
            <a:r>
              <a:rPr lang="es-CL" smtClean="0">
                <a:solidFill>
                  <a:srgbClr val="C00000"/>
                </a:solidFill>
              </a:rPr>
              <a:t>Mineral</a:t>
            </a:r>
            <a:r>
              <a:rPr lang="es-CL" smtClean="0"/>
              <a:t> (o mena; en inglés, </a:t>
            </a:r>
            <a:r>
              <a:rPr lang="es-CL" i="1" smtClean="0"/>
              <a:t>ore</a:t>
            </a:r>
            <a:r>
              <a:rPr lang="es-CL" smtClean="0"/>
              <a:t>): un depósito mineral que tiene suficiente utilidad y valor para ser explotado generando un beneficio (económico)</a:t>
            </a:r>
            <a:endParaRPr lang="es-CL" i="1" smtClean="0"/>
          </a:p>
          <a:p>
            <a:pPr eaLnBrk="1" hangingPunct="1"/>
            <a:r>
              <a:rPr lang="es-CL" smtClean="0">
                <a:solidFill>
                  <a:srgbClr val="C00000"/>
                </a:solidFill>
              </a:rPr>
              <a:t>Ganga</a:t>
            </a:r>
            <a:r>
              <a:rPr lang="es-CL" smtClean="0"/>
              <a:t>: las partículas minerales sin valor en un depósito mineral, que deben descartarse.</a:t>
            </a:r>
          </a:p>
          <a:p>
            <a:pPr eaLnBrk="1" hangingPunct="1"/>
            <a:r>
              <a:rPr lang="es-CL" smtClean="0">
                <a:solidFill>
                  <a:srgbClr val="C00000"/>
                </a:solidFill>
              </a:rPr>
              <a:t>Lastre</a:t>
            </a:r>
            <a:r>
              <a:rPr lang="es-CL" smtClean="0"/>
              <a:t>: el material asociado a un depósito mineral que debe extraerse para poder acceder al mineral y debe luego descartarse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s-CL" smtClean="0"/>
              <a:t>Conceptos básicos</a:t>
            </a:r>
            <a:endParaRPr lang="es-ES" smtClean="0"/>
          </a:p>
        </p:txBody>
      </p:sp>
      <p:sp>
        <p:nvSpPr>
          <p:cNvPr id="1203203" name="Rectangle 3"/>
          <p:cNvSpPr>
            <a:spLocks noGrp="1" noChangeArrowheads="1"/>
          </p:cNvSpPr>
          <p:nvPr>
            <p:ph type="body" idx="1"/>
          </p:nvPr>
        </p:nvSpPr>
        <p:spPr/>
        <p:txBody>
          <a:bodyPr>
            <a:normAutofit lnSpcReduction="10000"/>
          </a:bodyPr>
          <a:lstStyle/>
          <a:p>
            <a:pPr eaLnBrk="1" hangingPunct="1">
              <a:buFontTx/>
              <a:buNone/>
              <a:defRPr/>
            </a:pPr>
            <a:r>
              <a:rPr lang="es-CL" dirty="0" smtClean="0"/>
              <a:t>Según tipo de mineral:</a:t>
            </a:r>
          </a:p>
          <a:p>
            <a:pPr eaLnBrk="1" hangingPunct="1">
              <a:defRPr/>
            </a:pPr>
            <a:r>
              <a:rPr lang="es-CL" dirty="0" smtClean="0">
                <a:solidFill>
                  <a:srgbClr val="0000FF"/>
                </a:solidFill>
              </a:rPr>
              <a:t>Depósitos metálicos</a:t>
            </a:r>
            <a:r>
              <a:rPr lang="es-CL" dirty="0" smtClean="0"/>
              <a:t>:</a:t>
            </a:r>
          </a:p>
          <a:p>
            <a:pPr lvl="1" eaLnBrk="1" hangingPunct="1">
              <a:defRPr/>
            </a:pPr>
            <a:r>
              <a:rPr lang="es-CL" sz="1800" dirty="0" smtClean="0"/>
              <a:t>Metales ferrosos (hierro, manganeso, molibdeno y tungsteno)</a:t>
            </a:r>
          </a:p>
          <a:p>
            <a:pPr lvl="1" eaLnBrk="1" hangingPunct="1">
              <a:defRPr/>
            </a:pPr>
            <a:r>
              <a:rPr lang="es-CL" sz="1800" dirty="0" smtClean="0"/>
              <a:t>Metales básicos (cobre, plomo, zinc y estaño)</a:t>
            </a:r>
          </a:p>
          <a:p>
            <a:pPr lvl="1" eaLnBrk="1" hangingPunct="1">
              <a:defRPr/>
            </a:pPr>
            <a:r>
              <a:rPr lang="es-CL" sz="1800" dirty="0" smtClean="0"/>
              <a:t>Metales preciosos (oro, plata, grupo del platino [rutenio, rodio, paladio, osmio, iridio, platino])</a:t>
            </a:r>
          </a:p>
          <a:p>
            <a:pPr lvl="1" eaLnBrk="1" hangingPunct="1">
              <a:defRPr/>
            </a:pPr>
            <a:r>
              <a:rPr lang="es-CL" sz="1800" dirty="0" smtClean="0"/>
              <a:t>Minerales radioactivos (uranio, torio y radio)</a:t>
            </a:r>
          </a:p>
          <a:p>
            <a:pPr eaLnBrk="1" hangingPunct="1">
              <a:defRPr/>
            </a:pPr>
            <a:r>
              <a:rPr lang="es-CL" dirty="0" smtClean="0">
                <a:solidFill>
                  <a:srgbClr val="0000FF"/>
                </a:solidFill>
              </a:rPr>
              <a:t>Depósitos no metálicos </a:t>
            </a:r>
            <a:r>
              <a:rPr lang="es-CL" dirty="0" smtClean="0"/>
              <a:t>(minerales industriales):</a:t>
            </a:r>
          </a:p>
          <a:p>
            <a:pPr lvl="1" eaLnBrk="1" hangingPunct="1">
              <a:defRPr/>
            </a:pPr>
            <a:r>
              <a:rPr lang="es-CL" sz="1800" dirty="0" smtClean="0"/>
              <a:t>Minerales no combustibles y no metálicos</a:t>
            </a:r>
          </a:p>
          <a:p>
            <a:pPr lvl="1" eaLnBrk="1" hangingPunct="1">
              <a:defRPr/>
            </a:pPr>
            <a:r>
              <a:rPr lang="es-CL" sz="1800" dirty="0" smtClean="0"/>
              <a:t>Incluye: fosfatos, potasa, halita, arena, grava, areniscas, azufre y muchos otros.</a:t>
            </a:r>
          </a:p>
          <a:p>
            <a:pPr eaLnBrk="1" hangingPunct="1">
              <a:defRPr/>
            </a:pPr>
            <a:r>
              <a:rPr lang="es-CL" dirty="0" smtClean="0">
                <a:solidFill>
                  <a:srgbClr val="0000FF"/>
                </a:solidFill>
              </a:rPr>
              <a:t>Depósitos de combustibles fósiles</a:t>
            </a:r>
            <a:r>
              <a:rPr lang="es-CL" dirty="0" smtClean="0"/>
              <a:t>: </a:t>
            </a:r>
          </a:p>
          <a:p>
            <a:pPr lvl="1" eaLnBrk="1" hangingPunct="1">
              <a:defRPr/>
            </a:pPr>
            <a:r>
              <a:rPr lang="es-CL" sz="1800" dirty="0" smtClean="0"/>
              <a:t>Sustancias minerales orgánicas que pueden ser utilizadas como combustibles</a:t>
            </a:r>
          </a:p>
          <a:p>
            <a:pPr lvl="1" eaLnBrk="1" hangingPunct="1">
              <a:defRPr/>
            </a:pPr>
            <a:r>
              <a:rPr lang="es-CL" sz="1800" dirty="0" smtClean="0"/>
              <a:t>Incluye: carbón, petróleo, gas natural, metano, arenas bituminosas.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Conceptos básicos</a:t>
            </a:r>
            <a:endParaRPr lang="es-ES" dirty="0"/>
          </a:p>
        </p:txBody>
      </p:sp>
      <p:sp>
        <p:nvSpPr>
          <p:cNvPr id="3" name="2 Marcador de contenido"/>
          <p:cNvSpPr>
            <a:spLocks noGrp="1"/>
          </p:cNvSpPr>
          <p:nvPr>
            <p:ph idx="1"/>
          </p:nvPr>
        </p:nvSpPr>
        <p:spPr/>
        <p:txBody>
          <a:bodyPr/>
          <a:lstStyle/>
          <a:p>
            <a:r>
              <a:rPr lang="es-CL" dirty="0" smtClean="0"/>
              <a:t>El desafío está en:</a:t>
            </a:r>
          </a:p>
          <a:p>
            <a:pPr lvl="1"/>
            <a:r>
              <a:rPr lang="es-CL" sz="2000" dirty="0" smtClean="0"/>
              <a:t>Encontrar recursos</a:t>
            </a:r>
          </a:p>
          <a:p>
            <a:pPr lvl="1"/>
            <a:r>
              <a:rPr lang="es-CL" sz="2000" dirty="0" smtClean="0"/>
              <a:t>Evaluar si es económicamente explotable</a:t>
            </a:r>
          </a:p>
          <a:p>
            <a:pPr lvl="1"/>
            <a:r>
              <a:rPr lang="es-CL" sz="2000" dirty="0" smtClean="0"/>
              <a:t>Determinar una forma de extraer las reservas</a:t>
            </a:r>
          </a:p>
          <a:p>
            <a:pPr lvl="1"/>
            <a:r>
              <a:rPr lang="es-CL" sz="2000" dirty="0" smtClean="0"/>
              <a:t>Recuperar el elemento de interés desde las rocas</a:t>
            </a:r>
          </a:p>
          <a:p>
            <a:pPr lvl="1"/>
            <a:r>
              <a:rPr lang="es-CL" sz="2000" dirty="0" smtClean="0"/>
              <a:t>Ponerlo en el mercado </a:t>
            </a:r>
          </a:p>
          <a:p>
            <a:pPr lvl="1"/>
            <a:endParaRPr lang="es-E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8"/>
          <p:cNvPicPr>
            <a:picLocks noChangeAspect="1" noChangeArrowheads="1"/>
          </p:cNvPicPr>
          <p:nvPr/>
        </p:nvPicPr>
        <p:blipFill>
          <a:blip r:embed="rId3" cstate="print"/>
          <a:srcRect/>
          <a:stretch>
            <a:fillRect/>
          </a:stretch>
        </p:blipFill>
        <p:spPr bwMode="auto">
          <a:xfrm>
            <a:off x="1339850" y="1530350"/>
            <a:ext cx="6464300" cy="2182813"/>
          </a:xfrm>
          <a:prstGeom prst="rect">
            <a:avLst/>
          </a:prstGeom>
          <a:noFill/>
          <a:ln w="9525">
            <a:noFill/>
            <a:miter lim="800000"/>
            <a:headEnd/>
            <a:tailEnd/>
          </a:ln>
        </p:spPr>
      </p:pic>
      <p:pic>
        <p:nvPicPr>
          <p:cNvPr id="39939" name="Picture 9"/>
          <p:cNvPicPr>
            <a:picLocks noChangeAspect="1" noChangeArrowheads="1"/>
          </p:cNvPicPr>
          <p:nvPr/>
        </p:nvPicPr>
        <p:blipFill>
          <a:blip r:embed="rId4" cstate="print"/>
          <a:srcRect/>
          <a:stretch>
            <a:fillRect/>
          </a:stretch>
        </p:blipFill>
        <p:spPr bwMode="auto">
          <a:xfrm>
            <a:off x="1370013" y="3429000"/>
            <a:ext cx="6403975" cy="2300288"/>
          </a:xfrm>
          <a:prstGeom prst="rect">
            <a:avLst/>
          </a:prstGeom>
          <a:noFill/>
          <a:ln w="9525">
            <a:noFill/>
            <a:miter lim="800000"/>
            <a:headEnd/>
            <a:tailEnd/>
          </a:ln>
        </p:spPr>
      </p:pic>
      <p:sp>
        <p:nvSpPr>
          <p:cNvPr id="39940" name="Rectangle 2"/>
          <p:cNvSpPr>
            <a:spLocks noGrp="1" noChangeArrowheads="1"/>
          </p:cNvSpPr>
          <p:nvPr>
            <p:ph type="title"/>
          </p:nvPr>
        </p:nvSpPr>
        <p:spPr/>
        <p:txBody>
          <a:bodyPr/>
          <a:lstStyle/>
          <a:p>
            <a:r>
              <a:rPr lang="es-CL" smtClean="0"/>
              <a:t>Definiciones</a:t>
            </a:r>
            <a:endParaRPr lang="en-US"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Definiciones</a:t>
            </a:r>
            <a:endParaRPr lang="es-ES" dirty="0"/>
          </a:p>
        </p:txBody>
      </p:sp>
      <p:graphicFrame>
        <p:nvGraphicFramePr>
          <p:cNvPr id="8" name="7 Marcador de contenido"/>
          <p:cNvGraphicFramePr>
            <a:graphicFrameLocks noGrp="1"/>
          </p:cNvGraphicFramePr>
          <p:nvPr>
            <p:ph idx="1"/>
          </p:nvPr>
        </p:nvGraphicFramePr>
        <p:xfrm>
          <a:off x="299979" y="1639863"/>
          <a:ext cx="8313795" cy="1350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9 Diagrama"/>
          <p:cNvGraphicFramePr/>
          <p:nvPr/>
        </p:nvGraphicFramePr>
        <p:xfrm>
          <a:off x="409519" y="2990844"/>
          <a:ext cx="8069372" cy="21542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11 Flecha a la derecha con bandas"/>
          <p:cNvSpPr/>
          <p:nvPr/>
        </p:nvSpPr>
        <p:spPr>
          <a:xfrm>
            <a:off x="519057" y="5765832"/>
            <a:ext cx="7923321" cy="547695"/>
          </a:xfrm>
          <a:prstGeom prst="strip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smtClean="0"/>
              <a:t>Antes de la explotación</a:t>
            </a:r>
            <a:endParaRPr lang="es-E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Definiciones</a:t>
            </a:r>
            <a:endParaRPr lang="es-ES" dirty="0"/>
          </a:p>
        </p:txBody>
      </p:sp>
      <p:graphicFrame>
        <p:nvGraphicFramePr>
          <p:cNvPr id="8" name="7 Marcador de contenido"/>
          <p:cNvGraphicFramePr>
            <a:graphicFrameLocks noGrp="1"/>
          </p:cNvGraphicFramePr>
          <p:nvPr>
            <p:ph idx="1"/>
          </p:nvPr>
        </p:nvGraphicFramePr>
        <p:xfrm>
          <a:off x="299979" y="1639863"/>
          <a:ext cx="8313795" cy="1350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11 Flecha a la derecha con bandas"/>
          <p:cNvSpPr/>
          <p:nvPr/>
        </p:nvSpPr>
        <p:spPr>
          <a:xfrm>
            <a:off x="519057" y="5765832"/>
            <a:ext cx="7923321" cy="547695"/>
          </a:xfrm>
          <a:prstGeom prst="strip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smtClean="0"/>
              <a:t>Explotación</a:t>
            </a:r>
            <a:endParaRPr lang="es-ES" dirty="0"/>
          </a:p>
        </p:txBody>
      </p:sp>
      <p:graphicFrame>
        <p:nvGraphicFramePr>
          <p:cNvPr id="7" name="6 Diagrama"/>
          <p:cNvGraphicFramePr/>
          <p:nvPr/>
        </p:nvGraphicFramePr>
        <p:xfrm>
          <a:off x="1524000" y="2589200"/>
          <a:ext cx="6096000" cy="321314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Definiciones</a:t>
            </a:r>
            <a:endParaRPr lang="es-ES" dirty="0"/>
          </a:p>
        </p:txBody>
      </p:sp>
      <p:graphicFrame>
        <p:nvGraphicFramePr>
          <p:cNvPr id="8" name="7 Marcador de contenido"/>
          <p:cNvGraphicFramePr>
            <a:graphicFrameLocks noGrp="1"/>
          </p:cNvGraphicFramePr>
          <p:nvPr>
            <p:ph idx="1"/>
          </p:nvPr>
        </p:nvGraphicFramePr>
        <p:xfrm>
          <a:off x="299979" y="1639863"/>
          <a:ext cx="8313795" cy="1350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11 Flecha a la derecha con bandas"/>
          <p:cNvSpPr/>
          <p:nvPr/>
        </p:nvSpPr>
        <p:spPr>
          <a:xfrm>
            <a:off x="519057" y="5765832"/>
            <a:ext cx="7923321" cy="547695"/>
          </a:xfrm>
          <a:prstGeom prst="strip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smtClean="0"/>
              <a:t>Después de la explotación</a:t>
            </a:r>
            <a:endParaRPr lang="es-ES" dirty="0"/>
          </a:p>
        </p:txBody>
      </p:sp>
      <p:graphicFrame>
        <p:nvGraphicFramePr>
          <p:cNvPr id="9" name="8 Diagrama"/>
          <p:cNvGraphicFramePr/>
          <p:nvPr/>
        </p:nvGraphicFramePr>
        <p:xfrm>
          <a:off x="1524000" y="2771766"/>
          <a:ext cx="6096000" cy="268923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Definiciones</a:t>
            </a:r>
            <a:endParaRPr lang="es-ES" dirty="0"/>
          </a:p>
        </p:txBody>
      </p:sp>
      <p:graphicFrame>
        <p:nvGraphicFramePr>
          <p:cNvPr id="8" name="7 Marcador de contenido"/>
          <p:cNvGraphicFramePr>
            <a:graphicFrameLocks noGrp="1"/>
          </p:cNvGraphicFramePr>
          <p:nvPr>
            <p:ph idx="1"/>
          </p:nvPr>
        </p:nvGraphicFramePr>
        <p:xfrm>
          <a:off x="299979" y="1639863"/>
          <a:ext cx="8313795" cy="1350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11 Flecha a la derecha con bandas"/>
          <p:cNvSpPr/>
          <p:nvPr/>
        </p:nvSpPr>
        <p:spPr>
          <a:xfrm>
            <a:off x="519057" y="5765832"/>
            <a:ext cx="7923321" cy="547695"/>
          </a:xfrm>
          <a:prstGeom prst="strip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smtClean="0"/>
              <a:t>Antes de la explotación</a:t>
            </a:r>
            <a:endParaRPr lang="es-ES" dirty="0"/>
          </a:p>
        </p:txBody>
      </p:sp>
      <p:graphicFrame>
        <p:nvGraphicFramePr>
          <p:cNvPr id="9" name="8 Diagrama"/>
          <p:cNvGraphicFramePr/>
          <p:nvPr/>
        </p:nvGraphicFramePr>
        <p:xfrm>
          <a:off x="1524000" y="2771765"/>
          <a:ext cx="6096000" cy="29575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Título"/>
          <p:cNvSpPr>
            <a:spLocks noGrp="1"/>
          </p:cNvSpPr>
          <p:nvPr>
            <p:ph type="ctrTitle"/>
          </p:nvPr>
        </p:nvSpPr>
        <p:spPr/>
        <p:txBody>
          <a:bodyPr/>
          <a:lstStyle/>
          <a:p>
            <a:pPr eaLnBrk="1" hangingPunct="1"/>
            <a:r>
              <a:rPr lang="es-CL" smtClean="0"/>
              <a:t>Proyectos en minería…</a:t>
            </a:r>
            <a:endParaRPr lang="es-E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Título"/>
          <p:cNvSpPr>
            <a:spLocks noGrp="1"/>
          </p:cNvSpPr>
          <p:nvPr>
            <p:ph type="title"/>
          </p:nvPr>
        </p:nvSpPr>
        <p:spPr/>
        <p:txBody>
          <a:bodyPr/>
          <a:lstStyle/>
          <a:p>
            <a:pPr eaLnBrk="1" hangingPunct="1"/>
            <a:r>
              <a:rPr lang="es-CL" dirty="0" smtClean="0"/>
              <a:t>Estructura del </a:t>
            </a:r>
            <a:br>
              <a:rPr lang="es-CL" dirty="0" smtClean="0"/>
            </a:br>
            <a:r>
              <a:rPr lang="es-CL" dirty="0" smtClean="0"/>
              <a:t>curso</a:t>
            </a:r>
            <a:endParaRPr lang="es-ES" dirty="0" smtClean="0"/>
          </a:p>
        </p:txBody>
      </p:sp>
      <p:sp>
        <p:nvSpPr>
          <p:cNvPr id="7171" name="2 Marcador de contenido"/>
          <p:cNvSpPr>
            <a:spLocks noGrp="1"/>
          </p:cNvSpPr>
          <p:nvPr>
            <p:ph idx="1"/>
          </p:nvPr>
        </p:nvSpPr>
        <p:spPr>
          <a:xfrm>
            <a:off x="457200" y="1557338"/>
            <a:ext cx="3822700" cy="4608512"/>
          </a:xfrm>
        </p:spPr>
        <p:txBody>
          <a:bodyPr/>
          <a:lstStyle/>
          <a:p>
            <a:pPr eaLnBrk="1" hangingPunct="1"/>
            <a:r>
              <a:rPr lang="es-CL" dirty="0" smtClean="0"/>
              <a:t>Clases de Cátedra</a:t>
            </a:r>
          </a:p>
          <a:p>
            <a:pPr eaLnBrk="1" hangingPunct="1"/>
            <a:r>
              <a:rPr lang="es-CL" dirty="0" smtClean="0"/>
              <a:t>Clases con Profesores Invitados</a:t>
            </a:r>
          </a:p>
          <a:p>
            <a:pPr eaLnBrk="1" hangingPunct="1"/>
            <a:r>
              <a:rPr lang="es-CL" dirty="0" smtClean="0"/>
              <a:t>Clases Auxiliares</a:t>
            </a:r>
          </a:p>
          <a:p>
            <a:pPr eaLnBrk="1" hangingPunct="1"/>
            <a:r>
              <a:rPr lang="es-CL" smtClean="0"/>
              <a:t>Salidas </a:t>
            </a:r>
            <a:r>
              <a:rPr lang="es-CL" dirty="0" smtClean="0"/>
              <a:t>a terreno no hay</a:t>
            </a:r>
          </a:p>
          <a:p>
            <a:pPr eaLnBrk="1" hangingPunct="1"/>
            <a:endParaRPr lang="es-CL" dirty="0" smtClean="0"/>
          </a:p>
          <a:p>
            <a:pPr eaLnBrk="1" hangingPunct="1"/>
            <a:r>
              <a:rPr lang="es-CL" dirty="0" smtClean="0"/>
              <a:t>3 tareas (25%) </a:t>
            </a:r>
          </a:p>
          <a:p>
            <a:pPr eaLnBrk="1" hangingPunct="1"/>
            <a:r>
              <a:rPr lang="es-CL" dirty="0"/>
              <a:t>7</a:t>
            </a:r>
            <a:r>
              <a:rPr lang="es-CL" dirty="0" smtClean="0"/>
              <a:t> controles de lectura (10%)</a:t>
            </a:r>
          </a:p>
          <a:p>
            <a:pPr eaLnBrk="1" hangingPunct="1"/>
            <a:r>
              <a:rPr lang="es-CL" dirty="0"/>
              <a:t>3</a:t>
            </a:r>
            <a:r>
              <a:rPr lang="es-CL" dirty="0" smtClean="0"/>
              <a:t> controles</a:t>
            </a:r>
          </a:p>
          <a:p>
            <a:pPr eaLnBrk="1" hangingPunct="1"/>
            <a:r>
              <a:rPr lang="es-CL" dirty="0" smtClean="0"/>
              <a:t>1 examen</a:t>
            </a:r>
          </a:p>
          <a:p>
            <a:pPr eaLnBrk="1" hangingPunct="1"/>
            <a:endParaRPr lang="es-CL" dirty="0" smtClean="0"/>
          </a:p>
          <a:p>
            <a:pPr eaLnBrk="1" hangingPunct="1"/>
            <a:r>
              <a:rPr lang="es-CL" dirty="0" smtClean="0"/>
              <a:t>10 UD</a:t>
            </a:r>
            <a:endParaRPr lang="es-ES" dirty="0" smtClean="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4778" y="0"/>
            <a:ext cx="479128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s-MX" smtClean="0"/>
              <a:t>La minería en Chile</a:t>
            </a:r>
            <a:endParaRPr lang="es-ES" smtClean="0"/>
          </a:p>
        </p:txBody>
      </p:sp>
      <p:sp>
        <p:nvSpPr>
          <p:cNvPr id="32771" name="Rectangle 3"/>
          <p:cNvSpPr>
            <a:spLocks noGrp="1" noChangeArrowheads="1"/>
          </p:cNvSpPr>
          <p:nvPr>
            <p:ph type="body" idx="1"/>
          </p:nvPr>
        </p:nvSpPr>
        <p:spPr>
          <a:xfrm>
            <a:off x="457200" y="1530324"/>
            <a:ext cx="8229600" cy="4608512"/>
          </a:xfrm>
        </p:spPr>
        <p:txBody>
          <a:bodyPr/>
          <a:lstStyle/>
          <a:p>
            <a:r>
              <a:rPr lang="es-MX" smtClean="0"/>
              <a:t>Levantar una mina toma tiempo y cuesta dinero</a:t>
            </a:r>
            <a:endParaRPr lang="es-ES" smtClean="0"/>
          </a:p>
        </p:txBody>
      </p:sp>
      <p:pic>
        <p:nvPicPr>
          <p:cNvPr id="32772" name="Picture 4"/>
          <p:cNvPicPr>
            <a:picLocks noChangeAspect="1" noChangeArrowheads="1"/>
          </p:cNvPicPr>
          <p:nvPr/>
        </p:nvPicPr>
        <p:blipFill>
          <a:blip r:embed="rId3" cstate="print"/>
          <a:srcRect/>
          <a:stretch>
            <a:fillRect/>
          </a:stretch>
        </p:blipFill>
        <p:spPr bwMode="auto">
          <a:xfrm>
            <a:off x="874713" y="2605088"/>
            <a:ext cx="7400925" cy="2290762"/>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s-CL" smtClean="0"/>
              <a:t>Etapas de un proyecto minero</a:t>
            </a:r>
            <a:endParaRPr lang="en-US" smtClean="0"/>
          </a:p>
        </p:txBody>
      </p:sp>
      <p:sp>
        <p:nvSpPr>
          <p:cNvPr id="33795" name="Rectangle 3"/>
          <p:cNvSpPr>
            <a:spLocks noGrp="1" noChangeArrowheads="1"/>
          </p:cNvSpPr>
          <p:nvPr>
            <p:ph type="body" idx="1"/>
          </p:nvPr>
        </p:nvSpPr>
        <p:spPr>
          <a:xfrm>
            <a:off x="457200" y="1566863"/>
            <a:ext cx="8229600" cy="4608512"/>
          </a:xfrm>
        </p:spPr>
        <p:txBody>
          <a:bodyPr/>
          <a:lstStyle/>
          <a:p>
            <a:r>
              <a:rPr lang="es-CL" dirty="0" smtClean="0">
                <a:solidFill>
                  <a:srgbClr val="C00000"/>
                </a:solidFill>
              </a:rPr>
              <a:t>Prospección</a:t>
            </a:r>
          </a:p>
          <a:p>
            <a:pPr lvl="1"/>
            <a:r>
              <a:rPr lang="es-CL" sz="1800" dirty="0" smtClean="0"/>
              <a:t>Búsqueda de depósitos minerales, mediante la identificación de anomalías con métodos directos e indirectos</a:t>
            </a:r>
          </a:p>
          <a:p>
            <a:pPr lvl="1"/>
            <a:r>
              <a:rPr lang="es-CL" sz="1800" dirty="0" smtClean="0"/>
              <a:t>Directos: Estudio de afloramientos, estudios geológicos de superficie, fotografías aéreas, mapeos estructurales, estudios de microscopía.</a:t>
            </a:r>
          </a:p>
          <a:p>
            <a:pPr lvl="1"/>
            <a:r>
              <a:rPr lang="es-CL" sz="1800" dirty="0" smtClean="0"/>
              <a:t>Indirectos: Geofísica (métodos gravimétricos, sísmicos, magnéticos, eléctricos, electromagnéticos, radiométricos), geoquímica, geobotánica.</a:t>
            </a:r>
          </a:p>
          <a:p>
            <a:r>
              <a:rPr lang="es-CL" dirty="0" smtClean="0">
                <a:solidFill>
                  <a:srgbClr val="C00000"/>
                </a:solidFill>
              </a:rPr>
              <a:t>Exploración</a:t>
            </a:r>
          </a:p>
          <a:p>
            <a:pPr lvl="1"/>
            <a:r>
              <a:rPr lang="es-CL" sz="1800" dirty="0" smtClean="0"/>
              <a:t>Determinar de la mejor manera posible extensión (volumen) y calidad (ley) del mineral </a:t>
            </a:r>
            <a:r>
              <a:rPr lang="en-US" sz="1800" dirty="0" smtClean="0">
                <a:sym typeface="Wingdings" pitchFamily="2" charset="2"/>
              </a:rPr>
              <a:t></a:t>
            </a:r>
            <a:r>
              <a:rPr lang="es-CL" sz="1800" dirty="0" smtClean="0">
                <a:sym typeface="Wingdings" pitchFamily="2" charset="2"/>
              </a:rPr>
              <a:t> valor económico</a:t>
            </a:r>
          </a:p>
          <a:p>
            <a:pPr lvl="1"/>
            <a:r>
              <a:rPr lang="es-CL" sz="1800" dirty="0" smtClean="0">
                <a:sym typeface="Wingdings" pitchFamily="2" charset="2"/>
              </a:rPr>
              <a:t>Muestreo representativo + análisis químico y testeo metalúrgico.</a:t>
            </a:r>
          </a:p>
          <a:p>
            <a:pPr lvl="1"/>
            <a:r>
              <a:rPr lang="es-CL" sz="1800" dirty="0" smtClean="0">
                <a:sym typeface="Wingdings" pitchFamily="2" charset="2"/>
              </a:rPr>
              <a:t>Muestras de mano, canales, túneles de exploración y sondajes.</a:t>
            </a:r>
          </a:p>
          <a:p>
            <a:pPr lvl="1"/>
            <a:endParaRPr lang="es-CL" sz="1800" dirty="0" smtClean="0"/>
          </a:p>
          <a:p>
            <a:pPr lvl="1">
              <a:buFont typeface="Wingdings" pitchFamily="2" charset="2"/>
              <a:buNone/>
            </a:pPr>
            <a:r>
              <a:rPr lang="es-CL" sz="1800" dirty="0" smtClean="0"/>
              <a:t>Concluye con un </a:t>
            </a:r>
            <a:r>
              <a:rPr lang="es-CL" sz="1800" b="1" dirty="0" smtClean="0">
                <a:solidFill>
                  <a:srgbClr val="0000FF"/>
                </a:solidFill>
              </a:rPr>
              <a:t>estudio de factibilidad</a:t>
            </a:r>
            <a:endParaRPr lang="en-US" sz="1800" b="1" dirty="0" smtClean="0">
              <a:solidFill>
                <a:srgbClr val="0000FF"/>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s-CL" smtClean="0"/>
              <a:t>Etapas de un proyecto minero</a:t>
            </a:r>
            <a:endParaRPr lang="en-US" smtClean="0"/>
          </a:p>
        </p:txBody>
      </p:sp>
      <p:sp>
        <p:nvSpPr>
          <p:cNvPr id="34819" name="Rectangle 3"/>
          <p:cNvSpPr>
            <a:spLocks noGrp="1" noChangeArrowheads="1"/>
          </p:cNvSpPr>
          <p:nvPr>
            <p:ph type="body" idx="1"/>
          </p:nvPr>
        </p:nvSpPr>
        <p:spPr/>
        <p:txBody>
          <a:bodyPr/>
          <a:lstStyle/>
          <a:p>
            <a:pPr>
              <a:lnSpc>
                <a:spcPct val="90000"/>
              </a:lnSpc>
            </a:pPr>
            <a:r>
              <a:rPr lang="es-CL" dirty="0" smtClean="0">
                <a:solidFill>
                  <a:srgbClr val="C00000"/>
                </a:solidFill>
              </a:rPr>
              <a:t>Desarrollo</a:t>
            </a:r>
          </a:p>
          <a:p>
            <a:pPr lvl="1">
              <a:lnSpc>
                <a:spcPct val="90000"/>
              </a:lnSpc>
            </a:pPr>
            <a:r>
              <a:rPr lang="es-CL" sz="1800" dirty="0" smtClean="0"/>
              <a:t>Acceso al mineral</a:t>
            </a:r>
          </a:p>
          <a:p>
            <a:pPr lvl="1">
              <a:lnSpc>
                <a:spcPct val="90000"/>
              </a:lnSpc>
            </a:pPr>
            <a:r>
              <a:rPr lang="es-CL" sz="1800" dirty="0" smtClean="0"/>
              <a:t>Requiere una EIA previa</a:t>
            </a:r>
          </a:p>
          <a:p>
            <a:pPr lvl="1">
              <a:lnSpc>
                <a:spcPct val="90000"/>
              </a:lnSpc>
            </a:pPr>
            <a:r>
              <a:rPr lang="es-CL" sz="1800" dirty="0" smtClean="0"/>
              <a:t>Adquisición de derechos sobre propiedad minera, derechos de agua, infraestructura eléctrica, caminos,…</a:t>
            </a:r>
          </a:p>
          <a:p>
            <a:pPr lvl="1">
              <a:lnSpc>
                <a:spcPct val="90000"/>
              </a:lnSpc>
            </a:pPr>
            <a:r>
              <a:rPr lang="es-CL" sz="1800" dirty="0" smtClean="0"/>
              <a:t>Minería de superficie: extraer sobrecarga (pre-</a:t>
            </a:r>
            <a:r>
              <a:rPr lang="es-CL" sz="1800" dirty="0" err="1" smtClean="0"/>
              <a:t>stripping</a:t>
            </a:r>
            <a:r>
              <a:rPr lang="es-CL" sz="1800" dirty="0" smtClean="0"/>
              <a:t>)</a:t>
            </a:r>
          </a:p>
          <a:p>
            <a:pPr lvl="1">
              <a:lnSpc>
                <a:spcPct val="90000"/>
              </a:lnSpc>
            </a:pPr>
            <a:r>
              <a:rPr lang="es-CL" sz="1800" dirty="0" smtClean="0"/>
              <a:t>Minería subterránea: construcción de galerías y piques </a:t>
            </a:r>
            <a:r>
              <a:rPr lang="en-US" sz="1800" dirty="0" smtClean="0">
                <a:sym typeface="Wingdings" pitchFamily="2" charset="2"/>
              </a:rPr>
              <a:t></a:t>
            </a:r>
            <a:r>
              <a:rPr lang="es-CL" sz="1800" dirty="0" smtClean="0">
                <a:sym typeface="Wingdings" pitchFamily="2" charset="2"/>
              </a:rPr>
              <a:t> acceso a personal, equipos</a:t>
            </a:r>
          </a:p>
          <a:p>
            <a:pPr lvl="1">
              <a:lnSpc>
                <a:spcPct val="90000"/>
              </a:lnSpc>
            </a:pPr>
            <a:r>
              <a:rPr lang="es-CL" sz="1800" dirty="0" smtClean="0">
                <a:sym typeface="Wingdings" pitchFamily="2" charset="2"/>
              </a:rPr>
              <a:t>Desarrollo continua una vez iniciada la explotación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s-CL" smtClean="0"/>
              <a:t>Etapas de un proyecto minero</a:t>
            </a:r>
            <a:endParaRPr lang="en-US" smtClean="0"/>
          </a:p>
        </p:txBody>
      </p:sp>
      <p:sp>
        <p:nvSpPr>
          <p:cNvPr id="35843" name="Rectangle 3"/>
          <p:cNvSpPr>
            <a:spLocks noGrp="1" noChangeArrowheads="1"/>
          </p:cNvSpPr>
          <p:nvPr>
            <p:ph type="body" idx="1"/>
          </p:nvPr>
        </p:nvSpPr>
        <p:spPr/>
        <p:txBody>
          <a:bodyPr/>
          <a:lstStyle/>
          <a:p>
            <a:r>
              <a:rPr lang="es-CL" dirty="0" smtClean="0">
                <a:solidFill>
                  <a:srgbClr val="C00000"/>
                </a:solidFill>
              </a:rPr>
              <a:t>Explotación</a:t>
            </a:r>
          </a:p>
          <a:p>
            <a:pPr lvl="1"/>
            <a:r>
              <a:rPr lang="es-CL" sz="1800" dirty="0" smtClean="0"/>
              <a:t>Debe alimentar de manera ininterrumpida a la planta</a:t>
            </a:r>
          </a:p>
          <a:p>
            <a:pPr lvl="1"/>
            <a:r>
              <a:rPr lang="es-CL" sz="1800" dirty="0" smtClean="0"/>
              <a:t>Método de explotación depende de:</a:t>
            </a:r>
          </a:p>
          <a:p>
            <a:pPr lvl="2"/>
            <a:r>
              <a:rPr lang="es-CL" dirty="0" smtClean="0"/>
              <a:t>Forma</a:t>
            </a:r>
          </a:p>
          <a:p>
            <a:pPr lvl="2"/>
            <a:r>
              <a:rPr lang="es-CL" dirty="0" smtClean="0"/>
              <a:t>Tamaño</a:t>
            </a:r>
          </a:p>
          <a:p>
            <a:pPr lvl="2"/>
            <a:r>
              <a:rPr lang="es-CL" dirty="0" smtClean="0"/>
              <a:t>Emplazamiento (profundidad)</a:t>
            </a:r>
          </a:p>
          <a:p>
            <a:pPr lvl="2"/>
            <a:r>
              <a:rPr lang="es-CL" dirty="0" smtClean="0"/>
              <a:t>Factores económicos, tecnológicos, estratégicos, de seguridad</a:t>
            </a:r>
          </a:p>
          <a:p>
            <a:pPr lvl="2">
              <a:buFont typeface="Wingdings" pitchFamily="2" charset="2"/>
              <a:buNone/>
            </a:pPr>
            <a:r>
              <a:rPr lang="en-US" dirty="0" smtClean="0">
                <a:sym typeface="Wingdings" pitchFamily="2" charset="2"/>
              </a:rPr>
              <a:t> superficial</a:t>
            </a:r>
            <a:r>
              <a:rPr lang="es-CL" dirty="0" smtClean="0">
                <a:sym typeface="Wingdings" pitchFamily="2" charset="2"/>
              </a:rPr>
              <a:t>: rajo, cantera, placeres</a:t>
            </a:r>
          </a:p>
          <a:p>
            <a:pPr lvl="2">
              <a:buFont typeface="Wingdings" pitchFamily="2" charset="2"/>
              <a:buNone/>
            </a:pPr>
            <a:r>
              <a:rPr lang="en-US" dirty="0" smtClean="0">
                <a:sym typeface="Wingdings" pitchFamily="2" charset="2"/>
              </a:rPr>
              <a:t> </a:t>
            </a:r>
            <a:r>
              <a:rPr lang="en-US" dirty="0" err="1" smtClean="0">
                <a:sym typeface="Wingdings" pitchFamily="2" charset="2"/>
              </a:rPr>
              <a:t>subterr</a:t>
            </a:r>
            <a:r>
              <a:rPr lang="es-CL" dirty="0" err="1" smtClean="0">
                <a:sym typeface="Wingdings" pitchFamily="2" charset="2"/>
              </a:rPr>
              <a:t>áneo</a:t>
            </a:r>
            <a:r>
              <a:rPr lang="es-CL" dirty="0" smtClean="0">
                <a:sym typeface="Wingdings" pitchFamily="2" charset="2"/>
              </a:rPr>
              <a:t>: </a:t>
            </a:r>
            <a:r>
              <a:rPr lang="es-CL" dirty="0" err="1" smtClean="0">
                <a:sym typeface="Wingdings" pitchFamily="2" charset="2"/>
              </a:rPr>
              <a:t>autosoportado</a:t>
            </a:r>
            <a:r>
              <a:rPr lang="es-CL" dirty="0" smtClean="0">
                <a:sym typeface="Wingdings" pitchFamily="2" charset="2"/>
              </a:rPr>
              <a:t>, relleno, hundimiento</a:t>
            </a:r>
            <a:endParaRPr lang="en-US" dirty="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Título"/>
          <p:cNvSpPr>
            <a:spLocks noGrp="1"/>
          </p:cNvSpPr>
          <p:nvPr>
            <p:ph type="title"/>
          </p:nvPr>
        </p:nvSpPr>
        <p:spPr/>
        <p:txBody>
          <a:bodyPr/>
          <a:lstStyle/>
          <a:p>
            <a:r>
              <a:rPr lang="es-CL" smtClean="0"/>
              <a:t>Etapas de un proyecto minero</a:t>
            </a:r>
            <a:endParaRPr lang="es-ES" smtClean="0"/>
          </a:p>
        </p:txBody>
      </p:sp>
      <p:sp>
        <p:nvSpPr>
          <p:cNvPr id="36867" name="2 Marcador de contenido"/>
          <p:cNvSpPr>
            <a:spLocks noGrp="1"/>
          </p:cNvSpPr>
          <p:nvPr>
            <p:ph idx="1"/>
          </p:nvPr>
        </p:nvSpPr>
        <p:spPr/>
        <p:txBody>
          <a:bodyPr/>
          <a:lstStyle/>
          <a:p>
            <a:pPr>
              <a:lnSpc>
                <a:spcPct val="90000"/>
              </a:lnSpc>
            </a:pPr>
            <a:r>
              <a:rPr lang="es-CL" dirty="0" smtClean="0">
                <a:solidFill>
                  <a:srgbClr val="C00000"/>
                </a:solidFill>
                <a:sym typeface="Wingdings" pitchFamily="2" charset="2"/>
              </a:rPr>
              <a:t>Recuperación (cierre de minas)</a:t>
            </a:r>
          </a:p>
          <a:p>
            <a:pPr lvl="1">
              <a:lnSpc>
                <a:spcPct val="90000"/>
              </a:lnSpc>
            </a:pPr>
            <a:r>
              <a:rPr lang="es-CL" sz="1800" dirty="0" smtClean="0">
                <a:sym typeface="Wingdings" pitchFamily="2" charset="2"/>
              </a:rPr>
              <a:t>Devolver el medio a una situación cercana a la inicial: recuperar la topografía, vegetación, restaurar la calidad del suelo y del agua.</a:t>
            </a:r>
          </a:p>
          <a:p>
            <a:pPr lvl="1">
              <a:lnSpc>
                <a:spcPct val="90000"/>
              </a:lnSpc>
            </a:pPr>
            <a:r>
              <a:rPr lang="es-CL" sz="1800" dirty="0" smtClean="0">
                <a:sym typeface="Wingdings" pitchFamily="2" charset="2"/>
              </a:rPr>
              <a:t>Es un proceso que debe pensarse desde el inicio de los desarrollos e integrarse en la planificación de la operación  concepto de sustentabilidad</a:t>
            </a:r>
            <a:endParaRPr lang="en-US" sz="1800" dirty="0" smtClean="0">
              <a:sym typeface="Wingdings" pitchFamily="2" charset="2"/>
            </a:endParaRPr>
          </a:p>
          <a:p>
            <a:pPr lvl="1">
              <a:lnSpc>
                <a:spcPct val="90000"/>
              </a:lnSpc>
              <a:buFontTx/>
              <a:buNone/>
            </a:pPr>
            <a:r>
              <a:rPr lang="en-US" sz="1800" dirty="0" smtClean="0">
                <a:sym typeface="Wingdings" pitchFamily="2" charset="2"/>
              </a:rPr>
              <a:t>	</a:t>
            </a:r>
          </a:p>
          <a:p>
            <a:pPr lvl="1" algn="ctr">
              <a:lnSpc>
                <a:spcPct val="90000"/>
              </a:lnSpc>
              <a:buFontTx/>
              <a:buNone/>
            </a:pPr>
            <a:r>
              <a:rPr lang="es-CL" sz="1800" b="1" i="1" dirty="0" smtClean="0">
                <a:sym typeface="Wingdings" pitchFamily="2" charset="2"/>
              </a:rPr>
              <a:t>	“Satisfacer las necesidades económicas y ambientales actuales mejorando la habilidad de futuras generaciones de satisfacer las suyas”</a:t>
            </a:r>
          </a:p>
          <a:p>
            <a:endParaRPr lang="es-ES" dirty="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CL" dirty="0" smtClean="0"/>
              <a:t>Algunas nociones de la explotación…</a:t>
            </a:r>
            <a:endParaRPr lang="es-E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s-CL" smtClean="0"/>
              <a:t>Definiciones</a:t>
            </a:r>
            <a:endParaRPr lang="en-US" smtClean="0"/>
          </a:p>
        </p:txBody>
      </p:sp>
      <p:sp>
        <p:nvSpPr>
          <p:cNvPr id="38915" name="Rectangle 3"/>
          <p:cNvSpPr>
            <a:spLocks noGrp="1" noChangeArrowheads="1"/>
          </p:cNvSpPr>
          <p:nvPr>
            <p:ph type="body" idx="1"/>
          </p:nvPr>
        </p:nvSpPr>
        <p:spPr/>
        <p:txBody>
          <a:bodyPr/>
          <a:lstStyle/>
          <a:p>
            <a:r>
              <a:rPr lang="es-CL" dirty="0" smtClean="0"/>
              <a:t>Arranque</a:t>
            </a:r>
          </a:p>
          <a:p>
            <a:r>
              <a:rPr lang="es-CL" dirty="0" smtClean="0"/>
              <a:t>Manejo de materiales</a:t>
            </a:r>
          </a:p>
          <a:p>
            <a:r>
              <a:rPr lang="es-CL" dirty="0" smtClean="0"/>
              <a:t>Mineral</a:t>
            </a:r>
          </a:p>
          <a:p>
            <a:r>
              <a:rPr lang="es-CL" dirty="0" smtClean="0"/>
              <a:t>Recursos geológicos</a:t>
            </a:r>
          </a:p>
          <a:p>
            <a:r>
              <a:rPr lang="es-CL" dirty="0" smtClean="0"/>
              <a:t>Reservas mineras</a:t>
            </a:r>
          </a:p>
          <a:p>
            <a:r>
              <a:rPr lang="es-CL" dirty="0" smtClean="0"/>
              <a:t>Yacimiento</a:t>
            </a:r>
          </a:p>
          <a:p>
            <a:r>
              <a:rPr lang="es-CL" dirty="0" smtClean="0"/>
              <a:t>Mina</a:t>
            </a:r>
            <a:endParaRPr lang="en-US" dirty="0" smtClean="0"/>
          </a:p>
        </p:txBody>
      </p:sp>
      <p:pic>
        <p:nvPicPr>
          <p:cNvPr id="38916" name="Picture 4" descr="The trucks from the mine discharge material into a dump pocket."/>
          <p:cNvPicPr>
            <a:picLocks noChangeAspect="1" noChangeArrowheads="1"/>
          </p:cNvPicPr>
          <p:nvPr/>
        </p:nvPicPr>
        <p:blipFill>
          <a:blip r:embed="rId3" cstate="print"/>
          <a:srcRect/>
          <a:stretch>
            <a:fillRect/>
          </a:stretch>
        </p:blipFill>
        <p:spPr bwMode="auto">
          <a:xfrm>
            <a:off x="5176838" y="1096963"/>
            <a:ext cx="3006725" cy="2486025"/>
          </a:xfrm>
          <a:prstGeom prst="rect">
            <a:avLst/>
          </a:prstGeom>
          <a:noFill/>
          <a:ln w="9525">
            <a:noFill/>
            <a:miter lim="800000"/>
            <a:headEnd/>
            <a:tailEnd/>
          </a:ln>
        </p:spPr>
      </p:pic>
      <p:pic>
        <p:nvPicPr>
          <p:cNvPr id="38917" name="Picture 5" descr="Jumbo Drill - Drilling the rock face for a blasting round"/>
          <p:cNvPicPr>
            <a:picLocks noChangeAspect="1" noChangeArrowheads="1"/>
          </p:cNvPicPr>
          <p:nvPr/>
        </p:nvPicPr>
        <p:blipFill>
          <a:blip r:embed="rId4" cstate="print"/>
          <a:srcRect/>
          <a:stretch>
            <a:fillRect/>
          </a:stretch>
        </p:blipFill>
        <p:spPr bwMode="auto">
          <a:xfrm>
            <a:off x="5224463" y="4057650"/>
            <a:ext cx="2986087" cy="2138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s-CL" smtClean="0"/>
              <a:t>La explotación de minas</a:t>
            </a:r>
            <a:endParaRPr lang="en-US" smtClean="0"/>
          </a:p>
        </p:txBody>
      </p:sp>
      <p:sp>
        <p:nvSpPr>
          <p:cNvPr id="37891" name="Rectangle 3"/>
          <p:cNvSpPr>
            <a:spLocks noGrp="1" noChangeArrowheads="1"/>
          </p:cNvSpPr>
          <p:nvPr>
            <p:ph type="body" idx="1"/>
          </p:nvPr>
        </p:nvSpPr>
        <p:spPr/>
        <p:txBody>
          <a:bodyPr/>
          <a:lstStyle/>
          <a:p>
            <a:r>
              <a:rPr lang="en-US" smtClean="0"/>
              <a:t>Operaciones en la explotaci</a:t>
            </a:r>
            <a:r>
              <a:rPr lang="es-CL" smtClean="0"/>
              <a:t>ón de minas:</a:t>
            </a:r>
            <a:endParaRPr lang="en-US" smtClean="0"/>
          </a:p>
        </p:txBody>
      </p:sp>
      <p:grpSp>
        <p:nvGrpSpPr>
          <p:cNvPr id="2" name="Group 4"/>
          <p:cNvGrpSpPr>
            <a:grpSpLocks noChangeAspect="1"/>
          </p:cNvGrpSpPr>
          <p:nvPr/>
        </p:nvGrpSpPr>
        <p:grpSpPr bwMode="auto">
          <a:xfrm>
            <a:off x="958850" y="2036763"/>
            <a:ext cx="7231063" cy="4338637"/>
            <a:chOff x="1134" y="8470"/>
            <a:chExt cx="9900" cy="5940"/>
          </a:xfrm>
        </p:grpSpPr>
        <p:sp>
          <p:nvSpPr>
            <p:cNvPr id="37893" name="AutoShape 5"/>
            <p:cNvSpPr>
              <a:spLocks noChangeAspect="1" noChangeArrowheads="1"/>
            </p:cNvSpPr>
            <p:nvPr/>
          </p:nvSpPr>
          <p:spPr bwMode="auto">
            <a:xfrm>
              <a:off x="1134" y="8470"/>
              <a:ext cx="9900" cy="5940"/>
            </a:xfrm>
            <a:prstGeom prst="rect">
              <a:avLst/>
            </a:prstGeom>
            <a:noFill/>
            <a:ln w="9525">
              <a:noFill/>
              <a:miter lim="800000"/>
              <a:headEnd/>
              <a:tailEnd/>
            </a:ln>
          </p:spPr>
          <p:txBody>
            <a:bodyPr/>
            <a:lstStyle/>
            <a:p>
              <a:endParaRPr lang="es-ES" sz="4800"/>
            </a:p>
          </p:txBody>
        </p:sp>
        <p:sp>
          <p:nvSpPr>
            <p:cNvPr id="37894" name="Text Box 6"/>
            <p:cNvSpPr txBox="1">
              <a:spLocks noChangeArrowheads="1"/>
            </p:cNvSpPr>
            <p:nvPr/>
          </p:nvSpPr>
          <p:spPr bwMode="auto">
            <a:xfrm>
              <a:off x="2035" y="10270"/>
              <a:ext cx="1798" cy="719"/>
            </a:xfrm>
            <a:prstGeom prst="rect">
              <a:avLst/>
            </a:prstGeom>
            <a:solidFill>
              <a:srgbClr val="FFCC99"/>
            </a:solidFill>
            <a:ln w="9525">
              <a:solidFill>
                <a:srgbClr val="000000"/>
              </a:solidFill>
              <a:miter lim="800000"/>
              <a:headEnd/>
              <a:tailEnd/>
            </a:ln>
          </p:spPr>
          <p:txBody>
            <a:bodyPr/>
            <a:lstStyle/>
            <a:p>
              <a:pPr algn="ctr"/>
              <a:r>
                <a:rPr lang="en-US" sz="1000" b="1">
                  <a:solidFill>
                    <a:srgbClr val="000000"/>
                  </a:solidFill>
                </a:rPr>
                <a:t>Explotación de Minas</a:t>
              </a:r>
              <a:endParaRPr lang="en-US">
                <a:solidFill>
                  <a:srgbClr val="000000"/>
                </a:solidFill>
              </a:endParaRPr>
            </a:p>
          </p:txBody>
        </p:sp>
        <p:sp>
          <p:nvSpPr>
            <p:cNvPr id="37895" name="Text Box 7"/>
            <p:cNvSpPr txBox="1">
              <a:spLocks noChangeArrowheads="1"/>
            </p:cNvSpPr>
            <p:nvPr/>
          </p:nvSpPr>
          <p:spPr bwMode="auto">
            <a:xfrm>
              <a:off x="4734" y="9369"/>
              <a:ext cx="1439" cy="541"/>
            </a:xfrm>
            <a:prstGeom prst="rect">
              <a:avLst/>
            </a:prstGeom>
            <a:solidFill>
              <a:srgbClr val="FFFF99"/>
            </a:solidFill>
            <a:ln w="9525">
              <a:solidFill>
                <a:srgbClr val="000000"/>
              </a:solidFill>
              <a:miter lim="800000"/>
              <a:headEnd/>
              <a:tailEnd/>
            </a:ln>
          </p:spPr>
          <p:txBody>
            <a:bodyPr/>
            <a:lstStyle/>
            <a:p>
              <a:pPr algn="ctr"/>
              <a:r>
                <a:rPr lang="en-US" sz="1000" b="1">
                  <a:solidFill>
                    <a:srgbClr val="000000"/>
                  </a:solidFill>
                </a:rPr>
                <a:t>Arranque</a:t>
              </a:r>
              <a:endParaRPr lang="en-US">
                <a:solidFill>
                  <a:srgbClr val="000000"/>
                </a:solidFill>
              </a:endParaRPr>
            </a:p>
          </p:txBody>
        </p:sp>
        <p:sp>
          <p:nvSpPr>
            <p:cNvPr id="37896" name="Text Box 8"/>
            <p:cNvSpPr txBox="1">
              <a:spLocks noChangeArrowheads="1"/>
            </p:cNvSpPr>
            <p:nvPr/>
          </p:nvSpPr>
          <p:spPr bwMode="auto">
            <a:xfrm>
              <a:off x="6894" y="8830"/>
              <a:ext cx="1440" cy="539"/>
            </a:xfrm>
            <a:prstGeom prst="rect">
              <a:avLst/>
            </a:prstGeom>
            <a:solidFill>
              <a:srgbClr val="CCFFCC"/>
            </a:solidFill>
            <a:ln w="9525">
              <a:solidFill>
                <a:srgbClr val="000000"/>
              </a:solidFill>
              <a:miter lim="800000"/>
              <a:headEnd/>
              <a:tailEnd/>
            </a:ln>
          </p:spPr>
          <p:txBody>
            <a:bodyPr/>
            <a:lstStyle/>
            <a:p>
              <a:pPr algn="ctr"/>
              <a:r>
                <a:rPr lang="en-US" sz="1000" b="1">
                  <a:solidFill>
                    <a:srgbClr val="000000"/>
                  </a:solidFill>
                </a:rPr>
                <a:t>Perforación</a:t>
              </a:r>
              <a:endParaRPr lang="en-US">
                <a:solidFill>
                  <a:srgbClr val="000000"/>
                </a:solidFill>
              </a:endParaRPr>
            </a:p>
          </p:txBody>
        </p:sp>
        <p:sp>
          <p:nvSpPr>
            <p:cNvPr id="37897" name="Text Box 9"/>
            <p:cNvSpPr txBox="1">
              <a:spLocks noChangeArrowheads="1"/>
            </p:cNvSpPr>
            <p:nvPr/>
          </p:nvSpPr>
          <p:spPr bwMode="auto">
            <a:xfrm>
              <a:off x="6894" y="9910"/>
              <a:ext cx="1440" cy="539"/>
            </a:xfrm>
            <a:prstGeom prst="rect">
              <a:avLst/>
            </a:prstGeom>
            <a:solidFill>
              <a:srgbClr val="CCFFCC"/>
            </a:solidFill>
            <a:ln w="9525">
              <a:solidFill>
                <a:srgbClr val="000000"/>
              </a:solidFill>
              <a:miter lim="800000"/>
              <a:headEnd/>
              <a:tailEnd/>
            </a:ln>
          </p:spPr>
          <p:txBody>
            <a:bodyPr/>
            <a:lstStyle/>
            <a:p>
              <a:pPr algn="ctr"/>
              <a:r>
                <a:rPr lang="en-US" sz="1000" b="1">
                  <a:solidFill>
                    <a:srgbClr val="000000"/>
                  </a:solidFill>
                </a:rPr>
                <a:t>Tronadura</a:t>
              </a:r>
              <a:endParaRPr lang="en-US">
                <a:solidFill>
                  <a:srgbClr val="000000"/>
                </a:solidFill>
              </a:endParaRPr>
            </a:p>
          </p:txBody>
        </p:sp>
        <p:sp>
          <p:nvSpPr>
            <p:cNvPr id="37898" name="Text Box 10"/>
            <p:cNvSpPr txBox="1">
              <a:spLocks noChangeArrowheads="1"/>
            </p:cNvSpPr>
            <p:nvPr/>
          </p:nvSpPr>
          <p:spPr bwMode="auto">
            <a:xfrm>
              <a:off x="4733" y="11350"/>
              <a:ext cx="1439" cy="719"/>
            </a:xfrm>
            <a:prstGeom prst="rect">
              <a:avLst/>
            </a:prstGeom>
            <a:solidFill>
              <a:srgbClr val="FFFF99"/>
            </a:solidFill>
            <a:ln w="9525">
              <a:solidFill>
                <a:srgbClr val="000000"/>
              </a:solidFill>
              <a:miter lim="800000"/>
              <a:headEnd/>
              <a:tailEnd/>
            </a:ln>
          </p:spPr>
          <p:txBody>
            <a:bodyPr/>
            <a:lstStyle/>
            <a:p>
              <a:pPr algn="ctr"/>
              <a:r>
                <a:rPr lang="en-US" sz="1000" b="1">
                  <a:solidFill>
                    <a:srgbClr val="000000"/>
                  </a:solidFill>
                </a:rPr>
                <a:t>Manejo de materiales</a:t>
              </a:r>
              <a:endParaRPr lang="en-US">
                <a:solidFill>
                  <a:srgbClr val="000000"/>
                </a:solidFill>
              </a:endParaRPr>
            </a:p>
          </p:txBody>
        </p:sp>
        <p:sp>
          <p:nvSpPr>
            <p:cNvPr id="37899" name="Text Box 11"/>
            <p:cNvSpPr txBox="1">
              <a:spLocks noChangeArrowheads="1"/>
            </p:cNvSpPr>
            <p:nvPr/>
          </p:nvSpPr>
          <p:spPr bwMode="auto">
            <a:xfrm>
              <a:off x="6893" y="10810"/>
              <a:ext cx="1441" cy="539"/>
            </a:xfrm>
            <a:prstGeom prst="rect">
              <a:avLst/>
            </a:prstGeom>
            <a:solidFill>
              <a:srgbClr val="CCFFCC"/>
            </a:solidFill>
            <a:ln w="9525">
              <a:solidFill>
                <a:srgbClr val="000000"/>
              </a:solidFill>
              <a:miter lim="800000"/>
              <a:headEnd/>
              <a:tailEnd/>
            </a:ln>
          </p:spPr>
          <p:txBody>
            <a:bodyPr/>
            <a:lstStyle/>
            <a:p>
              <a:pPr algn="ctr"/>
              <a:r>
                <a:rPr lang="en-US" sz="1000" b="1">
                  <a:solidFill>
                    <a:srgbClr val="000000"/>
                  </a:solidFill>
                </a:rPr>
                <a:t>Carguío</a:t>
              </a:r>
              <a:endParaRPr lang="en-US">
                <a:solidFill>
                  <a:srgbClr val="000000"/>
                </a:solidFill>
              </a:endParaRPr>
            </a:p>
          </p:txBody>
        </p:sp>
        <p:sp>
          <p:nvSpPr>
            <p:cNvPr id="37900" name="Text Box 12"/>
            <p:cNvSpPr txBox="1">
              <a:spLocks noChangeArrowheads="1"/>
            </p:cNvSpPr>
            <p:nvPr/>
          </p:nvSpPr>
          <p:spPr bwMode="auto">
            <a:xfrm>
              <a:off x="6894" y="12070"/>
              <a:ext cx="1441" cy="539"/>
            </a:xfrm>
            <a:prstGeom prst="rect">
              <a:avLst/>
            </a:prstGeom>
            <a:solidFill>
              <a:srgbClr val="CCFFCC"/>
            </a:solidFill>
            <a:ln w="9525">
              <a:solidFill>
                <a:srgbClr val="000000"/>
              </a:solidFill>
              <a:miter lim="800000"/>
              <a:headEnd/>
              <a:tailEnd/>
            </a:ln>
          </p:spPr>
          <p:txBody>
            <a:bodyPr/>
            <a:lstStyle/>
            <a:p>
              <a:pPr algn="ctr"/>
              <a:r>
                <a:rPr lang="en-US" sz="1000" b="1">
                  <a:solidFill>
                    <a:srgbClr val="000000"/>
                  </a:solidFill>
                </a:rPr>
                <a:t>Transporte</a:t>
              </a:r>
              <a:endParaRPr lang="en-US">
                <a:solidFill>
                  <a:srgbClr val="000000"/>
                </a:solidFill>
              </a:endParaRPr>
            </a:p>
          </p:txBody>
        </p:sp>
        <p:sp>
          <p:nvSpPr>
            <p:cNvPr id="37901" name="Text Box 13"/>
            <p:cNvSpPr txBox="1">
              <a:spLocks noChangeArrowheads="1"/>
            </p:cNvSpPr>
            <p:nvPr/>
          </p:nvSpPr>
          <p:spPr bwMode="auto">
            <a:xfrm>
              <a:off x="4554" y="13151"/>
              <a:ext cx="1623" cy="719"/>
            </a:xfrm>
            <a:prstGeom prst="rect">
              <a:avLst/>
            </a:prstGeom>
            <a:solidFill>
              <a:srgbClr val="FFFF99"/>
            </a:solidFill>
            <a:ln w="9525">
              <a:solidFill>
                <a:srgbClr val="000000"/>
              </a:solidFill>
              <a:miter lim="800000"/>
              <a:headEnd/>
              <a:tailEnd/>
            </a:ln>
          </p:spPr>
          <p:txBody>
            <a:bodyPr/>
            <a:lstStyle/>
            <a:p>
              <a:pPr algn="ctr"/>
              <a:r>
                <a:rPr lang="en-US" sz="1000" b="1">
                  <a:solidFill>
                    <a:srgbClr val="000000"/>
                  </a:solidFill>
                </a:rPr>
                <a:t>Operaciones auxiliares</a:t>
              </a:r>
              <a:endParaRPr lang="en-US">
                <a:solidFill>
                  <a:srgbClr val="000000"/>
                </a:solidFill>
              </a:endParaRPr>
            </a:p>
          </p:txBody>
        </p:sp>
        <p:sp>
          <p:nvSpPr>
            <p:cNvPr id="37902" name="AutoShape 14"/>
            <p:cNvSpPr>
              <a:spLocks noChangeArrowheads="1"/>
            </p:cNvSpPr>
            <p:nvPr/>
          </p:nvSpPr>
          <p:spPr bwMode="auto">
            <a:xfrm rot="-1576885">
              <a:off x="3834" y="9910"/>
              <a:ext cx="720" cy="360"/>
            </a:xfrm>
            <a:prstGeom prst="rightArrow">
              <a:avLst>
                <a:gd name="adj1" fmla="val 50000"/>
                <a:gd name="adj2" fmla="val 50000"/>
              </a:avLst>
            </a:prstGeom>
            <a:solidFill>
              <a:srgbClr val="FFFFFF"/>
            </a:solidFill>
            <a:ln w="9525">
              <a:solidFill>
                <a:srgbClr val="000000"/>
              </a:solidFill>
              <a:miter lim="800000"/>
              <a:headEnd/>
              <a:tailEnd/>
            </a:ln>
          </p:spPr>
          <p:txBody>
            <a:bodyPr/>
            <a:lstStyle/>
            <a:p>
              <a:endParaRPr lang="es-ES"/>
            </a:p>
          </p:txBody>
        </p:sp>
        <p:sp>
          <p:nvSpPr>
            <p:cNvPr id="37903" name="AutoShape 15"/>
            <p:cNvSpPr>
              <a:spLocks noChangeArrowheads="1"/>
            </p:cNvSpPr>
            <p:nvPr/>
          </p:nvSpPr>
          <p:spPr bwMode="auto">
            <a:xfrm rot="1576885" flipV="1">
              <a:off x="3833" y="10989"/>
              <a:ext cx="720" cy="360"/>
            </a:xfrm>
            <a:prstGeom prst="rightArrow">
              <a:avLst>
                <a:gd name="adj1" fmla="val 50000"/>
                <a:gd name="adj2" fmla="val 50000"/>
              </a:avLst>
            </a:prstGeom>
            <a:solidFill>
              <a:srgbClr val="FFFFFF"/>
            </a:solidFill>
            <a:ln w="9525">
              <a:solidFill>
                <a:srgbClr val="000000"/>
              </a:solidFill>
              <a:miter lim="800000"/>
              <a:headEnd/>
              <a:tailEnd/>
            </a:ln>
          </p:spPr>
          <p:txBody>
            <a:bodyPr/>
            <a:lstStyle/>
            <a:p>
              <a:endParaRPr lang="es-ES"/>
            </a:p>
          </p:txBody>
        </p:sp>
        <p:sp>
          <p:nvSpPr>
            <p:cNvPr id="37904" name="AutoShape 16"/>
            <p:cNvSpPr>
              <a:spLocks noChangeArrowheads="1"/>
            </p:cNvSpPr>
            <p:nvPr/>
          </p:nvSpPr>
          <p:spPr bwMode="auto">
            <a:xfrm rot="-1576885">
              <a:off x="6173" y="9010"/>
              <a:ext cx="720" cy="360"/>
            </a:xfrm>
            <a:prstGeom prst="rightArrow">
              <a:avLst>
                <a:gd name="adj1" fmla="val 50000"/>
                <a:gd name="adj2" fmla="val 50000"/>
              </a:avLst>
            </a:prstGeom>
            <a:solidFill>
              <a:srgbClr val="FFFFFF"/>
            </a:solidFill>
            <a:ln w="9525">
              <a:solidFill>
                <a:srgbClr val="000000"/>
              </a:solidFill>
              <a:miter lim="800000"/>
              <a:headEnd/>
              <a:tailEnd/>
            </a:ln>
          </p:spPr>
          <p:txBody>
            <a:bodyPr/>
            <a:lstStyle/>
            <a:p>
              <a:endParaRPr lang="es-ES"/>
            </a:p>
          </p:txBody>
        </p:sp>
        <p:sp>
          <p:nvSpPr>
            <p:cNvPr id="37905" name="AutoShape 17"/>
            <p:cNvSpPr>
              <a:spLocks noChangeArrowheads="1"/>
            </p:cNvSpPr>
            <p:nvPr/>
          </p:nvSpPr>
          <p:spPr bwMode="auto">
            <a:xfrm rot="1576885" flipV="1">
              <a:off x="6172" y="9910"/>
              <a:ext cx="720" cy="360"/>
            </a:xfrm>
            <a:prstGeom prst="rightArrow">
              <a:avLst>
                <a:gd name="adj1" fmla="val 50000"/>
                <a:gd name="adj2" fmla="val 50000"/>
              </a:avLst>
            </a:prstGeom>
            <a:solidFill>
              <a:srgbClr val="FFFFFF"/>
            </a:solidFill>
            <a:ln w="9525">
              <a:solidFill>
                <a:srgbClr val="000000"/>
              </a:solidFill>
              <a:miter lim="800000"/>
              <a:headEnd/>
              <a:tailEnd/>
            </a:ln>
          </p:spPr>
          <p:txBody>
            <a:bodyPr/>
            <a:lstStyle/>
            <a:p>
              <a:endParaRPr lang="es-ES"/>
            </a:p>
          </p:txBody>
        </p:sp>
        <p:sp>
          <p:nvSpPr>
            <p:cNvPr id="37906" name="AutoShape 18"/>
            <p:cNvSpPr>
              <a:spLocks noChangeArrowheads="1"/>
            </p:cNvSpPr>
            <p:nvPr/>
          </p:nvSpPr>
          <p:spPr bwMode="auto">
            <a:xfrm rot="-1576885">
              <a:off x="6174" y="10989"/>
              <a:ext cx="720" cy="360"/>
            </a:xfrm>
            <a:prstGeom prst="rightArrow">
              <a:avLst>
                <a:gd name="adj1" fmla="val 50000"/>
                <a:gd name="adj2" fmla="val 50000"/>
              </a:avLst>
            </a:prstGeom>
            <a:solidFill>
              <a:srgbClr val="FFFFFF"/>
            </a:solidFill>
            <a:ln w="9525">
              <a:solidFill>
                <a:srgbClr val="000000"/>
              </a:solidFill>
              <a:miter lim="800000"/>
              <a:headEnd/>
              <a:tailEnd/>
            </a:ln>
          </p:spPr>
          <p:txBody>
            <a:bodyPr/>
            <a:lstStyle/>
            <a:p>
              <a:endParaRPr lang="es-ES"/>
            </a:p>
          </p:txBody>
        </p:sp>
        <p:sp>
          <p:nvSpPr>
            <p:cNvPr id="37907" name="AutoShape 19"/>
            <p:cNvSpPr>
              <a:spLocks noChangeArrowheads="1"/>
            </p:cNvSpPr>
            <p:nvPr/>
          </p:nvSpPr>
          <p:spPr bwMode="auto">
            <a:xfrm rot="1576885" flipV="1">
              <a:off x="6174" y="12070"/>
              <a:ext cx="720" cy="360"/>
            </a:xfrm>
            <a:prstGeom prst="rightArrow">
              <a:avLst>
                <a:gd name="adj1" fmla="val 50000"/>
                <a:gd name="adj2" fmla="val 50000"/>
              </a:avLst>
            </a:prstGeom>
            <a:solidFill>
              <a:srgbClr val="FFFFFF"/>
            </a:solidFill>
            <a:ln w="9525">
              <a:solidFill>
                <a:srgbClr val="000000"/>
              </a:solidFill>
              <a:miter lim="800000"/>
              <a:headEnd/>
              <a:tailEnd/>
            </a:ln>
          </p:spPr>
          <p:txBody>
            <a:bodyPr/>
            <a:lstStyle/>
            <a:p>
              <a:endParaRPr lang="es-ES"/>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s-CL" smtClean="0"/>
              <a:t>Métodos subterráneos</a:t>
            </a:r>
            <a:endParaRPr lang="en-US" smtClean="0"/>
          </a:p>
        </p:txBody>
      </p:sp>
      <p:sp>
        <p:nvSpPr>
          <p:cNvPr id="44035" name="Rectangle 3"/>
          <p:cNvSpPr>
            <a:spLocks noGrp="1" noChangeArrowheads="1"/>
          </p:cNvSpPr>
          <p:nvPr>
            <p:ph type="body" idx="1"/>
          </p:nvPr>
        </p:nvSpPr>
        <p:spPr>
          <a:xfrm>
            <a:off x="457200" y="1530324"/>
            <a:ext cx="8229600" cy="4608512"/>
          </a:xfrm>
        </p:spPr>
        <p:txBody>
          <a:bodyPr/>
          <a:lstStyle/>
          <a:p>
            <a:r>
              <a:rPr lang="es-CL" smtClean="0"/>
              <a:t>Room and Pillar</a:t>
            </a:r>
          </a:p>
          <a:p>
            <a:r>
              <a:rPr lang="es-CL" smtClean="0"/>
              <a:t>Shrinkage Stoping</a:t>
            </a:r>
          </a:p>
          <a:p>
            <a:r>
              <a:rPr lang="es-CL" smtClean="0"/>
              <a:t>Sub-Level Stoping</a:t>
            </a:r>
          </a:p>
          <a:p>
            <a:r>
              <a:rPr lang="es-CL" smtClean="0"/>
              <a:t>Cut and Fill</a:t>
            </a:r>
          </a:p>
          <a:p>
            <a:r>
              <a:rPr lang="es-CL" smtClean="0"/>
              <a:t>Sub-Level Caving</a:t>
            </a:r>
          </a:p>
          <a:p>
            <a:r>
              <a:rPr lang="es-CL" smtClean="0"/>
              <a:t>Block Caving</a:t>
            </a:r>
            <a:endParaRPr lang="en-US"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endParaRPr lang="es-ES" smtClean="0"/>
          </a:p>
        </p:txBody>
      </p:sp>
      <p:sp>
        <p:nvSpPr>
          <p:cNvPr id="46083" name="Rectangle 3"/>
          <p:cNvSpPr>
            <a:spLocks noGrp="1" noChangeArrowheads="1"/>
          </p:cNvSpPr>
          <p:nvPr>
            <p:ph type="body" idx="1"/>
          </p:nvPr>
        </p:nvSpPr>
        <p:spPr/>
        <p:txBody>
          <a:bodyPr/>
          <a:lstStyle/>
          <a:p>
            <a:endParaRPr lang="es-ES" smtClean="0"/>
          </a:p>
        </p:txBody>
      </p:sp>
      <p:pic>
        <p:nvPicPr>
          <p:cNvPr id="46084" name="Picture 4" descr="underground"/>
          <p:cNvPicPr>
            <a:picLocks noChangeAspect="1" noChangeArrowheads="1"/>
          </p:cNvPicPr>
          <p:nvPr/>
        </p:nvPicPr>
        <p:blipFill>
          <a:blip r:embed="rId3" cstate="print"/>
          <a:srcRect/>
          <a:stretch>
            <a:fillRect/>
          </a:stretch>
        </p:blipFill>
        <p:spPr bwMode="auto">
          <a:xfrm>
            <a:off x="2179638" y="0"/>
            <a:ext cx="478948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ctrTitle"/>
          </p:nvPr>
        </p:nvSpPr>
        <p:spPr/>
        <p:txBody>
          <a:bodyPr/>
          <a:lstStyle/>
          <a:p>
            <a:pPr eaLnBrk="1" hangingPunct="1"/>
            <a:r>
              <a:rPr lang="es-CL" smtClean="0"/>
              <a:t>Entrando en materia…</a:t>
            </a:r>
            <a:endParaRPr lang="es-ES" smtClean="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endParaRPr lang="es-ES" smtClean="0"/>
          </a:p>
        </p:txBody>
      </p:sp>
      <p:sp>
        <p:nvSpPr>
          <p:cNvPr id="47107" name="Rectangle 3"/>
          <p:cNvSpPr>
            <a:spLocks noGrp="1" noChangeArrowheads="1"/>
          </p:cNvSpPr>
          <p:nvPr>
            <p:ph type="body" idx="1"/>
          </p:nvPr>
        </p:nvSpPr>
        <p:spPr/>
        <p:txBody>
          <a:bodyPr/>
          <a:lstStyle/>
          <a:p>
            <a:endParaRPr lang="es-ES" smtClean="0"/>
          </a:p>
        </p:txBody>
      </p:sp>
      <p:pic>
        <p:nvPicPr>
          <p:cNvPr id="47108" name="Picture 4"/>
          <p:cNvPicPr>
            <a:picLocks noChangeAspect="1" noChangeArrowheads="1"/>
          </p:cNvPicPr>
          <p:nvPr/>
        </p:nvPicPr>
        <p:blipFill>
          <a:blip r:embed="rId3" cstate="print"/>
          <a:srcRect/>
          <a:stretch>
            <a:fillRect/>
          </a:stretch>
        </p:blipFill>
        <p:spPr bwMode="auto">
          <a:xfrm>
            <a:off x="1882775" y="0"/>
            <a:ext cx="5384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endParaRPr lang="es-ES" smtClean="0"/>
          </a:p>
        </p:txBody>
      </p:sp>
      <p:sp>
        <p:nvSpPr>
          <p:cNvPr id="48131" name="Rectangle 3"/>
          <p:cNvSpPr>
            <a:spLocks noGrp="1" noChangeArrowheads="1"/>
          </p:cNvSpPr>
          <p:nvPr>
            <p:ph type="body" idx="1"/>
          </p:nvPr>
        </p:nvSpPr>
        <p:spPr/>
        <p:txBody>
          <a:bodyPr/>
          <a:lstStyle/>
          <a:p>
            <a:endParaRPr lang="es-ES" dirty="0" smtClean="0"/>
          </a:p>
        </p:txBody>
      </p:sp>
      <p:pic>
        <p:nvPicPr>
          <p:cNvPr id="48132" name="Picture 4"/>
          <p:cNvPicPr>
            <a:picLocks noChangeAspect="1" noChangeArrowheads="1"/>
          </p:cNvPicPr>
          <p:nvPr/>
        </p:nvPicPr>
        <p:blipFill>
          <a:blip r:embed="rId3" cstate="print"/>
          <a:srcRect/>
          <a:stretch>
            <a:fillRect/>
          </a:stretch>
        </p:blipFill>
        <p:spPr bwMode="auto">
          <a:xfrm>
            <a:off x="1171575" y="0"/>
            <a:ext cx="68072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endParaRPr lang="es-ES" smtClean="0"/>
          </a:p>
        </p:txBody>
      </p:sp>
      <p:sp>
        <p:nvSpPr>
          <p:cNvPr id="49155" name="Rectangle 3"/>
          <p:cNvSpPr>
            <a:spLocks noGrp="1" noChangeArrowheads="1"/>
          </p:cNvSpPr>
          <p:nvPr>
            <p:ph type="body" idx="1"/>
          </p:nvPr>
        </p:nvSpPr>
        <p:spPr/>
        <p:txBody>
          <a:bodyPr/>
          <a:lstStyle/>
          <a:p>
            <a:endParaRPr lang="es-ES" smtClean="0"/>
          </a:p>
        </p:txBody>
      </p:sp>
      <p:pic>
        <p:nvPicPr>
          <p:cNvPr id="49156" name="Picture 4"/>
          <p:cNvPicPr>
            <a:picLocks noChangeAspect="1" noChangeArrowheads="1"/>
          </p:cNvPicPr>
          <p:nvPr/>
        </p:nvPicPr>
        <p:blipFill>
          <a:blip r:embed="rId3" cstate="print"/>
          <a:srcRect/>
          <a:stretch>
            <a:fillRect/>
          </a:stretch>
        </p:blipFill>
        <p:spPr bwMode="auto">
          <a:xfrm>
            <a:off x="1149350" y="0"/>
            <a:ext cx="6851650" cy="685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endParaRPr lang="es-ES" smtClean="0"/>
          </a:p>
        </p:txBody>
      </p:sp>
      <p:sp>
        <p:nvSpPr>
          <p:cNvPr id="50179" name="Rectangle 3"/>
          <p:cNvSpPr>
            <a:spLocks noGrp="1" noChangeArrowheads="1"/>
          </p:cNvSpPr>
          <p:nvPr>
            <p:ph type="body" idx="1"/>
          </p:nvPr>
        </p:nvSpPr>
        <p:spPr/>
        <p:txBody>
          <a:bodyPr/>
          <a:lstStyle/>
          <a:p>
            <a:endParaRPr lang="es-ES" smtClean="0"/>
          </a:p>
        </p:txBody>
      </p:sp>
      <p:pic>
        <p:nvPicPr>
          <p:cNvPr id="50180" name="Picture 4"/>
          <p:cNvPicPr>
            <a:picLocks noChangeAspect="1" noChangeArrowheads="1"/>
          </p:cNvPicPr>
          <p:nvPr/>
        </p:nvPicPr>
        <p:blipFill>
          <a:blip r:embed="rId3" cstate="print"/>
          <a:srcRect/>
          <a:stretch>
            <a:fillRect/>
          </a:stretch>
        </p:blipFill>
        <p:spPr bwMode="auto">
          <a:xfrm>
            <a:off x="1408113" y="0"/>
            <a:ext cx="6334125" cy="686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endParaRPr lang="es-ES" smtClean="0"/>
          </a:p>
        </p:txBody>
      </p:sp>
      <p:sp>
        <p:nvSpPr>
          <p:cNvPr id="51203" name="Rectangle 3"/>
          <p:cNvSpPr>
            <a:spLocks noGrp="1" noChangeArrowheads="1"/>
          </p:cNvSpPr>
          <p:nvPr>
            <p:ph type="body" idx="1"/>
          </p:nvPr>
        </p:nvSpPr>
        <p:spPr/>
        <p:txBody>
          <a:bodyPr/>
          <a:lstStyle/>
          <a:p>
            <a:endParaRPr lang="es-ES" smtClean="0"/>
          </a:p>
        </p:txBody>
      </p:sp>
      <p:pic>
        <p:nvPicPr>
          <p:cNvPr id="51204" name="Picture 4"/>
          <p:cNvPicPr>
            <a:picLocks noChangeAspect="1" noChangeArrowheads="1"/>
          </p:cNvPicPr>
          <p:nvPr/>
        </p:nvPicPr>
        <p:blipFill>
          <a:blip r:embed="rId3" cstate="print"/>
          <a:srcRect/>
          <a:stretch>
            <a:fillRect/>
          </a:stretch>
        </p:blipFill>
        <p:spPr bwMode="auto">
          <a:xfrm>
            <a:off x="196850" y="0"/>
            <a:ext cx="8755063" cy="6843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CL" dirty="0" smtClean="0"/>
              <a:t>Algunas nociones del proceso…</a:t>
            </a:r>
            <a:endParaRPr lang="es-E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Etapas</a:t>
            </a:r>
            <a:endParaRPr lang="es-ES" dirty="0"/>
          </a:p>
        </p:txBody>
      </p:sp>
      <p:sp>
        <p:nvSpPr>
          <p:cNvPr id="3" name="2 Marcador de contenido"/>
          <p:cNvSpPr>
            <a:spLocks noGrp="1"/>
          </p:cNvSpPr>
          <p:nvPr>
            <p:ph idx="1"/>
          </p:nvPr>
        </p:nvSpPr>
        <p:spPr/>
        <p:txBody>
          <a:bodyPr/>
          <a:lstStyle/>
          <a:p>
            <a:r>
              <a:rPr lang="es-CL" dirty="0" smtClean="0"/>
              <a:t>La mina entrega rocas</a:t>
            </a:r>
          </a:p>
          <a:p>
            <a:r>
              <a:rPr lang="es-CL" dirty="0" smtClean="0"/>
              <a:t>Se debe “liberar” el mineral de interés de la roca</a:t>
            </a:r>
          </a:p>
          <a:p>
            <a:pPr lvl="1"/>
            <a:r>
              <a:rPr lang="es-CL" sz="2000" dirty="0" smtClean="0"/>
              <a:t>Preparación mecánica</a:t>
            </a:r>
          </a:p>
          <a:p>
            <a:pPr lvl="2"/>
            <a:r>
              <a:rPr lang="es-CL" dirty="0" err="1" smtClean="0"/>
              <a:t>Conminución</a:t>
            </a:r>
            <a:r>
              <a:rPr lang="es-CL" dirty="0" smtClean="0"/>
              <a:t> (reducción de tamaño de las partículas)</a:t>
            </a:r>
          </a:p>
          <a:p>
            <a:pPr lvl="2"/>
            <a:r>
              <a:rPr lang="es-CL" dirty="0" smtClean="0"/>
              <a:t>Separación o clasificación</a:t>
            </a:r>
          </a:p>
          <a:p>
            <a:pPr lvl="2"/>
            <a:r>
              <a:rPr lang="es-CL" dirty="0" smtClean="0"/>
              <a:t>Concepto de liberación</a:t>
            </a:r>
          </a:p>
          <a:p>
            <a:pPr lvl="1"/>
            <a:r>
              <a:rPr lang="es-CL" sz="2000" dirty="0" smtClean="0"/>
              <a:t>Concentración de minerales</a:t>
            </a:r>
          </a:p>
          <a:p>
            <a:pPr lvl="2"/>
            <a:r>
              <a:rPr lang="es-CL" dirty="0" smtClean="0"/>
              <a:t>Separación selectiva de minerales</a:t>
            </a:r>
          </a:p>
          <a:p>
            <a:pPr lvl="2"/>
            <a:r>
              <a:rPr lang="es-CL" dirty="0" smtClean="0"/>
              <a:t>Se agrega agua</a:t>
            </a:r>
          </a:p>
          <a:p>
            <a:pPr lvl="1"/>
            <a:r>
              <a:rPr lang="es-CL" sz="2000" dirty="0" smtClean="0"/>
              <a:t>Separación sólido / líquido</a:t>
            </a:r>
          </a:p>
          <a:p>
            <a:pPr lvl="1"/>
            <a:endParaRPr lang="es-CL" dirty="0" smtClean="0"/>
          </a:p>
          <a:p>
            <a:pPr lvl="1"/>
            <a:endParaRPr lang="es-CL" dirty="0" smtClean="0"/>
          </a:p>
          <a:p>
            <a:pPr lvl="1"/>
            <a:endParaRPr lang="es-ES" dirty="0"/>
          </a:p>
        </p:txBody>
      </p:sp>
      <p:sp>
        <p:nvSpPr>
          <p:cNvPr id="4" name="3 Forma libre"/>
          <p:cNvSpPr/>
          <p:nvPr/>
        </p:nvSpPr>
        <p:spPr>
          <a:xfrm>
            <a:off x="1139778" y="5108598"/>
            <a:ext cx="1453477" cy="1268274"/>
          </a:xfrm>
          <a:custGeom>
            <a:avLst/>
            <a:gdLst>
              <a:gd name="connsiteX0" fmla="*/ 650015 w 1453477"/>
              <a:gd name="connsiteY0" fmla="*/ 57095 h 1268274"/>
              <a:gd name="connsiteX1" fmla="*/ 537720 w 1453477"/>
              <a:gd name="connsiteY1" fmla="*/ 57095 h 1268274"/>
              <a:gd name="connsiteX2" fmla="*/ 433447 w 1453477"/>
              <a:gd name="connsiteY2" fmla="*/ 65116 h 1268274"/>
              <a:gd name="connsiteX3" fmla="*/ 425425 w 1453477"/>
              <a:gd name="connsiteY3" fmla="*/ 113242 h 1268274"/>
              <a:gd name="connsiteX4" fmla="*/ 417404 w 1453477"/>
              <a:gd name="connsiteY4" fmla="*/ 289705 h 1268274"/>
              <a:gd name="connsiteX5" fmla="*/ 393341 w 1453477"/>
              <a:gd name="connsiteY5" fmla="*/ 313768 h 1268274"/>
              <a:gd name="connsiteX6" fmla="*/ 369278 w 1453477"/>
              <a:gd name="connsiteY6" fmla="*/ 321789 h 1268274"/>
              <a:gd name="connsiteX7" fmla="*/ 329173 w 1453477"/>
              <a:gd name="connsiteY7" fmla="*/ 337832 h 1268274"/>
              <a:gd name="connsiteX8" fmla="*/ 281047 w 1453477"/>
              <a:gd name="connsiteY8" fmla="*/ 369916 h 1268274"/>
              <a:gd name="connsiteX9" fmla="*/ 265004 w 1453477"/>
              <a:gd name="connsiteY9" fmla="*/ 393979 h 1268274"/>
              <a:gd name="connsiteX10" fmla="*/ 232920 w 1453477"/>
              <a:gd name="connsiteY10" fmla="*/ 458147 h 1268274"/>
              <a:gd name="connsiteX11" fmla="*/ 168752 w 1453477"/>
              <a:gd name="connsiteY11" fmla="*/ 498253 h 1268274"/>
              <a:gd name="connsiteX12" fmla="*/ 144689 w 1453477"/>
              <a:gd name="connsiteY12" fmla="*/ 514295 h 1268274"/>
              <a:gd name="connsiteX13" fmla="*/ 112604 w 1453477"/>
              <a:gd name="connsiteY13" fmla="*/ 522316 h 1268274"/>
              <a:gd name="connsiteX14" fmla="*/ 64478 w 1453477"/>
              <a:gd name="connsiteY14" fmla="*/ 530337 h 1268274"/>
              <a:gd name="connsiteX15" fmla="*/ 24373 w 1453477"/>
              <a:gd name="connsiteY15" fmla="*/ 538358 h 1268274"/>
              <a:gd name="connsiteX16" fmla="*/ 16352 w 1453477"/>
              <a:gd name="connsiteY16" fmla="*/ 570442 h 1268274"/>
              <a:gd name="connsiteX17" fmla="*/ 310 w 1453477"/>
              <a:gd name="connsiteY17" fmla="*/ 610547 h 1268274"/>
              <a:gd name="connsiteX18" fmla="*/ 16352 w 1453477"/>
              <a:gd name="connsiteY18" fmla="*/ 690758 h 1268274"/>
              <a:gd name="connsiteX19" fmla="*/ 40415 w 1453477"/>
              <a:gd name="connsiteY19" fmla="*/ 722842 h 1268274"/>
              <a:gd name="connsiteX20" fmla="*/ 48436 w 1453477"/>
              <a:gd name="connsiteY20" fmla="*/ 746905 h 1268274"/>
              <a:gd name="connsiteX21" fmla="*/ 64478 w 1453477"/>
              <a:gd name="connsiteY21" fmla="*/ 770968 h 1268274"/>
              <a:gd name="connsiteX22" fmla="*/ 88541 w 1453477"/>
              <a:gd name="connsiteY22" fmla="*/ 811074 h 1268274"/>
              <a:gd name="connsiteX23" fmla="*/ 104583 w 1453477"/>
              <a:gd name="connsiteY23" fmla="*/ 851179 h 1268274"/>
              <a:gd name="connsiteX24" fmla="*/ 152710 w 1453477"/>
              <a:gd name="connsiteY24" fmla="*/ 899305 h 1268274"/>
              <a:gd name="connsiteX25" fmla="*/ 160731 w 1453477"/>
              <a:gd name="connsiteY25" fmla="*/ 923368 h 1268274"/>
              <a:gd name="connsiteX26" fmla="*/ 184794 w 1453477"/>
              <a:gd name="connsiteY26" fmla="*/ 939411 h 1268274"/>
              <a:gd name="connsiteX27" fmla="*/ 208857 w 1453477"/>
              <a:gd name="connsiteY27" fmla="*/ 963474 h 1268274"/>
              <a:gd name="connsiteX28" fmla="*/ 265004 w 1453477"/>
              <a:gd name="connsiteY28" fmla="*/ 1019621 h 1268274"/>
              <a:gd name="connsiteX29" fmla="*/ 289068 w 1453477"/>
              <a:gd name="connsiteY29" fmla="*/ 1051705 h 1268274"/>
              <a:gd name="connsiteX30" fmla="*/ 337194 w 1453477"/>
              <a:gd name="connsiteY30" fmla="*/ 1107853 h 1268274"/>
              <a:gd name="connsiteX31" fmla="*/ 313131 w 1453477"/>
              <a:gd name="connsiteY31" fmla="*/ 1115874 h 1268274"/>
              <a:gd name="connsiteX32" fmla="*/ 353236 w 1453477"/>
              <a:gd name="connsiteY32" fmla="*/ 1147958 h 1268274"/>
              <a:gd name="connsiteX33" fmla="*/ 329173 w 1453477"/>
              <a:gd name="connsiteY33" fmla="*/ 1164000 h 1268274"/>
              <a:gd name="connsiteX34" fmla="*/ 353236 w 1453477"/>
              <a:gd name="connsiteY34" fmla="*/ 1180042 h 1268274"/>
              <a:gd name="connsiteX35" fmla="*/ 393341 w 1453477"/>
              <a:gd name="connsiteY35" fmla="*/ 1236189 h 1268274"/>
              <a:gd name="connsiteX36" fmla="*/ 433447 w 1453477"/>
              <a:gd name="connsiteY36" fmla="*/ 1268274 h 1268274"/>
              <a:gd name="connsiteX37" fmla="*/ 481573 w 1453477"/>
              <a:gd name="connsiteY37" fmla="*/ 1260253 h 1268274"/>
              <a:gd name="connsiteX38" fmla="*/ 521678 w 1453477"/>
              <a:gd name="connsiteY38" fmla="*/ 1244211 h 1268274"/>
              <a:gd name="connsiteX39" fmla="*/ 577825 w 1453477"/>
              <a:gd name="connsiteY39" fmla="*/ 1236189 h 1268274"/>
              <a:gd name="connsiteX40" fmla="*/ 786373 w 1453477"/>
              <a:gd name="connsiteY40" fmla="*/ 1188063 h 1268274"/>
              <a:gd name="connsiteX41" fmla="*/ 978878 w 1453477"/>
              <a:gd name="connsiteY41" fmla="*/ 1172021 h 1268274"/>
              <a:gd name="connsiteX42" fmla="*/ 1035025 w 1453477"/>
              <a:gd name="connsiteY42" fmla="*/ 1147958 h 1268274"/>
              <a:gd name="connsiteX43" fmla="*/ 1059089 w 1453477"/>
              <a:gd name="connsiteY43" fmla="*/ 1139937 h 1268274"/>
              <a:gd name="connsiteX44" fmla="*/ 1139299 w 1453477"/>
              <a:gd name="connsiteY44" fmla="*/ 1107853 h 1268274"/>
              <a:gd name="connsiteX45" fmla="*/ 1203468 w 1453477"/>
              <a:gd name="connsiteY45" fmla="*/ 1099832 h 1268274"/>
              <a:gd name="connsiteX46" fmla="*/ 1235552 w 1453477"/>
              <a:gd name="connsiteY46" fmla="*/ 1091811 h 1268274"/>
              <a:gd name="connsiteX47" fmla="*/ 1283678 w 1453477"/>
              <a:gd name="connsiteY47" fmla="*/ 1083789 h 1268274"/>
              <a:gd name="connsiteX48" fmla="*/ 1299720 w 1453477"/>
              <a:gd name="connsiteY48" fmla="*/ 1059726 h 1268274"/>
              <a:gd name="connsiteX49" fmla="*/ 1331804 w 1453477"/>
              <a:gd name="connsiteY49" fmla="*/ 1051705 h 1268274"/>
              <a:gd name="connsiteX50" fmla="*/ 1395973 w 1453477"/>
              <a:gd name="connsiteY50" fmla="*/ 995558 h 1268274"/>
              <a:gd name="connsiteX51" fmla="*/ 1412015 w 1453477"/>
              <a:gd name="connsiteY51" fmla="*/ 971495 h 1268274"/>
              <a:gd name="connsiteX52" fmla="*/ 1428057 w 1453477"/>
              <a:gd name="connsiteY52" fmla="*/ 907326 h 1268274"/>
              <a:gd name="connsiteX53" fmla="*/ 1444099 w 1453477"/>
              <a:gd name="connsiteY53" fmla="*/ 883263 h 1268274"/>
              <a:gd name="connsiteX54" fmla="*/ 1452120 w 1453477"/>
              <a:gd name="connsiteY54" fmla="*/ 843158 h 1268274"/>
              <a:gd name="connsiteX55" fmla="*/ 1412015 w 1453477"/>
              <a:gd name="connsiteY55" fmla="*/ 770968 h 1268274"/>
              <a:gd name="connsiteX56" fmla="*/ 1379931 w 1453477"/>
              <a:gd name="connsiteY56" fmla="*/ 714821 h 1268274"/>
              <a:gd name="connsiteX57" fmla="*/ 1371910 w 1453477"/>
              <a:gd name="connsiteY57" fmla="*/ 682737 h 1268274"/>
              <a:gd name="connsiteX58" fmla="*/ 1363889 w 1453477"/>
              <a:gd name="connsiteY58" fmla="*/ 618568 h 1268274"/>
              <a:gd name="connsiteX59" fmla="*/ 1355868 w 1453477"/>
              <a:gd name="connsiteY59" fmla="*/ 594505 h 1268274"/>
              <a:gd name="connsiteX60" fmla="*/ 1371910 w 1453477"/>
              <a:gd name="connsiteY60" fmla="*/ 546379 h 1268274"/>
              <a:gd name="connsiteX61" fmla="*/ 1291699 w 1453477"/>
              <a:gd name="connsiteY61" fmla="*/ 450126 h 1268274"/>
              <a:gd name="connsiteX62" fmla="*/ 1227531 w 1453477"/>
              <a:gd name="connsiteY62" fmla="*/ 418042 h 1268274"/>
              <a:gd name="connsiteX63" fmla="*/ 1275657 w 1453477"/>
              <a:gd name="connsiteY63" fmla="*/ 410021 h 1268274"/>
              <a:gd name="connsiteX64" fmla="*/ 1259615 w 1453477"/>
              <a:gd name="connsiteY64" fmla="*/ 345853 h 1268274"/>
              <a:gd name="connsiteX65" fmla="*/ 1235552 w 1453477"/>
              <a:gd name="connsiteY65" fmla="*/ 265642 h 1268274"/>
              <a:gd name="connsiteX66" fmla="*/ 1187425 w 1453477"/>
              <a:gd name="connsiteY66" fmla="*/ 177411 h 1268274"/>
              <a:gd name="connsiteX67" fmla="*/ 1179404 w 1453477"/>
              <a:gd name="connsiteY67" fmla="*/ 153347 h 1268274"/>
              <a:gd name="connsiteX68" fmla="*/ 1147320 w 1453477"/>
              <a:gd name="connsiteY68" fmla="*/ 145326 h 1268274"/>
              <a:gd name="connsiteX69" fmla="*/ 1075131 w 1453477"/>
              <a:gd name="connsiteY69" fmla="*/ 129284 h 1268274"/>
              <a:gd name="connsiteX70" fmla="*/ 1067110 w 1453477"/>
              <a:gd name="connsiteY70" fmla="*/ 105221 h 1268274"/>
              <a:gd name="connsiteX71" fmla="*/ 914710 w 1453477"/>
              <a:gd name="connsiteY71" fmla="*/ 137305 h 1268274"/>
              <a:gd name="connsiteX72" fmla="*/ 882625 w 1453477"/>
              <a:gd name="connsiteY72" fmla="*/ 113242 h 1268274"/>
              <a:gd name="connsiteX73" fmla="*/ 834499 w 1453477"/>
              <a:gd name="connsiteY73" fmla="*/ 57095 h 1268274"/>
              <a:gd name="connsiteX74" fmla="*/ 802415 w 1453477"/>
              <a:gd name="connsiteY74" fmla="*/ 33032 h 1268274"/>
              <a:gd name="connsiteX75" fmla="*/ 786373 w 1453477"/>
              <a:gd name="connsiteY75" fmla="*/ 16989 h 1268274"/>
              <a:gd name="connsiteX76" fmla="*/ 722204 w 1453477"/>
              <a:gd name="connsiteY76" fmla="*/ 8968 h 1268274"/>
              <a:gd name="connsiteX77" fmla="*/ 682099 w 1453477"/>
              <a:gd name="connsiteY77" fmla="*/ 33032 h 1268274"/>
              <a:gd name="connsiteX78" fmla="*/ 650015 w 1453477"/>
              <a:gd name="connsiteY78" fmla="*/ 57095 h 12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453477" h="1268274">
                <a:moveTo>
                  <a:pt x="650015" y="57095"/>
                </a:moveTo>
                <a:cubicBezTo>
                  <a:pt x="625952" y="61106"/>
                  <a:pt x="632429" y="48859"/>
                  <a:pt x="537720" y="57095"/>
                </a:cubicBezTo>
                <a:cubicBezTo>
                  <a:pt x="502991" y="60115"/>
                  <a:pt x="468205" y="62442"/>
                  <a:pt x="433447" y="65116"/>
                </a:cubicBezTo>
                <a:cubicBezTo>
                  <a:pt x="430773" y="81158"/>
                  <a:pt x="426584" y="97020"/>
                  <a:pt x="425425" y="113242"/>
                </a:cubicBezTo>
                <a:cubicBezTo>
                  <a:pt x="421230" y="171974"/>
                  <a:pt x="426707" y="231563"/>
                  <a:pt x="417404" y="289705"/>
                </a:cubicBezTo>
                <a:cubicBezTo>
                  <a:pt x="415612" y="300906"/>
                  <a:pt x="402779" y="307476"/>
                  <a:pt x="393341" y="313768"/>
                </a:cubicBezTo>
                <a:cubicBezTo>
                  <a:pt x="386306" y="318458"/>
                  <a:pt x="377195" y="318820"/>
                  <a:pt x="369278" y="321789"/>
                </a:cubicBezTo>
                <a:cubicBezTo>
                  <a:pt x="355797" y="326845"/>
                  <a:pt x="341813" y="330937"/>
                  <a:pt x="329173" y="337832"/>
                </a:cubicBezTo>
                <a:cubicBezTo>
                  <a:pt x="312247" y="347064"/>
                  <a:pt x="281047" y="369916"/>
                  <a:pt x="281047" y="369916"/>
                </a:cubicBezTo>
                <a:cubicBezTo>
                  <a:pt x="275699" y="377937"/>
                  <a:pt x="269315" y="385357"/>
                  <a:pt x="265004" y="393979"/>
                </a:cubicBezTo>
                <a:cubicBezTo>
                  <a:pt x="246574" y="430839"/>
                  <a:pt x="256151" y="430270"/>
                  <a:pt x="232920" y="458147"/>
                </a:cubicBezTo>
                <a:cubicBezTo>
                  <a:pt x="202760" y="494340"/>
                  <a:pt x="214206" y="475526"/>
                  <a:pt x="168752" y="498253"/>
                </a:cubicBezTo>
                <a:cubicBezTo>
                  <a:pt x="160130" y="502564"/>
                  <a:pt x="153550" y="510498"/>
                  <a:pt x="144689" y="514295"/>
                </a:cubicBezTo>
                <a:cubicBezTo>
                  <a:pt x="134556" y="518638"/>
                  <a:pt x="123414" y="520154"/>
                  <a:pt x="112604" y="522316"/>
                </a:cubicBezTo>
                <a:cubicBezTo>
                  <a:pt x="96657" y="525505"/>
                  <a:pt x="80479" y="527428"/>
                  <a:pt x="64478" y="530337"/>
                </a:cubicBezTo>
                <a:cubicBezTo>
                  <a:pt x="51065" y="532776"/>
                  <a:pt x="37741" y="535684"/>
                  <a:pt x="24373" y="538358"/>
                </a:cubicBezTo>
                <a:cubicBezTo>
                  <a:pt x="21699" y="549053"/>
                  <a:pt x="19838" y="559984"/>
                  <a:pt x="16352" y="570442"/>
                </a:cubicBezTo>
                <a:cubicBezTo>
                  <a:pt x="11799" y="584101"/>
                  <a:pt x="1614" y="596208"/>
                  <a:pt x="310" y="610547"/>
                </a:cubicBezTo>
                <a:cubicBezTo>
                  <a:pt x="0" y="613956"/>
                  <a:pt x="11262" y="680577"/>
                  <a:pt x="16352" y="690758"/>
                </a:cubicBezTo>
                <a:cubicBezTo>
                  <a:pt x="22331" y="702715"/>
                  <a:pt x="32394" y="712147"/>
                  <a:pt x="40415" y="722842"/>
                </a:cubicBezTo>
                <a:cubicBezTo>
                  <a:pt x="43089" y="730863"/>
                  <a:pt x="44655" y="739343"/>
                  <a:pt x="48436" y="746905"/>
                </a:cubicBezTo>
                <a:cubicBezTo>
                  <a:pt x="52747" y="755527"/>
                  <a:pt x="59369" y="762793"/>
                  <a:pt x="64478" y="770968"/>
                </a:cubicBezTo>
                <a:cubicBezTo>
                  <a:pt x="72741" y="784189"/>
                  <a:pt x="81569" y="797130"/>
                  <a:pt x="88541" y="811074"/>
                </a:cubicBezTo>
                <a:cubicBezTo>
                  <a:pt x="94980" y="823952"/>
                  <a:pt x="97591" y="838593"/>
                  <a:pt x="104583" y="851179"/>
                </a:cubicBezTo>
                <a:cubicBezTo>
                  <a:pt x="122140" y="882781"/>
                  <a:pt x="126387" y="881756"/>
                  <a:pt x="152710" y="899305"/>
                </a:cubicBezTo>
                <a:cubicBezTo>
                  <a:pt x="155384" y="907326"/>
                  <a:pt x="155449" y="916766"/>
                  <a:pt x="160731" y="923368"/>
                </a:cubicBezTo>
                <a:cubicBezTo>
                  <a:pt x="166753" y="930896"/>
                  <a:pt x="177388" y="933239"/>
                  <a:pt x="184794" y="939411"/>
                </a:cubicBezTo>
                <a:cubicBezTo>
                  <a:pt x="193508" y="946673"/>
                  <a:pt x="202264" y="954243"/>
                  <a:pt x="208857" y="963474"/>
                </a:cubicBezTo>
                <a:cubicBezTo>
                  <a:pt x="249132" y="1019858"/>
                  <a:pt x="192141" y="975903"/>
                  <a:pt x="265004" y="1019621"/>
                </a:cubicBezTo>
                <a:cubicBezTo>
                  <a:pt x="273025" y="1030316"/>
                  <a:pt x="280265" y="1041644"/>
                  <a:pt x="289068" y="1051705"/>
                </a:cubicBezTo>
                <a:cubicBezTo>
                  <a:pt x="343523" y="1113938"/>
                  <a:pt x="302848" y="1056332"/>
                  <a:pt x="337194" y="1107853"/>
                </a:cubicBezTo>
                <a:cubicBezTo>
                  <a:pt x="329173" y="1110527"/>
                  <a:pt x="315182" y="1107672"/>
                  <a:pt x="313131" y="1115874"/>
                </a:cubicBezTo>
                <a:cubicBezTo>
                  <a:pt x="307549" y="1138201"/>
                  <a:pt x="343106" y="1144581"/>
                  <a:pt x="353236" y="1147958"/>
                </a:cubicBezTo>
                <a:cubicBezTo>
                  <a:pt x="345215" y="1153305"/>
                  <a:pt x="329173" y="1154360"/>
                  <a:pt x="329173" y="1164000"/>
                </a:cubicBezTo>
                <a:cubicBezTo>
                  <a:pt x="329173" y="1173640"/>
                  <a:pt x="345830" y="1173871"/>
                  <a:pt x="353236" y="1180042"/>
                </a:cubicBezTo>
                <a:cubicBezTo>
                  <a:pt x="392647" y="1212884"/>
                  <a:pt x="364960" y="1193617"/>
                  <a:pt x="393341" y="1236189"/>
                </a:cubicBezTo>
                <a:cubicBezTo>
                  <a:pt x="402486" y="1249907"/>
                  <a:pt x="420572" y="1259691"/>
                  <a:pt x="433447" y="1268274"/>
                </a:cubicBezTo>
                <a:cubicBezTo>
                  <a:pt x="449489" y="1265600"/>
                  <a:pt x="465883" y="1264532"/>
                  <a:pt x="481573" y="1260253"/>
                </a:cubicBezTo>
                <a:cubicBezTo>
                  <a:pt x="495464" y="1256465"/>
                  <a:pt x="507710" y="1247703"/>
                  <a:pt x="521678" y="1244211"/>
                </a:cubicBezTo>
                <a:cubicBezTo>
                  <a:pt x="540019" y="1239626"/>
                  <a:pt x="559109" y="1238863"/>
                  <a:pt x="577825" y="1236189"/>
                </a:cubicBezTo>
                <a:cubicBezTo>
                  <a:pt x="671490" y="1173747"/>
                  <a:pt x="604474" y="1207552"/>
                  <a:pt x="786373" y="1188063"/>
                </a:cubicBezTo>
                <a:cubicBezTo>
                  <a:pt x="935753" y="1172058"/>
                  <a:pt x="744159" y="1186691"/>
                  <a:pt x="978878" y="1172021"/>
                </a:cubicBezTo>
                <a:cubicBezTo>
                  <a:pt x="1035314" y="1153209"/>
                  <a:pt x="965638" y="1177695"/>
                  <a:pt x="1035025" y="1147958"/>
                </a:cubicBezTo>
                <a:cubicBezTo>
                  <a:pt x="1042797" y="1144627"/>
                  <a:pt x="1051197" y="1142972"/>
                  <a:pt x="1059089" y="1139937"/>
                </a:cubicBezTo>
                <a:cubicBezTo>
                  <a:pt x="1085966" y="1129600"/>
                  <a:pt x="1110725" y="1111425"/>
                  <a:pt x="1139299" y="1107853"/>
                </a:cubicBezTo>
                <a:lnTo>
                  <a:pt x="1203468" y="1099832"/>
                </a:lnTo>
                <a:cubicBezTo>
                  <a:pt x="1214163" y="1097158"/>
                  <a:pt x="1224742" y="1093973"/>
                  <a:pt x="1235552" y="1091811"/>
                </a:cubicBezTo>
                <a:cubicBezTo>
                  <a:pt x="1251499" y="1088621"/>
                  <a:pt x="1269132" y="1091062"/>
                  <a:pt x="1283678" y="1083789"/>
                </a:cubicBezTo>
                <a:cubicBezTo>
                  <a:pt x="1292300" y="1079478"/>
                  <a:pt x="1291699" y="1065073"/>
                  <a:pt x="1299720" y="1059726"/>
                </a:cubicBezTo>
                <a:cubicBezTo>
                  <a:pt x="1308892" y="1053611"/>
                  <a:pt x="1321109" y="1054379"/>
                  <a:pt x="1331804" y="1051705"/>
                </a:cubicBezTo>
                <a:cubicBezTo>
                  <a:pt x="1378727" y="1004784"/>
                  <a:pt x="1356179" y="1022087"/>
                  <a:pt x="1395973" y="995558"/>
                </a:cubicBezTo>
                <a:cubicBezTo>
                  <a:pt x="1401320" y="987537"/>
                  <a:pt x="1408721" y="980555"/>
                  <a:pt x="1412015" y="971495"/>
                </a:cubicBezTo>
                <a:cubicBezTo>
                  <a:pt x="1419550" y="950774"/>
                  <a:pt x="1415827" y="925671"/>
                  <a:pt x="1428057" y="907326"/>
                </a:cubicBezTo>
                <a:lnTo>
                  <a:pt x="1444099" y="883263"/>
                </a:lnTo>
                <a:cubicBezTo>
                  <a:pt x="1446773" y="869895"/>
                  <a:pt x="1453477" y="856723"/>
                  <a:pt x="1452120" y="843158"/>
                </a:cubicBezTo>
                <a:cubicBezTo>
                  <a:pt x="1449160" y="813560"/>
                  <a:pt x="1427960" y="793291"/>
                  <a:pt x="1412015" y="770968"/>
                </a:cubicBezTo>
                <a:cubicBezTo>
                  <a:pt x="1399767" y="753820"/>
                  <a:pt x="1387352" y="734610"/>
                  <a:pt x="1379931" y="714821"/>
                </a:cubicBezTo>
                <a:cubicBezTo>
                  <a:pt x="1376060" y="704499"/>
                  <a:pt x="1374584" y="693432"/>
                  <a:pt x="1371910" y="682737"/>
                </a:cubicBezTo>
                <a:cubicBezTo>
                  <a:pt x="1369236" y="661347"/>
                  <a:pt x="1367745" y="639776"/>
                  <a:pt x="1363889" y="618568"/>
                </a:cubicBezTo>
                <a:cubicBezTo>
                  <a:pt x="1362377" y="610249"/>
                  <a:pt x="1354934" y="602908"/>
                  <a:pt x="1355868" y="594505"/>
                </a:cubicBezTo>
                <a:cubicBezTo>
                  <a:pt x="1357735" y="577699"/>
                  <a:pt x="1371910" y="546379"/>
                  <a:pt x="1371910" y="546379"/>
                </a:cubicBezTo>
                <a:cubicBezTo>
                  <a:pt x="1353823" y="510204"/>
                  <a:pt x="1335273" y="464651"/>
                  <a:pt x="1291699" y="450126"/>
                </a:cubicBezTo>
                <a:cubicBezTo>
                  <a:pt x="1252846" y="437175"/>
                  <a:pt x="1274886" y="446455"/>
                  <a:pt x="1227531" y="418042"/>
                </a:cubicBezTo>
                <a:cubicBezTo>
                  <a:pt x="1243573" y="415368"/>
                  <a:pt x="1265246" y="422515"/>
                  <a:pt x="1275657" y="410021"/>
                </a:cubicBezTo>
                <a:cubicBezTo>
                  <a:pt x="1280862" y="403776"/>
                  <a:pt x="1262717" y="356709"/>
                  <a:pt x="1259615" y="345853"/>
                </a:cubicBezTo>
                <a:cubicBezTo>
                  <a:pt x="1251939" y="318986"/>
                  <a:pt x="1248260" y="291059"/>
                  <a:pt x="1235552" y="265642"/>
                </a:cubicBezTo>
                <a:cubicBezTo>
                  <a:pt x="1199157" y="192852"/>
                  <a:pt x="1216734" y="221371"/>
                  <a:pt x="1187425" y="177411"/>
                </a:cubicBezTo>
                <a:cubicBezTo>
                  <a:pt x="1184751" y="169390"/>
                  <a:pt x="1186006" y="158629"/>
                  <a:pt x="1179404" y="153347"/>
                </a:cubicBezTo>
                <a:cubicBezTo>
                  <a:pt x="1170796" y="146460"/>
                  <a:pt x="1158130" y="147488"/>
                  <a:pt x="1147320" y="145326"/>
                </a:cubicBezTo>
                <a:cubicBezTo>
                  <a:pt x="1076738" y="131210"/>
                  <a:pt x="1121961" y="144894"/>
                  <a:pt x="1075131" y="129284"/>
                </a:cubicBezTo>
                <a:cubicBezTo>
                  <a:pt x="1072457" y="121263"/>
                  <a:pt x="1075513" y="106155"/>
                  <a:pt x="1067110" y="105221"/>
                </a:cubicBezTo>
                <a:cubicBezTo>
                  <a:pt x="936526" y="90712"/>
                  <a:pt x="952748" y="80248"/>
                  <a:pt x="914710" y="137305"/>
                </a:cubicBezTo>
                <a:cubicBezTo>
                  <a:pt x="904015" y="129284"/>
                  <a:pt x="892078" y="122695"/>
                  <a:pt x="882625" y="113242"/>
                </a:cubicBezTo>
                <a:cubicBezTo>
                  <a:pt x="819219" y="49837"/>
                  <a:pt x="895623" y="109487"/>
                  <a:pt x="834499" y="57095"/>
                </a:cubicBezTo>
                <a:cubicBezTo>
                  <a:pt x="824349" y="48395"/>
                  <a:pt x="812685" y="41590"/>
                  <a:pt x="802415" y="33032"/>
                </a:cubicBezTo>
                <a:cubicBezTo>
                  <a:pt x="796605" y="28191"/>
                  <a:pt x="793617" y="19162"/>
                  <a:pt x="786373" y="16989"/>
                </a:cubicBezTo>
                <a:cubicBezTo>
                  <a:pt x="765726" y="10795"/>
                  <a:pt x="743594" y="11642"/>
                  <a:pt x="722204" y="8968"/>
                </a:cubicBezTo>
                <a:cubicBezTo>
                  <a:pt x="654039" y="31690"/>
                  <a:pt x="737150" y="0"/>
                  <a:pt x="682099" y="33032"/>
                </a:cubicBezTo>
                <a:cubicBezTo>
                  <a:pt x="674849" y="37382"/>
                  <a:pt x="674078" y="53085"/>
                  <a:pt x="650015" y="57095"/>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Forma libre"/>
          <p:cNvSpPr/>
          <p:nvPr/>
        </p:nvSpPr>
        <p:spPr>
          <a:xfrm>
            <a:off x="1949926" y="5600032"/>
            <a:ext cx="78166" cy="86894"/>
          </a:xfrm>
          <a:custGeom>
            <a:avLst/>
            <a:gdLst>
              <a:gd name="connsiteX0" fmla="*/ 31274 w 78166"/>
              <a:gd name="connsiteY0" fmla="*/ 6684 h 86894"/>
              <a:gd name="connsiteX1" fmla="*/ 39295 w 78166"/>
              <a:gd name="connsiteY1" fmla="*/ 78873 h 86894"/>
              <a:gd name="connsiteX2" fmla="*/ 63358 w 78166"/>
              <a:gd name="connsiteY2" fmla="*/ 86894 h 86894"/>
              <a:gd name="connsiteX3" fmla="*/ 63358 w 78166"/>
              <a:gd name="connsiteY3" fmla="*/ 38768 h 86894"/>
              <a:gd name="connsiteX4" fmla="*/ 31274 w 78166"/>
              <a:gd name="connsiteY4" fmla="*/ 6684 h 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66" h="86894">
                <a:moveTo>
                  <a:pt x="31274" y="6684"/>
                </a:moveTo>
                <a:cubicBezTo>
                  <a:pt x="27264" y="13368"/>
                  <a:pt x="0" y="52677"/>
                  <a:pt x="39295" y="78873"/>
                </a:cubicBezTo>
                <a:cubicBezTo>
                  <a:pt x="46330" y="83563"/>
                  <a:pt x="55337" y="84220"/>
                  <a:pt x="63358" y="86894"/>
                </a:cubicBezTo>
                <a:cubicBezTo>
                  <a:pt x="69939" y="67150"/>
                  <a:pt x="78166" y="58512"/>
                  <a:pt x="63358" y="38768"/>
                </a:cubicBezTo>
                <a:cubicBezTo>
                  <a:pt x="59771" y="33985"/>
                  <a:pt x="35285" y="0"/>
                  <a:pt x="31274" y="6684"/>
                </a:cubicBez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rgbClr val="FFFF00"/>
              </a:solidFill>
            </a:endParaRPr>
          </a:p>
        </p:txBody>
      </p:sp>
      <p:sp>
        <p:nvSpPr>
          <p:cNvPr id="6" name="5 Flecha derecha"/>
          <p:cNvSpPr/>
          <p:nvPr/>
        </p:nvSpPr>
        <p:spPr>
          <a:xfrm>
            <a:off x="2928915" y="5510241"/>
            <a:ext cx="1314468" cy="3286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smtClean="0">
                <a:solidFill>
                  <a:srgbClr val="C00000"/>
                </a:solidFill>
              </a:rPr>
              <a:t>10</a:t>
            </a:r>
            <a:r>
              <a:rPr lang="es-CL" baseline="30000" dirty="0" smtClean="0">
                <a:solidFill>
                  <a:srgbClr val="C00000"/>
                </a:solidFill>
              </a:rPr>
              <a:t>4</a:t>
            </a:r>
            <a:r>
              <a:rPr lang="es-CL" dirty="0" smtClean="0">
                <a:solidFill>
                  <a:srgbClr val="C00000"/>
                </a:solidFill>
              </a:rPr>
              <a:t> - 10</a:t>
            </a:r>
            <a:r>
              <a:rPr lang="es-CL" baseline="30000" dirty="0" smtClean="0">
                <a:solidFill>
                  <a:srgbClr val="C00000"/>
                </a:solidFill>
              </a:rPr>
              <a:t>2</a:t>
            </a:r>
            <a:endParaRPr lang="es-ES" baseline="30000" dirty="0">
              <a:solidFill>
                <a:srgbClr val="C00000"/>
              </a:solidFill>
            </a:endParaRPr>
          </a:p>
        </p:txBody>
      </p:sp>
      <p:sp>
        <p:nvSpPr>
          <p:cNvPr id="7" name="6 Forma libre"/>
          <p:cNvSpPr/>
          <p:nvPr/>
        </p:nvSpPr>
        <p:spPr>
          <a:xfrm>
            <a:off x="4899929" y="5209673"/>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Forma libre"/>
          <p:cNvSpPr/>
          <p:nvPr/>
        </p:nvSpPr>
        <p:spPr>
          <a:xfrm>
            <a:off x="5052329" y="5437215"/>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Forma libre"/>
          <p:cNvSpPr/>
          <p:nvPr/>
        </p:nvSpPr>
        <p:spPr>
          <a:xfrm>
            <a:off x="5192721" y="5473728"/>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9 Forma libre"/>
          <p:cNvSpPr/>
          <p:nvPr/>
        </p:nvSpPr>
        <p:spPr>
          <a:xfrm>
            <a:off x="5375285" y="5666873"/>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10 Forma libre"/>
          <p:cNvSpPr/>
          <p:nvPr/>
        </p:nvSpPr>
        <p:spPr>
          <a:xfrm>
            <a:off x="4827591" y="5428751"/>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11 Forma libre"/>
          <p:cNvSpPr/>
          <p:nvPr/>
        </p:nvSpPr>
        <p:spPr>
          <a:xfrm>
            <a:off x="4979991" y="5656293"/>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12 Forma libre"/>
          <p:cNvSpPr/>
          <p:nvPr/>
        </p:nvSpPr>
        <p:spPr>
          <a:xfrm>
            <a:off x="5120383" y="5692806"/>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13 Forma libre"/>
          <p:cNvSpPr/>
          <p:nvPr/>
        </p:nvSpPr>
        <p:spPr>
          <a:xfrm>
            <a:off x="5302947" y="5885951"/>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Forma libre"/>
          <p:cNvSpPr/>
          <p:nvPr/>
        </p:nvSpPr>
        <p:spPr>
          <a:xfrm>
            <a:off x="5031067" y="5218137"/>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15 Forma libre"/>
          <p:cNvSpPr/>
          <p:nvPr/>
        </p:nvSpPr>
        <p:spPr>
          <a:xfrm>
            <a:off x="5183467" y="5445679"/>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Forma libre"/>
          <p:cNvSpPr/>
          <p:nvPr/>
        </p:nvSpPr>
        <p:spPr>
          <a:xfrm>
            <a:off x="5323859" y="5482192"/>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Forma libre"/>
          <p:cNvSpPr/>
          <p:nvPr/>
        </p:nvSpPr>
        <p:spPr>
          <a:xfrm>
            <a:off x="5506423" y="5675337"/>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Forma libre"/>
          <p:cNvSpPr/>
          <p:nvPr/>
        </p:nvSpPr>
        <p:spPr>
          <a:xfrm>
            <a:off x="4518951" y="5583267"/>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19 Forma libre"/>
          <p:cNvSpPr/>
          <p:nvPr/>
        </p:nvSpPr>
        <p:spPr>
          <a:xfrm>
            <a:off x="4671351" y="5810809"/>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20 Forma libre"/>
          <p:cNvSpPr/>
          <p:nvPr/>
        </p:nvSpPr>
        <p:spPr>
          <a:xfrm>
            <a:off x="4811743" y="5847322"/>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21 Forma libre"/>
          <p:cNvSpPr/>
          <p:nvPr/>
        </p:nvSpPr>
        <p:spPr>
          <a:xfrm>
            <a:off x="4994307" y="6040467"/>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22 Forma libre"/>
          <p:cNvSpPr/>
          <p:nvPr/>
        </p:nvSpPr>
        <p:spPr>
          <a:xfrm>
            <a:off x="5052329" y="4999059"/>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23 Forma libre"/>
          <p:cNvSpPr/>
          <p:nvPr/>
        </p:nvSpPr>
        <p:spPr>
          <a:xfrm>
            <a:off x="5204729" y="5226601"/>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24 Forma libre"/>
          <p:cNvSpPr/>
          <p:nvPr/>
        </p:nvSpPr>
        <p:spPr>
          <a:xfrm>
            <a:off x="5345121" y="5263114"/>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25 Forma libre"/>
          <p:cNvSpPr/>
          <p:nvPr/>
        </p:nvSpPr>
        <p:spPr>
          <a:xfrm>
            <a:off x="5527685" y="5456259"/>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26 Forma libre"/>
          <p:cNvSpPr/>
          <p:nvPr/>
        </p:nvSpPr>
        <p:spPr>
          <a:xfrm>
            <a:off x="5052329" y="5757368"/>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27 Forma libre"/>
          <p:cNvSpPr/>
          <p:nvPr/>
        </p:nvSpPr>
        <p:spPr>
          <a:xfrm>
            <a:off x="4671351" y="5591731"/>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28 Forma libre"/>
          <p:cNvSpPr/>
          <p:nvPr/>
        </p:nvSpPr>
        <p:spPr>
          <a:xfrm>
            <a:off x="5156208" y="5802345"/>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Forma libre"/>
          <p:cNvSpPr/>
          <p:nvPr/>
        </p:nvSpPr>
        <p:spPr>
          <a:xfrm>
            <a:off x="4994307" y="5821389"/>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30 Forma libre"/>
          <p:cNvSpPr/>
          <p:nvPr/>
        </p:nvSpPr>
        <p:spPr>
          <a:xfrm>
            <a:off x="5052329" y="5362073"/>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31 Forma libre"/>
          <p:cNvSpPr/>
          <p:nvPr/>
        </p:nvSpPr>
        <p:spPr>
          <a:xfrm>
            <a:off x="5204729" y="5589615"/>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a:off x="5265747" y="5400702"/>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33 Forma libre"/>
          <p:cNvSpPr/>
          <p:nvPr/>
        </p:nvSpPr>
        <p:spPr>
          <a:xfrm>
            <a:off x="5527685" y="5819273"/>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34 Forma libre"/>
          <p:cNvSpPr/>
          <p:nvPr/>
        </p:nvSpPr>
        <p:spPr>
          <a:xfrm>
            <a:off x="4827591" y="5656293"/>
            <a:ext cx="78166" cy="86894"/>
          </a:xfrm>
          <a:custGeom>
            <a:avLst/>
            <a:gdLst>
              <a:gd name="connsiteX0" fmla="*/ 31274 w 78166"/>
              <a:gd name="connsiteY0" fmla="*/ 6684 h 86894"/>
              <a:gd name="connsiteX1" fmla="*/ 39295 w 78166"/>
              <a:gd name="connsiteY1" fmla="*/ 78873 h 86894"/>
              <a:gd name="connsiteX2" fmla="*/ 63358 w 78166"/>
              <a:gd name="connsiteY2" fmla="*/ 86894 h 86894"/>
              <a:gd name="connsiteX3" fmla="*/ 63358 w 78166"/>
              <a:gd name="connsiteY3" fmla="*/ 38768 h 86894"/>
              <a:gd name="connsiteX4" fmla="*/ 31274 w 78166"/>
              <a:gd name="connsiteY4" fmla="*/ 6684 h 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66" h="86894">
                <a:moveTo>
                  <a:pt x="31274" y="6684"/>
                </a:moveTo>
                <a:cubicBezTo>
                  <a:pt x="27264" y="13368"/>
                  <a:pt x="0" y="52677"/>
                  <a:pt x="39295" y="78873"/>
                </a:cubicBezTo>
                <a:cubicBezTo>
                  <a:pt x="46330" y="83563"/>
                  <a:pt x="55337" y="84220"/>
                  <a:pt x="63358" y="86894"/>
                </a:cubicBezTo>
                <a:cubicBezTo>
                  <a:pt x="69939" y="67150"/>
                  <a:pt x="78166" y="58512"/>
                  <a:pt x="63358" y="38768"/>
                </a:cubicBezTo>
                <a:cubicBezTo>
                  <a:pt x="59771" y="33985"/>
                  <a:pt x="35285" y="0"/>
                  <a:pt x="31274" y="6684"/>
                </a:cubicBez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rgbClr val="FFFF00"/>
              </a:solidFill>
            </a:endParaRPr>
          </a:p>
        </p:txBody>
      </p:sp>
      <p:sp>
        <p:nvSpPr>
          <p:cNvPr id="36" name="35 Forma libre"/>
          <p:cNvSpPr/>
          <p:nvPr/>
        </p:nvSpPr>
        <p:spPr>
          <a:xfrm>
            <a:off x="7471687" y="5493313"/>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7" name="36 Forma libre"/>
          <p:cNvSpPr/>
          <p:nvPr/>
        </p:nvSpPr>
        <p:spPr>
          <a:xfrm>
            <a:off x="7624087" y="5720855"/>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8" name="37 Forma libre"/>
          <p:cNvSpPr/>
          <p:nvPr/>
        </p:nvSpPr>
        <p:spPr>
          <a:xfrm>
            <a:off x="7764479" y="5757368"/>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 name="38 Forma libre"/>
          <p:cNvSpPr/>
          <p:nvPr/>
        </p:nvSpPr>
        <p:spPr>
          <a:xfrm>
            <a:off x="7947043" y="5950513"/>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 name="39 Forma libre"/>
          <p:cNvSpPr/>
          <p:nvPr/>
        </p:nvSpPr>
        <p:spPr>
          <a:xfrm>
            <a:off x="7399349" y="5712391"/>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40 Forma libre"/>
          <p:cNvSpPr/>
          <p:nvPr/>
        </p:nvSpPr>
        <p:spPr>
          <a:xfrm>
            <a:off x="7551749" y="5939933"/>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2" name="41 Forma libre"/>
          <p:cNvSpPr/>
          <p:nvPr/>
        </p:nvSpPr>
        <p:spPr>
          <a:xfrm>
            <a:off x="7692141" y="5976446"/>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3" name="42 Forma libre"/>
          <p:cNvSpPr/>
          <p:nvPr/>
        </p:nvSpPr>
        <p:spPr>
          <a:xfrm>
            <a:off x="7874705" y="6169591"/>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 name="43 Forma libre"/>
          <p:cNvSpPr/>
          <p:nvPr/>
        </p:nvSpPr>
        <p:spPr>
          <a:xfrm>
            <a:off x="7602825" y="5501777"/>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 name="44 Forma libre"/>
          <p:cNvSpPr/>
          <p:nvPr/>
        </p:nvSpPr>
        <p:spPr>
          <a:xfrm>
            <a:off x="7755225" y="5729319"/>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6" name="45 Forma libre"/>
          <p:cNvSpPr/>
          <p:nvPr/>
        </p:nvSpPr>
        <p:spPr>
          <a:xfrm>
            <a:off x="7895617" y="5765832"/>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 name="46 Forma libre"/>
          <p:cNvSpPr/>
          <p:nvPr/>
        </p:nvSpPr>
        <p:spPr>
          <a:xfrm>
            <a:off x="8078181" y="5958977"/>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8" name="47 Forma libre"/>
          <p:cNvSpPr/>
          <p:nvPr/>
        </p:nvSpPr>
        <p:spPr>
          <a:xfrm>
            <a:off x="7090709" y="5866907"/>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9" name="48 Forma libre"/>
          <p:cNvSpPr/>
          <p:nvPr/>
        </p:nvSpPr>
        <p:spPr>
          <a:xfrm>
            <a:off x="7243109" y="6094449"/>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49 Forma libre"/>
          <p:cNvSpPr/>
          <p:nvPr/>
        </p:nvSpPr>
        <p:spPr>
          <a:xfrm>
            <a:off x="7383501" y="6130962"/>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1" name="50 Forma libre"/>
          <p:cNvSpPr/>
          <p:nvPr/>
        </p:nvSpPr>
        <p:spPr>
          <a:xfrm>
            <a:off x="7566065" y="6324107"/>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2" name="51 Forma libre"/>
          <p:cNvSpPr/>
          <p:nvPr/>
        </p:nvSpPr>
        <p:spPr>
          <a:xfrm>
            <a:off x="7624087" y="5282699"/>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3" name="52 Forma libre"/>
          <p:cNvSpPr/>
          <p:nvPr/>
        </p:nvSpPr>
        <p:spPr>
          <a:xfrm>
            <a:off x="7776487" y="5510241"/>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4" name="53 Forma libre"/>
          <p:cNvSpPr/>
          <p:nvPr/>
        </p:nvSpPr>
        <p:spPr>
          <a:xfrm>
            <a:off x="7916879" y="5546754"/>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5" name="54 Forma libre"/>
          <p:cNvSpPr/>
          <p:nvPr/>
        </p:nvSpPr>
        <p:spPr>
          <a:xfrm>
            <a:off x="8099443" y="5739899"/>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6" name="55 Forma libre"/>
          <p:cNvSpPr/>
          <p:nvPr/>
        </p:nvSpPr>
        <p:spPr>
          <a:xfrm>
            <a:off x="7624087" y="6041008"/>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7" name="56 Forma libre"/>
          <p:cNvSpPr/>
          <p:nvPr/>
        </p:nvSpPr>
        <p:spPr>
          <a:xfrm>
            <a:off x="7243109" y="5875371"/>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8" name="57 Forma libre"/>
          <p:cNvSpPr/>
          <p:nvPr/>
        </p:nvSpPr>
        <p:spPr>
          <a:xfrm>
            <a:off x="7727966" y="6085985"/>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9" name="58 Forma libre"/>
          <p:cNvSpPr/>
          <p:nvPr/>
        </p:nvSpPr>
        <p:spPr>
          <a:xfrm>
            <a:off x="7566065" y="6105029"/>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0" name="59 Forma libre"/>
          <p:cNvSpPr/>
          <p:nvPr/>
        </p:nvSpPr>
        <p:spPr>
          <a:xfrm>
            <a:off x="7624087" y="5645713"/>
            <a:ext cx="106098" cy="148390"/>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1" name="60 Forma libre"/>
          <p:cNvSpPr/>
          <p:nvPr/>
        </p:nvSpPr>
        <p:spPr>
          <a:xfrm>
            <a:off x="7776487" y="5873255"/>
            <a:ext cx="67366" cy="73248"/>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2" name="61 Forma libre"/>
          <p:cNvSpPr/>
          <p:nvPr/>
        </p:nvSpPr>
        <p:spPr>
          <a:xfrm>
            <a:off x="7837505" y="5684342"/>
            <a:ext cx="146052" cy="7302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3" name="62 Forma libre"/>
          <p:cNvSpPr/>
          <p:nvPr/>
        </p:nvSpPr>
        <p:spPr>
          <a:xfrm>
            <a:off x="8099443" y="6102913"/>
            <a:ext cx="87941" cy="62446"/>
          </a:xfrm>
          <a:custGeom>
            <a:avLst/>
            <a:gdLst>
              <a:gd name="connsiteX0" fmla="*/ 73124 w 106098"/>
              <a:gd name="connsiteY0" fmla="*/ 20053 h 148390"/>
              <a:gd name="connsiteX1" fmla="*/ 8955 w 106098"/>
              <a:gd name="connsiteY1" fmla="*/ 28074 h 148390"/>
              <a:gd name="connsiteX2" fmla="*/ 934 w 106098"/>
              <a:gd name="connsiteY2" fmla="*/ 52138 h 148390"/>
              <a:gd name="connsiteX3" fmla="*/ 16976 w 106098"/>
              <a:gd name="connsiteY3" fmla="*/ 100264 h 148390"/>
              <a:gd name="connsiteX4" fmla="*/ 24997 w 106098"/>
              <a:gd name="connsiteY4" fmla="*/ 148390 h 148390"/>
              <a:gd name="connsiteX5" fmla="*/ 73124 w 106098"/>
              <a:gd name="connsiteY5" fmla="*/ 20053 h 14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8" h="148390">
                <a:moveTo>
                  <a:pt x="73124" y="20053"/>
                </a:moveTo>
                <a:cubicBezTo>
                  <a:pt x="70450" y="0"/>
                  <a:pt x="28653" y="19319"/>
                  <a:pt x="8955" y="28074"/>
                </a:cubicBezTo>
                <a:cubicBezTo>
                  <a:pt x="1229" y="31508"/>
                  <a:pt x="0" y="43735"/>
                  <a:pt x="934" y="52138"/>
                </a:cubicBezTo>
                <a:cubicBezTo>
                  <a:pt x="2801" y="68944"/>
                  <a:pt x="14196" y="83584"/>
                  <a:pt x="16976" y="100264"/>
                </a:cubicBezTo>
                <a:lnTo>
                  <a:pt x="24997" y="148390"/>
                </a:lnTo>
                <a:cubicBezTo>
                  <a:pt x="106098" y="121357"/>
                  <a:pt x="75798" y="40106"/>
                  <a:pt x="73124" y="20053"/>
                </a:cubicBezTo>
                <a:close/>
              </a:path>
            </a:pathLst>
          </a:cu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4" name="63 Forma libre"/>
          <p:cNvSpPr/>
          <p:nvPr/>
        </p:nvSpPr>
        <p:spPr>
          <a:xfrm>
            <a:off x="7456527" y="4670442"/>
            <a:ext cx="78166" cy="86894"/>
          </a:xfrm>
          <a:custGeom>
            <a:avLst/>
            <a:gdLst>
              <a:gd name="connsiteX0" fmla="*/ 31274 w 78166"/>
              <a:gd name="connsiteY0" fmla="*/ 6684 h 86894"/>
              <a:gd name="connsiteX1" fmla="*/ 39295 w 78166"/>
              <a:gd name="connsiteY1" fmla="*/ 78873 h 86894"/>
              <a:gd name="connsiteX2" fmla="*/ 63358 w 78166"/>
              <a:gd name="connsiteY2" fmla="*/ 86894 h 86894"/>
              <a:gd name="connsiteX3" fmla="*/ 63358 w 78166"/>
              <a:gd name="connsiteY3" fmla="*/ 38768 h 86894"/>
              <a:gd name="connsiteX4" fmla="*/ 31274 w 78166"/>
              <a:gd name="connsiteY4" fmla="*/ 6684 h 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66" h="86894">
                <a:moveTo>
                  <a:pt x="31274" y="6684"/>
                </a:moveTo>
                <a:cubicBezTo>
                  <a:pt x="27264" y="13368"/>
                  <a:pt x="0" y="52677"/>
                  <a:pt x="39295" y="78873"/>
                </a:cubicBezTo>
                <a:cubicBezTo>
                  <a:pt x="46330" y="83563"/>
                  <a:pt x="55337" y="84220"/>
                  <a:pt x="63358" y="86894"/>
                </a:cubicBezTo>
                <a:cubicBezTo>
                  <a:pt x="69939" y="67150"/>
                  <a:pt x="78166" y="58512"/>
                  <a:pt x="63358" y="38768"/>
                </a:cubicBezTo>
                <a:cubicBezTo>
                  <a:pt x="59771" y="33985"/>
                  <a:pt x="35285" y="0"/>
                  <a:pt x="31274" y="6684"/>
                </a:cubicBez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rgbClr val="FFFF00"/>
              </a:solidFill>
            </a:endParaRPr>
          </a:p>
        </p:txBody>
      </p:sp>
      <p:sp>
        <p:nvSpPr>
          <p:cNvPr id="67" name="66 Flecha derecha"/>
          <p:cNvSpPr/>
          <p:nvPr/>
        </p:nvSpPr>
        <p:spPr>
          <a:xfrm>
            <a:off x="5922981" y="5072085"/>
            <a:ext cx="985851" cy="10953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1400" dirty="0" smtClean="0">
                <a:solidFill>
                  <a:srgbClr val="C00000"/>
                </a:solidFill>
              </a:rPr>
              <a:t>+ agua</a:t>
            </a:r>
            <a:endParaRPr lang="es-ES" sz="1400" dirty="0">
              <a:solidFill>
                <a:srgbClr val="C00000"/>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Etapas</a:t>
            </a:r>
            <a:endParaRPr lang="es-ES" dirty="0"/>
          </a:p>
        </p:txBody>
      </p:sp>
      <p:sp>
        <p:nvSpPr>
          <p:cNvPr id="3" name="2 Marcador de contenido"/>
          <p:cNvSpPr>
            <a:spLocks noGrp="1"/>
          </p:cNvSpPr>
          <p:nvPr>
            <p:ph idx="1"/>
          </p:nvPr>
        </p:nvSpPr>
        <p:spPr/>
        <p:txBody>
          <a:bodyPr/>
          <a:lstStyle/>
          <a:p>
            <a:r>
              <a:rPr lang="es-CL" dirty="0" smtClean="0"/>
              <a:t>Ya tenemos el mineral (p. ej. Calcopirita)</a:t>
            </a:r>
          </a:p>
          <a:p>
            <a:r>
              <a:rPr lang="es-CL" dirty="0" smtClean="0"/>
              <a:t>Ahora queremos recuperar el elemento de interés (p. ej. Cobre) </a:t>
            </a:r>
          </a:p>
          <a:p>
            <a:pPr lvl="1"/>
            <a:r>
              <a:rPr lang="es-CL" sz="2000" dirty="0" smtClean="0"/>
              <a:t>Minerales sulfurados</a:t>
            </a:r>
          </a:p>
          <a:p>
            <a:pPr lvl="2"/>
            <a:r>
              <a:rPr lang="es-CL" dirty="0" smtClean="0"/>
              <a:t>Flotación</a:t>
            </a:r>
          </a:p>
          <a:p>
            <a:pPr lvl="2"/>
            <a:r>
              <a:rPr lang="es-CL" dirty="0" smtClean="0"/>
              <a:t>Fundición</a:t>
            </a:r>
          </a:p>
          <a:p>
            <a:pPr lvl="2"/>
            <a:r>
              <a:rPr lang="es-CL" dirty="0" smtClean="0"/>
              <a:t>Refinación</a:t>
            </a:r>
          </a:p>
          <a:p>
            <a:pPr lvl="1"/>
            <a:r>
              <a:rPr lang="es-CL" sz="2000" dirty="0" smtClean="0"/>
              <a:t>Minerales oxidados</a:t>
            </a:r>
          </a:p>
          <a:p>
            <a:pPr lvl="2"/>
            <a:r>
              <a:rPr lang="es-CL" dirty="0" smtClean="0"/>
              <a:t>Lixiviación</a:t>
            </a:r>
          </a:p>
          <a:p>
            <a:pPr lvl="2"/>
            <a:r>
              <a:rPr lang="es-CL" dirty="0" smtClean="0"/>
              <a:t>Extracción por solvente</a:t>
            </a:r>
          </a:p>
          <a:p>
            <a:pPr lvl="2"/>
            <a:r>
              <a:rPr lang="es-CL" dirty="0" smtClean="0"/>
              <a:t>Electro obtención</a:t>
            </a:r>
          </a:p>
          <a:p>
            <a:pPr lvl="1"/>
            <a:endParaRPr lang="es-ES" sz="20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Título"/>
          <p:cNvSpPr>
            <a:spLocks noGrp="1"/>
          </p:cNvSpPr>
          <p:nvPr>
            <p:ph type="title"/>
          </p:nvPr>
        </p:nvSpPr>
        <p:spPr/>
        <p:txBody>
          <a:bodyPr/>
          <a:lstStyle/>
          <a:p>
            <a:r>
              <a:rPr lang="es-CL" smtClean="0"/>
              <a:t>Referencias / Datos</a:t>
            </a:r>
            <a:endParaRPr lang="es-ES" smtClean="0"/>
          </a:p>
        </p:txBody>
      </p:sp>
      <p:sp>
        <p:nvSpPr>
          <p:cNvPr id="53251" name="2 Marcador de contenido"/>
          <p:cNvSpPr>
            <a:spLocks noGrp="1"/>
          </p:cNvSpPr>
          <p:nvPr>
            <p:ph idx="1"/>
          </p:nvPr>
        </p:nvSpPr>
        <p:spPr>
          <a:xfrm>
            <a:off x="457200" y="1530324"/>
            <a:ext cx="8229600" cy="4608512"/>
          </a:xfrm>
        </p:spPr>
        <p:txBody>
          <a:bodyPr/>
          <a:lstStyle/>
          <a:p>
            <a:r>
              <a:rPr lang="es-ES" dirty="0" smtClean="0">
                <a:hlinkClick r:id="rId3"/>
              </a:rPr>
              <a:t>http://minerals.usgs.gov/minerals/pubs/commodity/</a:t>
            </a:r>
            <a:endParaRPr lang="es-ES" dirty="0" smtClean="0"/>
          </a:p>
          <a:p>
            <a:r>
              <a:rPr lang="es-ES" dirty="0" smtClean="0">
                <a:hlinkClick r:id="rId4"/>
              </a:rPr>
              <a:t>http://www.eia.doe.gov/</a:t>
            </a:r>
            <a:endParaRPr lang="es-ES" dirty="0" smtClean="0"/>
          </a:p>
          <a:p>
            <a:r>
              <a:rPr lang="es-ES" dirty="0" smtClean="0">
                <a:hlinkClick r:id="rId5"/>
              </a:rPr>
              <a:t>http://www.cochilco.cl/</a:t>
            </a:r>
            <a:endParaRPr lang="es-ES" dirty="0" smtClean="0"/>
          </a:p>
          <a:p>
            <a:pPr lvl="1"/>
            <a:r>
              <a:rPr lang="es-CL" sz="1800" dirty="0" smtClean="0"/>
              <a:t>Anuario de estadísticas del cobre y otros minerales 1988-2007</a:t>
            </a:r>
          </a:p>
          <a:p>
            <a:r>
              <a:rPr lang="es-CL" dirty="0" smtClean="0"/>
              <a:t>Natural </a:t>
            </a:r>
            <a:r>
              <a:rPr lang="es-CL" dirty="0" err="1" smtClean="0"/>
              <a:t>Resources</a:t>
            </a:r>
            <a:r>
              <a:rPr lang="es-CL" dirty="0" smtClean="0"/>
              <a:t> </a:t>
            </a:r>
            <a:r>
              <a:rPr lang="es-CL" dirty="0" err="1" smtClean="0"/>
              <a:t>Canada</a:t>
            </a:r>
            <a:endParaRPr lang="es-CL" dirty="0" smtClean="0"/>
          </a:p>
          <a:p>
            <a:endParaRPr lang="es-ES" dirty="0" smtClean="0"/>
          </a:p>
          <a:p>
            <a:endParaRPr lang="es-ES" dirty="0" smtClean="0"/>
          </a:p>
          <a:p>
            <a:endParaRPr lang="es-E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Título"/>
          <p:cNvSpPr>
            <a:spLocks noGrp="1"/>
          </p:cNvSpPr>
          <p:nvPr>
            <p:ph type="title"/>
          </p:nvPr>
        </p:nvSpPr>
        <p:spPr/>
        <p:txBody>
          <a:bodyPr/>
          <a:lstStyle/>
          <a:p>
            <a:r>
              <a:rPr lang="es-CL" smtClean="0"/>
              <a:t>Discusión</a:t>
            </a:r>
            <a:endParaRPr lang="es-ES" smtClean="0"/>
          </a:p>
        </p:txBody>
      </p:sp>
      <p:sp>
        <p:nvSpPr>
          <p:cNvPr id="10243" name="2 Marcador de contenido"/>
          <p:cNvSpPr>
            <a:spLocks noGrp="1"/>
          </p:cNvSpPr>
          <p:nvPr>
            <p:ph idx="1"/>
          </p:nvPr>
        </p:nvSpPr>
        <p:spPr/>
        <p:txBody>
          <a:bodyPr/>
          <a:lstStyle/>
          <a:p>
            <a:r>
              <a:rPr lang="es-CL" smtClean="0"/>
              <a:t>¿Qué sabemos de minería?</a:t>
            </a:r>
          </a:p>
          <a:p>
            <a:endParaRPr lang="es-CL"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a:stretch>
            <a:fillRect/>
          </a:stretch>
        </p:blipFill>
        <p:spPr bwMode="auto">
          <a:xfrm>
            <a:off x="446088" y="252413"/>
            <a:ext cx="2725737" cy="3429000"/>
          </a:xfrm>
          <a:prstGeom prst="rect">
            <a:avLst/>
          </a:prstGeom>
          <a:noFill/>
          <a:ln w="9525">
            <a:noFill/>
            <a:miter lim="800000"/>
            <a:headEnd/>
            <a:tailEnd/>
          </a:ln>
        </p:spPr>
      </p:pic>
      <p:pic>
        <p:nvPicPr>
          <p:cNvPr id="11267" name="Picture 3"/>
          <p:cNvPicPr>
            <a:picLocks noChangeAspect="1" noChangeArrowheads="1"/>
          </p:cNvPicPr>
          <p:nvPr/>
        </p:nvPicPr>
        <p:blipFill>
          <a:blip r:embed="rId4" cstate="print"/>
          <a:srcRect/>
          <a:stretch>
            <a:fillRect/>
          </a:stretch>
        </p:blipFill>
        <p:spPr bwMode="auto">
          <a:xfrm>
            <a:off x="2417763" y="4232275"/>
            <a:ext cx="2008187" cy="2008188"/>
          </a:xfrm>
          <a:prstGeom prst="rect">
            <a:avLst/>
          </a:prstGeom>
          <a:noFill/>
          <a:ln w="9525">
            <a:noFill/>
            <a:miter lim="800000"/>
            <a:headEnd/>
            <a:tailEnd/>
          </a:ln>
        </p:spPr>
      </p:pic>
      <p:pic>
        <p:nvPicPr>
          <p:cNvPr id="11268" name="Picture 4"/>
          <p:cNvPicPr>
            <a:picLocks noChangeAspect="1" noChangeArrowheads="1"/>
          </p:cNvPicPr>
          <p:nvPr/>
        </p:nvPicPr>
        <p:blipFill>
          <a:blip r:embed="rId5" cstate="print"/>
          <a:srcRect/>
          <a:stretch>
            <a:fillRect/>
          </a:stretch>
        </p:blipFill>
        <p:spPr bwMode="auto">
          <a:xfrm>
            <a:off x="3805238" y="252413"/>
            <a:ext cx="5133975" cy="1171575"/>
          </a:xfrm>
          <a:prstGeom prst="rect">
            <a:avLst/>
          </a:prstGeom>
          <a:noFill/>
          <a:ln w="9525">
            <a:noFill/>
            <a:miter lim="800000"/>
            <a:headEnd/>
            <a:tailEnd/>
          </a:ln>
        </p:spPr>
      </p:pic>
      <p:pic>
        <p:nvPicPr>
          <p:cNvPr id="11269" name="Picture 5"/>
          <p:cNvPicPr>
            <a:picLocks noChangeAspect="1" noChangeArrowheads="1"/>
          </p:cNvPicPr>
          <p:nvPr/>
        </p:nvPicPr>
        <p:blipFill>
          <a:blip r:embed="rId6" cstate="print"/>
          <a:srcRect/>
          <a:stretch>
            <a:fillRect/>
          </a:stretch>
        </p:blipFill>
        <p:spPr bwMode="auto">
          <a:xfrm>
            <a:off x="4572000" y="2005013"/>
            <a:ext cx="3981450" cy="4105275"/>
          </a:xfrm>
          <a:prstGeom prst="rect">
            <a:avLst/>
          </a:prstGeom>
          <a:noFill/>
          <a:ln w="9525">
            <a:noFill/>
            <a:miter lim="800000"/>
            <a:headEnd/>
            <a:tailEnd/>
          </a:ln>
        </p:spPr>
      </p:pic>
      <p:pic>
        <p:nvPicPr>
          <p:cNvPr id="11270" name="Picture 7"/>
          <p:cNvPicPr>
            <a:picLocks noChangeAspect="1" noChangeArrowheads="1"/>
          </p:cNvPicPr>
          <p:nvPr/>
        </p:nvPicPr>
        <p:blipFill>
          <a:blip r:embed="rId7" cstate="print"/>
          <a:srcRect/>
          <a:stretch>
            <a:fillRect/>
          </a:stretch>
        </p:blipFill>
        <p:spPr bwMode="auto">
          <a:xfrm>
            <a:off x="409575" y="3721100"/>
            <a:ext cx="1887538" cy="251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p:nvPr>
        </p:nvSpPr>
        <p:spPr/>
        <p:txBody>
          <a:bodyPr/>
          <a:lstStyle/>
          <a:p>
            <a:r>
              <a:rPr lang="es-CL" smtClean="0"/>
              <a:t>Discusión</a:t>
            </a:r>
            <a:endParaRPr lang="es-ES" smtClean="0"/>
          </a:p>
        </p:txBody>
      </p:sp>
      <p:sp>
        <p:nvSpPr>
          <p:cNvPr id="12291" name="2 Marcador de contenido"/>
          <p:cNvSpPr>
            <a:spLocks noGrp="1"/>
          </p:cNvSpPr>
          <p:nvPr>
            <p:ph idx="1"/>
          </p:nvPr>
        </p:nvSpPr>
        <p:spPr/>
        <p:txBody>
          <a:bodyPr/>
          <a:lstStyle/>
          <a:p>
            <a:r>
              <a:rPr lang="es-CL" smtClean="0"/>
              <a:t>Existen más de </a:t>
            </a:r>
            <a:r>
              <a:rPr lang="es-CL" smtClean="0">
                <a:solidFill>
                  <a:srgbClr val="FF0000"/>
                </a:solidFill>
              </a:rPr>
              <a:t>7000 minas </a:t>
            </a:r>
            <a:r>
              <a:rPr lang="es-CL" smtClean="0"/>
              <a:t>en producción y se construyen más cada año.</a:t>
            </a:r>
          </a:p>
          <a:p>
            <a:r>
              <a:rPr lang="es-CL" smtClean="0"/>
              <a:t>Proveen de los materiales para manufactura, construcción e industria química, además de energía.</a:t>
            </a:r>
          </a:p>
          <a:p>
            <a:r>
              <a:rPr lang="es-CL" smtClean="0"/>
              <a:t>La minería ha tenido un significativo impacto en el </a:t>
            </a:r>
            <a:r>
              <a:rPr lang="es-CL" smtClean="0">
                <a:solidFill>
                  <a:srgbClr val="0000FF"/>
                </a:solidFill>
              </a:rPr>
              <a:t>desarrollo</a:t>
            </a:r>
            <a:r>
              <a:rPr lang="es-CL" smtClean="0"/>
              <a:t> de muchos países (incluso algunos que hoy en día no tienen industria minera).</a:t>
            </a:r>
          </a:p>
          <a:p>
            <a:r>
              <a:rPr lang="es-CL" smtClean="0"/>
              <a:t>Historia, geografía económica y demografía, además de guerras y comercio, están fuertemente vinculados con la actividad minera.</a:t>
            </a:r>
            <a:endParaRPr lang="es-ES" smtClean="0"/>
          </a:p>
        </p:txBody>
      </p:sp>
    </p:spTree>
  </p:cSld>
  <p:clrMapOvr>
    <a:masterClrMapping/>
  </p:clrMapOvr>
</p:sld>
</file>

<file path=ppt/theme/theme1.xml><?xml version="1.0" encoding="utf-8"?>
<a:theme xmlns:a="http://schemas.openxmlformats.org/drawingml/2006/main" name="Diseño personalizado">
  <a:themeElements>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ersonalizado">
      <a:majorFont>
        <a:latin typeface="AvantGarde Md BT"/>
        <a:ea typeface=""/>
        <a:cs typeface=""/>
      </a:majorFont>
      <a:minorFont>
        <a:latin typeface="AvantGarde Md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4175</TotalTime>
  <Words>4177</Words>
  <Application>Microsoft Office PowerPoint</Application>
  <PresentationFormat>Presentación en pantalla (4:3)</PresentationFormat>
  <Paragraphs>459</Paragraphs>
  <Slides>68</Slides>
  <Notes>68</Notes>
  <HiddenSlides>0</HiddenSlides>
  <MMClips>0</MMClips>
  <ScaleCrop>false</ScaleCrop>
  <HeadingPairs>
    <vt:vector size="4" baseType="variant">
      <vt:variant>
        <vt:lpstr>Tema</vt:lpstr>
      </vt:variant>
      <vt:variant>
        <vt:i4>1</vt:i4>
      </vt:variant>
      <vt:variant>
        <vt:lpstr>Títulos de diapositiva</vt:lpstr>
      </vt:variant>
      <vt:variant>
        <vt:i4>68</vt:i4>
      </vt:variant>
    </vt:vector>
  </HeadingPairs>
  <TitlesOfParts>
    <vt:vector size="69" baseType="lpstr">
      <vt:lpstr>Diseño personalizado</vt:lpstr>
      <vt:lpstr>Curso  MINERÍA</vt:lpstr>
      <vt:lpstr>Contenidos del Curso</vt:lpstr>
      <vt:lpstr>01 - Introducción</vt:lpstr>
      <vt:lpstr>Objetivos del curso</vt:lpstr>
      <vt:lpstr>Estructura del  curso</vt:lpstr>
      <vt:lpstr>Entrando en materia…</vt:lpstr>
      <vt:lpstr>Discusión</vt:lpstr>
      <vt:lpstr>Presentación de PowerPoint</vt:lpstr>
      <vt:lpstr>Discusión</vt:lpstr>
      <vt:lpstr>Presentación de PowerPoint</vt:lpstr>
      <vt:lpstr>Presentación de PowerPoint</vt:lpstr>
      <vt:lpstr>Un poco de historia…</vt:lpstr>
      <vt:lpstr>La Minería en Chile</vt:lpstr>
      <vt:lpstr>La Minería en Chile</vt:lpstr>
      <vt:lpstr>La Minería en Chile</vt:lpstr>
      <vt:lpstr>La Minería en Chile</vt:lpstr>
      <vt:lpstr>La Minería en Chile</vt:lpstr>
      <vt:lpstr>La Minería en Chile</vt:lpstr>
      <vt:lpstr>La Minería en Chile</vt:lpstr>
      <vt:lpstr>La Minería en Chile</vt:lpstr>
      <vt:lpstr>La Minería en Chile – Proyectos nuevos (greenfield)</vt:lpstr>
      <vt:lpstr>La Minería en Chile – Proyectos nuevos (greenfield)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 (brownfield)</vt:lpstr>
      <vt:lpstr>La Minería en Chile</vt:lpstr>
      <vt:lpstr>Conceptos básicos…</vt:lpstr>
      <vt:lpstr>Conceptos básicos</vt:lpstr>
      <vt:lpstr>Conceptos básicos</vt:lpstr>
      <vt:lpstr>Conceptos básicos</vt:lpstr>
      <vt:lpstr>Conceptos básicos</vt:lpstr>
      <vt:lpstr>Conceptos básicos</vt:lpstr>
      <vt:lpstr>Conceptos básicos</vt:lpstr>
      <vt:lpstr>Definiciones</vt:lpstr>
      <vt:lpstr>Definiciones</vt:lpstr>
      <vt:lpstr>Definiciones</vt:lpstr>
      <vt:lpstr>Definiciones</vt:lpstr>
      <vt:lpstr>Definiciones</vt:lpstr>
      <vt:lpstr>Proyectos en minería…</vt:lpstr>
      <vt:lpstr>La minería en Chile</vt:lpstr>
      <vt:lpstr>Etapas de un proyecto minero</vt:lpstr>
      <vt:lpstr>Etapas de un proyecto minero</vt:lpstr>
      <vt:lpstr>Etapas de un proyecto minero</vt:lpstr>
      <vt:lpstr>Etapas de un proyecto minero</vt:lpstr>
      <vt:lpstr>Algunas nociones de la explotación…</vt:lpstr>
      <vt:lpstr>Definiciones</vt:lpstr>
      <vt:lpstr>La explotación de minas</vt:lpstr>
      <vt:lpstr>Métodos subterráneos</vt:lpstr>
      <vt:lpstr>Presentación de PowerPoint</vt:lpstr>
      <vt:lpstr>Presentación de PowerPoint</vt:lpstr>
      <vt:lpstr>Presentación de PowerPoint</vt:lpstr>
      <vt:lpstr>Presentación de PowerPoint</vt:lpstr>
      <vt:lpstr>Presentación de PowerPoint</vt:lpstr>
      <vt:lpstr>Presentación de PowerPoint</vt:lpstr>
      <vt:lpstr>Algunas nociones del proceso…</vt:lpstr>
      <vt:lpstr>Etapas</vt:lpstr>
      <vt:lpstr>Etapas</vt:lpstr>
      <vt:lpstr>Referencias / Datos</vt:lpstr>
    </vt:vector>
  </TitlesOfParts>
  <Company>Universidad de Chile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Julián Ortiz Cabrera</dc:creator>
  <cp:lastModifiedBy>Julian</cp:lastModifiedBy>
  <cp:revision>435</cp:revision>
  <dcterms:created xsi:type="dcterms:W3CDTF">2007-06-13T19:57:10Z</dcterms:created>
  <dcterms:modified xsi:type="dcterms:W3CDTF">2010-08-15T17:46:00Z</dcterms:modified>
</cp:coreProperties>
</file>