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74" r:id="rId1"/>
  </p:sldMasterIdLst>
  <p:notesMasterIdLst>
    <p:notesMasterId r:id="rId72"/>
  </p:notesMasterIdLst>
  <p:sldIdLst>
    <p:sldId id="291" r:id="rId2"/>
    <p:sldId id="297" r:id="rId3"/>
    <p:sldId id="293" r:id="rId4"/>
    <p:sldId id="294" r:id="rId5"/>
    <p:sldId id="295" r:id="rId6"/>
    <p:sldId id="296" r:id="rId7"/>
    <p:sldId id="298" r:id="rId8"/>
    <p:sldId id="301" r:id="rId9"/>
    <p:sldId id="302" r:id="rId10"/>
    <p:sldId id="299" r:id="rId11"/>
    <p:sldId id="303" r:id="rId12"/>
    <p:sldId id="343" r:id="rId13"/>
    <p:sldId id="366" r:id="rId14"/>
    <p:sldId id="367" r:id="rId15"/>
    <p:sldId id="365" r:id="rId16"/>
    <p:sldId id="304" r:id="rId17"/>
    <p:sldId id="305" r:id="rId18"/>
    <p:sldId id="306" r:id="rId19"/>
    <p:sldId id="326" r:id="rId20"/>
    <p:sldId id="308" r:id="rId21"/>
    <p:sldId id="327" r:id="rId22"/>
    <p:sldId id="309" r:id="rId23"/>
    <p:sldId id="328" r:id="rId24"/>
    <p:sldId id="329" r:id="rId25"/>
    <p:sldId id="330" r:id="rId26"/>
    <p:sldId id="360" r:id="rId27"/>
    <p:sldId id="361" r:id="rId28"/>
    <p:sldId id="310" r:id="rId29"/>
    <p:sldId id="375" r:id="rId30"/>
    <p:sldId id="376" r:id="rId31"/>
    <p:sldId id="377" r:id="rId32"/>
    <p:sldId id="378" r:id="rId33"/>
    <p:sldId id="379" r:id="rId34"/>
    <p:sldId id="380" r:id="rId35"/>
    <p:sldId id="381" r:id="rId36"/>
    <p:sldId id="382" r:id="rId37"/>
    <p:sldId id="383" r:id="rId38"/>
    <p:sldId id="384" r:id="rId39"/>
    <p:sldId id="325" r:id="rId40"/>
    <p:sldId id="344" r:id="rId41"/>
    <p:sldId id="345" r:id="rId42"/>
    <p:sldId id="346" r:id="rId43"/>
    <p:sldId id="347" r:id="rId44"/>
    <p:sldId id="354" r:id="rId45"/>
    <p:sldId id="348" r:id="rId46"/>
    <p:sldId id="331" r:id="rId47"/>
    <p:sldId id="332" r:id="rId48"/>
    <p:sldId id="333" r:id="rId49"/>
    <p:sldId id="334" r:id="rId50"/>
    <p:sldId id="335" r:id="rId51"/>
    <p:sldId id="336" r:id="rId52"/>
    <p:sldId id="342" r:id="rId53"/>
    <p:sldId id="355" r:id="rId54"/>
    <p:sldId id="312" r:id="rId55"/>
    <p:sldId id="356" r:id="rId56"/>
    <p:sldId id="349" r:id="rId57"/>
    <p:sldId id="357" r:id="rId58"/>
    <p:sldId id="350" r:id="rId59"/>
    <p:sldId id="359" r:id="rId60"/>
    <p:sldId id="351" r:id="rId61"/>
    <p:sldId id="358" r:id="rId62"/>
    <p:sldId id="352" r:id="rId63"/>
    <p:sldId id="353" r:id="rId64"/>
    <p:sldId id="374" r:id="rId65"/>
    <p:sldId id="373" r:id="rId66"/>
    <p:sldId id="314" r:id="rId67"/>
    <p:sldId id="315" r:id="rId68"/>
    <p:sldId id="316" r:id="rId69"/>
    <p:sldId id="317" r:id="rId70"/>
    <p:sldId id="318" r:id="rId71"/>
  </p:sldIdLst>
  <p:sldSz cx="9144000" cy="6858000" type="screen4x3"/>
  <p:notesSz cx="6858000" cy="9144000"/>
  <p:defaultTextStyle>
    <a:defPPr>
      <a:defRPr lang="es-ES_tradnl"/>
    </a:defPPr>
    <a:lvl1pPr algn="l" rtl="0" eaLnBrk="0" fontAlgn="base" hangingPunct="0">
      <a:spcBef>
        <a:spcPct val="50000"/>
      </a:spcBef>
      <a:spcAft>
        <a:spcPct val="0"/>
      </a:spcAft>
      <a:defRPr kern="1200">
        <a:solidFill>
          <a:srgbClr val="000000"/>
        </a:solidFill>
        <a:latin typeface="Arial" pitchFamily="34" charset="0"/>
        <a:ea typeface="+mn-ea"/>
        <a:cs typeface="+mn-cs"/>
      </a:defRPr>
    </a:lvl1pPr>
    <a:lvl2pPr marL="457200" algn="l" rtl="0" eaLnBrk="0" fontAlgn="base" hangingPunct="0">
      <a:spcBef>
        <a:spcPct val="50000"/>
      </a:spcBef>
      <a:spcAft>
        <a:spcPct val="0"/>
      </a:spcAft>
      <a:defRPr kern="1200">
        <a:solidFill>
          <a:srgbClr val="000000"/>
        </a:solidFill>
        <a:latin typeface="Arial" pitchFamily="34" charset="0"/>
        <a:ea typeface="+mn-ea"/>
        <a:cs typeface="+mn-cs"/>
      </a:defRPr>
    </a:lvl2pPr>
    <a:lvl3pPr marL="914400" algn="l" rtl="0" eaLnBrk="0" fontAlgn="base" hangingPunct="0">
      <a:spcBef>
        <a:spcPct val="50000"/>
      </a:spcBef>
      <a:spcAft>
        <a:spcPct val="0"/>
      </a:spcAft>
      <a:defRPr kern="1200">
        <a:solidFill>
          <a:srgbClr val="000000"/>
        </a:solidFill>
        <a:latin typeface="Arial" pitchFamily="34" charset="0"/>
        <a:ea typeface="+mn-ea"/>
        <a:cs typeface="+mn-cs"/>
      </a:defRPr>
    </a:lvl3pPr>
    <a:lvl4pPr marL="1371600" algn="l" rtl="0" eaLnBrk="0" fontAlgn="base" hangingPunct="0">
      <a:spcBef>
        <a:spcPct val="50000"/>
      </a:spcBef>
      <a:spcAft>
        <a:spcPct val="0"/>
      </a:spcAft>
      <a:defRPr kern="1200">
        <a:solidFill>
          <a:srgbClr val="000000"/>
        </a:solidFill>
        <a:latin typeface="Arial" pitchFamily="34" charset="0"/>
        <a:ea typeface="+mn-ea"/>
        <a:cs typeface="+mn-cs"/>
      </a:defRPr>
    </a:lvl4pPr>
    <a:lvl5pPr marL="1828800" algn="l" rtl="0" eaLnBrk="0" fontAlgn="base" hangingPunct="0">
      <a:spcBef>
        <a:spcPct val="50000"/>
      </a:spcBef>
      <a:spcAft>
        <a:spcPct val="0"/>
      </a:spcAft>
      <a:defRPr kern="1200">
        <a:solidFill>
          <a:srgbClr val="000000"/>
        </a:solidFill>
        <a:latin typeface="Arial" pitchFamily="34" charset="0"/>
        <a:ea typeface="+mn-ea"/>
        <a:cs typeface="+mn-cs"/>
      </a:defRPr>
    </a:lvl5pPr>
    <a:lvl6pPr marL="2286000" algn="l" defTabSz="914400" rtl="0" eaLnBrk="1" latinLnBrk="0" hangingPunct="1">
      <a:defRPr kern="1200">
        <a:solidFill>
          <a:srgbClr val="000000"/>
        </a:solidFill>
        <a:latin typeface="Arial" pitchFamily="34" charset="0"/>
        <a:ea typeface="+mn-ea"/>
        <a:cs typeface="+mn-cs"/>
      </a:defRPr>
    </a:lvl6pPr>
    <a:lvl7pPr marL="2743200" algn="l" defTabSz="914400" rtl="0" eaLnBrk="1" latinLnBrk="0" hangingPunct="1">
      <a:defRPr kern="1200">
        <a:solidFill>
          <a:srgbClr val="000000"/>
        </a:solidFill>
        <a:latin typeface="Arial" pitchFamily="34" charset="0"/>
        <a:ea typeface="+mn-ea"/>
        <a:cs typeface="+mn-cs"/>
      </a:defRPr>
    </a:lvl7pPr>
    <a:lvl8pPr marL="3200400" algn="l" defTabSz="914400" rtl="0" eaLnBrk="1" latinLnBrk="0" hangingPunct="1">
      <a:defRPr kern="1200">
        <a:solidFill>
          <a:srgbClr val="000000"/>
        </a:solidFill>
        <a:latin typeface="Arial" pitchFamily="34" charset="0"/>
        <a:ea typeface="+mn-ea"/>
        <a:cs typeface="+mn-cs"/>
      </a:defRPr>
    </a:lvl8pPr>
    <a:lvl9pPr marL="3657600" algn="l" defTabSz="914400" rtl="0" eaLnBrk="1" latinLnBrk="0" hangingPunct="1">
      <a:defRPr kern="1200">
        <a:solidFill>
          <a:srgbClr val="000000"/>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0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74" d="100"/>
          <a:sy n="74" d="100"/>
        </p:scale>
        <p:origin x="-774" y="-90"/>
      </p:cViewPr>
      <p:guideLst>
        <p:guide orient="horz" pos="1200"/>
        <p:guide pos="3840"/>
      </p:guideLst>
    </p:cSldViewPr>
  </p:slideViewPr>
  <p:notesTextViewPr>
    <p:cViewPr>
      <p:scale>
        <a:sx n="100" d="100"/>
        <a:sy n="100" d="100"/>
      </p:scale>
      <p:origin x="0" y="0"/>
    </p:cViewPr>
  </p:notesTextViewPr>
  <p:sorterViewPr>
    <p:cViewPr>
      <p:scale>
        <a:sx n="66" d="100"/>
        <a:sy n="66" d="100"/>
      </p:scale>
      <p:origin x="0" y="100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751769-A8C3-4B63-BC93-532D3E73CD6B}"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D3753D95-2B98-4F0A-AA13-311E2C75F323}">
      <dgm:prSet phldrT="[Texto]"/>
      <dgm:spPr/>
      <dgm:t>
        <a:bodyPr/>
        <a:lstStyle/>
        <a:p>
          <a:r>
            <a:rPr lang="en-US" smtClean="0"/>
            <a:t>Modelado de requerimientos </a:t>
          </a:r>
          <a:endParaRPr lang="en-US"/>
        </a:p>
      </dgm:t>
    </dgm:pt>
    <dgm:pt modelId="{49AD7D46-2E01-49E5-B58F-55DEB54CDA0C}" type="parTrans" cxnId="{7AB60666-128E-4522-B368-DCD649410085}">
      <dgm:prSet/>
      <dgm:spPr/>
      <dgm:t>
        <a:bodyPr/>
        <a:lstStyle/>
        <a:p>
          <a:endParaRPr lang="en-US"/>
        </a:p>
      </dgm:t>
    </dgm:pt>
    <dgm:pt modelId="{95466889-E0FC-4004-A48F-E1B22B7722B4}" type="sibTrans" cxnId="{7AB60666-128E-4522-B368-DCD649410085}">
      <dgm:prSet/>
      <dgm:spPr/>
      <dgm:t>
        <a:bodyPr/>
        <a:lstStyle/>
        <a:p>
          <a:endParaRPr lang="en-US"/>
        </a:p>
      </dgm:t>
    </dgm:pt>
    <dgm:pt modelId="{741CD48D-8A43-4F82-8E98-A11C51C562DE}">
      <dgm:prSet/>
      <dgm:spPr/>
      <dgm:t>
        <a:bodyPr/>
        <a:lstStyle/>
        <a:p>
          <a:r>
            <a:rPr lang="en-US" smtClean="0"/>
            <a:t>Diagrama de casos de uso</a:t>
          </a:r>
          <a:endParaRPr lang="en-US" dirty="0" smtClean="0"/>
        </a:p>
      </dgm:t>
    </dgm:pt>
    <dgm:pt modelId="{CA0BA344-F02E-4258-9B15-411DF25886C7}" type="parTrans" cxnId="{0AE7664E-20E5-4EED-8D80-D1D1B95420F8}">
      <dgm:prSet/>
      <dgm:spPr/>
      <dgm:t>
        <a:bodyPr/>
        <a:lstStyle/>
        <a:p>
          <a:endParaRPr lang="en-US"/>
        </a:p>
      </dgm:t>
    </dgm:pt>
    <dgm:pt modelId="{E2F7D900-92DC-4F88-94C2-2CAE318CC4E9}" type="sibTrans" cxnId="{0AE7664E-20E5-4EED-8D80-D1D1B95420F8}">
      <dgm:prSet/>
      <dgm:spPr/>
      <dgm:t>
        <a:bodyPr/>
        <a:lstStyle/>
        <a:p>
          <a:endParaRPr lang="en-US"/>
        </a:p>
      </dgm:t>
    </dgm:pt>
    <dgm:pt modelId="{88D0E56D-AAE2-46D4-A937-151ABCFBD261}">
      <dgm:prSet/>
      <dgm:spPr/>
      <dgm:t>
        <a:bodyPr/>
        <a:lstStyle/>
        <a:p>
          <a:r>
            <a:rPr lang="es-ES" smtClean="0"/>
            <a:t>Modelado de la estructura </a:t>
          </a:r>
          <a:endParaRPr lang="es-ES" dirty="0" smtClean="0"/>
        </a:p>
      </dgm:t>
    </dgm:pt>
    <dgm:pt modelId="{3EA0731B-3B79-4900-AAF8-CFB0F6714C57}" type="parTrans" cxnId="{D3C0DA50-7491-4822-BD1A-034DE0A2DF3F}">
      <dgm:prSet/>
      <dgm:spPr/>
      <dgm:t>
        <a:bodyPr/>
        <a:lstStyle/>
        <a:p>
          <a:endParaRPr lang="en-US"/>
        </a:p>
      </dgm:t>
    </dgm:pt>
    <dgm:pt modelId="{91F8E7AA-2170-46F9-827C-EB857ABB6BDC}" type="sibTrans" cxnId="{D3C0DA50-7491-4822-BD1A-034DE0A2DF3F}">
      <dgm:prSet/>
      <dgm:spPr/>
      <dgm:t>
        <a:bodyPr/>
        <a:lstStyle/>
        <a:p>
          <a:endParaRPr lang="en-US"/>
        </a:p>
      </dgm:t>
    </dgm:pt>
    <dgm:pt modelId="{000F4DCD-FF14-4F24-B70F-DB8DB7D1E35B}">
      <dgm:prSet/>
      <dgm:spPr/>
      <dgm:t>
        <a:bodyPr/>
        <a:lstStyle/>
        <a:p>
          <a:r>
            <a:rPr lang="es-ES" dirty="0" smtClean="0"/>
            <a:t>Diagrama de clases</a:t>
          </a:r>
        </a:p>
      </dgm:t>
    </dgm:pt>
    <dgm:pt modelId="{2BF1553B-A331-45CF-9D1F-EC36A3933D8C}" type="parTrans" cxnId="{B17AC312-3EC0-4BBA-813C-C43BA2CB6F5B}">
      <dgm:prSet/>
      <dgm:spPr/>
      <dgm:t>
        <a:bodyPr/>
        <a:lstStyle/>
        <a:p>
          <a:endParaRPr lang="en-US"/>
        </a:p>
      </dgm:t>
    </dgm:pt>
    <dgm:pt modelId="{401C482A-8715-4CF8-B471-2801D2A228EA}" type="sibTrans" cxnId="{B17AC312-3EC0-4BBA-813C-C43BA2CB6F5B}">
      <dgm:prSet/>
      <dgm:spPr/>
      <dgm:t>
        <a:bodyPr/>
        <a:lstStyle/>
        <a:p>
          <a:endParaRPr lang="en-US"/>
        </a:p>
      </dgm:t>
    </dgm:pt>
    <dgm:pt modelId="{9DE85160-FBC0-408C-B516-8346CF8C221B}">
      <dgm:prSet/>
      <dgm:spPr/>
      <dgm:t>
        <a:bodyPr/>
        <a:lstStyle/>
        <a:p>
          <a:r>
            <a:rPr lang="en-US" smtClean="0"/>
            <a:t>Diagrama de objetos</a:t>
          </a:r>
          <a:endParaRPr lang="en-US" dirty="0" smtClean="0"/>
        </a:p>
      </dgm:t>
    </dgm:pt>
    <dgm:pt modelId="{099DB90C-6196-4950-967D-491B01C8C0EB}" type="parTrans" cxnId="{7905D297-F80C-48A3-BA83-D59AC0262B34}">
      <dgm:prSet/>
      <dgm:spPr/>
      <dgm:t>
        <a:bodyPr/>
        <a:lstStyle/>
        <a:p>
          <a:endParaRPr lang="en-US"/>
        </a:p>
      </dgm:t>
    </dgm:pt>
    <dgm:pt modelId="{5B2473A8-7960-4EA7-BF82-4C9A0237ED86}" type="sibTrans" cxnId="{7905D297-F80C-48A3-BA83-D59AC0262B34}">
      <dgm:prSet/>
      <dgm:spPr/>
      <dgm:t>
        <a:bodyPr/>
        <a:lstStyle/>
        <a:p>
          <a:endParaRPr lang="en-US"/>
        </a:p>
      </dgm:t>
    </dgm:pt>
    <dgm:pt modelId="{FA39F8B4-DA27-4B21-A9D3-86F8F960DC25}">
      <dgm:prSet/>
      <dgm:spPr/>
      <dgm:t>
        <a:bodyPr/>
        <a:lstStyle/>
        <a:p>
          <a:r>
            <a:rPr lang="es-ES" smtClean="0"/>
            <a:t>Modelado de la interacción</a:t>
          </a:r>
          <a:endParaRPr lang="es-ES" dirty="0" smtClean="0"/>
        </a:p>
      </dgm:t>
    </dgm:pt>
    <dgm:pt modelId="{5E0EEB04-92D2-400A-9310-D00EC2239C39}" type="parTrans" cxnId="{841C6665-96C0-4297-8A55-5AB966F873EF}">
      <dgm:prSet/>
      <dgm:spPr/>
      <dgm:t>
        <a:bodyPr/>
        <a:lstStyle/>
        <a:p>
          <a:endParaRPr lang="en-US"/>
        </a:p>
      </dgm:t>
    </dgm:pt>
    <dgm:pt modelId="{1C4EF8C5-1D25-48A2-BF68-D97C00D772DE}" type="sibTrans" cxnId="{841C6665-96C0-4297-8A55-5AB966F873EF}">
      <dgm:prSet/>
      <dgm:spPr/>
      <dgm:t>
        <a:bodyPr/>
        <a:lstStyle/>
        <a:p>
          <a:endParaRPr lang="en-US"/>
        </a:p>
      </dgm:t>
    </dgm:pt>
    <dgm:pt modelId="{6EA0918C-060C-4D56-B56A-3E5D3928FCA2}">
      <dgm:prSet/>
      <dgm:spPr/>
      <dgm:t>
        <a:bodyPr/>
        <a:lstStyle/>
        <a:p>
          <a:r>
            <a:rPr lang="en-US" smtClean="0"/>
            <a:t>Diagrama de secuencias</a:t>
          </a:r>
          <a:endParaRPr lang="en-US" dirty="0" smtClean="0"/>
        </a:p>
      </dgm:t>
    </dgm:pt>
    <dgm:pt modelId="{FC8F3228-7A7B-498D-AC9E-0EEC350DB290}" type="parTrans" cxnId="{47D9C701-2CCD-4652-A34C-B7FE30F515E2}">
      <dgm:prSet/>
      <dgm:spPr/>
      <dgm:t>
        <a:bodyPr/>
        <a:lstStyle/>
        <a:p>
          <a:endParaRPr lang="en-US"/>
        </a:p>
      </dgm:t>
    </dgm:pt>
    <dgm:pt modelId="{9950F258-A0FC-48D1-BE98-5C1A8239C115}" type="sibTrans" cxnId="{47D9C701-2CCD-4652-A34C-B7FE30F515E2}">
      <dgm:prSet/>
      <dgm:spPr/>
      <dgm:t>
        <a:bodyPr/>
        <a:lstStyle/>
        <a:p>
          <a:endParaRPr lang="en-US"/>
        </a:p>
      </dgm:t>
    </dgm:pt>
    <dgm:pt modelId="{4B1E7E6B-31ED-404F-9351-4B94DCDDB84C}">
      <dgm:prSet/>
      <dgm:spPr/>
      <dgm:t>
        <a:bodyPr/>
        <a:lstStyle/>
        <a:p>
          <a:r>
            <a:rPr lang="en-US" smtClean="0"/>
            <a:t>Diagrama de colaboraciones</a:t>
          </a:r>
          <a:endParaRPr lang="en-US" dirty="0" smtClean="0"/>
        </a:p>
      </dgm:t>
    </dgm:pt>
    <dgm:pt modelId="{9A366DAB-7AE1-4E3E-93A9-6B2A3634FF4D}" type="parTrans" cxnId="{80AA9B2E-78AA-4B58-9223-3199BD6FDBC1}">
      <dgm:prSet/>
      <dgm:spPr/>
      <dgm:t>
        <a:bodyPr/>
        <a:lstStyle/>
        <a:p>
          <a:endParaRPr lang="en-US"/>
        </a:p>
      </dgm:t>
    </dgm:pt>
    <dgm:pt modelId="{F991832F-8AFC-4D43-B197-2406CDA1AFAA}" type="sibTrans" cxnId="{80AA9B2E-78AA-4B58-9223-3199BD6FDBC1}">
      <dgm:prSet/>
      <dgm:spPr/>
      <dgm:t>
        <a:bodyPr/>
        <a:lstStyle/>
        <a:p>
          <a:endParaRPr lang="en-US"/>
        </a:p>
      </dgm:t>
    </dgm:pt>
    <dgm:pt modelId="{B30AFDB6-E5E7-448E-B68F-3AF2E3C02850}">
      <dgm:prSet/>
      <dgm:spPr/>
      <dgm:t>
        <a:bodyPr/>
        <a:lstStyle/>
        <a:p>
          <a:r>
            <a:rPr lang="en-US" smtClean="0"/>
            <a:t>Modelado del comportamiento </a:t>
          </a:r>
          <a:endParaRPr lang="en-US" dirty="0" smtClean="0"/>
        </a:p>
      </dgm:t>
    </dgm:pt>
    <dgm:pt modelId="{A3DD115F-8D5B-425A-99D0-4B0DC3F8C806}" type="parTrans" cxnId="{A5ABCF74-ED36-4031-8A1B-4160C5E7B8DE}">
      <dgm:prSet/>
      <dgm:spPr/>
      <dgm:t>
        <a:bodyPr/>
        <a:lstStyle/>
        <a:p>
          <a:endParaRPr lang="en-US"/>
        </a:p>
      </dgm:t>
    </dgm:pt>
    <dgm:pt modelId="{0D4D4088-B017-43E4-9CA0-C25AD9E9DFFF}" type="sibTrans" cxnId="{A5ABCF74-ED36-4031-8A1B-4160C5E7B8DE}">
      <dgm:prSet/>
      <dgm:spPr/>
      <dgm:t>
        <a:bodyPr/>
        <a:lstStyle/>
        <a:p>
          <a:endParaRPr lang="en-US"/>
        </a:p>
      </dgm:t>
    </dgm:pt>
    <dgm:pt modelId="{67043011-5F73-42DA-B5B3-B67435A23DB7}">
      <dgm:prSet/>
      <dgm:spPr/>
      <dgm:t>
        <a:bodyPr/>
        <a:lstStyle/>
        <a:p>
          <a:r>
            <a:rPr lang="en-US" smtClean="0"/>
            <a:t>Diagrama de estados</a:t>
          </a:r>
          <a:endParaRPr lang="en-US" dirty="0" smtClean="0"/>
        </a:p>
      </dgm:t>
    </dgm:pt>
    <dgm:pt modelId="{646CB680-2D3B-43DD-8551-8CF631F35055}" type="parTrans" cxnId="{D3563FFF-1AC9-4B70-8E83-3812C5AEB805}">
      <dgm:prSet/>
      <dgm:spPr/>
      <dgm:t>
        <a:bodyPr/>
        <a:lstStyle/>
        <a:p>
          <a:endParaRPr lang="en-US"/>
        </a:p>
      </dgm:t>
    </dgm:pt>
    <dgm:pt modelId="{5CD9649E-6FAB-41A3-9748-2A501477625B}" type="sibTrans" cxnId="{D3563FFF-1AC9-4B70-8E83-3812C5AEB805}">
      <dgm:prSet/>
      <dgm:spPr/>
      <dgm:t>
        <a:bodyPr/>
        <a:lstStyle/>
        <a:p>
          <a:endParaRPr lang="en-US"/>
        </a:p>
      </dgm:t>
    </dgm:pt>
    <dgm:pt modelId="{1EEF5DBC-B60B-4B70-9BA3-413727A0D8A4}">
      <dgm:prSet/>
      <dgm:spPr/>
      <dgm:t>
        <a:bodyPr/>
        <a:lstStyle/>
        <a:p>
          <a:r>
            <a:rPr lang="en-US" smtClean="0"/>
            <a:t>Diagrama de actividades</a:t>
          </a:r>
          <a:endParaRPr lang="en-US" dirty="0" smtClean="0"/>
        </a:p>
      </dgm:t>
    </dgm:pt>
    <dgm:pt modelId="{FE623057-1595-449B-8ACD-A26963E4704F}" type="parTrans" cxnId="{CBA4C273-C63D-489A-AEBB-B8C1299E0320}">
      <dgm:prSet/>
      <dgm:spPr/>
      <dgm:t>
        <a:bodyPr/>
        <a:lstStyle/>
        <a:p>
          <a:endParaRPr lang="en-US"/>
        </a:p>
      </dgm:t>
    </dgm:pt>
    <dgm:pt modelId="{389DB4CF-0292-479A-B9B6-57231B9F4CE0}" type="sibTrans" cxnId="{CBA4C273-C63D-489A-AEBB-B8C1299E0320}">
      <dgm:prSet/>
      <dgm:spPr/>
      <dgm:t>
        <a:bodyPr/>
        <a:lstStyle/>
        <a:p>
          <a:endParaRPr lang="en-US"/>
        </a:p>
      </dgm:t>
    </dgm:pt>
    <dgm:pt modelId="{234720D7-F0AB-4A8C-9B53-1C0C9A0F2DAA}">
      <dgm:prSet/>
      <dgm:spPr/>
      <dgm:t>
        <a:bodyPr/>
        <a:lstStyle/>
        <a:p>
          <a:r>
            <a:rPr lang="en-US" smtClean="0"/>
            <a:t>Herramientas de diseño</a:t>
          </a:r>
          <a:endParaRPr lang="en-US" dirty="0" smtClean="0"/>
        </a:p>
      </dgm:t>
    </dgm:pt>
    <dgm:pt modelId="{0B6E3E86-995E-45C5-B6A0-2AB0FB39ADF9}" type="parTrans" cxnId="{EB46BA6D-68E5-4F31-A057-0A667284BE33}">
      <dgm:prSet/>
      <dgm:spPr/>
      <dgm:t>
        <a:bodyPr/>
        <a:lstStyle/>
        <a:p>
          <a:endParaRPr lang="en-US"/>
        </a:p>
      </dgm:t>
    </dgm:pt>
    <dgm:pt modelId="{7619F95B-A4F6-457D-B83D-5D1CF325E515}" type="sibTrans" cxnId="{EB46BA6D-68E5-4F31-A057-0A667284BE33}">
      <dgm:prSet/>
      <dgm:spPr/>
      <dgm:t>
        <a:bodyPr/>
        <a:lstStyle/>
        <a:p>
          <a:endParaRPr lang="en-US"/>
        </a:p>
      </dgm:t>
    </dgm:pt>
    <dgm:pt modelId="{1EE7395D-1249-403D-85E5-63E476CE4512}">
      <dgm:prSet/>
      <dgm:spPr/>
      <dgm:t>
        <a:bodyPr/>
        <a:lstStyle/>
        <a:p>
          <a:r>
            <a:rPr lang="en-US" smtClean="0"/>
            <a:t>Diagrama de componentes</a:t>
          </a:r>
          <a:endParaRPr lang="en-US" dirty="0" smtClean="0"/>
        </a:p>
      </dgm:t>
    </dgm:pt>
    <dgm:pt modelId="{6389C4C1-1FE9-4DAD-9D04-47083676B91C}" type="parTrans" cxnId="{9ABA3629-0BB5-4DF1-AB8E-33063DFCF7CE}">
      <dgm:prSet/>
      <dgm:spPr/>
      <dgm:t>
        <a:bodyPr/>
        <a:lstStyle/>
        <a:p>
          <a:endParaRPr lang="en-US"/>
        </a:p>
      </dgm:t>
    </dgm:pt>
    <dgm:pt modelId="{511A2D03-458B-4DF8-B68C-4ADA0B8FB997}" type="sibTrans" cxnId="{9ABA3629-0BB5-4DF1-AB8E-33063DFCF7CE}">
      <dgm:prSet/>
      <dgm:spPr/>
      <dgm:t>
        <a:bodyPr/>
        <a:lstStyle/>
        <a:p>
          <a:endParaRPr lang="en-US"/>
        </a:p>
      </dgm:t>
    </dgm:pt>
    <dgm:pt modelId="{E58C39A0-C5B0-49FD-8019-A3A9385D11E0}">
      <dgm:prSet/>
      <dgm:spPr/>
      <dgm:t>
        <a:bodyPr/>
        <a:lstStyle/>
        <a:p>
          <a:r>
            <a:rPr lang="en-US" smtClean="0"/>
            <a:t>Diagrama de despliegue</a:t>
          </a:r>
          <a:endParaRPr lang="en-US" dirty="0" smtClean="0"/>
        </a:p>
      </dgm:t>
    </dgm:pt>
    <dgm:pt modelId="{05D40C5A-B358-4E42-9766-B8EE9FDA711F}" type="parTrans" cxnId="{585ED953-B8B7-442D-B355-97E021C97121}">
      <dgm:prSet/>
      <dgm:spPr/>
      <dgm:t>
        <a:bodyPr/>
        <a:lstStyle/>
        <a:p>
          <a:endParaRPr lang="en-US"/>
        </a:p>
      </dgm:t>
    </dgm:pt>
    <dgm:pt modelId="{F1EBB4F1-48A5-452A-B227-EDE968FC89EA}" type="sibTrans" cxnId="{585ED953-B8B7-442D-B355-97E021C97121}">
      <dgm:prSet/>
      <dgm:spPr/>
      <dgm:t>
        <a:bodyPr/>
        <a:lstStyle/>
        <a:p>
          <a:endParaRPr lang="en-US"/>
        </a:p>
      </dgm:t>
    </dgm:pt>
    <dgm:pt modelId="{B3B98583-4675-4ACC-8D7C-150D96D5BFA7}">
      <dgm:prSet/>
      <dgm:spPr/>
      <dgm:t>
        <a:bodyPr/>
        <a:lstStyle/>
        <a:p>
          <a:r>
            <a:rPr lang="es-ES" smtClean="0"/>
            <a:t>Organización del modelo </a:t>
          </a:r>
          <a:endParaRPr lang="es-ES" dirty="0" smtClean="0"/>
        </a:p>
      </dgm:t>
    </dgm:pt>
    <dgm:pt modelId="{7BB166BC-B2A6-4489-9F30-CBE747E6ACE1}" type="parTrans" cxnId="{74F4C8CB-AE5C-4AD6-80F7-08F52C19E03E}">
      <dgm:prSet/>
      <dgm:spPr/>
      <dgm:t>
        <a:bodyPr/>
        <a:lstStyle/>
        <a:p>
          <a:endParaRPr lang="en-US"/>
        </a:p>
      </dgm:t>
    </dgm:pt>
    <dgm:pt modelId="{4226B7AA-A3AB-4EFE-B65E-9A665A7B8DA0}" type="sibTrans" cxnId="{74F4C8CB-AE5C-4AD6-80F7-08F52C19E03E}">
      <dgm:prSet/>
      <dgm:spPr/>
      <dgm:t>
        <a:bodyPr/>
        <a:lstStyle/>
        <a:p>
          <a:endParaRPr lang="en-US"/>
        </a:p>
      </dgm:t>
    </dgm:pt>
    <dgm:pt modelId="{873551EB-09BE-43BA-9CE7-4BEFF351A89B}">
      <dgm:prSet/>
      <dgm:spPr/>
      <dgm:t>
        <a:bodyPr/>
        <a:lstStyle/>
        <a:p>
          <a:r>
            <a:rPr lang="es-ES" smtClean="0"/>
            <a:t>Diagrama de paquetes</a:t>
          </a:r>
          <a:endParaRPr lang="en-US" dirty="0"/>
        </a:p>
      </dgm:t>
    </dgm:pt>
    <dgm:pt modelId="{4A06363F-1A30-42D1-B3EF-B511AAF44DBB}" type="parTrans" cxnId="{DA30D487-42CC-4C49-BD43-6C2E5E5B501B}">
      <dgm:prSet/>
      <dgm:spPr/>
      <dgm:t>
        <a:bodyPr/>
        <a:lstStyle/>
        <a:p>
          <a:endParaRPr lang="en-US"/>
        </a:p>
      </dgm:t>
    </dgm:pt>
    <dgm:pt modelId="{B05703EC-43DC-4BDB-9906-1317BD9B6CDA}" type="sibTrans" cxnId="{DA30D487-42CC-4C49-BD43-6C2E5E5B501B}">
      <dgm:prSet/>
      <dgm:spPr/>
      <dgm:t>
        <a:bodyPr/>
        <a:lstStyle/>
        <a:p>
          <a:endParaRPr lang="en-US"/>
        </a:p>
      </dgm:t>
    </dgm:pt>
    <dgm:pt modelId="{AEE3C106-8CED-4BD7-A2B5-093322A69CB1}" type="pres">
      <dgm:prSet presAssocID="{42751769-A8C3-4B63-BC93-532D3E73CD6B}" presName="Name0" presStyleCnt="0">
        <dgm:presLayoutVars>
          <dgm:dir/>
          <dgm:animLvl val="lvl"/>
          <dgm:resizeHandles/>
        </dgm:presLayoutVars>
      </dgm:prSet>
      <dgm:spPr/>
      <dgm:t>
        <a:bodyPr/>
        <a:lstStyle/>
        <a:p>
          <a:endParaRPr lang="en-US"/>
        </a:p>
      </dgm:t>
    </dgm:pt>
    <dgm:pt modelId="{B24C206F-5F55-47AD-8206-3B9D88A8BE0D}" type="pres">
      <dgm:prSet presAssocID="{D3753D95-2B98-4F0A-AA13-311E2C75F323}" presName="linNode" presStyleCnt="0"/>
      <dgm:spPr/>
    </dgm:pt>
    <dgm:pt modelId="{796A8EEB-D82C-454E-BA87-7CC1A7F5F008}" type="pres">
      <dgm:prSet presAssocID="{D3753D95-2B98-4F0A-AA13-311E2C75F323}" presName="parentShp" presStyleLbl="node1" presStyleIdx="0" presStyleCnt="6">
        <dgm:presLayoutVars>
          <dgm:bulletEnabled val="1"/>
        </dgm:presLayoutVars>
      </dgm:prSet>
      <dgm:spPr/>
      <dgm:t>
        <a:bodyPr/>
        <a:lstStyle/>
        <a:p>
          <a:endParaRPr lang="en-US"/>
        </a:p>
      </dgm:t>
    </dgm:pt>
    <dgm:pt modelId="{5AAC0660-156A-4C3D-8A88-26978FC02ECE}" type="pres">
      <dgm:prSet presAssocID="{D3753D95-2B98-4F0A-AA13-311E2C75F323}" presName="childShp" presStyleLbl="bgAccFollowNode1" presStyleIdx="0" presStyleCnt="6">
        <dgm:presLayoutVars>
          <dgm:bulletEnabled val="1"/>
        </dgm:presLayoutVars>
      </dgm:prSet>
      <dgm:spPr/>
      <dgm:t>
        <a:bodyPr/>
        <a:lstStyle/>
        <a:p>
          <a:endParaRPr lang="en-US"/>
        </a:p>
      </dgm:t>
    </dgm:pt>
    <dgm:pt modelId="{8DD70906-7AEC-473A-B531-799E9A76BAAD}" type="pres">
      <dgm:prSet presAssocID="{95466889-E0FC-4004-A48F-E1B22B7722B4}" presName="spacing" presStyleCnt="0"/>
      <dgm:spPr/>
    </dgm:pt>
    <dgm:pt modelId="{573A3A12-87D6-413A-B522-AFC1A0A44C1A}" type="pres">
      <dgm:prSet presAssocID="{88D0E56D-AAE2-46D4-A937-151ABCFBD261}" presName="linNode" presStyleCnt="0"/>
      <dgm:spPr/>
    </dgm:pt>
    <dgm:pt modelId="{4003758F-6B18-465E-B8CA-744224AEFBC4}" type="pres">
      <dgm:prSet presAssocID="{88D0E56D-AAE2-46D4-A937-151ABCFBD261}" presName="parentShp" presStyleLbl="node1" presStyleIdx="1" presStyleCnt="6">
        <dgm:presLayoutVars>
          <dgm:bulletEnabled val="1"/>
        </dgm:presLayoutVars>
      </dgm:prSet>
      <dgm:spPr/>
      <dgm:t>
        <a:bodyPr/>
        <a:lstStyle/>
        <a:p>
          <a:endParaRPr lang="en-US"/>
        </a:p>
      </dgm:t>
    </dgm:pt>
    <dgm:pt modelId="{E5379D27-CC68-4E4A-8094-AB5E9181346A}" type="pres">
      <dgm:prSet presAssocID="{88D0E56D-AAE2-46D4-A937-151ABCFBD261}" presName="childShp" presStyleLbl="bgAccFollowNode1" presStyleIdx="1" presStyleCnt="6">
        <dgm:presLayoutVars>
          <dgm:bulletEnabled val="1"/>
        </dgm:presLayoutVars>
      </dgm:prSet>
      <dgm:spPr/>
      <dgm:t>
        <a:bodyPr/>
        <a:lstStyle/>
        <a:p>
          <a:endParaRPr lang="en-US"/>
        </a:p>
      </dgm:t>
    </dgm:pt>
    <dgm:pt modelId="{60253228-E95E-4C8C-BFEC-3A1C867725D5}" type="pres">
      <dgm:prSet presAssocID="{91F8E7AA-2170-46F9-827C-EB857ABB6BDC}" presName="spacing" presStyleCnt="0"/>
      <dgm:spPr/>
    </dgm:pt>
    <dgm:pt modelId="{BBA70E95-7256-4CF1-989C-DE913D08B643}" type="pres">
      <dgm:prSet presAssocID="{FA39F8B4-DA27-4B21-A9D3-86F8F960DC25}" presName="linNode" presStyleCnt="0"/>
      <dgm:spPr/>
    </dgm:pt>
    <dgm:pt modelId="{42EFD336-D886-446A-82C9-57C1CA43A569}" type="pres">
      <dgm:prSet presAssocID="{FA39F8B4-DA27-4B21-A9D3-86F8F960DC25}" presName="parentShp" presStyleLbl="node1" presStyleIdx="2" presStyleCnt="6">
        <dgm:presLayoutVars>
          <dgm:bulletEnabled val="1"/>
        </dgm:presLayoutVars>
      </dgm:prSet>
      <dgm:spPr/>
      <dgm:t>
        <a:bodyPr/>
        <a:lstStyle/>
        <a:p>
          <a:endParaRPr lang="en-US"/>
        </a:p>
      </dgm:t>
    </dgm:pt>
    <dgm:pt modelId="{99ECA4B7-AD30-44FC-824C-D002449F3539}" type="pres">
      <dgm:prSet presAssocID="{FA39F8B4-DA27-4B21-A9D3-86F8F960DC25}" presName="childShp" presStyleLbl="bgAccFollowNode1" presStyleIdx="2" presStyleCnt="6">
        <dgm:presLayoutVars>
          <dgm:bulletEnabled val="1"/>
        </dgm:presLayoutVars>
      </dgm:prSet>
      <dgm:spPr/>
      <dgm:t>
        <a:bodyPr/>
        <a:lstStyle/>
        <a:p>
          <a:endParaRPr lang="en-US"/>
        </a:p>
      </dgm:t>
    </dgm:pt>
    <dgm:pt modelId="{D6C29296-51FD-4988-A1CA-76D9F5876BE9}" type="pres">
      <dgm:prSet presAssocID="{1C4EF8C5-1D25-48A2-BF68-D97C00D772DE}" presName="spacing" presStyleCnt="0"/>
      <dgm:spPr/>
    </dgm:pt>
    <dgm:pt modelId="{2B400B06-3F7A-4AB7-8D1F-E0DA12811486}" type="pres">
      <dgm:prSet presAssocID="{B30AFDB6-E5E7-448E-B68F-3AF2E3C02850}" presName="linNode" presStyleCnt="0"/>
      <dgm:spPr/>
    </dgm:pt>
    <dgm:pt modelId="{06C5F887-46DD-4285-BE7B-8DFE1D74AAEA}" type="pres">
      <dgm:prSet presAssocID="{B30AFDB6-E5E7-448E-B68F-3AF2E3C02850}" presName="parentShp" presStyleLbl="node1" presStyleIdx="3" presStyleCnt="6">
        <dgm:presLayoutVars>
          <dgm:bulletEnabled val="1"/>
        </dgm:presLayoutVars>
      </dgm:prSet>
      <dgm:spPr/>
      <dgm:t>
        <a:bodyPr/>
        <a:lstStyle/>
        <a:p>
          <a:endParaRPr lang="en-US"/>
        </a:p>
      </dgm:t>
    </dgm:pt>
    <dgm:pt modelId="{92018462-E119-4FA0-9227-F5854F23420F}" type="pres">
      <dgm:prSet presAssocID="{B30AFDB6-E5E7-448E-B68F-3AF2E3C02850}" presName="childShp" presStyleLbl="bgAccFollowNode1" presStyleIdx="3" presStyleCnt="6">
        <dgm:presLayoutVars>
          <dgm:bulletEnabled val="1"/>
        </dgm:presLayoutVars>
      </dgm:prSet>
      <dgm:spPr/>
      <dgm:t>
        <a:bodyPr/>
        <a:lstStyle/>
        <a:p>
          <a:endParaRPr lang="en-US"/>
        </a:p>
      </dgm:t>
    </dgm:pt>
    <dgm:pt modelId="{D5BE6557-33A2-4227-AC92-B0F649D3886A}" type="pres">
      <dgm:prSet presAssocID="{0D4D4088-B017-43E4-9CA0-C25AD9E9DFFF}" presName="spacing" presStyleCnt="0"/>
      <dgm:spPr/>
    </dgm:pt>
    <dgm:pt modelId="{A0F382AA-D38F-4217-9715-916BC67BD9E7}" type="pres">
      <dgm:prSet presAssocID="{234720D7-F0AB-4A8C-9B53-1C0C9A0F2DAA}" presName="linNode" presStyleCnt="0"/>
      <dgm:spPr/>
    </dgm:pt>
    <dgm:pt modelId="{B4ED5D79-9A93-42FE-AC34-9A68D1389C51}" type="pres">
      <dgm:prSet presAssocID="{234720D7-F0AB-4A8C-9B53-1C0C9A0F2DAA}" presName="parentShp" presStyleLbl="node1" presStyleIdx="4" presStyleCnt="6">
        <dgm:presLayoutVars>
          <dgm:bulletEnabled val="1"/>
        </dgm:presLayoutVars>
      </dgm:prSet>
      <dgm:spPr/>
      <dgm:t>
        <a:bodyPr/>
        <a:lstStyle/>
        <a:p>
          <a:endParaRPr lang="en-US"/>
        </a:p>
      </dgm:t>
    </dgm:pt>
    <dgm:pt modelId="{CCED78F2-4EA2-489E-AEB9-471D8F7978BE}" type="pres">
      <dgm:prSet presAssocID="{234720D7-F0AB-4A8C-9B53-1C0C9A0F2DAA}" presName="childShp" presStyleLbl="bgAccFollowNode1" presStyleIdx="4" presStyleCnt="6">
        <dgm:presLayoutVars>
          <dgm:bulletEnabled val="1"/>
        </dgm:presLayoutVars>
      </dgm:prSet>
      <dgm:spPr/>
      <dgm:t>
        <a:bodyPr/>
        <a:lstStyle/>
        <a:p>
          <a:endParaRPr lang="en-US"/>
        </a:p>
      </dgm:t>
    </dgm:pt>
    <dgm:pt modelId="{CE5EBCFF-68E1-4A24-9949-5E42FC177829}" type="pres">
      <dgm:prSet presAssocID="{7619F95B-A4F6-457D-B83D-5D1CF325E515}" presName="spacing" presStyleCnt="0"/>
      <dgm:spPr/>
    </dgm:pt>
    <dgm:pt modelId="{E45AFDDB-BCC6-4AF1-A379-48E367A3A394}" type="pres">
      <dgm:prSet presAssocID="{B3B98583-4675-4ACC-8D7C-150D96D5BFA7}" presName="linNode" presStyleCnt="0"/>
      <dgm:spPr/>
    </dgm:pt>
    <dgm:pt modelId="{61234BCE-A08C-4F9B-A240-266384CB72ED}" type="pres">
      <dgm:prSet presAssocID="{B3B98583-4675-4ACC-8D7C-150D96D5BFA7}" presName="parentShp" presStyleLbl="node1" presStyleIdx="5" presStyleCnt="6">
        <dgm:presLayoutVars>
          <dgm:bulletEnabled val="1"/>
        </dgm:presLayoutVars>
      </dgm:prSet>
      <dgm:spPr/>
      <dgm:t>
        <a:bodyPr/>
        <a:lstStyle/>
        <a:p>
          <a:endParaRPr lang="en-US"/>
        </a:p>
      </dgm:t>
    </dgm:pt>
    <dgm:pt modelId="{5CB74505-792B-4449-B52F-2BE4D222DEAF}" type="pres">
      <dgm:prSet presAssocID="{B3B98583-4675-4ACC-8D7C-150D96D5BFA7}" presName="childShp" presStyleLbl="bgAccFollowNode1" presStyleIdx="5" presStyleCnt="6">
        <dgm:presLayoutVars>
          <dgm:bulletEnabled val="1"/>
        </dgm:presLayoutVars>
      </dgm:prSet>
      <dgm:spPr/>
      <dgm:t>
        <a:bodyPr/>
        <a:lstStyle/>
        <a:p>
          <a:endParaRPr lang="en-US"/>
        </a:p>
      </dgm:t>
    </dgm:pt>
  </dgm:ptLst>
  <dgm:cxnLst>
    <dgm:cxn modelId="{CBA4C273-C63D-489A-AEBB-B8C1299E0320}" srcId="{B30AFDB6-E5E7-448E-B68F-3AF2E3C02850}" destId="{1EEF5DBC-B60B-4B70-9BA3-413727A0D8A4}" srcOrd="1" destOrd="0" parTransId="{FE623057-1595-449B-8ACD-A26963E4704F}" sibTransId="{389DB4CF-0292-479A-B9B6-57231B9F4CE0}"/>
    <dgm:cxn modelId="{691DFB3D-ECBA-417F-91B6-8EB782AB0DD9}" type="presOf" srcId="{B30AFDB6-E5E7-448E-B68F-3AF2E3C02850}" destId="{06C5F887-46DD-4285-BE7B-8DFE1D74AAEA}" srcOrd="0" destOrd="0" presId="urn:microsoft.com/office/officeart/2005/8/layout/vList6"/>
    <dgm:cxn modelId="{DC0BE588-09B8-43DD-AA60-4BD57B38B77E}" type="presOf" srcId="{E58C39A0-C5B0-49FD-8019-A3A9385D11E0}" destId="{CCED78F2-4EA2-489E-AEB9-471D8F7978BE}" srcOrd="0" destOrd="1" presId="urn:microsoft.com/office/officeart/2005/8/layout/vList6"/>
    <dgm:cxn modelId="{7AB60666-128E-4522-B368-DCD649410085}" srcId="{42751769-A8C3-4B63-BC93-532D3E73CD6B}" destId="{D3753D95-2B98-4F0A-AA13-311E2C75F323}" srcOrd="0" destOrd="0" parTransId="{49AD7D46-2E01-49E5-B58F-55DEB54CDA0C}" sibTransId="{95466889-E0FC-4004-A48F-E1B22B7722B4}"/>
    <dgm:cxn modelId="{D3C0DA50-7491-4822-BD1A-034DE0A2DF3F}" srcId="{42751769-A8C3-4B63-BC93-532D3E73CD6B}" destId="{88D0E56D-AAE2-46D4-A937-151ABCFBD261}" srcOrd="1" destOrd="0" parTransId="{3EA0731B-3B79-4900-AAF8-CFB0F6714C57}" sibTransId="{91F8E7AA-2170-46F9-827C-EB857ABB6BDC}"/>
    <dgm:cxn modelId="{9F548635-6024-4CEA-A1AA-91F330DFC48C}" type="presOf" srcId="{9DE85160-FBC0-408C-B516-8346CF8C221B}" destId="{E5379D27-CC68-4E4A-8094-AB5E9181346A}" srcOrd="0" destOrd="1" presId="urn:microsoft.com/office/officeart/2005/8/layout/vList6"/>
    <dgm:cxn modelId="{B43F92DD-A9F5-46A1-863B-8073AAE468FF}" type="presOf" srcId="{B3B98583-4675-4ACC-8D7C-150D96D5BFA7}" destId="{61234BCE-A08C-4F9B-A240-266384CB72ED}" srcOrd="0" destOrd="0" presId="urn:microsoft.com/office/officeart/2005/8/layout/vList6"/>
    <dgm:cxn modelId="{0DBCE0AD-E9DD-49DB-9F16-6CC91487A4F5}" type="presOf" srcId="{88D0E56D-AAE2-46D4-A937-151ABCFBD261}" destId="{4003758F-6B18-465E-B8CA-744224AEFBC4}" srcOrd="0" destOrd="0" presId="urn:microsoft.com/office/officeart/2005/8/layout/vList6"/>
    <dgm:cxn modelId="{F990E223-3A54-4CFD-8B07-414BE6A32433}" type="presOf" srcId="{741CD48D-8A43-4F82-8E98-A11C51C562DE}" destId="{5AAC0660-156A-4C3D-8A88-26978FC02ECE}" srcOrd="0" destOrd="0" presId="urn:microsoft.com/office/officeart/2005/8/layout/vList6"/>
    <dgm:cxn modelId="{74F4C8CB-AE5C-4AD6-80F7-08F52C19E03E}" srcId="{42751769-A8C3-4B63-BC93-532D3E73CD6B}" destId="{B3B98583-4675-4ACC-8D7C-150D96D5BFA7}" srcOrd="5" destOrd="0" parTransId="{7BB166BC-B2A6-4489-9F30-CBE747E6ACE1}" sibTransId="{4226B7AA-A3AB-4EFE-B65E-9A665A7B8DA0}"/>
    <dgm:cxn modelId="{443DDEBA-DBB3-4C22-BD8E-F0786A438336}" type="presOf" srcId="{42751769-A8C3-4B63-BC93-532D3E73CD6B}" destId="{AEE3C106-8CED-4BD7-A2B5-093322A69CB1}" srcOrd="0" destOrd="0" presId="urn:microsoft.com/office/officeart/2005/8/layout/vList6"/>
    <dgm:cxn modelId="{A5ABCF74-ED36-4031-8A1B-4160C5E7B8DE}" srcId="{42751769-A8C3-4B63-BC93-532D3E73CD6B}" destId="{B30AFDB6-E5E7-448E-B68F-3AF2E3C02850}" srcOrd="3" destOrd="0" parTransId="{A3DD115F-8D5B-425A-99D0-4B0DC3F8C806}" sibTransId="{0D4D4088-B017-43E4-9CA0-C25AD9E9DFFF}"/>
    <dgm:cxn modelId="{CC18DF03-9DDD-477C-BF2A-CD7B640AEA04}" type="presOf" srcId="{4B1E7E6B-31ED-404F-9351-4B94DCDDB84C}" destId="{99ECA4B7-AD30-44FC-824C-D002449F3539}" srcOrd="0" destOrd="1" presId="urn:microsoft.com/office/officeart/2005/8/layout/vList6"/>
    <dgm:cxn modelId="{9ABA3629-0BB5-4DF1-AB8E-33063DFCF7CE}" srcId="{234720D7-F0AB-4A8C-9B53-1C0C9A0F2DAA}" destId="{1EE7395D-1249-403D-85E5-63E476CE4512}" srcOrd="0" destOrd="0" parTransId="{6389C4C1-1FE9-4DAD-9D04-47083676B91C}" sibTransId="{511A2D03-458B-4DF8-B68C-4ADA0B8FB997}"/>
    <dgm:cxn modelId="{841C6665-96C0-4297-8A55-5AB966F873EF}" srcId="{42751769-A8C3-4B63-BC93-532D3E73CD6B}" destId="{FA39F8B4-DA27-4B21-A9D3-86F8F960DC25}" srcOrd="2" destOrd="0" parTransId="{5E0EEB04-92D2-400A-9310-D00EC2239C39}" sibTransId="{1C4EF8C5-1D25-48A2-BF68-D97C00D772DE}"/>
    <dgm:cxn modelId="{7905D297-F80C-48A3-BA83-D59AC0262B34}" srcId="{88D0E56D-AAE2-46D4-A937-151ABCFBD261}" destId="{9DE85160-FBC0-408C-B516-8346CF8C221B}" srcOrd="1" destOrd="0" parTransId="{099DB90C-6196-4950-967D-491B01C8C0EB}" sibTransId="{5B2473A8-7960-4EA7-BF82-4C9A0237ED86}"/>
    <dgm:cxn modelId="{E3162B3E-1D8D-441D-9A46-CB2393170741}" type="presOf" srcId="{D3753D95-2B98-4F0A-AA13-311E2C75F323}" destId="{796A8EEB-D82C-454E-BA87-7CC1A7F5F008}" srcOrd="0" destOrd="0" presId="urn:microsoft.com/office/officeart/2005/8/layout/vList6"/>
    <dgm:cxn modelId="{585ED953-B8B7-442D-B355-97E021C97121}" srcId="{234720D7-F0AB-4A8C-9B53-1C0C9A0F2DAA}" destId="{E58C39A0-C5B0-49FD-8019-A3A9385D11E0}" srcOrd="1" destOrd="0" parTransId="{05D40C5A-B358-4E42-9766-B8EE9FDA711F}" sibTransId="{F1EBB4F1-48A5-452A-B227-EDE968FC89EA}"/>
    <dgm:cxn modelId="{FD2149E6-1CC2-4DBA-BE94-7B28CD556EEC}" type="presOf" srcId="{1EE7395D-1249-403D-85E5-63E476CE4512}" destId="{CCED78F2-4EA2-489E-AEB9-471D8F7978BE}" srcOrd="0" destOrd="0" presId="urn:microsoft.com/office/officeart/2005/8/layout/vList6"/>
    <dgm:cxn modelId="{F7F26BB2-F1FE-484C-8310-68A116D92CF0}" type="presOf" srcId="{67043011-5F73-42DA-B5B3-B67435A23DB7}" destId="{92018462-E119-4FA0-9227-F5854F23420F}" srcOrd="0" destOrd="0" presId="urn:microsoft.com/office/officeart/2005/8/layout/vList6"/>
    <dgm:cxn modelId="{B17AC312-3EC0-4BBA-813C-C43BA2CB6F5B}" srcId="{88D0E56D-AAE2-46D4-A937-151ABCFBD261}" destId="{000F4DCD-FF14-4F24-B70F-DB8DB7D1E35B}" srcOrd="0" destOrd="0" parTransId="{2BF1553B-A331-45CF-9D1F-EC36A3933D8C}" sibTransId="{401C482A-8715-4CF8-B471-2801D2A228EA}"/>
    <dgm:cxn modelId="{7703816F-BA27-4DC3-BF8C-2E24D4ADE2DA}" type="presOf" srcId="{873551EB-09BE-43BA-9CE7-4BEFF351A89B}" destId="{5CB74505-792B-4449-B52F-2BE4D222DEAF}" srcOrd="0" destOrd="0" presId="urn:microsoft.com/office/officeart/2005/8/layout/vList6"/>
    <dgm:cxn modelId="{90D438B0-36DC-44FF-9C6A-2A5BA991DAA8}" type="presOf" srcId="{1EEF5DBC-B60B-4B70-9BA3-413727A0D8A4}" destId="{92018462-E119-4FA0-9227-F5854F23420F}" srcOrd="0" destOrd="1" presId="urn:microsoft.com/office/officeart/2005/8/layout/vList6"/>
    <dgm:cxn modelId="{47D9C701-2CCD-4652-A34C-B7FE30F515E2}" srcId="{FA39F8B4-DA27-4B21-A9D3-86F8F960DC25}" destId="{6EA0918C-060C-4D56-B56A-3E5D3928FCA2}" srcOrd="0" destOrd="0" parTransId="{FC8F3228-7A7B-498D-AC9E-0EEC350DB290}" sibTransId="{9950F258-A0FC-48D1-BE98-5C1A8239C115}"/>
    <dgm:cxn modelId="{80AA9B2E-78AA-4B58-9223-3199BD6FDBC1}" srcId="{FA39F8B4-DA27-4B21-A9D3-86F8F960DC25}" destId="{4B1E7E6B-31ED-404F-9351-4B94DCDDB84C}" srcOrd="1" destOrd="0" parTransId="{9A366DAB-7AE1-4E3E-93A9-6B2A3634FF4D}" sibTransId="{F991832F-8AFC-4D43-B197-2406CDA1AFAA}"/>
    <dgm:cxn modelId="{69697EB2-9AA4-42AD-BA11-7EEF38EF7C48}" type="presOf" srcId="{FA39F8B4-DA27-4B21-A9D3-86F8F960DC25}" destId="{42EFD336-D886-446A-82C9-57C1CA43A569}" srcOrd="0" destOrd="0" presId="urn:microsoft.com/office/officeart/2005/8/layout/vList6"/>
    <dgm:cxn modelId="{EBA2D0D8-366E-470C-8A0B-36CE32190AB6}" type="presOf" srcId="{6EA0918C-060C-4D56-B56A-3E5D3928FCA2}" destId="{99ECA4B7-AD30-44FC-824C-D002449F3539}" srcOrd="0" destOrd="0" presId="urn:microsoft.com/office/officeart/2005/8/layout/vList6"/>
    <dgm:cxn modelId="{B241475B-F946-4D91-86FA-1C0FE9C8B56D}" type="presOf" srcId="{000F4DCD-FF14-4F24-B70F-DB8DB7D1E35B}" destId="{E5379D27-CC68-4E4A-8094-AB5E9181346A}" srcOrd="0" destOrd="0" presId="urn:microsoft.com/office/officeart/2005/8/layout/vList6"/>
    <dgm:cxn modelId="{EB46BA6D-68E5-4F31-A057-0A667284BE33}" srcId="{42751769-A8C3-4B63-BC93-532D3E73CD6B}" destId="{234720D7-F0AB-4A8C-9B53-1C0C9A0F2DAA}" srcOrd="4" destOrd="0" parTransId="{0B6E3E86-995E-45C5-B6A0-2AB0FB39ADF9}" sibTransId="{7619F95B-A4F6-457D-B83D-5D1CF325E515}"/>
    <dgm:cxn modelId="{DA30D487-42CC-4C49-BD43-6C2E5E5B501B}" srcId="{B3B98583-4675-4ACC-8D7C-150D96D5BFA7}" destId="{873551EB-09BE-43BA-9CE7-4BEFF351A89B}" srcOrd="0" destOrd="0" parTransId="{4A06363F-1A30-42D1-B3EF-B511AAF44DBB}" sibTransId="{B05703EC-43DC-4BDB-9906-1317BD9B6CDA}"/>
    <dgm:cxn modelId="{D3563FFF-1AC9-4B70-8E83-3812C5AEB805}" srcId="{B30AFDB6-E5E7-448E-B68F-3AF2E3C02850}" destId="{67043011-5F73-42DA-B5B3-B67435A23DB7}" srcOrd="0" destOrd="0" parTransId="{646CB680-2D3B-43DD-8551-8CF631F35055}" sibTransId="{5CD9649E-6FAB-41A3-9748-2A501477625B}"/>
    <dgm:cxn modelId="{0AE7664E-20E5-4EED-8D80-D1D1B95420F8}" srcId="{D3753D95-2B98-4F0A-AA13-311E2C75F323}" destId="{741CD48D-8A43-4F82-8E98-A11C51C562DE}" srcOrd="0" destOrd="0" parTransId="{CA0BA344-F02E-4258-9B15-411DF25886C7}" sibTransId="{E2F7D900-92DC-4F88-94C2-2CAE318CC4E9}"/>
    <dgm:cxn modelId="{B55F0D41-6DA8-48CB-A9AC-81F50F445A36}" type="presOf" srcId="{234720D7-F0AB-4A8C-9B53-1C0C9A0F2DAA}" destId="{B4ED5D79-9A93-42FE-AC34-9A68D1389C51}" srcOrd="0" destOrd="0" presId="urn:microsoft.com/office/officeart/2005/8/layout/vList6"/>
    <dgm:cxn modelId="{A8B3B424-2501-4013-8D0C-827AC7890D2A}" type="presParOf" srcId="{AEE3C106-8CED-4BD7-A2B5-093322A69CB1}" destId="{B24C206F-5F55-47AD-8206-3B9D88A8BE0D}" srcOrd="0" destOrd="0" presId="urn:microsoft.com/office/officeart/2005/8/layout/vList6"/>
    <dgm:cxn modelId="{A4F394F4-8B7F-479F-BE78-994B23467B55}" type="presParOf" srcId="{B24C206F-5F55-47AD-8206-3B9D88A8BE0D}" destId="{796A8EEB-D82C-454E-BA87-7CC1A7F5F008}" srcOrd="0" destOrd="0" presId="urn:microsoft.com/office/officeart/2005/8/layout/vList6"/>
    <dgm:cxn modelId="{805B8022-E1BE-4187-8F07-2B9DFE31D871}" type="presParOf" srcId="{B24C206F-5F55-47AD-8206-3B9D88A8BE0D}" destId="{5AAC0660-156A-4C3D-8A88-26978FC02ECE}" srcOrd="1" destOrd="0" presId="urn:microsoft.com/office/officeart/2005/8/layout/vList6"/>
    <dgm:cxn modelId="{32BD9236-7FB1-4418-8F81-363FFBF87651}" type="presParOf" srcId="{AEE3C106-8CED-4BD7-A2B5-093322A69CB1}" destId="{8DD70906-7AEC-473A-B531-799E9A76BAAD}" srcOrd="1" destOrd="0" presId="urn:microsoft.com/office/officeart/2005/8/layout/vList6"/>
    <dgm:cxn modelId="{95E896E2-59F5-4322-A175-62BBE1411E22}" type="presParOf" srcId="{AEE3C106-8CED-4BD7-A2B5-093322A69CB1}" destId="{573A3A12-87D6-413A-B522-AFC1A0A44C1A}" srcOrd="2" destOrd="0" presId="urn:microsoft.com/office/officeart/2005/8/layout/vList6"/>
    <dgm:cxn modelId="{68162151-4AAB-48DC-B582-37E4611AAEBB}" type="presParOf" srcId="{573A3A12-87D6-413A-B522-AFC1A0A44C1A}" destId="{4003758F-6B18-465E-B8CA-744224AEFBC4}" srcOrd="0" destOrd="0" presId="urn:microsoft.com/office/officeart/2005/8/layout/vList6"/>
    <dgm:cxn modelId="{776A2772-61A5-4287-BE5D-CA43C8DB3BEE}" type="presParOf" srcId="{573A3A12-87D6-413A-B522-AFC1A0A44C1A}" destId="{E5379D27-CC68-4E4A-8094-AB5E9181346A}" srcOrd="1" destOrd="0" presId="urn:microsoft.com/office/officeart/2005/8/layout/vList6"/>
    <dgm:cxn modelId="{5410F129-AF82-4521-9A60-BCB28DBF70A9}" type="presParOf" srcId="{AEE3C106-8CED-4BD7-A2B5-093322A69CB1}" destId="{60253228-E95E-4C8C-BFEC-3A1C867725D5}" srcOrd="3" destOrd="0" presId="urn:microsoft.com/office/officeart/2005/8/layout/vList6"/>
    <dgm:cxn modelId="{5A49F95B-B83C-4B43-AACE-C8CBB95E22FC}" type="presParOf" srcId="{AEE3C106-8CED-4BD7-A2B5-093322A69CB1}" destId="{BBA70E95-7256-4CF1-989C-DE913D08B643}" srcOrd="4" destOrd="0" presId="urn:microsoft.com/office/officeart/2005/8/layout/vList6"/>
    <dgm:cxn modelId="{294BB81C-7AD4-43E2-B08F-4E918DBA2D57}" type="presParOf" srcId="{BBA70E95-7256-4CF1-989C-DE913D08B643}" destId="{42EFD336-D886-446A-82C9-57C1CA43A569}" srcOrd="0" destOrd="0" presId="urn:microsoft.com/office/officeart/2005/8/layout/vList6"/>
    <dgm:cxn modelId="{7BD1CC1E-4C4E-4537-AD74-DD1B35FDD5A8}" type="presParOf" srcId="{BBA70E95-7256-4CF1-989C-DE913D08B643}" destId="{99ECA4B7-AD30-44FC-824C-D002449F3539}" srcOrd="1" destOrd="0" presId="urn:microsoft.com/office/officeart/2005/8/layout/vList6"/>
    <dgm:cxn modelId="{DF03C585-050C-4B49-8412-5ADB1B59D263}" type="presParOf" srcId="{AEE3C106-8CED-4BD7-A2B5-093322A69CB1}" destId="{D6C29296-51FD-4988-A1CA-76D9F5876BE9}" srcOrd="5" destOrd="0" presId="urn:microsoft.com/office/officeart/2005/8/layout/vList6"/>
    <dgm:cxn modelId="{282A2F19-A647-4396-98F0-6A060FB8DDEB}" type="presParOf" srcId="{AEE3C106-8CED-4BD7-A2B5-093322A69CB1}" destId="{2B400B06-3F7A-4AB7-8D1F-E0DA12811486}" srcOrd="6" destOrd="0" presId="urn:microsoft.com/office/officeart/2005/8/layout/vList6"/>
    <dgm:cxn modelId="{624CCE90-3A79-4308-B5C3-24AC02E8642D}" type="presParOf" srcId="{2B400B06-3F7A-4AB7-8D1F-E0DA12811486}" destId="{06C5F887-46DD-4285-BE7B-8DFE1D74AAEA}" srcOrd="0" destOrd="0" presId="urn:microsoft.com/office/officeart/2005/8/layout/vList6"/>
    <dgm:cxn modelId="{7D75089F-E80A-408D-852E-6B9CE5D17EFC}" type="presParOf" srcId="{2B400B06-3F7A-4AB7-8D1F-E0DA12811486}" destId="{92018462-E119-4FA0-9227-F5854F23420F}" srcOrd="1" destOrd="0" presId="urn:microsoft.com/office/officeart/2005/8/layout/vList6"/>
    <dgm:cxn modelId="{90B1A69A-368D-4E53-871F-81D2077FD43F}" type="presParOf" srcId="{AEE3C106-8CED-4BD7-A2B5-093322A69CB1}" destId="{D5BE6557-33A2-4227-AC92-B0F649D3886A}" srcOrd="7" destOrd="0" presId="urn:microsoft.com/office/officeart/2005/8/layout/vList6"/>
    <dgm:cxn modelId="{7845E090-5C98-45C2-B62E-B9510B598D58}" type="presParOf" srcId="{AEE3C106-8CED-4BD7-A2B5-093322A69CB1}" destId="{A0F382AA-D38F-4217-9715-916BC67BD9E7}" srcOrd="8" destOrd="0" presId="urn:microsoft.com/office/officeart/2005/8/layout/vList6"/>
    <dgm:cxn modelId="{F7EE8BBF-021D-4670-8162-D66CEF2BFE63}" type="presParOf" srcId="{A0F382AA-D38F-4217-9715-916BC67BD9E7}" destId="{B4ED5D79-9A93-42FE-AC34-9A68D1389C51}" srcOrd="0" destOrd="0" presId="urn:microsoft.com/office/officeart/2005/8/layout/vList6"/>
    <dgm:cxn modelId="{F610F280-0C53-4045-A0A7-34442430153C}" type="presParOf" srcId="{A0F382AA-D38F-4217-9715-916BC67BD9E7}" destId="{CCED78F2-4EA2-489E-AEB9-471D8F7978BE}" srcOrd="1" destOrd="0" presId="urn:microsoft.com/office/officeart/2005/8/layout/vList6"/>
    <dgm:cxn modelId="{F803B429-BC88-4F2A-A4E1-D91911180D1E}" type="presParOf" srcId="{AEE3C106-8CED-4BD7-A2B5-093322A69CB1}" destId="{CE5EBCFF-68E1-4A24-9949-5E42FC177829}" srcOrd="9" destOrd="0" presId="urn:microsoft.com/office/officeart/2005/8/layout/vList6"/>
    <dgm:cxn modelId="{0208E3F4-CB06-45A0-9006-8BEC494D715B}" type="presParOf" srcId="{AEE3C106-8CED-4BD7-A2B5-093322A69CB1}" destId="{E45AFDDB-BCC6-4AF1-A379-48E367A3A394}" srcOrd="10" destOrd="0" presId="urn:microsoft.com/office/officeart/2005/8/layout/vList6"/>
    <dgm:cxn modelId="{A3CA3393-3A06-4577-B083-26374F822BCD}" type="presParOf" srcId="{E45AFDDB-BCC6-4AF1-A379-48E367A3A394}" destId="{61234BCE-A08C-4F9B-A240-266384CB72ED}" srcOrd="0" destOrd="0" presId="urn:microsoft.com/office/officeart/2005/8/layout/vList6"/>
    <dgm:cxn modelId="{605C64CB-B1DE-4B2C-9E4B-0E391890758E}" type="presParOf" srcId="{E45AFDDB-BCC6-4AF1-A379-48E367A3A394}" destId="{5CB74505-792B-4449-B52F-2BE4D222DEAF}"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AC0660-156A-4C3D-8A88-26978FC02ECE}">
      <dsp:nvSpPr>
        <dsp:cNvPr id="0" name=""/>
        <dsp:cNvSpPr/>
      </dsp:nvSpPr>
      <dsp:spPr>
        <a:xfrm>
          <a:off x="3401695" y="558"/>
          <a:ext cx="5102542" cy="703212"/>
        </a:xfrm>
        <a:prstGeom prst="rightArrow">
          <a:avLst>
            <a:gd name="adj1" fmla="val 75000"/>
            <a:gd name="adj2" fmla="val 50000"/>
          </a:avLst>
        </a:prstGeom>
        <a:solidFill>
          <a:schemeClr val="accent1">
            <a:alpha val="90000"/>
            <a:tint val="40000"/>
            <a:hueOff val="0"/>
            <a:satOff val="0"/>
            <a:lumOff val="0"/>
            <a:alphaOff val="0"/>
          </a:schemeClr>
        </a:solidFill>
        <a:ln w="11429" cap="flat" cmpd="sng" algn="ctr">
          <a:solidFill>
            <a:schemeClr val="accent1">
              <a:alpha val="90000"/>
              <a:tint val="4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n-US" sz="1700" kern="1200" smtClean="0"/>
            <a:t>Diagrama de casos de uso</a:t>
          </a:r>
          <a:endParaRPr lang="en-US" sz="1700" kern="1200" dirty="0" smtClean="0"/>
        </a:p>
      </dsp:txBody>
      <dsp:txXfrm>
        <a:off x="3401695" y="558"/>
        <a:ext cx="5102542" cy="703212"/>
      </dsp:txXfrm>
    </dsp:sp>
    <dsp:sp modelId="{796A8EEB-D82C-454E-BA87-7CC1A7F5F008}">
      <dsp:nvSpPr>
        <dsp:cNvPr id="0" name=""/>
        <dsp:cNvSpPr/>
      </dsp:nvSpPr>
      <dsp:spPr>
        <a:xfrm>
          <a:off x="0" y="558"/>
          <a:ext cx="3401695" cy="703212"/>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smtClean="0"/>
            <a:t>Modelado de requerimientos </a:t>
          </a:r>
          <a:endParaRPr lang="en-US" sz="2100" kern="1200"/>
        </a:p>
      </dsp:txBody>
      <dsp:txXfrm>
        <a:off x="0" y="558"/>
        <a:ext cx="3401695" cy="703212"/>
      </dsp:txXfrm>
    </dsp:sp>
    <dsp:sp modelId="{E5379D27-CC68-4E4A-8094-AB5E9181346A}">
      <dsp:nvSpPr>
        <dsp:cNvPr id="0" name=""/>
        <dsp:cNvSpPr/>
      </dsp:nvSpPr>
      <dsp:spPr>
        <a:xfrm>
          <a:off x="3401695" y="774092"/>
          <a:ext cx="5102542" cy="703212"/>
        </a:xfrm>
        <a:prstGeom prst="rightArrow">
          <a:avLst>
            <a:gd name="adj1" fmla="val 75000"/>
            <a:gd name="adj2" fmla="val 50000"/>
          </a:avLst>
        </a:prstGeom>
        <a:solidFill>
          <a:schemeClr val="accent1">
            <a:alpha val="90000"/>
            <a:tint val="40000"/>
            <a:hueOff val="0"/>
            <a:satOff val="0"/>
            <a:lumOff val="0"/>
            <a:alphaOff val="0"/>
          </a:schemeClr>
        </a:solidFill>
        <a:ln w="11429" cap="flat" cmpd="sng" algn="ctr">
          <a:solidFill>
            <a:schemeClr val="accent1">
              <a:alpha val="90000"/>
              <a:tint val="4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s-ES" sz="1700" kern="1200" dirty="0" smtClean="0"/>
            <a:t>Diagrama de clases</a:t>
          </a:r>
        </a:p>
        <a:p>
          <a:pPr marL="171450" lvl="1" indent="-171450" algn="l" defTabSz="755650">
            <a:lnSpc>
              <a:spcPct val="90000"/>
            </a:lnSpc>
            <a:spcBef>
              <a:spcPct val="0"/>
            </a:spcBef>
            <a:spcAft>
              <a:spcPct val="15000"/>
            </a:spcAft>
            <a:buChar char="••"/>
          </a:pPr>
          <a:r>
            <a:rPr lang="en-US" sz="1700" kern="1200" smtClean="0"/>
            <a:t>Diagrama de objetos</a:t>
          </a:r>
          <a:endParaRPr lang="en-US" sz="1700" kern="1200" dirty="0" smtClean="0"/>
        </a:p>
      </dsp:txBody>
      <dsp:txXfrm>
        <a:off x="3401695" y="774092"/>
        <a:ext cx="5102542" cy="703212"/>
      </dsp:txXfrm>
    </dsp:sp>
    <dsp:sp modelId="{4003758F-6B18-465E-B8CA-744224AEFBC4}">
      <dsp:nvSpPr>
        <dsp:cNvPr id="0" name=""/>
        <dsp:cNvSpPr/>
      </dsp:nvSpPr>
      <dsp:spPr>
        <a:xfrm>
          <a:off x="0" y="774092"/>
          <a:ext cx="3401695" cy="703212"/>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ES" sz="2100" kern="1200" smtClean="0"/>
            <a:t>Modelado de la estructura </a:t>
          </a:r>
          <a:endParaRPr lang="es-ES" sz="2100" kern="1200" dirty="0" smtClean="0"/>
        </a:p>
      </dsp:txBody>
      <dsp:txXfrm>
        <a:off x="0" y="774092"/>
        <a:ext cx="3401695" cy="703212"/>
      </dsp:txXfrm>
    </dsp:sp>
    <dsp:sp modelId="{99ECA4B7-AD30-44FC-824C-D002449F3539}">
      <dsp:nvSpPr>
        <dsp:cNvPr id="0" name=""/>
        <dsp:cNvSpPr/>
      </dsp:nvSpPr>
      <dsp:spPr>
        <a:xfrm>
          <a:off x="3401695" y="1547626"/>
          <a:ext cx="5102542" cy="703212"/>
        </a:xfrm>
        <a:prstGeom prst="rightArrow">
          <a:avLst>
            <a:gd name="adj1" fmla="val 75000"/>
            <a:gd name="adj2" fmla="val 50000"/>
          </a:avLst>
        </a:prstGeom>
        <a:solidFill>
          <a:schemeClr val="accent1">
            <a:alpha val="90000"/>
            <a:tint val="40000"/>
            <a:hueOff val="0"/>
            <a:satOff val="0"/>
            <a:lumOff val="0"/>
            <a:alphaOff val="0"/>
          </a:schemeClr>
        </a:solidFill>
        <a:ln w="11429" cap="flat" cmpd="sng" algn="ctr">
          <a:solidFill>
            <a:schemeClr val="accent1">
              <a:alpha val="90000"/>
              <a:tint val="4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n-US" sz="1700" kern="1200" smtClean="0"/>
            <a:t>Diagrama de secuencias</a:t>
          </a:r>
          <a:endParaRPr lang="en-US" sz="1700" kern="1200" dirty="0" smtClean="0"/>
        </a:p>
        <a:p>
          <a:pPr marL="171450" lvl="1" indent="-171450" algn="l" defTabSz="755650">
            <a:lnSpc>
              <a:spcPct val="90000"/>
            </a:lnSpc>
            <a:spcBef>
              <a:spcPct val="0"/>
            </a:spcBef>
            <a:spcAft>
              <a:spcPct val="15000"/>
            </a:spcAft>
            <a:buChar char="••"/>
          </a:pPr>
          <a:r>
            <a:rPr lang="en-US" sz="1700" kern="1200" smtClean="0"/>
            <a:t>Diagrama de colaboraciones</a:t>
          </a:r>
          <a:endParaRPr lang="en-US" sz="1700" kern="1200" dirty="0" smtClean="0"/>
        </a:p>
      </dsp:txBody>
      <dsp:txXfrm>
        <a:off x="3401695" y="1547626"/>
        <a:ext cx="5102542" cy="703212"/>
      </dsp:txXfrm>
    </dsp:sp>
    <dsp:sp modelId="{42EFD336-D886-446A-82C9-57C1CA43A569}">
      <dsp:nvSpPr>
        <dsp:cNvPr id="0" name=""/>
        <dsp:cNvSpPr/>
      </dsp:nvSpPr>
      <dsp:spPr>
        <a:xfrm>
          <a:off x="0" y="1547626"/>
          <a:ext cx="3401695" cy="703212"/>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ES" sz="2100" kern="1200" smtClean="0"/>
            <a:t>Modelado de la interacción</a:t>
          </a:r>
          <a:endParaRPr lang="es-ES" sz="2100" kern="1200" dirty="0" smtClean="0"/>
        </a:p>
      </dsp:txBody>
      <dsp:txXfrm>
        <a:off x="0" y="1547626"/>
        <a:ext cx="3401695" cy="703212"/>
      </dsp:txXfrm>
    </dsp:sp>
    <dsp:sp modelId="{92018462-E119-4FA0-9227-F5854F23420F}">
      <dsp:nvSpPr>
        <dsp:cNvPr id="0" name=""/>
        <dsp:cNvSpPr/>
      </dsp:nvSpPr>
      <dsp:spPr>
        <a:xfrm>
          <a:off x="3401695" y="2321160"/>
          <a:ext cx="5102542" cy="703212"/>
        </a:xfrm>
        <a:prstGeom prst="rightArrow">
          <a:avLst>
            <a:gd name="adj1" fmla="val 75000"/>
            <a:gd name="adj2" fmla="val 50000"/>
          </a:avLst>
        </a:prstGeom>
        <a:solidFill>
          <a:schemeClr val="accent1">
            <a:alpha val="90000"/>
            <a:tint val="40000"/>
            <a:hueOff val="0"/>
            <a:satOff val="0"/>
            <a:lumOff val="0"/>
            <a:alphaOff val="0"/>
          </a:schemeClr>
        </a:solidFill>
        <a:ln w="11429" cap="flat" cmpd="sng" algn="ctr">
          <a:solidFill>
            <a:schemeClr val="accent1">
              <a:alpha val="90000"/>
              <a:tint val="4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n-US" sz="1700" kern="1200" smtClean="0"/>
            <a:t>Diagrama de estados</a:t>
          </a:r>
          <a:endParaRPr lang="en-US" sz="1700" kern="1200" dirty="0" smtClean="0"/>
        </a:p>
        <a:p>
          <a:pPr marL="171450" lvl="1" indent="-171450" algn="l" defTabSz="755650">
            <a:lnSpc>
              <a:spcPct val="90000"/>
            </a:lnSpc>
            <a:spcBef>
              <a:spcPct val="0"/>
            </a:spcBef>
            <a:spcAft>
              <a:spcPct val="15000"/>
            </a:spcAft>
            <a:buChar char="••"/>
          </a:pPr>
          <a:r>
            <a:rPr lang="en-US" sz="1700" kern="1200" smtClean="0"/>
            <a:t>Diagrama de actividades</a:t>
          </a:r>
          <a:endParaRPr lang="en-US" sz="1700" kern="1200" dirty="0" smtClean="0"/>
        </a:p>
      </dsp:txBody>
      <dsp:txXfrm>
        <a:off x="3401695" y="2321160"/>
        <a:ext cx="5102542" cy="703212"/>
      </dsp:txXfrm>
    </dsp:sp>
    <dsp:sp modelId="{06C5F887-46DD-4285-BE7B-8DFE1D74AAEA}">
      <dsp:nvSpPr>
        <dsp:cNvPr id="0" name=""/>
        <dsp:cNvSpPr/>
      </dsp:nvSpPr>
      <dsp:spPr>
        <a:xfrm>
          <a:off x="0" y="2321160"/>
          <a:ext cx="3401695" cy="703212"/>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smtClean="0"/>
            <a:t>Modelado del comportamiento </a:t>
          </a:r>
          <a:endParaRPr lang="en-US" sz="2100" kern="1200" dirty="0" smtClean="0"/>
        </a:p>
      </dsp:txBody>
      <dsp:txXfrm>
        <a:off x="0" y="2321160"/>
        <a:ext cx="3401695" cy="703212"/>
      </dsp:txXfrm>
    </dsp:sp>
    <dsp:sp modelId="{CCED78F2-4EA2-489E-AEB9-471D8F7978BE}">
      <dsp:nvSpPr>
        <dsp:cNvPr id="0" name=""/>
        <dsp:cNvSpPr/>
      </dsp:nvSpPr>
      <dsp:spPr>
        <a:xfrm>
          <a:off x="3401695" y="3094694"/>
          <a:ext cx="5102542" cy="703212"/>
        </a:xfrm>
        <a:prstGeom prst="rightArrow">
          <a:avLst>
            <a:gd name="adj1" fmla="val 75000"/>
            <a:gd name="adj2" fmla="val 50000"/>
          </a:avLst>
        </a:prstGeom>
        <a:solidFill>
          <a:schemeClr val="accent1">
            <a:alpha val="90000"/>
            <a:tint val="40000"/>
            <a:hueOff val="0"/>
            <a:satOff val="0"/>
            <a:lumOff val="0"/>
            <a:alphaOff val="0"/>
          </a:schemeClr>
        </a:solidFill>
        <a:ln w="11429" cap="flat" cmpd="sng" algn="ctr">
          <a:solidFill>
            <a:schemeClr val="accent1">
              <a:alpha val="90000"/>
              <a:tint val="4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n-US" sz="1700" kern="1200" smtClean="0"/>
            <a:t>Diagrama de componentes</a:t>
          </a:r>
          <a:endParaRPr lang="en-US" sz="1700" kern="1200" dirty="0" smtClean="0"/>
        </a:p>
        <a:p>
          <a:pPr marL="171450" lvl="1" indent="-171450" algn="l" defTabSz="755650">
            <a:lnSpc>
              <a:spcPct val="90000"/>
            </a:lnSpc>
            <a:spcBef>
              <a:spcPct val="0"/>
            </a:spcBef>
            <a:spcAft>
              <a:spcPct val="15000"/>
            </a:spcAft>
            <a:buChar char="••"/>
          </a:pPr>
          <a:r>
            <a:rPr lang="en-US" sz="1700" kern="1200" smtClean="0"/>
            <a:t>Diagrama de despliegue</a:t>
          </a:r>
          <a:endParaRPr lang="en-US" sz="1700" kern="1200" dirty="0" smtClean="0"/>
        </a:p>
      </dsp:txBody>
      <dsp:txXfrm>
        <a:off x="3401695" y="3094694"/>
        <a:ext cx="5102542" cy="703212"/>
      </dsp:txXfrm>
    </dsp:sp>
    <dsp:sp modelId="{B4ED5D79-9A93-42FE-AC34-9A68D1389C51}">
      <dsp:nvSpPr>
        <dsp:cNvPr id="0" name=""/>
        <dsp:cNvSpPr/>
      </dsp:nvSpPr>
      <dsp:spPr>
        <a:xfrm>
          <a:off x="0" y="3094694"/>
          <a:ext cx="3401695" cy="703212"/>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smtClean="0"/>
            <a:t>Herramientas de diseño</a:t>
          </a:r>
          <a:endParaRPr lang="en-US" sz="2100" kern="1200" dirty="0" smtClean="0"/>
        </a:p>
      </dsp:txBody>
      <dsp:txXfrm>
        <a:off x="0" y="3094694"/>
        <a:ext cx="3401695" cy="703212"/>
      </dsp:txXfrm>
    </dsp:sp>
    <dsp:sp modelId="{5CB74505-792B-4449-B52F-2BE4D222DEAF}">
      <dsp:nvSpPr>
        <dsp:cNvPr id="0" name=""/>
        <dsp:cNvSpPr/>
      </dsp:nvSpPr>
      <dsp:spPr>
        <a:xfrm>
          <a:off x="3401695" y="3868229"/>
          <a:ext cx="5102542" cy="703212"/>
        </a:xfrm>
        <a:prstGeom prst="rightArrow">
          <a:avLst>
            <a:gd name="adj1" fmla="val 75000"/>
            <a:gd name="adj2" fmla="val 50000"/>
          </a:avLst>
        </a:prstGeom>
        <a:solidFill>
          <a:schemeClr val="accent1">
            <a:alpha val="90000"/>
            <a:tint val="40000"/>
            <a:hueOff val="0"/>
            <a:satOff val="0"/>
            <a:lumOff val="0"/>
            <a:alphaOff val="0"/>
          </a:schemeClr>
        </a:solidFill>
        <a:ln w="11429" cap="flat" cmpd="sng" algn="ctr">
          <a:solidFill>
            <a:schemeClr val="accent1">
              <a:alpha val="90000"/>
              <a:tint val="4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s-ES" sz="1700" kern="1200" smtClean="0"/>
            <a:t>Diagrama de paquetes</a:t>
          </a:r>
          <a:endParaRPr lang="en-US" sz="1700" kern="1200" dirty="0"/>
        </a:p>
      </dsp:txBody>
      <dsp:txXfrm>
        <a:off x="3401695" y="3868229"/>
        <a:ext cx="5102542" cy="703212"/>
      </dsp:txXfrm>
    </dsp:sp>
    <dsp:sp modelId="{61234BCE-A08C-4F9B-A240-266384CB72ED}">
      <dsp:nvSpPr>
        <dsp:cNvPr id="0" name=""/>
        <dsp:cNvSpPr/>
      </dsp:nvSpPr>
      <dsp:spPr>
        <a:xfrm>
          <a:off x="0" y="3868229"/>
          <a:ext cx="3401695" cy="703212"/>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ES" sz="2100" kern="1200" smtClean="0"/>
            <a:t>Organización del modelo </a:t>
          </a:r>
          <a:endParaRPr lang="es-ES" sz="2100" kern="1200" dirty="0" smtClean="0"/>
        </a:p>
      </dsp:txBody>
      <dsp:txXfrm>
        <a:off x="0" y="3868229"/>
        <a:ext cx="3401695" cy="703212"/>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A0D55E-B7CA-40B9-BE5E-C055F14F7043}" type="datetimeFigureOut">
              <a:rPr lang="en-US" smtClean="0"/>
              <a:pPr/>
              <a:t>9/13/2010</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A51246-1E2B-4A49-B362-0BF466D608C7}" type="slidenum">
              <a:rPr lang="en-US" smtClean="0"/>
              <a:pPr/>
              <a:t>‹Nº›</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009EDAF-7FC2-460D-813F-04D454DF8C2B}" type="slidenum">
              <a:rPr lang="es-ES_tradnl" smtClean="0">
                <a:latin typeface="Arial" pitchFamily="34" charset="0"/>
              </a:rPr>
              <a:pPr/>
              <a:t>1</a:t>
            </a:fld>
            <a:endParaRPr lang="es-ES_tradnl" smtClean="0">
              <a:latin typeface="Arial" pitchFamily="34" charset="0"/>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s-E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4642" name="Rectangle 2"/>
          <p:cNvSpPr>
            <a:spLocks noGrp="1" noRot="1" noChangeAspect="1" noChangeArrowheads="1" noTextEdit="1"/>
          </p:cNvSpPr>
          <p:nvPr>
            <p:ph type="sldImg"/>
          </p:nvPr>
        </p:nvSpPr>
        <p:spPr bwMode="auto">
          <a:xfrm>
            <a:off x="1303338" y="804863"/>
            <a:ext cx="4256087" cy="3192462"/>
          </a:xfrm>
          <a:prstGeom prst="rect">
            <a:avLst/>
          </a:prstGeom>
          <a:solidFill>
            <a:srgbClr val="FFFFFF"/>
          </a:solidFill>
          <a:ln>
            <a:solidFill>
              <a:srgbClr val="000000"/>
            </a:solidFill>
            <a:miter lim="800000"/>
            <a:headEnd/>
            <a:tailEnd/>
          </a:ln>
        </p:spPr>
      </p:sp>
      <p:sp>
        <p:nvSpPr>
          <p:cNvPr id="1264643" name="Rectangle 3"/>
          <p:cNvSpPr>
            <a:spLocks noGrp="1" noChangeArrowheads="1"/>
          </p:cNvSpPr>
          <p:nvPr>
            <p:ph type="body" idx="1"/>
          </p:nvPr>
        </p:nvSpPr>
        <p:spPr bwMode="auto">
          <a:xfrm>
            <a:off x="830808" y="4344358"/>
            <a:ext cx="5196384" cy="3847940"/>
          </a:xfrm>
          <a:prstGeom prst="rect">
            <a:avLst/>
          </a:prstGeom>
          <a:solidFill>
            <a:srgbClr val="FFFFFF"/>
          </a:solidFill>
          <a:ln>
            <a:solidFill>
              <a:srgbClr val="000000"/>
            </a:solidFill>
            <a:miter lim="800000"/>
            <a:headEnd/>
            <a:tailEnd/>
          </a:ln>
        </p:spPr>
        <p:txBody>
          <a:bodyPr lIns="91378" tIns="45688" rIns="91378" bIns="45688"/>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0818" name="Rectangle 2"/>
          <p:cNvSpPr>
            <a:spLocks noGrp="1" noRot="1" noChangeAspect="1" noChangeArrowheads="1" noTextEdit="1"/>
          </p:cNvSpPr>
          <p:nvPr>
            <p:ph type="sldImg"/>
          </p:nvPr>
        </p:nvSpPr>
        <p:spPr>
          <a:ln/>
        </p:spPr>
      </p:sp>
      <p:sp>
        <p:nvSpPr>
          <p:cNvPr id="9308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42" name="Rectangle 2"/>
          <p:cNvSpPr>
            <a:spLocks noGrp="1" noRot="1" noChangeAspect="1" noChangeArrowheads="1" noTextEdit="1"/>
          </p:cNvSpPr>
          <p:nvPr>
            <p:ph type="sldImg"/>
          </p:nvPr>
        </p:nvSpPr>
        <p:spPr>
          <a:ln/>
        </p:spPr>
      </p:sp>
      <p:sp>
        <p:nvSpPr>
          <p:cNvPr id="9318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7298" name="Rectangle 2"/>
          <p:cNvSpPr>
            <a:spLocks noGrp="1" noRot="1" noChangeAspect="1" noChangeArrowheads="1" noTextEdit="1"/>
          </p:cNvSpPr>
          <p:nvPr>
            <p:ph type="sldImg"/>
          </p:nvPr>
        </p:nvSpPr>
        <p:spPr bwMode="auto">
          <a:xfrm>
            <a:off x="1300163" y="803275"/>
            <a:ext cx="4259262" cy="3194050"/>
          </a:xfrm>
          <a:prstGeom prst="rect">
            <a:avLst/>
          </a:prstGeom>
          <a:solidFill>
            <a:srgbClr val="FFFFFF"/>
          </a:solidFill>
          <a:ln>
            <a:solidFill>
              <a:srgbClr val="000000"/>
            </a:solidFill>
            <a:miter lim="800000"/>
            <a:headEnd/>
            <a:tailEnd/>
          </a:ln>
        </p:spPr>
      </p:sp>
      <p:sp>
        <p:nvSpPr>
          <p:cNvPr id="1207299" name="Rectangle 3"/>
          <p:cNvSpPr>
            <a:spLocks noGrp="1" noChangeArrowheads="1"/>
          </p:cNvSpPr>
          <p:nvPr>
            <p:ph type="body" idx="1"/>
          </p:nvPr>
        </p:nvSpPr>
        <p:spPr bwMode="auto">
          <a:xfrm>
            <a:off x="830808" y="4344358"/>
            <a:ext cx="5196384" cy="3847940"/>
          </a:xfrm>
          <a:prstGeom prst="rect">
            <a:avLst/>
          </a:prstGeom>
          <a:solidFill>
            <a:srgbClr val="FFFFFF"/>
          </a:solidFill>
          <a:ln>
            <a:solidFill>
              <a:srgbClr val="000000"/>
            </a:solidFill>
            <a:miter lim="800000"/>
            <a:headEnd/>
            <a:tailEnd/>
          </a:ln>
        </p:spPr>
        <p:txBody>
          <a:bodyPr lIns="89043" tIns="44523" rIns="89043" bIns="44523"/>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8978" name="Rectangle 2"/>
          <p:cNvSpPr>
            <a:spLocks noGrp="1" noRot="1" noChangeAspect="1" noChangeArrowheads="1" noTextEdit="1"/>
          </p:cNvSpPr>
          <p:nvPr>
            <p:ph type="sldImg"/>
          </p:nvPr>
        </p:nvSpPr>
        <p:spPr bwMode="auto">
          <a:xfrm>
            <a:off x="1300163" y="803275"/>
            <a:ext cx="4259262" cy="3194050"/>
          </a:xfrm>
          <a:prstGeom prst="rect">
            <a:avLst/>
          </a:prstGeom>
          <a:solidFill>
            <a:srgbClr val="FFFFFF"/>
          </a:solidFill>
          <a:ln>
            <a:solidFill>
              <a:srgbClr val="000000"/>
            </a:solidFill>
            <a:miter lim="800000"/>
            <a:headEnd/>
            <a:tailEnd/>
          </a:ln>
        </p:spPr>
      </p:sp>
      <p:sp>
        <p:nvSpPr>
          <p:cNvPr id="1278979" name="Rectangle 3"/>
          <p:cNvSpPr>
            <a:spLocks noGrp="1" noChangeArrowheads="1"/>
          </p:cNvSpPr>
          <p:nvPr>
            <p:ph type="body" idx="1"/>
          </p:nvPr>
        </p:nvSpPr>
        <p:spPr bwMode="auto">
          <a:xfrm>
            <a:off x="830808" y="4344358"/>
            <a:ext cx="5196384" cy="3847940"/>
          </a:xfrm>
          <a:prstGeom prst="rect">
            <a:avLst/>
          </a:prstGeom>
          <a:solidFill>
            <a:srgbClr val="FFFFFF"/>
          </a:solidFill>
          <a:ln>
            <a:solidFill>
              <a:srgbClr val="000000"/>
            </a:solidFill>
            <a:miter lim="800000"/>
            <a:headEnd/>
            <a:tailEnd/>
          </a:ln>
        </p:spPr>
        <p:txBody>
          <a:bodyPr lIns="89043" tIns="44523" rIns="89043" bIns="44523"/>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986" name="Rectangle 2"/>
          <p:cNvSpPr>
            <a:spLocks noGrp="1" noRot="1" noChangeAspect="1" noChangeArrowheads="1" noTextEdit="1"/>
          </p:cNvSpPr>
          <p:nvPr>
            <p:ph type="sldImg"/>
          </p:nvPr>
        </p:nvSpPr>
        <p:spPr>
          <a:ln/>
        </p:spPr>
      </p:sp>
      <p:sp>
        <p:nvSpPr>
          <p:cNvPr id="937987" name="Rectangle 3"/>
          <p:cNvSpPr>
            <a:spLocks noGrp="1" noChangeArrowheads="1"/>
          </p:cNvSpPr>
          <p:nvPr>
            <p:ph type="body" idx="1"/>
          </p:nvPr>
        </p:nvSpPr>
        <p:spPr/>
        <p:txBody>
          <a:bodyPr/>
          <a:lstStyle/>
          <a:p>
            <a:pPr>
              <a:spcBef>
                <a:spcPct val="0"/>
              </a:spcBef>
              <a:buFont typeface="Wingdings" pitchFamily="2" charset="2"/>
              <a:buNone/>
            </a:pPr>
            <a:r>
              <a:rPr lang="es-ES" sz="900" dirty="0">
                <a:latin typeface="Tahoma" pitchFamily="34" charset="0"/>
              </a:rPr>
              <a:t>Cada Caso de Uso puede estar definido por:</a:t>
            </a:r>
          </a:p>
          <a:p>
            <a:pPr>
              <a:lnSpc>
                <a:spcPct val="90000"/>
              </a:lnSpc>
              <a:spcBef>
                <a:spcPct val="0"/>
              </a:spcBef>
              <a:buFont typeface="Wingdings" pitchFamily="2" charset="2"/>
              <a:buNone/>
            </a:pPr>
            <a:endParaRPr lang="es-ES" sz="900" dirty="0">
              <a:latin typeface="Tahoma" pitchFamily="34" charset="0"/>
            </a:endParaRPr>
          </a:p>
          <a:p>
            <a:pPr marL="351625" lvl="1" indent="-175812">
              <a:lnSpc>
                <a:spcPct val="30000"/>
              </a:lnSpc>
              <a:spcBef>
                <a:spcPct val="0"/>
              </a:spcBef>
              <a:buFontTx/>
              <a:buChar char="•"/>
            </a:pPr>
            <a:r>
              <a:rPr lang="es-ES" sz="900" dirty="0">
                <a:latin typeface="Tahoma" pitchFamily="34" charset="0"/>
              </a:rPr>
              <a:t>texto que lo describe</a:t>
            </a:r>
          </a:p>
          <a:p>
            <a:pPr marL="351625" lvl="1" indent="-175812">
              <a:lnSpc>
                <a:spcPct val="130000"/>
              </a:lnSpc>
              <a:spcBef>
                <a:spcPct val="20000"/>
              </a:spcBef>
              <a:buClr>
                <a:schemeClr val="tx1"/>
              </a:buClr>
              <a:buFontTx/>
              <a:buChar char="•"/>
            </a:pPr>
            <a:r>
              <a:rPr lang="es-ES" sz="900" dirty="0">
                <a:latin typeface="Tahoma" pitchFamily="34" charset="0"/>
              </a:rPr>
              <a:t>secuencia de pasos (flujo de eventos) ejecutados dentro del </a:t>
            </a:r>
            <a:r>
              <a:rPr lang="es-ES_tradnl" sz="900" dirty="0">
                <a:latin typeface="Tahoma" pitchFamily="34" charset="0"/>
              </a:rPr>
              <a:t>caso de uso</a:t>
            </a:r>
            <a:endParaRPr lang="es-ES" sz="900" dirty="0">
              <a:latin typeface="Tahoma" pitchFamily="34" charset="0"/>
            </a:endParaRPr>
          </a:p>
          <a:p>
            <a:pPr marL="351625" lvl="1" indent="-175812">
              <a:spcBef>
                <a:spcPct val="20000"/>
              </a:spcBef>
              <a:buClr>
                <a:schemeClr val="tx1"/>
              </a:buClr>
              <a:buFontTx/>
              <a:buChar char="•"/>
            </a:pPr>
            <a:r>
              <a:rPr lang="es-ES_tradnl" sz="900" dirty="0">
                <a:latin typeface="Tahoma" pitchFamily="34" charset="0"/>
              </a:rPr>
              <a:t>pre</a:t>
            </a:r>
            <a:r>
              <a:rPr lang="es-ES" sz="900" dirty="0">
                <a:latin typeface="Tahoma" pitchFamily="34" charset="0"/>
              </a:rPr>
              <a:t>condiciones </a:t>
            </a:r>
            <a:r>
              <a:rPr lang="es-ES_tradnl" sz="900" dirty="0">
                <a:latin typeface="Tahoma" pitchFamily="34" charset="0"/>
              </a:rPr>
              <a:t>y </a:t>
            </a:r>
            <a:r>
              <a:rPr lang="es-ES" sz="900" dirty="0">
                <a:latin typeface="Tahoma" pitchFamily="34" charset="0"/>
              </a:rPr>
              <a:t>post</a:t>
            </a:r>
            <a:r>
              <a:rPr lang="es-ES_tradnl" sz="900" dirty="0">
                <a:latin typeface="Tahoma" pitchFamily="34" charset="0"/>
              </a:rPr>
              <a:t>condiciones</a:t>
            </a:r>
            <a:r>
              <a:rPr lang="es-ES" sz="900" dirty="0">
                <a:latin typeface="Tahoma" pitchFamily="34" charset="0"/>
              </a:rPr>
              <a:t> para que el </a:t>
            </a:r>
            <a:r>
              <a:rPr lang="es-ES_tradnl" sz="900" dirty="0">
                <a:latin typeface="Tahoma" pitchFamily="34" charset="0"/>
              </a:rPr>
              <a:t>caso de uso</a:t>
            </a:r>
            <a:r>
              <a:rPr lang="es-ES" sz="900" dirty="0">
                <a:latin typeface="Tahoma" pitchFamily="34" charset="0"/>
              </a:rPr>
              <a:t> comience o termine</a:t>
            </a:r>
          </a:p>
          <a:p>
            <a:pPr marL="351625" lvl="1" indent="-175812">
              <a:spcBef>
                <a:spcPct val="20000"/>
              </a:spcBef>
              <a:buClr>
                <a:schemeClr val="tx1"/>
              </a:buClr>
              <a:buFontTx/>
              <a:buChar char="•"/>
            </a:pPr>
            <a:r>
              <a:rPr lang="es-ES" sz="900" dirty="0">
                <a:latin typeface="Tahoma" pitchFamily="34" charset="0"/>
              </a:rPr>
              <a:t>mezclando las anteriores </a:t>
            </a:r>
          </a:p>
          <a:p>
            <a:pPr>
              <a:lnSpc>
                <a:spcPct val="40000"/>
              </a:lnSpc>
              <a:spcBef>
                <a:spcPct val="0"/>
              </a:spcBef>
            </a:pPr>
            <a:endParaRPr lang="es-ES" sz="900" dirty="0">
              <a:latin typeface="Tahoma" pitchFamily="34" charset="0"/>
            </a:endParaRPr>
          </a:p>
          <a:p>
            <a:endParaRPr lang="es-ES" sz="5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8" name="Rectangle 2"/>
          <p:cNvSpPr>
            <a:spLocks noGrp="1" noRot="1" noChangeAspect="1" noChangeArrowheads="1" noTextEdit="1"/>
          </p:cNvSpPr>
          <p:nvPr>
            <p:ph type="sldImg"/>
          </p:nvPr>
        </p:nvSpPr>
        <p:spPr>
          <a:ln/>
        </p:spPr>
      </p:sp>
      <p:sp>
        <p:nvSpPr>
          <p:cNvPr id="9410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226" name="Rectangle 4098"/>
          <p:cNvSpPr>
            <a:spLocks noGrp="1" noRot="1" noChangeAspect="1" noChangeArrowheads="1" noTextEdit="1"/>
          </p:cNvSpPr>
          <p:nvPr>
            <p:ph type="sldImg"/>
          </p:nvPr>
        </p:nvSpPr>
        <p:spPr>
          <a:ln/>
        </p:spPr>
      </p:sp>
      <p:sp>
        <p:nvSpPr>
          <p:cNvPr id="948227" name="Rectangle 4099"/>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56A51246-1E2B-4A49-B362-0BF466D608C7}" type="slidenum">
              <a:rPr lang="en-US" smtClean="0"/>
              <a:pPr/>
              <a:t>44</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4130" name="Rectangle 2"/>
          <p:cNvSpPr>
            <a:spLocks noGrp="1" noRot="1" noChangeAspect="1" noChangeArrowheads="1" noTextEdit="1"/>
          </p:cNvSpPr>
          <p:nvPr>
            <p:ph type="sldImg"/>
          </p:nvPr>
        </p:nvSpPr>
        <p:spPr>
          <a:ln/>
        </p:spPr>
      </p:sp>
      <p:sp>
        <p:nvSpPr>
          <p:cNvPr id="944131" name="Rectangle 3"/>
          <p:cNvSpPr>
            <a:spLocks noGrp="1" noChangeArrowheads="1"/>
          </p:cNvSpPr>
          <p:nvPr>
            <p:ph type="body" idx="1"/>
          </p:nvPr>
        </p:nvSpPr>
        <p:spPr/>
        <p:txBody>
          <a:bodyPr/>
          <a:lstStyle/>
          <a:p>
            <a:pPr marL="175812" indent="-175812">
              <a:spcBef>
                <a:spcPct val="0"/>
              </a:spcBef>
              <a:buFont typeface="Wingdings" pitchFamily="2" charset="2"/>
              <a:buChar char="§"/>
            </a:pPr>
            <a:r>
              <a:rPr lang="es-ES" sz="900" dirty="0">
                <a:latin typeface="Arial" charset="0"/>
              </a:rPr>
              <a:t>Los Diagramas de Secuencia y de Colaboración son usados para </a:t>
            </a:r>
            <a:r>
              <a:rPr lang="es-ES_tradnl" sz="900" dirty="0">
                <a:latin typeface="Arial" charset="0"/>
              </a:rPr>
              <a:t>describir gráficamente un caso de uso o un escenario</a:t>
            </a:r>
            <a:endParaRPr lang="es-ES" sz="900" dirty="0">
              <a:latin typeface="Arial" charset="0"/>
            </a:endParaRPr>
          </a:p>
          <a:p>
            <a:pPr marL="175812" indent="-175812">
              <a:lnSpc>
                <a:spcPct val="30000"/>
              </a:lnSpc>
              <a:spcBef>
                <a:spcPct val="0"/>
              </a:spcBef>
              <a:buFont typeface="Wingdings" pitchFamily="2" charset="2"/>
              <a:buChar char="§"/>
            </a:pPr>
            <a:endParaRPr lang="es-ES" sz="900" dirty="0">
              <a:latin typeface="Arial" charset="0"/>
            </a:endParaRPr>
          </a:p>
          <a:p>
            <a:pPr marL="175812" indent="-175812">
              <a:spcBef>
                <a:spcPct val="0"/>
              </a:spcBef>
              <a:buFont typeface="Wingdings" pitchFamily="2" charset="2"/>
              <a:buChar char="§"/>
            </a:pPr>
            <a:r>
              <a:rPr lang="es-ES" sz="900" dirty="0">
                <a:latin typeface="Arial" charset="0"/>
              </a:rPr>
              <a:t>Un Diagrama de Secuencia muestra los objetos de un escenario mediante líneas verticales y los mensajes entre objetos como flechas conectando objetos</a:t>
            </a:r>
          </a:p>
          <a:p>
            <a:pPr marL="175812" indent="-175812">
              <a:lnSpc>
                <a:spcPct val="40000"/>
              </a:lnSpc>
              <a:spcBef>
                <a:spcPct val="0"/>
              </a:spcBef>
              <a:buFont typeface="Wingdings" pitchFamily="2" charset="2"/>
              <a:buChar char="§"/>
            </a:pPr>
            <a:endParaRPr lang="es-ES" sz="900" dirty="0">
              <a:latin typeface="Arial" charset="0"/>
            </a:endParaRPr>
          </a:p>
          <a:p>
            <a:pPr marL="175812" indent="-175812">
              <a:spcBef>
                <a:spcPct val="0"/>
              </a:spcBef>
              <a:buFont typeface="Wingdings" pitchFamily="2" charset="2"/>
              <a:buChar char="§"/>
            </a:pPr>
            <a:r>
              <a:rPr lang="es-ES" sz="900" dirty="0">
                <a:latin typeface="Arial" charset="0"/>
              </a:rPr>
              <a:t>Los mensajes son dibujados cronológicamente desde arriba hacia abajo</a:t>
            </a:r>
          </a:p>
          <a:p>
            <a:pPr marL="175812" indent="-175812">
              <a:spcBef>
                <a:spcPct val="0"/>
              </a:spcBef>
              <a:buFont typeface="Wingdings" pitchFamily="2" charset="2"/>
              <a:buChar char="§"/>
            </a:pPr>
            <a:r>
              <a:rPr lang="es-ES" sz="900" dirty="0">
                <a:latin typeface="Arial" charset="0"/>
              </a:rPr>
              <a:t>Los rectángulos en las líneas verticales representan los periodos de actividad de los objetos.</a:t>
            </a:r>
          </a:p>
          <a:p>
            <a:pPr marL="175812" indent="-175812"/>
            <a:endParaRPr lang="es-ES" sz="900" dirty="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0338" name="Rectangle 1026"/>
          <p:cNvSpPr>
            <a:spLocks noGrp="1" noRot="1" noChangeAspect="1" noChangeArrowheads="1" noTextEdit="1"/>
          </p:cNvSpPr>
          <p:nvPr>
            <p:ph type="sldImg"/>
          </p:nvPr>
        </p:nvSpPr>
        <p:spPr>
          <a:ln/>
        </p:spPr>
      </p:sp>
      <p:sp>
        <p:nvSpPr>
          <p:cNvPr id="910339" name="Rectangle 1027"/>
          <p:cNvSpPr>
            <a:spLocks noGrp="1" noChangeArrowheads="1"/>
          </p:cNvSpPr>
          <p:nvPr>
            <p:ph type="body" idx="1"/>
          </p:nvPr>
        </p:nvSpPr>
        <p:spPr/>
        <p:txBody>
          <a:bodyPr/>
          <a:lstStyle/>
          <a:p>
            <a:pPr algn="just"/>
            <a:r>
              <a:rPr lang="es-ES_tradnl" sz="900" dirty="0">
                <a:latin typeface="Arial" charset="0"/>
              </a:rPr>
              <a:t>Es importante destacar que, por estrategia del curso, en el capítulo “Breve Tour por UML” se aborda de una manera muy resumida todos los diagramas que constituyen UML, dando una visión global de todo lo que posteriormente será detallado y complementado con pautas de modelado y de proceso. En mi experiencia esta estrategia ha sido efectiva puesto que el alumno puede visualizar el alcance de UML. Por otra parte, a lo largo del curso se desarrolla una sencilla guía de laboratorio con la cual se consigue un primer contacto con una herramienta CASE basada en UML (usamos </a:t>
            </a:r>
            <a:r>
              <a:rPr lang="es-ES_tradnl" sz="900" dirty="0" err="1">
                <a:latin typeface="Arial" charset="0"/>
              </a:rPr>
              <a:t>Rational</a:t>
            </a:r>
            <a:r>
              <a:rPr lang="es-ES_tradnl" sz="900" dirty="0">
                <a:latin typeface="Arial" charset="0"/>
              </a:rPr>
              <a:t> Rose o Poseidón, sin una que ello suponga una especial preferencia de mi parte). </a:t>
            </a:r>
            <a:endParaRPr lang="es-ES" sz="900" dirty="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178" name="Rectangle 2"/>
          <p:cNvSpPr>
            <a:spLocks noGrp="1" noRot="1" noChangeAspect="1" noChangeArrowheads="1" noTextEdit="1"/>
          </p:cNvSpPr>
          <p:nvPr>
            <p:ph type="sldImg"/>
          </p:nvPr>
        </p:nvSpPr>
        <p:spPr>
          <a:ln/>
        </p:spPr>
      </p:sp>
      <p:sp>
        <p:nvSpPr>
          <p:cNvPr id="946179" name="Rectangle 3"/>
          <p:cNvSpPr>
            <a:spLocks noGrp="1" noChangeArrowheads="1"/>
          </p:cNvSpPr>
          <p:nvPr>
            <p:ph type="body" idx="1"/>
          </p:nvPr>
        </p:nvSpPr>
        <p:spPr/>
        <p:txBody>
          <a:bodyPr/>
          <a:lstStyle/>
          <a:p>
            <a:pPr marL="175812" indent="-175812">
              <a:spcBef>
                <a:spcPct val="0"/>
              </a:spcBef>
              <a:buFont typeface="Wingdings" pitchFamily="2" charset="2"/>
              <a:buChar char="§"/>
            </a:pPr>
            <a:r>
              <a:rPr lang="es-ES" sz="900" dirty="0">
                <a:latin typeface="Arial" charset="0"/>
              </a:rPr>
              <a:t>El Diagrama de Colaboración modela la interacción entre los objetos de un Caso de Uso</a:t>
            </a:r>
          </a:p>
          <a:p>
            <a:pPr marL="175812" indent="-175812">
              <a:lnSpc>
                <a:spcPct val="40000"/>
              </a:lnSpc>
              <a:spcBef>
                <a:spcPct val="0"/>
              </a:spcBef>
              <a:buFont typeface="Wingdings" pitchFamily="2" charset="2"/>
              <a:buChar char="§"/>
            </a:pPr>
            <a:endParaRPr lang="es-ES" sz="900" dirty="0">
              <a:latin typeface="Arial" charset="0"/>
            </a:endParaRPr>
          </a:p>
          <a:p>
            <a:pPr marL="175812" indent="-175812">
              <a:spcBef>
                <a:spcPct val="0"/>
              </a:spcBef>
              <a:buFont typeface="Wingdings" pitchFamily="2" charset="2"/>
              <a:buChar char="§"/>
            </a:pPr>
            <a:r>
              <a:rPr lang="es-ES" sz="900" dirty="0">
                <a:latin typeface="Arial" charset="0"/>
              </a:rPr>
              <a:t>Los objetos están conectados por enlaces (</a:t>
            </a:r>
            <a:r>
              <a:rPr lang="es-ES" sz="900" i="1" dirty="0">
                <a:latin typeface="Arial" charset="0"/>
              </a:rPr>
              <a:t>links</a:t>
            </a:r>
            <a:r>
              <a:rPr lang="es-ES" sz="900" dirty="0">
                <a:latin typeface="Arial" charset="0"/>
              </a:rPr>
              <a:t>) en los cuales se representan los mensajes enviados acompañados de una flecha que indica su dirección </a:t>
            </a:r>
          </a:p>
          <a:p>
            <a:pPr marL="175812" indent="-175812">
              <a:lnSpc>
                <a:spcPct val="40000"/>
              </a:lnSpc>
              <a:spcBef>
                <a:spcPct val="0"/>
              </a:spcBef>
              <a:buFont typeface="Wingdings" pitchFamily="2" charset="2"/>
              <a:buChar char="§"/>
            </a:pPr>
            <a:endParaRPr lang="es-ES" sz="900" dirty="0">
              <a:latin typeface="Arial" charset="0"/>
            </a:endParaRPr>
          </a:p>
          <a:p>
            <a:pPr marL="175812" indent="-175812">
              <a:spcBef>
                <a:spcPct val="0"/>
              </a:spcBef>
              <a:buFont typeface="Wingdings" pitchFamily="2" charset="2"/>
              <a:buChar char="§"/>
            </a:pPr>
            <a:r>
              <a:rPr lang="es-ES" sz="900" dirty="0">
                <a:latin typeface="Arial" charset="0"/>
              </a:rPr>
              <a:t>El Diagrama de Colaboración ofrece una mejor visión del escenario cuando el analista está intentando comprender la participación de un objeto en el sistema</a:t>
            </a:r>
          </a:p>
          <a:p>
            <a:pPr marL="175812" indent="-175812"/>
            <a:endParaRPr lang="es-ES" sz="900" dirty="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4370" name="Rectangle 1026"/>
          <p:cNvSpPr>
            <a:spLocks noGrp="1" noRot="1" noChangeAspect="1" noChangeArrowheads="1" noTextEdit="1"/>
          </p:cNvSpPr>
          <p:nvPr>
            <p:ph type="sldImg"/>
          </p:nvPr>
        </p:nvSpPr>
        <p:spPr>
          <a:ln/>
        </p:spPr>
      </p:sp>
      <p:sp>
        <p:nvSpPr>
          <p:cNvPr id="954371" name="Rectangle 1027"/>
          <p:cNvSpPr>
            <a:spLocks noGrp="1" noChangeArrowheads="1"/>
          </p:cNvSpPr>
          <p:nvPr>
            <p:ph type="body" idx="1"/>
          </p:nvPr>
        </p:nvSpPr>
        <p:spPr/>
        <p:txBody>
          <a:bodyPr/>
          <a:lstStyle/>
          <a:p>
            <a:pPr marL="175812" indent="-175812">
              <a:spcBef>
                <a:spcPct val="0"/>
              </a:spcBef>
              <a:buFont typeface="Wingdings" pitchFamily="2" charset="2"/>
              <a:buChar char="§"/>
            </a:pPr>
            <a:r>
              <a:rPr lang="es-ES" sz="900" dirty="0">
                <a:latin typeface="Tahoma" pitchFamily="34" charset="0"/>
              </a:rPr>
              <a:t>El Diagrama de Estados modela el comportamiento de una parte del sistema</a:t>
            </a:r>
          </a:p>
          <a:p>
            <a:pPr marL="175812" indent="-175812">
              <a:lnSpc>
                <a:spcPct val="30000"/>
              </a:lnSpc>
              <a:spcBef>
                <a:spcPct val="0"/>
              </a:spcBef>
              <a:buFont typeface="Wingdings" pitchFamily="2" charset="2"/>
              <a:buChar char="§"/>
            </a:pPr>
            <a:endParaRPr lang="es-ES" sz="900" dirty="0">
              <a:latin typeface="Tahoma" pitchFamily="34" charset="0"/>
            </a:endParaRPr>
          </a:p>
          <a:p>
            <a:pPr marL="175812" indent="-175812">
              <a:lnSpc>
                <a:spcPct val="40000"/>
              </a:lnSpc>
              <a:spcBef>
                <a:spcPct val="0"/>
              </a:spcBef>
              <a:buFont typeface="Wingdings" pitchFamily="2" charset="2"/>
              <a:buChar char="§"/>
            </a:pPr>
            <a:endParaRPr lang="es-ES" sz="900" dirty="0">
              <a:latin typeface="Tahoma" pitchFamily="34" charset="0"/>
            </a:endParaRPr>
          </a:p>
          <a:p>
            <a:pPr marL="175812" indent="-175812">
              <a:spcBef>
                <a:spcPct val="0"/>
              </a:spcBef>
              <a:buFont typeface="Wingdings" pitchFamily="2" charset="2"/>
              <a:buChar char="§"/>
            </a:pPr>
            <a:r>
              <a:rPr lang="es-ES" sz="900" dirty="0">
                <a:latin typeface="Tahoma" pitchFamily="34" charset="0"/>
              </a:rPr>
              <a:t>Típicamente se elabora un diagrama de Estados para cada clase que tenga un comportamiento significativo</a:t>
            </a:r>
          </a:p>
          <a:p>
            <a:pPr marL="175812" indent="-175812">
              <a:spcBef>
                <a:spcPct val="0"/>
              </a:spcBef>
              <a:buFont typeface="Wingdings" pitchFamily="2" charset="2"/>
              <a:buChar char="§"/>
            </a:pPr>
            <a:endParaRPr lang="es-ES" sz="900" dirty="0">
              <a:latin typeface="Tahoma" pitchFamily="34" charset="0"/>
            </a:endParaRPr>
          </a:p>
          <a:p>
            <a:pPr marL="175812" indent="-175812">
              <a:lnSpc>
                <a:spcPct val="0"/>
              </a:lnSpc>
              <a:spcBef>
                <a:spcPct val="0"/>
              </a:spcBef>
              <a:buFont typeface="Wingdings" pitchFamily="2" charset="2"/>
              <a:buChar char="§"/>
            </a:pPr>
            <a:endParaRPr lang="es-ES" sz="900" dirty="0">
              <a:latin typeface="Tahoma" pitchFamily="34" charset="0"/>
            </a:endParaRPr>
          </a:p>
          <a:p>
            <a:pPr marL="175812" indent="-175812">
              <a:spcBef>
                <a:spcPct val="0"/>
              </a:spcBef>
              <a:buFont typeface="Wingdings" pitchFamily="2" charset="2"/>
              <a:buChar char="§"/>
            </a:pPr>
            <a:r>
              <a:rPr lang="es-ES" sz="900" dirty="0">
                <a:latin typeface="Tahoma" pitchFamily="34" charset="0"/>
              </a:rPr>
              <a:t>El comportamiento es modelado en términos del estado en el cual se encuentra el objeto, qué acciones se ejecutan en cada estado y cuál es el estado al que transita después de un determinado evento</a:t>
            </a:r>
          </a:p>
          <a:p>
            <a:pPr marL="175812" indent="-175812"/>
            <a:endParaRPr lang="es-ES" sz="9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4034" name="Rectangle 2"/>
          <p:cNvSpPr>
            <a:spLocks noGrp="1" noRot="1" noChangeAspect="1" noChangeArrowheads="1" noTextEdit="1"/>
          </p:cNvSpPr>
          <p:nvPr>
            <p:ph type="sldImg"/>
          </p:nvPr>
        </p:nvSpPr>
        <p:spPr bwMode="auto">
          <a:xfrm>
            <a:off x="1300163" y="803275"/>
            <a:ext cx="4259262" cy="3194050"/>
          </a:xfrm>
          <a:prstGeom prst="rect">
            <a:avLst/>
          </a:prstGeom>
          <a:solidFill>
            <a:srgbClr val="FFFFFF"/>
          </a:solidFill>
          <a:ln>
            <a:solidFill>
              <a:srgbClr val="000000"/>
            </a:solidFill>
            <a:miter lim="800000"/>
            <a:headEnd/>
            <a:tailEnd/>
          </a:ln>
        </p:spPr>
      </p:sp>
      <p:sp>
        <p:nvSpPr>
          <p:cNvPr id="1324035" name="Rectangle 3"/>
          <p:cNvSpPr>
            <a:spLocks noGrp="1" noChangeArrowheads="1"/>
          </p:cNvSpPr>
          <p:nvPr>
            <p:ph type="body" idx="1"/>
          </p:nvPr>
        </p:nvSpPr>
        <p:spPr bwMode="auto">
          <a:xfrm>
            <a:off x="830808" y="4344358"/>
            <a:ext cx="5196384" cy="3847940"/>
          </a:xfrm>
          <a:prstGeom prst="rect">
            <a:avLst/>
          </a:prstGeom>
          <a:solidFill>
            <a:srgbClr val="FFFFFF"/>
          </a:solidFill>
          <a:ln>
            <a:solidFill>
              <a:srgbClr val="000000"/>
            </a:solidFill>
            <a:miter lim="800000"/>
            <a:headEnd/>
            <a:tailEnd/>
          </a:ln>
        </p:spPr>
        <p:txBody>
          <a:bodyPr lIns="89023" tIns="44511" rIns="89023" bIns="44511"/>
          <a:lstStyle/>
          <a:p>
            <a:pPr>
              <a:spcBef>
                <a:spcPct val="50000"/>
              </a:spcBef>
              <a:buFont typeface="Wingdings" pitchFamily="2" charset="2"/>
              <a:buChar char="§"/>
            </a:pPr>
            <a:r>
              <a:rPr lang="es-ES_tradnl" dirty="0">
                <a:latin typeface="Tahoma" pitchFamily="34" charset="0"/>
              </a:rPr>
              <a:t> </a:t>
            </a:r>
            <a:r>
              <a:rPr lang="es-ES_tradnl" sz="900" dirty="0">
                <a:latin typeface="Tahoma" pitchFamily="34" charset="0"/>
              </a:rPr>
              <a:t>Caso especial de Diagrama de Estados donde:</a:t>
            </a:r>
          </a:p>
          <a:p>
            <a:pPr lvl="1">
              <a:spcBef>
                <a:spcPct val="50000"/>
              </a:spcBef>
              <a:buClr>
                <a:schemeClr val="tx1"/>
              </a:buClr>
              <a:buSzPct val="150000"/>
            </a:pPr>
            <a:r>
              <a:rPr lang="es-ES_tradnl" sz="900" dirty="0">
                <a:latin typeface="Tahoma" pitchFamily="34" charset="0"/>
              </a:rPr>
              <a:t>Todos (o la mayoría de) los estados son estados de </a:t>
            </a:r>
            <a:r>
              <a:rPr lang="es-ES_tradnl" sz="900" i="1" dirty="0">
                <a:latin typeface="Tahoma" pitchFamily="34" charset="0"/>
              </a:rPr>
              <a:t>acción</a:t>
            </a:r>
            <a:endParaRPr lang="es-ES_tradnl" sz="900" dirty="0">
              <a:latin typeface="Tahoma" pitchFamily="34" charset="0"/>
            </a:endParaRPr>
          </a:p>
          <a:p>
            <a:pPr lvl="1">
              <a:spcBef>
                <a:spcPct val="50000"/>
              </a:spcBef>
              <a:buClr>
                <a:schemeClr val="tx1"/>
              </a:buClr>
              <a:buSzPct val="150000"/>
            </a:pPr>
            <a:r>
              <a:rPr lang="es-ES_tradnl" sz="900" dirty="0">
                <a:latin typeface="Tahoma" pitchFamily="34" charset="0"/>
              </a:rPr>
              <a:t>Todas (la mayoría de) las transiciones son “disparadas” como consecuencia de la finalización de la </a:t>
            </a:r>
            <a:r>
              <a:rPr lang="es-ES_tradnl" sz="900" dirty="0" err="1">
                <a:latin typeface="Tahoma" pitchFamily="34" charset="0"/>
              </a:rPr>
              <a:t>la</a:t>
            </a:r>
            <a:r>
              <a:rPr lang="es-ES_tradnl" sz="900" dirty="0">
                <a:latin typeface="Tahoma" pitchFamily="34" charset="0"/>
              </a:rPr>
              <a:t> </a:t>
            </a:r>
            <a:r>
              <a:rPr lang="es-ES_tradnl" sz="900" i="1" dirty="0">
                <a:latin typeface="Tahoma" pitchFamily="34" charset="0"/>
              </a:rPr>
              <a:t>acción</a:t>
            </a:r>
            <a:r>
              <a:rPr lang="es-ES_tradnl" sz="900" dirty="0">
                <a:latin typeface="Tahoma" pitchFamily="34" charset="0"/>
              </a:rPr>
              <a:t>.</a:t>
            </a:r>
          </a:p>
          <a:p>
            <a:pPr>
              <a:spcBef>
                <a:spcPct val="50000"/>
              </a:spcBef>
              <a:buFont typeface="Wingdings" pitchFamily="2" charset="2"/>
              <a:buChar char="§"/>
            </a:pPr>
            <a:r>
              <a:rPr lang="es-ES_tradnl" sz="900" dirty="0">
                <a:latin typeface="Tahoma" pitchFamily="34" charset="0"/>
              </a:rPr>
              <a:t>  El Diagrama de Actividades puede especificar:</a:t>
            </a:r>
          </a:p>
          <a:p>
            <a:pPr lvl="2">
              <a:spcBef>
                <a:spcPct val="50000"/>
              </a:spcBef>
              <a:buClr>
                <a:schemeClr val="tx1"/>
              </a:buClr>
              <a:buSzPct val="150000"/>
              <a:buFontTx/>
              <a:buChar char="•"/>
            </a:pPr>
            <a:r>
              <a:rPr lang="es-ES_tradnl" sz="900" dirty="0">
                <a:latin typeface="Tahoma" pitchFamily="34" charset="0"/>
              </a:rPr>
              <a:t>El comportamiento de los objetos de una clase</a:t>
            </a:r>
          </a:p>
          <a:p>
            <a:pPr lvl="2">
              <a:spcBef>
                <a:spcPct val="50000"/>
              </a:spcBef>
              <a:buClr>
                <a:schemeClr val="tx1"/>
              </a:buClr>
              <a:buSzPct val="150000"/>
              <a:buFontTx/>
              <a:buChar char="•"/>
            </a:pPr>
            <a:r>
              <a:rPr lang="es-ES_tradnl" sz="900" dirty="0">
                <a:latin typeface="Tahoma" pitchFamily="34" charset="0"/>
              </a:rPr>
              <a:t>La lógica de una operación (método)</a:t>
            </a:r>
          </a:p>
          <a:p>
            <a:pPr lvl="2">
              <a:spcBef>
                <a:spcPct val="50000"/>
              </a:spcBef>
              <a:buClr>
                <a:schemeClr val="tx1"/>
              </a:buClr>
              <a:buSzPct val="150000"/>
              <a:buFontTx/>
              <a:buChar char="•"/>
            </a:pPr>
            <a:r>
              <a:rPr lang="es-ES_tradnl" sz="900" dirty="0">
                <a:latin typeface="Tahoma" pitchFamily="34" charset="0"/>
              </a:rPr>
              <a:t>Parte o toda la descripción de un Caso de uso</a:t>
            </a:r>
          </a:p>
          <a:p>
            <a:pPr lvl="2">
              <a:spcBef>
                <a:spcPct val="50000"/>
              </a:spcBef>
              <a:buClr>
                <a:schemeClr val="tx1"/>
              </a:buClr>
              <a:buSzPct val="150000"/>
              <a:buFontTx/>
              <a:buChar char="•"/>
            </a:pPr>
            <a:r>
              <a:rPr lang="es-ES_tradnl" sz="900" dirty="0">
                <a:latin typeface="Tahoma" pitchFamily="34" charset="0"/>
              </a:rPr>
              <a:t>La descripción de un Flujo de Trabajo</a:t>
            </a:r>
          </a:p>
          <a:p>
            <a:endParaRPr lang="es-ES" sz="9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8130" name="Rectangle 2"/>
          <p:cNvSpPr>
            <a:spLocks noGrp="1" noRot="1" noChangeAspect="1" noChangeArrowheads="1" noTextEdit="1"/>
          </p:cNvSpPr>
          <p:nvPr>
            <p:ph type="sldImg"/>
          </p:nvPr>
        </p:nvSpPr>
        <p:spPr bwMode="auto">
          <a:xfrm>
            <a:off x="1300163" y="803275"/>
            <a:ext cx="4259262" cy="3194050"/>
          </a:xfrm>
          <a:prstGeom prst="rect">
            <a:avLst/>
          </a:prstGeom>
          <a:solidFill>
            <a:srgbClr val="FFFFFF"/>
          </a:solidFill>
          <a:ln>
            <a:solidFill>
              <a:srgbClr val="000000"/>
            </a:solidFill>
            <a:miter lim="800000"/>
            <a:headEnd/>
            <a:tailEnd/>
          </a:ln>
        </p:spPr>
      </p:sp>
      <p:sp>
        <p:nvSpPr>
          <p:cNvPr id="1328131" name="Rectangle 3"/>
          <p:cNvSpPr>
            <a:spLocks noGrp="1" noChangeArrowheads="1"/>
          </p:cNvSpPr>
          <p:nvPr>
            <p:ph type="body" idx="1"/>
          </p:nvPr>
        </p:nvSpPr>
        <p:spPr bwMode="auto">
          <a:xfrm>
            <a:off x="830808" y="4344358"/>
            <a:ext cx="5196384" cy="3847940"/>
          </a:xfrm>
          <a:prstGeom prst="rect">
            <a:avLst/>
          </a:prstGeom>
          <a:solidFill>
            <a:srgbClr val="FFFFFF"/>
          </a:solidFill>
          <a:ln>
            <a:solidFill>
              <a:srgbClr val="000000"/>
            </a:solidFill>
            <a:miter lim="800000"/>
            <a:headEnd/>
            <a:tailEnd/>
          </a:ln>
        </p:spPr>
        <p:txBody>
          <a:bodyPr lIns="89023" tIns="44511" rIns="89023" bIns="44511"/>
          <a:lstStyle/>
          <a:p>
            <a:pPr marL="175812" indent="-175812">
              <a:spcBef>
                <a:spcPct val="0"/>
              </a:spcBef>
              <a:buFont typeface="Wingdings" pitchFamily="2" charset="2"/>
              <a:buChar char="§"/>
            </a:pPr>
            <a:r>
              <a:rPr lang="es-ES" sz="900" dirty="0">
                <a:latin typeface="Tahoma" pitchFamily="34" charset="0"/>
              </a:rPr>
              <a:t>Un diagrama de Componentes  permite modelar la estructura del software y la dependencia entre componentes</a:t>
            </a:r>
          </a:p>
          <a:p>
            <a:pPr marL="175812" indent="-175812">
              <a:spcBef>
                <a:spcPct val="0"/>
              </a:spcBef>
              <a:buFont typeface="Wingdings" pitchFamily="2" charset="2"/>
              <a:buChar char="§"/>
            </a:pPr>
            <a:r>
              <a:rPr lang="es-ES" sz="900" dirty="0">
                <a:latin typeface="Tahoma" pitchFamily="34" charset="0"/>
              </a:rPr>
              <a:t>Un componente es un grupo de clases que trabajan estrechamente. Los componentes pueden corresponder código fuente, binario o ejecutable</a:t>
            </a:r>
          </a:p>
          <a:p>
            <a:pPr marL="175812" indent="-175812">
              <a:spcBef>
                <a:spcPct val="0"/>
              </a:spcBef>
              <a:buFont typeface="Wingdings" pitchFamily="2" charset="2"/>
              <a:buChar char="§"/>
            </a:pPr>
            <a:r>
              <a:rPr lang="es-ES" sz="900" dirty="0">
                <a:latin typeface="Tahoma" pitchFamily="34" charset="0"/>
              </a:rPr>
              <a:t>Una relación de dependencia indica que un componente utiliza otro, por lo cual depende de él</a:t>
            </a:r>
          </a:p>
          <a:p>
            <a:pPr marL="175812" indent="-175812"/>
            <a:endParaRPr lang="es-ES" sz="9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1538" name="Rectangle 2050"/>
          <p:cNvSpPr>
            <a:spLocks noGrp="1" noRot="1" noChangeAspect="1" noChangeArrowheads="1" noTextEdit="1"/>
          </p:cNvSpPr>
          <p:nvPr>
            <p:ph type="sldImg"/>
          </p:nvPr>
        </p:nvSpPr>
        <p:spPr>
          <a:ln/>
        </p:spPr>
      </p:sp>
      <p:sp>
        <p:nvSpPr>
          <p:cNvPr id="961539" name="Rectangle 2051"/>
          <p:cNvSpPr>
            <a:spLocks noGrp="1" noChangeArrowheads="1"/>
          </p:cNvSpPr>
          <p:nvPr>
            <p:ph type="body" idx="1"/>
          </p:nvPr>
        </p:nvSpPr>
        <p:spPr/>
        <p:txBody>
          <a:bodyPr/>
          <a:lstStyle/>
          <a:p>
            <a:pPr marL="175812" indent="-175812">
              <a:spcBef>
                <a:spcPct val="0"/>
              </a:spcBef>
              <a:buFont typeface="Wingdings" pitchFamily="2" charset="2"/>
              <a:buChar char="§"/>
            </a:pPr>
            <a:r>
              <a:rPr lang="es-ES" sz="900" dirty="0">
                <a:latin typeface="Tahoma" pitchFamily="34" charset="0"/>
              </a:rPr>
              <a:t>El Diagrama de Distribución modela la distribución en tiempo de ejecución de los elementos de procesamiento y componentes de software, junto a los procesos y objetos asociados</a:t>
            </a:r>
          </a:p>
          <a:p>
            <a:pPr marL="175812" indent="-175812">
              <a:spcBef>
                <a:spcPct val="0"/>
              </a:spcBef>
              <a:buFont typeface="Wingdings" pitchFamily="2" charset="2"/>
              <a:buChar char="§"/>
            </a:pPr>
            <a:r>
              <a:rPr lang="es-ES" sz="900" dirty="0">
                <a:latin typeface="Tahoma" pitchFamily="34" charset="0"/>
              </a:rPr>
              <a:t>En el Diagrama de Distribución se modelan los nodos y la comunicación entre ellos</a:t>
            </a:r>
          </a:p>
          <a:p>
            <a:pPr marL="175812" indent="-175812">
              <a:spcBef>
                <a:spcPct val="0"/>
              </a:spcBef>
              <a:buFont typeface="Wingdings" pitchFamily="2" charset="2"/>
              <a:buChar char="§"/>
            </a:pPr>
            <a:r>
              <a:rPr lang="es-ES" sz="900" dirty="0">
                <a:latin typeface="Tahoma" pitchFamily="34" charset="0"/>
              </a:rPr>
              <a:t>Cada nodo puede contiene instancias de componentes</a:t>
            </a:r>
          </a:p>
          <a:p>
            <a:pPr marL="175812" indent="-175812"/>
            <a:endParaRPr lang="es-ES" sz="9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0178" name="Rectangle 2"/>
          <p:cNvSpPr>
            <a:spLocks noGrp="1" noRot="1" noChangeAspect="1" noChangeArrowheads="1" noTextEdit="1"/>
          </p:cNvSpPr>
          <p:nvPr>
            <p:ph type="sldImg"/>
          </p:nvPr>
        </p:nvSpPr>
        <p:spPr bwMode="auto">
          <a:xfrm>
            <a:off x="1300163" y="803275"/>
            <a:ext cx="4259262" cy="3194050"/>
          </a:xfrm>
          <a:prstGeom prst="rect">
            <a:avLst/>
          </a:prstGeom>
          <a:solidFill>
            <a:srgbClr val="FFFFFF"/>
          </a:solidFill>
          <a:ln>
            <a:solidFill>
              <a:srgbClr val="000000"/>
            </a:solidFill>
            <a:miter lim="800000"/>
            <a:headEnd/>
            <a:tailEnd/>
          </a:ln>
        </p:spPr>
      </p:sp>
      <p:sp>
        <p:nvSpPr>
          <p:cNvPr id="1330179" name="Rectangle 3"/>
          <p:cNvSpPr>
            <a:spLocks noGrp="1" noChangeArrowheads="1"/>
          </p:cNvSpPr>
          <p:nvPr>
            <p:ph type="body" idx="1"/>
          </p:nvPr>
        </p:nvSpPr>
        <p:spPr bwMode="auto">
          <a:xfrm>
            <a:off x="830808" y="4344358"/>
            <a:ext cx="5196384" cy="3847940"/>
          </a:xfrm>
          <a:prstGeom prst="rect">
            <a:avLst/>
          </a:prstGeom>
          <a:solidFill>
            <a:srgbClr val="FFFFFF"/>
          </a:solidFill>
          <a:ln>
            <a:solidFill>
              <a:srgbClr val="000000"/>
            </a:solidFill>
            <a:miter lim="800000"/>
            <a:headEnd/>
            <a:tailEnd/>
          </a:ln>
        </p:spPr>
        <p:txBody>
          <a:bodyPr lIns="89023" tIns="44511" rIns="89023" bIns="44511"/>
          <a:lstStyle/>
          <a:p>
            <a:pPr marL="175812" indent="-175812"/>
            <a:endParaRPr lang="es-ES" sz="9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009EDAF-7FC2-460D-813F-04D454DF8C2B}" type="slidenum">
              <a:rPr lang="es-ES_tradnl" smtClean="0">
                <a:latin typeface="Arial" pitchFamily="34" charset="0"/>
              </a:rPr>
              <a:pPr/>
              <a:t>65</a:t>
            </a:fld>
            <a:endParaRPr lang="es-ES_tradnl" smtClean="0">
              <a:latin typeface="Arial" pitchFamily="34" charset="0"/>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s-E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250" name="Rectangle 2"/>
          <p:cNvSpPr>
            <a:spLocks noGrp="1" noRot="1" noChangeAspect="1" noChangeArrowheads="1" noTextEdit="1"/>
          </p:cNvSpPr>
          <p:nvPr>
            <p:ph type="sldImg"/>
          </p:nvPr>
        </p:nvSpPr>
        <p:spPr>
          <a:ln/>
        </p:spPr>
      </p:sp>
      <p:sp>
        <p:nvSpPr>
          <p:cNvPr id="9492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0274" name="Rectangle 2"/>
          <p:cNvSpPr>
            <a:spLocks noGrp="1" noRot="1" noChangeAspect="1" noChangeArrowheads="1" noTextEdit="1"/>
          </p:cNvSpPr>
          <p:nvPr>
            <p:ph type="sldImg"/>
          </p:nvPr>
        </p:nvSpPr>
        <p:spPr>
          <a:ln/>
        </p:spPr>
      </p:sp>
      <p:sp>
        <p:nvSpPr>
          <p:cNvPr id="9502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8" name="Rectangle 2"/>
          <p:cNvSpPr>
            <a:spLocks noGrp="1" noRot="1" noChangeAspect="1" noChangeArrowheads="1" noTextEdit="1"/>
          </p:cNvSpPr>
          <p:nvPr>
            <p:ph type="sldImg"/>
          </p:nvPr>
        </p:nvSpPr>
        <p:spPr>
          <a:ln/>
        </p:spPr>
      </p:sp>
      <p:sp>
        <p:nvSpPr>
          <p:cNvPr id="9512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818" name="Rectangle 2"/>
          <p:cNvSpPr>
            <a:spLocks noGrp="1" noRot="1" noChangeAspect="1" noChangeArrowheads="1"/>
          </p:cNvSpPr>
          <p:nvPr>
            <p:ph type="sldImg"/>
          </p:nvPr>
        </p:nvSpPr>
        <p:spPr bwMode="auto">
          <a:xfrm>
            <a:off x="1755775" y="762000"/>
            <a:ext cx="3352800" cy="2514600"/>
          </a:xfrm>
          <a:prstGeom prst="rect">
            <a:avLst/>
          </a:prstGeom>
          <a:solidFill>
            <a:srgbClr val="FFFFFF"/>
          </a:solidFill>
          <a:ln>
            <a:solidFill>
              <a:srgbClr val="000000"/>
            </a:solidFill>
            <a:miter lim="800000"/>
            <a:headEnd/>
            <a:tailEnd/>
          </a:ln>
        </p:spPr>
      </p:sp>
      <p:sp>
        <p:nvSpPr>
          <p:cNvPr id="1186819" name="Rectangle 3"/>
          <p:cNvSpPr>
            <a:spLocks noGrp="1" noChangeArrowheads="1"/>
          </p:cNvSpPr>
          <p:nvPr>
            <p:ph type="body" idx="1"/>
          </p:nvPr>
        </p:nvSpPr>
        <p:spPr bwMode="auto">
          <a:xfrm>
            <a:off x="1217088" y="3504704"/>
            <a:ext cx="4650687" cy="4954240"/>
          </a:xfrm>
          <a:prstGeom prst="rect">
            <a:avLst/>
          </a:prstGeom>
          <a:solidFill>
            <a:srgbClr val="FFFFFF"/>
          </a:solidFill>
          <a:ln>
            <a:solidFill>
              <a:srgbClr val="000000"/>
            </a:solidFill>
            <a:miter lim="800000"/>
            <a:headEnd/>
            <a:tailEnd/>
          </a:ln>
        </p:spPr>
        <p:txBody>
          <a:bodyPr lIns="88999" tIns="44499" rIns="88999" bIns="44499"/>
          <a:lstStyle/>
          <a:p>
            <a:r>
              <a:rPr lang="es-ES_tradnl" sz="900" dirty="0">
                <a:latin typeface="Arial" charset="0"/>
              </a:rPr>
              <a:t>Extraída desde la presentación “Software </a:t>
            </a:r>
            <a:r>
              <a:rPr lang="es-ES_tradnl" sz="900" dirty="0" err="1">
                <a:latin typeface="Arial" charset="0"/>
              </a:rPr>
              <a:t>Architecture</a:t>
            </a:r>
            <a:r>
              <a:rPr lang="es-ES_tradnl" sz="900" dirty="0">
                <a:latin typeface="Arial" charset="0"/>
              </a:rPr>
              <a:t> and UML” de Grady </a:t>
            </a:r>
            <a:r>
              <a:rPr lang="es-ES_tradnl" sz="900" dirty="0" err="1">
                <a:latin typeface="Arial" charset="0"/>
              </a:rPr>
              <a:t>Booch</a:t>
            </a:r>
            <a:r>
              <a:rPr lang="es-ES_tradnl" sz="900" dirty="0">
                <a:latin typeface="Arial" charset="0"/>
              </a:rPr>
              <a:t> (</a:t>
            </a:r>
            <a:r>
              <a:rPr lang="es-ES_tradnl" sz="900" dirty="0" err="1">
                <a:latin typeface="Arial" charset="0"/>
              </a:rPr>
              <a:t>Rational</a:t>
            </a:r>
            <a:r>
              <a:rPr lang="es-ES_tradnl" sz="900" dirty="0">
                <a:latin typeface="Arial" charset="0"/>
              </a:rPr>
              <a:t> Software).</a:t>
            </a:r>
            <a:endParaRPr lang="es-ES" sz="900" dirty="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22" name="Rectangle 2"/>
          <p:cNvSpPr>
            <a:spLocks noGrp="1" noRot="1" noChangeAspect="1" noChangeArrowheads="1" noTextEdit="1"/>
          </p:cNvSpPr>
          <p:nvPr>
            <p:ph type="sldImg"/>
          </p:nvPr>
        </p:nvSpPr>
        <p:spPr>
          <a:ln/>
        </p:spPr>
      </p:sp>
      <p:sp>
        <p:nvSpPr>
          <p:cNvPr id="9523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3346" name="Rectangle 2"/>
          <p:cNvSpPr>
            <a:spLocks noGrp="1" noRot="1" noChangeAspect="1" noChangeArrowheads="1" noTextEdit="1"/>
          </p:cNvSpPr>
          <p:nvPr>
            <p:ph type="sldImg"/>
          </p:nvPr>
        </p:nvSpPr>
        <p:spPr>
          <a:ln/>
        </p:spPr>
      </p:sp>
      <p:sp>
        <p:nvSpPr>
          <p:cNvPr id="9533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8866" name="Rectangle 2"/>
          <p:cNvSpPr>
            <a:spLocks noGrp="1" noRot="1" noChangeAspect="1" noChangeArrowheads="1"/>
          </p:cNvSpPr>
          <p:nvPr>
            <p:ph type="sldImg"/>
          </p:nvPr>
        </p:nvSpPr>
        <p:spPr bwMode="auto">
          <a:xfrm>
            <a:off x="1755775" y="762000"/>
            <a:ext cx="3352800" cy="2514600"/>
          </a:xfrm>
          <a:prstGeom prst="rect">
            <a:avLst/>
          </a:prstGeom>
          <a:solidFill>
            <a:srgbClr val="FFFFFF"/>
          </a:solidFill>
          <a:ln>
            <a:solidFill>
              <a:srgbClr val="000000"/>
            </a:solidFill>
            <a:miter lim="800000"/>
            <a:headEnd/>
            <a:tailEnd/>
          </a:ln>
        </p:spPr>
      </p:sp>
      <p:sp>
        <p:nvSpPr>
          <p:cNvPr id="1188867" name="Rectangle 3"/>
          <p:cNvSpPr>
            <a:spLocks noGrp="1" noChangeArrowheads="1"/>
          </p:cNvSpPr>
          <p:nvPr>
            <p:ph type="body" idx="1"/>
          </p:nvPr>
        </p:nvSpPr>
        <p:spPr bwMode="auto">
          <a:xfrm>
            <a:off x="1217088" y="3504704"/>
            <a:ext cx="4650687" cy="4954240"/>
          </a:xfrm>
          <a:prstGeom prst="rect">
            <a:avLst/>
          </a:prstGeom>
          <a:solidFill>
            <a:srgbClr val="FFFFFF"/>
          </a:solidFill>
          <a:ln>
            <a:solidFill>
              <a:srgbClr val="000000"/>
            </a:solidFill>
            <a:miter lim="800000"/>
            <a:headEnd/>
            <a:tailEnd/>
          </a:ln>
        </p:spPr>
        <p:txBody>
          <a:bodyPr lIns="88999" tIns="44499" rIns="88999" bIns="44499"/>
          <a:lstStyle/>
          <a:p>
            <a:r>
              <a:rPr lang="es-ES_tradnl" sz="900" dirty="0">
                <a:latin typeface="Arial" charset="0"/>
              </a:rPr>
              <a:t>Extraída desde la presentación “Software </a:t>
            </a:r>
            <a:r>
              <a:rPr lang="es-ES_tradnl" sz="900" dirty="0" err="1">
                <a:latin typeface="Arial" charset="0"/>
              </a:rPr>
              <a:t>Architecture</a:t>
            </a:r>
            <a:r>
              <a:rPr lang="es-ES_tradnl" sz="900" dirty="0">
                <a:latin typeface="Arial" charset="0"/>
              </a:rPr>
              <a:t> and UML” de Grady </a:t>
            </a:r>
            <a:r>
              <a:rPr lang="es-ES_tradnl" sz="900" dirty="0" err="1">
                <a:latin typeface="Arial" charset="0"/>
              </a:rPr>
              <a:t>Booch</a:t>
            </a:r>
            <a:r>
              <a:rPr lang="es-ES_tradnl" sz="900" dirty="0">
                <a:latin typeface="Arial" charset="0"/>
              </a:rPr>
              <a:t> (</a:t>
            </a:r>
            <a:r>
              <a:rPr lang="es-ES_tradnl" sz="900" dirty="0" err="1">
                <a:latin typeface="Arial" charset="0"/>
              </a:rPr>
              <a:t>Rational</a:t>
            </a:r>
            <a:r>
              <a:rPr lang="es-ES_tradnl" sz="900" dirty="0">
                <a:latin typeface="Arial" charset="0"/>
              </a:rPr>
              <a:t> Software).</a:t>
            </a:r>
            <a:endParaRPr lang="es-ES" sz="900" dirty="0">
              <a:latin typeface="Arial" charset="0"/>
            </a:endParaRPr>
          </a:p>
          <a:p>
            <a:endParaRPr lang="es-ES" sz="900" dirty="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0914" name="Rectangle 2050"/>
          <p:cNvSpPr>
            <a:spLocks noGrp="1" noRot="1" noChangeAspect="1" noChangeArrowheads="1"/>
          </p:cNvSpPr>
          <p:nvPr>
            <p:ph type="sldImg"/>
          </p:nvPr>
        </p:nvSpPr>
        <p:spPr bwMode="auto">
          <a:xfrm>
            <a:off x="1755775" y="762000"/>
            <a:ext cx="3352800" cy="2514600"/>
          </a:xfrm>
          <a:prstGeom prst="rect">
            <a:avLst/>
          </a:prstGeom>
          <a:solidFill>
            <a:srgbClr val="FFFFFF"/>
          </a:solidFill>
          <a:ln>
            <a:solidFill>
              <a:srgbClr val="000000"/>
            </a:solidFill>
            <a:miter lim="800000"/>
            <a:headEnd/>
            <a:tailEnd/>
          </a:ln>
        </p:spPr>
      </p:sp>
      <p:sp>
        <p:nvSpPr>
          <p:cNvPr id="1190915" name="Rectangle 2051"/>
          <p:cNvSpPr>
            <a:spLocks noGrp="1" noChangeArrowheads="1"/>
          </p:cNvSpPr>
          <p:nvPr>
            <p:ph type="body" idx="1"/>
          </p:nvPr>
        </p:nvSpPr>
        <p:spPr bwMode="auto">
          <a:xfrm>
            <a:off x="412339" y="3504704"/>
            <a:ext cx="6162083" cy="4954240"/>
          </a:xfrm>
          <a:prstGeom prst="rect">
            <a:avLst/>
          </a:prstGeom>
          <a:solidFill>
            <a:srgbClr val="FFFFFF"/>
          </a:solidFill>
          <a:ln>
            <a:solidFill>
              <a:srgbClr val="000000"/>
            </a:solidFill>
            <a:miter lim="800000"/>
            <a:headEnd/>
            <a:tailEnd/>
          </a:ln>
        </p:spPr>
        <p:txBody>
          <a:bodyPr lIns="88999" tIns="44499" rIns="88999" bIns="44499"/>
          <a:lstStyle/>
          <a:p>
            <a:r>
              <a:rPr lang="es-ES_tradnl" sz="900" dirty="0">
                <a:latin typeface="Arial" charset="0"/>
              </a:rPr>
              <a:t>Extraída desde la presentación “Software </a:t>
            </a:r>
            <a:r>
              <a:rPr lang="es-ES_tradnl" sz="900" dirty="0" err="1">
                <a:latin typeface="Arial" charset="0"/>
              </a:rPr>
              <a:t>Architecture</a:t>
            </a:r>
            <a:r>
              <a:rPr lang="es-ES_tradnl" sz="900" dirty="0">
                <a:latin typeface="Arial" charset="0"/>
              </a:rPr>
              <a:t> and UML” de Grady </a:t>
            </a:r>
            <a:r>
              <a:rPr lang="es-ES_tradnl" sz="900" dirty="0" err="1">
                <a:latin typeface="Arial" charset="0"/>
              </a:rPr>
              <a:t>Booch</a:t>
            </a:r>
            <a:r>
              <a:rPr lang="es-ES_tradnl" sz="900" dirty="0">
                <a:latin typeface="Arial" charset="0"/>
              </a:rPr>
              <a:t> (</a:t>
            </a:r>
            <a:r>
              <a:rPr lang="es-ES_tradnl" sz="900" dirty="0" err="1">
                <a:latin typeface="Arial" charset="0"/>
              </a:rPr>
              <a:t>Rational</a:t>
            </a:r>
            <a:r>
              <a:rPr lang="es-ES_tradnl" sz="900" dirty="0">
                <a:latin typeface="Arial" charset="0"/>
              </a:rPr>
              <a:t> Software).</a:t>
            </a:r>
          </a:p>
          <a:p>
            <a:endParaRPr lang="es-ES_tradnl" sz="900" dirty="0">
              <a:latin typeface="Arial" charset="0"/>
            </a:endParaRPr>
          </a:p>
          <a:p>
            <a:r>
              <a:rPr lang="es-ES_tradnl" sz="900" dirty="0">
                <a:latin typeface="Arial" charset="0"/>
              </a:rPr>
              <a:t>Obviamente el debe ser el contexto de desarrollo (envergadura del proyecto) el que determine la configuración adecuada del proceso y los recursos necesarios. Existen propuestas radicales que promueven un proceso/modelado más “</a:t>
            </a:r>
            <a:r>
              <a:rPr lang="es-ES_tradnl" sz="900" dirty="0" err="1">
                <a:latin typeface="Arial" charset="0"/>
              </a:rPr>
              <a:t>ligth</a:t>
            </a:r>
            <a:r>
              <a:rPr lang="es-ES_tradnl" sz="900" dirty="0">
                <a:latin typeface="Arial" charset="0"/>
              </a:rPr>
              <a:t>”, tales como: Extreme </a:t>
            </a:r>
            <a:r>
              <a:rPr lang="es-ES_tradnl" sz="900" dirty="0" err="1">
                <a:latin typeface="Arial" charset="0"/>
              </a:rPr>
              <a:t>Programming</a:t>
            </a:r>
            <a:r>
              <a:rPr lang="es-ES_tradnl" sz="900" dirty="0">
                <a:latin typeface="Arial" charset="0"/>
              </a:rPr>
              <a:t> (Kent Beck) y Agile </a:t>
            </a:r>
            <a:r>
              <a:rPr lang="es-ES_tradnl" sz="900" dirty="0" err="1">
                <a:latin typeface="Arial" charset="0"/>
              </a:rPr>
              <a:t>Modeling</a:t>
            </a:r>
            <a:r>
              <a:rPr lang="es-ES_tradnl" sz="900" dirty="0">
                <a:latin typeface="Arial" charset="0"/>
              </a:rPr>
              <a:t> (Scott </a:t>
            </a:r>
            <a:r>
              <a:rPr lang="es-ES_tradnl" sz="900" dirty="0" err="1">
                <a:latin typeface="Arial" charset="0"/>
              </a:rPr>
              <a:t>Ambler</a:t>
            </a:r>
            <a:r>
              <a:rPr lang="es-ES_tradnl" sz="900" dirty="0">
                <a:latin typeface="Arial" charset="0"/>
              </a:rPr>
              <a:t>). Sin embargo, en muchos proyectos es difícil eludir un proceso y modelado más rigurosos, debido por ejemplo a relaciones contractuales, envergadura del proyecto en tiempo y participantes, etc.   </a:t>
            </a:r>
            <a:endParaRPr lang="es-ES" sz="900" dirty="0">
              <a:latin typeface="Arial" charset="0"/>
            </a:endParaRPr>
          </a:p>
          <a:p>
            <a:r>
              <a:rPr lang="es-ES_tradnl" sz="800" dirty="0">
                <a:latin typeface="Arial" charset="0"/>
              </a:rPr>
              <a:t>Una lectura interesante:</a:t>
            </a:r>
          </a:p>
          <a:p>
            <a:r>
              <a:rPr lang="es-ES" sz="800" dirty="0">
                <a:latin typeface="Arial" charset="0"/>
              </a:rPr>
              <a:t>Extreme </a:t>
            </a:r>
            <a:r>
              <a:rPr lang="es-ES" sz="800" dirty="0" err="1">
                <a:latin typeface="Arial" charset="0"/>
              </a:rPr>
              <a:t>Programming</a:t>
            </a:r>
            <a:r>
              <a:rPr lang="es-ES" sz="800" dirty="0">
                <a:latin typeface="Arial" charset="0"/>
              </a:rPr>
              <a:t> in </a:t>
            </a:r>
            <a:r>
              <a:rPr lang="es-ES" sz="800" dirty="0" err="1">
                <a:latin typeface="Arial" charset="0"/>
              </a:rPr>
              <a:t>the</a:t>
            </a:r>
            <a:r>
              <a:rPr lang="es-ES" sz="800" dirty="0">
                <a:latin typeface="Arial" charset="0"/>
              </a:rPr>
              <a:t> Quick-</a:t>
            </a:r>
            <a:r>
              <a:rPr lang="es-ES" sz="800" dirty="0" err="1">
                <a:latin typeface="Arial" charset="0"/>
              </a:rPr>
              <a:t>change</a:t>
            </a:r>
            <a:r>
              <a:rPr lang="es-ES" sz="800" dirty="0">
                <a:latin typeface="Arial" charset="0"/>
              </a:rPr>
              <a:t> Era</a:t>
            </a:r>
            <a:r>
              <a:rPr lang="es-ES_tradnl" sz="800" dirty="0">
                <a:latin typeface="Arial" charset="0"/>
              </a:rPr>
              <a:t> </a:t>
            </a:r>
            <a:r>
              <a:rPr lang="es-ES" sz="800" dirty="0">
                <a:latin typeface="Arial" charset="0"/>
              </a:rPr>
              <a:t>'</a:t>
            </a:r>
            <a:r>
              <a:rPr lang="es-ES" sz="800" dirty="0" err="1">
                <a:latin typeface="Arial" charset="0"/>
              </a:rPr>
              <a:t>Beware</a:t>
            </a:r>
            <a:r>
              <a:rPr lang="es-ES" sz="800" dirty="0">
                <a:latin typeface="Arial" charset="0"/>
              </a:rPr>
              <a:t> of </a:t>
            </a:r>
            <a:r>
              <a:rPr lang="es-ES" sz="800" dirty="0" err="1">
                <a:latin typeface="Arial" charset="0"/>
              </a:rPr>
              <a:t>the</a:t>
            </a:r>
            <a:r>
              <a:rPr lang="es-ES" sz="800" dirty="0">
                <a:latin typeface="Arial" charset="0"/>
              </a:rPr>
              <a:t> </a:t>
            </a:r>
            <a:r>
              <a:rPr lang="es-ES" sz="800" dirty="0" err="1">
                <a:latin typeface="Arial" charset="0"/>
              </a:rPr>
              <a:t>religion</a:t>
            </a:r>
            <a:r>
              <a:rPr lang="es-ES" sz="800" dirty="0">
                <a:latin typeface="Arial" charset="0"/>
              </a:rPr>
              <a:t> of </a:t>
            </a:r>
            <a:r>
              <a:rPr lang="es-ES" sz="800" dirty="0" err="1">
                <a:latin typeface="Arial" charset="0"/>
              </a:rPr>
              <a:t>the</a:t>
            </a:r>
            <a:r>
              <a:rPr lang="es-ES" sz="800" dirty="0">
                <a:latin typeface="Arial" charset="0"/>
              </a:rPr>
              <a:t> </a:t>
            </a:r>
            <a:r>
              <a:rPr lang="es-ES" sz="800" dirty="0" err="1">
                <a:latin typeface="Arial" charset="0"/>
              </a:rPr>
              <a:t>code-generating</a:t>
            </a:r>
            <a:r>
              <a:rPr lang="es-ES" sz="800" dirty="0">
                <a:latin typeface="Arial" charset="0"/>
              </a:rPr>
              <a:t> </a:t>
            </a:r>
            <a:r>
              <a:rPr lang="es-ES" sz="800" dirty="0" err="1">
                <a:latin typeface="Arial" charset="0"/>
              </a:rPr>
              <a:t>modeling</a:t>
            </a:r>
            <a:r>
              <a:rPr lang="es-ES" sz="800" dirty="0">
                <a:latin typeface="Arial" charset="0"/>
              </a:rPr>
              <a:t> </a:t>
            </a:r>
            <a:r>
              <a:rPr lang="es-ES" sz="800" dirty="0" err="1">
                <a:latin typeface="Arial" charset="0"/>
              </a:rPr>
              <a:t>tool.‘by</a:t>
            </a:r>
            <a:r>
              <a:rPr lang="es-ES" sz="800" dirty="0">
                <a:latin typeface="Arial" charset="0"/>
              </a:rPr>
              <a:t> Alexandra Weber Morales</a:t>
            </a:r>
          </a:p>
          <a:p>
            <a:r>
              <a:rPr lang="es-ES" sz="800" dirty="0" err="1">
                <a:latin typeface="Arial" charset="0"/>
              </a:rPr>
              <a:t>About</a:t>
            </a:r>
            <a:r>
              <a:rPr lang="es-ES" sz="800" dirty="0">
                <a:latin typeface="Arial" charset="0"/>
              </a:rPr>
              <a:t> 30 </a:t>
            </a:r>
            <a:r>
              <a:rPr lang="es-ES" sz="800" dirty="0" err="1">
                <a:latin typeface="Arial" charset="0"/>
              </a:rPr>
              <a:t>years</a:t>
            </a:r>
            <a:r>
              <a:rPr lang="es-ES" sz="800" dirty="0">
                <a:latin typeface="Arial" charset="0"/>
              </a:rPr>
              <a:t> </a:t>
            </a:r>
            <a:r>
              <a:rPr lang="es-ES" sz="800" dirty="0" err="1">
                <a:latin typeface="Arial" charset="0"/>
              </a:rPr>
              <a:t>ago</a:t>
            </a:r>
            <a:r>
              <a:rPr lang="es-ES" sz="800" dirty="0">
                <a:latin typeface="Arial" charset="0"/>
              </a:rPr>
              <a:t>, Barry </a:t>
            </a:r>
            <a:r>
              <a:rPr lang="es-ES" sz="800" dirty="0" err="1">
                <a:latin typeface="Arial" charset="0"/>
              </a:rPr>
              <a:t>Boehm</a:t>
            </a:r>
            <a:r>
              <a:rPr lang="es-ES" sz="800" dirty="0">
                <a:latin typeface="Arial" charset="0"/>
              </a:rPr>
              <a:t> </a:t>
            </a:r>
            <a:r>
              <a:rPr lang="es-ES" sz="800" dirty="0" err="1">
                <a:latin typeface="Arial" charset="0"/>
              </a:rPr>
              <a:t>theorized</a:t>
            </a:r>
            <a:r>
              <a:rPr lang="es-ES" sz="800" dirty="0">
                <a:latin typeface="Arial" charset="0"/>
              </a:rPr>
              <a:t> </a:t>
            </a:r>
            <a:r>
              <a:rPr lang="es-ES" sz="800" dirty="0" err="1">
                <a:latin typeface="Arial" charset="0"/>
              </a:rPr>
              <a:t>that</a:t>
            </a:r>
            <a:r>
              <a:rPr lang="es-ES" sz="800" dirty="0">
                <a:latin typeface="Arial" charset="0"/>
              </a:rPr>
              <a:t> </a:t>
            </a:r>
            <a:r>
              <a:rPr lang="es-ES" sz="800" dirty="0" err="1">
                <a:latin typeface="Arial" charset="0"/>
              </a:rPr>
              <a:t>the</a:t>
            </a:r>
            <a:r>
              <a:rPr lang="es-ES" sz="800" dirty="0">
                <a:latin typeface="Arial" charset="0"/>
              </a:rPr>
              <a:t> </a:t>
            </a:r>
            <a:r>
              <a:rPr lang="es-ES" sz="800" dirty="0" err="1">
                <a:latin typeface="Arial" charset="0"/>
              </a:rPr>
              <a:t>cost</a:t>
            </a:r>
            <a:r>
              <a:rPr lang="es-ES" sz="800" dirty="0">
                <a:latin typeface="Arial" charset="0"/>
              </a:rPr>
              <a:t> of software </a:t>
            </a:r>
            <a:r>
              <a:rPr lang="es-ES" sz="800" dirty="0" err="1">
                <a:latin typeface="Arial" charset="0"/>
              </a:rPr>
              <a:t>change</a:t>
            </a:r>
            <a:r>
              <a:rPr lang="es-ES" sz="800" dirty="0">
                <a:latin typeface="Arial" charset="0"/>
              </a:rPr>
              <a:t> </a:t>
            </a:r>
            <a:r>
              <a:rPr lang="es-ES" sz="800" dirty="0" err="1">
                <a:latin typeface="Arial" charset="0"/>
              </a:rPr>
              <a:t>increased</a:t>
            </a:r>
            <a:r>
              <a:rPr lang="es-ES" sz="800" dirty="0">
                <a:latin typeface="Arial" charset="0"/>
              </a:rPr>
              <a:t> </a:t>
            </a:r>
            <a:r>
              <a:rPr lang="es-ES" sz="800" dirty="0" err="1">
                <a:latin typeface="Arial" charset="0"/>
              </a:rPr>
              <a:t>exponentially</a:t>
            </a:r>
            <a:r>
              <a:rPr lang="es-ES" sz="800" dirty="0">
                <a:latin typeface="Arial" charset="0"/>
              </a:rPr>
              <a:t> </a:t>
            </a:r>
            <a:r>
              <a:rPr lang="es-ES" sz="800" dirty="0" err="1">
                <a:latin typeface="Arial" charset="0"/>
              </a:rPr>
              <a:t>over</a:t>
            </a:r>
            <a:r>
              <a:rPr lang="es-ES" sz="800" dirty="0">
                <a:latin typeface="Arial" charset="0"/>
              </a:rPr>
              <a:t> time; </a:t>
            </a:r>
            <a:r>
              <a:rPr lang="es-ES" sz="800" dirty="0" err="1">
                <a:latin typeface="Arial" charset="0"/>
              </a:rPr>
              <a:t>that</a:t>
            </a:r>
            <a:r>
              <a:rPr lang="es-ES" sz="800" dirty="0">
                <a:latin typeface="Arial" charset="0"/>
              </a:rPr>
              <a:t> </a:t>
            </a:r>
            <a:r>
              <a:rPr lang="es-ES" sz="800" dirty="0" err="1">
                <a:latin typeface="Arial" charset="0"/>
              </a:rPr>
              <a:t>is</a:t>
            </a:r>
            <a:r>
              <a:rPr lang="es-ES" sz="800" dirty="0">
                <a:latin typeface="Arial" charset="0"/>
              </a:rPr>
              <a:t>, </a:t>
            </a:r>
            <a:r>
              <a:rPr lang="es-ES" sz="800" dirty="0" err="1">
                <a:latin typeface="Arial" charset="0"/>
              </a:rPr>
              <a:t>if</a:t>
            </a:r>
            <a:r>
              <a:rPr lang="es-ES" sz="800" dirty="0">
                <a:latin typeface="Arial" charset="0"/>
              </a:rPr>
              <a:t> </a:t>
            </a:r>
            <a:r>
              <a:rPr lang="es-ES" sz="800" dirty="0" err="1">
                <a:latin typeface="Arial" charset="0"/>
              </a:rPr>
              <a:t>an</a:t>
            </a:r>
            <a:r>
              <a:rPr lang="es-ES" sz="800" dirty="0">
                <a:latin typeface="Arial" charset="0"/>
              </a:rPr>
              <a:t> error </a:t>
            </a:r>
            <a:r>
              <a:rPr lang="es-ES" sz="800" dirty="0" err="1">
                <a:latin typeface="Arial" charset="0"/>
              </a:rPr>
              <a:t>caught</a:t>
            </a:r>
            <a:r>
              <a:rPr lang="es-ES" sz="800" dirty="0">
                <a:latin typeface="Arial" charset="0"/>
              </a:rPr>
              <a:t> in </a:t>
            </a:r>
            <a:r>
              <a:rPr lang="es-ES" sz="800" dirty="0" err="1">
                <a:latin typeface="Arial" charset="0"/>
              </a:rPr>
              <a:t>requirements</a:t>
            </a:r>
            <a:r>
              <a:rPr lang="es-ES" sz="800" dirty="0">
                <a:latin typeface="Arial" charset="0"/>
              </a:rPr>
              <a:t> </a:t>
            </a:r>
            <a:r>
              <a:rPr lang="es-ES" sz="800" dirty="0" err="1">
                <a:latin typeface="Arial" charset="0"/>
              </a:rPr>
              <a:t>gathering</a:t>
            </a:r>
            <a:r>
              <a:rPr lang="es-ES" sz="800" dirty="0">
                <a:latin typeface="Arial" charset="0"/>
              </a:rPr>
              <a:t> </a:t>
            </a:r>
            <a:r>
              <a:rPr lang="es-ES" sz="800" dirty="0" err="1">
                <a:latin typeface="Arial" charset="0"/>
              </a:rPr>
              <a:t>cost</a:t>
            </a:r>
            <a:r>
              <a:rPr lang="es-ES" sz="800" dirty="0">
                <a:latin typeface="Arial" charset="0"/>
              </a:rPr>
              <a:t> $1, </a:t>
            </a:r>
            <a:r>
              <a:rPr lang="es-ES" sz="800" dirty="0" err="1">
                <a:latin typeface="Arial" charset="0"/>
              </a:rPr>
              <a:t>an</a:t>
            </a:r>
            <a:r>
              <a:rPr lang="es-ES" sz="800" dirty="0">
                <a:latin typeface="Arial" charset="0"/>
              </a:rPr>
              <a:t> error  </a:t>
            </a:r>
            <a:r>
              <a:rPr lang="es-ES" sz="800" dirty="0" err="1">
                <a:latin typeface="Arial" charset="0"/>
              </a:rPr>
              <a:t>caught</a:t>
            </a:r>
            <a:r>
              <a:rPr lang="es-ES" sz="800" dirty="0">
                <a:latin typeface="Arial" charset="0"/>
              </a:rPr>
              <a:t> </a:t>
            </a:r>
            <a:r>
              <a:rPr lang="es-ES" sz="800" dirty="0" err="1">
                <a:latin typeface="Arial" charset="0"/>
              </a:rPr>
              <a:t>during</a:t>
            </a:r>
            <a:r>
              <a:rPr lang="es-ES" sz="800" dirty="0">
                <a:latin typeface="Arial" charset="0"/>
              </a:rPr>
              <a:t> </a:t>
            </a:r>
            <a:r>
              <a:rPr lang="es-ES" sz="800" dirty="0" err="1">
                <a:latin typeface="Arial" charset="0"/>
              </a:rPr>
              <a:t>deployment</a:t>
            </a:r>
            <a:r>
              <a:rPr lang="es-ES" sz="800" dirty="0">
                <a:latin typeface="Arial" charset="0"/>
              </a:rPr>
              <a:t> </a:t>
            </a:r>
            <a:r>
              <a:rPr lang="es-ES" sz="800" dirty="0" err="1">
                <a:latin typeface="Arial" charset="0"/>
              </a:rPr>
              <a:t>would</a:t>
            </a:r>
            <a:r>
              <a:rPr lang="es-ES" sz="800" dirty="0">
                <a:latin typeface="Arial" charset="0"/>
              </a:rPr>
              <a:t> </a:t>
            </a:r>
            <a:r>
              <a:rPr lang="es-ES" sz="800" dirty="0" err="1">
                <a:latin typeface="Arial" charset="0"/>
              </a:rPr>
              <a:t>cost</a:t>
            </a:r>
            <a:r>
              <a:rPr lang="es-ES" sz="800" dirty="0">
                <a:latin typeface="Arial" charset="0"/>
              </a:rPr>
              <a:t> $1000. </a:t>
            </a:r>
          </a:p>
          <a:p>
            <a:r>
              <a:rPr lang="es-ES" sz="800" dirty="0">
                <a:latin typeface="Arial" charset="0"/>
              </a:rPr>
              <a:t>"</a:t>
            </a:r>
            <a:r>
              <a:rPr lang="es-ES" sz="800" dirty="0" err="1">
                <a:latin typeface="Arial" charset="0"/>
              </a:rPr>
              <a:t>What</a:t>
            </a:r>
            <a:r>
              <a:rPr lang="es-ES" sz="800" dirty="0">
                <a:latin typeface="Arial" charset="0"/>
              </a:rPr>
              <a:t> </a:t>
            </a:r>
            <a:r>
              <a:rPr lang="es-ES" sz="800" dirty="0" err="1">
                <a:latin typeface="Arial" charset="0"/>
              </a:rPr>
              <a:t>if</a:t>
            </a:r>
            <a:r>
              <a:rPr lang="es-ES" sz="800" dirty="0">
                <a:latin typeface="Arial" charset="0"/>
              </a:rPr>
              <a:t>," </a:t>
            </a:r>
            <a:r>
              <a:rPr lang="es-ES" sz="800" dirty="0" err="1">
                <a:latin typeface="Arial" charset="0"/>
              </a:rPr>
              <a:t>said</a:t>
            </a:r>
            <a:r>
              <a:rPr lang="es-ES" sz="800" dirty="0">
                <a:latin typeface="Arial" charset="0"/>
              </a:rPr>
              <a:t> Robert Martin, a </a:t>
            </a:r>
            <a:r>
              <a:rPr lang="es-ES" sz="800" dirty="0" err="1">
                <a:latin typeface="Arial" charset="0"/>
              </a:rPr>
              <a:t>former</a:t>
            </a:r>
            <a:r>
              <a:rPr lang="es-ES" sz="800" dirty="0">
                <a:latin typeface="Arial" charset="0"/>
              </a:rPr>
              <a:t> </a:t>
            </a:r>
            <a:r>
              <a:rPr lang="es-ES" sz="800" dirty="0" err="1">
                <a:latin typeface="Arial" charset="0"/>
              </a:rPr>
              <a:t>preacher</a:t>
            </a:r>
            <a:r>
              <a:rPr lang="es-ES" sz="800" dirty="0">
                <a:latin typeface="Arial" charset="0"/>
              </a:rPr>
              <a:t> </a:t>
            </a:r>
            <a:r>
              <a:rPr lang="es-ES" sz="800" dirty="0" err="1">
                <a:latin typeface="Arial" charset="0"/>
              </a:rPr>
              <a:t>who</a:t>
            </a:r>
            <a:r>
              <a:rPr lang="es-ES" sz="800" dirty="0">
                <a:latin typeface="Arial" charset="0"/>
              </a:rPr>
              <a:t> </a:t>
            </a:r>
            <a:r>
              <a:rPr lang="es-ES" sz="800" dirty="0" err="1">
                <a:latin typeface="Arial" charset="0"/>
              </a:rPr>
              <a:t>now</a:t>
            </a:r>
            <a:r>
              <a:rPr lang="es-ES" sz="800" dirty="0">
                <a:latin typeface="Arial" charset="0"/>
              </a:rPr>
              <a:t> uses </a:t>
            </a:r>
            <a:r>
              <a:rPr lang="es-ES" sz="800" dirty="0" err="1">
                <a:latin typeface="Arial" charset="0"/>
              </a:rPr>
              <a:t>his</a:t>
            </a:r>
            <a:r>
              <a:rPr lang="es-ES" sz="800" dirty="0">
                <a:latin typeface="Arial" charset="0"/>
              </a:rPr>
              <a:t> </a:t>
            </a:r>
            <a:r>
              <a:rPr lang="es-ES" sz="800" dirty="0" err="1">
                <a:latin typeface="Arial" charset="0"/>
              </a:rPr>
              <a:t>persuasive</a:t>
            </a:r>
            <a:r>
              <a:rPr lang="es-ES" sz="800" dirty="0">
                <a:latin typeface="Arial" charset="0"/>
              </a:rPr>
              <a:t> </a:t>
            </a:r>
            <a:r>
              <a:rPr lang="es-ES" sz="800" dirty="0" err="1">
                <a:latin typeface="Arial" charset="0"/>
              </a:rPr>
              <a:t>speaking</a:t>
            </a:r>
            <a:r>
              <a:rPr lang="es-ES" sz="800" dirty="0">
                <a:latin typeface="Arial" charset="0"/>
              </a:rPr>
              <a:t> </a:t>
            </a:r>
            <a:r>
              <a:rPr lang="es-ES" sz="800" dirty="0" err="1">
                <a:latin typeface="Arial" charset="0"/>
              </a:rPr>
              <a:t>skills</a:t>
            </a:r>
            <a:r>
              <a:rPr lang="es-ES" sz="800" dirty="0">
                <a:latin typeface="Arial" charset="0"/>
              </a:rPr>
              <a:t> </a:t>
            </a:r>
            <a:r>
              <a:rPr lang="es-ES" sz="800" dirty="0" err="1">
                <a:latin typeface="Arial" charset="0"/>
              </a:rPr>
              <a:t>to</a:t>
            </a:r>
            <a:r>
              <a:rPr lang="es-ES" sz="800" dirty="0">
                <a:latin typeface="Arial" charset="0"/>
              </a:rPr>
              <a:t> </a:t>
            </a:r>
            <a:r>
              <a:rPr lang="es-ES" sz="800" dirty="0" err="1">
                <a:latin typeface="Arial" charset="0"/>
              </a:rPr>
              <a:t>promote</a:t>
            </a:r>
            <a:r>
              <a:rPr lang="es-ES" sz="800" dirty="0">
                <a:latin typeface="Arial" charset="0"/>
              </a:rPr>
              <a:t> </a:t>
            </a:r>
            <a:r>
              <a:rPr lang="es-ES" sz="800" dirty="0" err="1">
                <a:latin typeface="Arial" charset="0"/>
              </a:rPr>
              <a:t>Smalltalk</a:t>
            </a:r>
            <a:r>
              <a:rPr lang="es-ES" sz="800" dirty="0">
                <a:latin typeface="Arial" charset="0"/>
              </a:rPr>
              <a:t> </a:t>
            </a:r>
            <a:r>
              <a:rPr lang="es-ES" sz="800" dirty="0" err="1">
                <a:latin typeface="Arial" charset="0"/>
              </a:rPr>
              <a:t>guru</a:t>
            </a:r>
            <a:r>
              <a:rPr lang="es-ES" sz="800" dirty="0">
                <a:latin typeface="Arial" charset="0"/>
              </a:rPr>
              <a:t> Kent </a:t>
            </a:r>
            <a:r>
              <a:rPr lang="es-ES" sz="800" dirty="0" err="1">
                <a:latin typeface="Arial" charset="0"/>
              </a:rPr>
              <a:t>Beck's</a:t>
            </a:r>
            <a:r>
              <a:rPr lang="es-ES" sz="800" dirty="0">
                <a:latin typeface="Arial" charset="0"/>
              </a:rPr>
              <a:t> Extreme </a:t>
            </a:r>
            <a:r>
              <a:rPr lang="es-ES" sz="800" dirty="0" err="1">
                <a:latin typeface="Arial" charset="0"/>
              </a:rPr>
              <a:t>Programming</a:t>
            </a:r>
            <a:r>
              <a:rPr lang="es-ES" sz="800" dirty="0">
                <a:latin typeface="Arial" charset="0"/>
              </a:rPr>
              <a:t> (XP) </a:t>
            </a:r>
            <a:r>
              <a:rPr lang="es-ES" sz="800" dirty="0" err="1">
                <a:latin typeface="Arial" charset="0"/>
              </a:rPr>
              <a:t>methodology</a:t>
            </a:r>
            <a:r>
              <a:rPr lang="es-ES" sz="800" dirty="0">
                <a:latin typeface="Arial" charset="0"/>
              </a:rPr>
              <a:t>, "</a:t>
            </a:r>
            <a:r>
              <a:rPr lang="es-ES" sz="800" dirty="0" err="1">
                <a:latin typeface="Arial" charset="0"/>
              </a:rPr>
              <a:t>you</a:t>
            </a:r>
            <a:r>
              <a:rPr lang="es-ES" sz="800" dirty="0">
                <a:latin typeface="Arial" charset="0"/>
              </a:rPr>
              <a:t> </a:t>
            </a:r>
            <a:r>
              <a:rPr lang="es-ES" sz="800" dirty="0" err="1">
                <a:latin typeface="Arial" charset="0"/>
              </a:rPr>
              <a:t>took</a:t>
            </a:r>
            <a:r>
              <a:rPr lang="es-ES" sz="800" dirty="0">
                <a:latin typeface="Arial" charset="0"/>
              </a:rPr>
              <a:t> a </a:t>
            </a:r>
            <a:r>
              <a:rPr lang="es-ES" sz="800" dirty="0" err="1">
                <a:latin typeface="Arial" charset="0"/>
              </a:rPr>
              <a:t>moment</a:t>
            </a:r>
            <a:r>
              <a:rPr lang="es-ES" sz="800" dirty="0">
                <a:latin typeface="Arial" charset="0"/>
              </a:rPr>
              <a:t> </a:t>
            </a:r>
            <a:r>
              <a:rPr lang="es-ES" sz="800" dirty="0" err="1">
                <a:latin typeface="Arial" charset="0"/>
              </a:rPr>
              <a:t>to</a:t>
            </a:r>
            <a:r>
              <a:rPr lang="es-ES" sz="800" dirty="0">
                <a:latin typeface="Arial" charset="0"/>
              </a:rPr>
              <a:t> </a:t>
            </a:r>
            <a:r>
              <a:rPr lang="es-ES" sz="800" dirty="0" err="1">
                <a:latin typeface="Arial" charset="0"/>
              </a:rPr>
              <a:t>suspend</a:t>
            </a:r>
            <a:r>
              <a:rPr lang="es-ES" sz="800" dirty="0">
                <a:latin typeface="Arial" charset="0"/>
              </a:rPr>
              <a:t> </a:t>
            </a:r>
            <a:r>
              <a:rPr lang="es-ES" sz="800" dirty="0" err="1">
                <a:latin typeface="Arial" charset="0"/>
              </a:rPr>
              <a:t>disbelief</a:t>
            </a:r>
            <a:r>
              <a:rPr lang="es-ES" sz="800" dirty="0">
                <a:latin typeface="Arial" charset="0"/>
              </a:rPr>
              <a:t> and </a:t>
            </a:r>
            <a:r>
              <a:rPr lang="es-ES" sz="800" dirty="0" err="1">
                <a:latin typeface="Arial" charset="0"/>
              </a:rPr>
              <a:t>considered</a:t>
            </a:r>
            <a:r>
              <a:rPr lang="es-ES" sz="800" dirty="0">
                <a:latin typeface="Arial" charset="0"/>
              </a:rPr>
              <a:t> </a:t>
            </a:r>
            <a:r>
              <a:rPr lang="es-ES" sz="800" dirty="0" err="1">
                <a:latin typeface="Arial" charset="0"/>
              </a:rPr>
              <a:t>that</a:t>
            </a:r>
            <a:r>
              <a:rPr lang="es-ES" sz="800" dirty="0">
                <a:latin typeface="Arial" charset="0"/>
              </a:rPr>
              <a:t>--</a:t>
            </a:r>
            <a:r>
              <a:rPr lang="es-ES" sz="800" dirty="0" err="1">
                <a:latin typeface="Arial" charset="0"/>
              </a:rPr>
              <a:t>due</a:t>
            </a:r>
            <a:r>
              <a:rPr lang="es-ES" sz="800" dirty="0">
                <a:latin typeface="Arial" charset="0"/>
              </a:rPr>
              <a:t> </a:t>
            </a:r>
            <a:r>
              <a:rPr lang="es-ES" sz="800" dirty="0" err="1">
                <a:latin typeface="Arial" charset="0"/>
              </a:rPr>
              <a:t>to</a:t>
            </a:r>
            <a:r>
              <a:rPr lang="es-ES" sz="800" dirty="0">
                <a:latin typeface="Arial" charset="0"/>
              </a:rPr>
              <a:t> </a:t>
            </a:r>
            <a:r>
              <a:rPr lang="es-ES" sz="800" dirty="0" err="1">
                <a:latin typeface="Arial" charset="0"/>
              </a:rPr>
              <a:t>today's</a:t>
            </a:r>
            <a:r>
              <a:rPr lang="es-ES" sz="800" dirty="0">
                <a:latin typeface="Arial" charset="0"/>
              </a:rPr>
              <a:t> </a:t>
            </a:r>
            <a:r>
              <a:rPr lang="es-ES" sz="800" dirty="0" err="1">
                <a:latin typeface="Arial" charset="0"/>
              </a:rPr>
              <a:t>technology</a:t>
            </a:r>
            <a:r>
              <a:rPr lang="es-ES" sz="800" dirty="0">
                <a:latin typeface="Arial" charset="0"/>
              </a:rPr>
              <a:t>--</a:t>
            </a:r>
            <a:r>
              <a:rPr lang="es-ES" sz="800" dirty="0" err="1">
                <a:latin typeface="Arial" charset="0"/>
              </a:rPr>
              <a:t>the</a:t>
            </a:r>
            <a:r>
              <a:rPr lang="es-ES" sz="800" dirty="0">
                <a:latin typeface="Arial" charset="0"/>
              </a:rPr>
              <a:t> </a:t>
            </a:r>
            <a:r>
              <a:rPr lang="es-ES" sz="800" dirty="0" err="1">
                <a:latin typeface="Arial" charset="0"/>
              </a:rPr>
              <a:t>cost</a:t>
            </a:r>
            <a:r>
              <a:rPr lang="es-ES" sz="800" dirty="0">
                <a:latin typeface="Arial" charset="0"/>
              </a:rPr>
              <a:t> of </a:t>
            </a:r>
            <a:r>
              <a:rPr lang="es-ES" sz="800" dirty="0" err="1">
                <a:latin typeface="Arial" charset="0"/>
              </a:rPr>
              <a:t>change</a:t>
            </a:r>
            <a:r>
              <a:rPr lang="es-ES" sz="800" dirty="0">
                <a:latin typeface="Arial" charset="0"/>
              </a:rPr>
              <a:t> </a:t>
            </a:r>
            <a:r>
              <a:rPr lang="es-ES" sz="800" dirty="0" err="1">
                <a:latin typeface="Arial" charset="0"/>
              </a:rPr>
              <a:t>is</a:t>
            </a:r>
            <a:r>
              <a:rPr lang="es-ES" sz="800" dirty="0">
                <a:latin typeface="Arial" charset="0"/>
              </a:rPr>
              <a:t> </a:t>
            </a:r>
            <a:r>
              <a:rPr lang="es-ES" sz="800" dirty="0" err="1">
                <a:latin typeface="Arial" charset="0"/>
              </a:rPr>
              <a:t>essentially</a:t>
            </a:r>
            <a:r>
              <a:rPr lang="es-ES" sz="800" dirty="0">
                <a:latin typeface="Arial" charset="0"/>
              </a:rPr>
              <a:t> flat. </a:t>
            </a:r>
            <a:r>
              <a:rPr lang="es-ES" sz="800" dirty="0" err="1">
                <a:latin typeface="Arial" charset="0"/>
              </a:rPr>
              <a:t>When</a:t>
            </a:r>
            <a:r>
              <a:rPr lang="es-ES" sz="800" dirty="0">
                <a:latin typeface="Arial" charset="0"/>
              </a:rPr>
              <a:t> </a:t>
            </a:r>
            <a:r>
              <a:rPr lang="es-ES" sz="800" dirty="0" err="1">
                <a:latin typeface="Arial" charset="0"/>
              </a:rPr>
              <a:t>costs</a:t>
            </a:r>
            <a:r>
              <a:rPr lang="es-ES" sz="800" dirty="0">
                <a:latin typeface="Arial" charset="0"/>
              </a:rPr>
              <a:t> </a:t>
            </a:r>
            <a:r>
              <a:rPr lang="es-ES" sz="800" dirty="0" err="1">
                <a:latin typeface="Arial" charset="0"/>
              </a:rPr>
              <a:t>don't</a:t>
            </a:r>
            <a:r>
              <a:rPr lang="es-ES" sz="800" dirty="0">
                <a:latin typeface="Arial" charset="0"/>
              </a:rPr>
              <a:t> </a:t>
            </a:r>
            <a:r>
              <a:rPr lang="es-ES" sz="800" dirty="0" err="1">
                <a:latin typeface="Arial" charset="0"/>
              </a:rPr>
              <a:t>change</a:t>
            </a:r>
            <a:r>
              <a:rPr lang="es-ES" sz="800" dirty="0">
                <a:latin typeface="Arial" charset="0"/>
              </a:rPr>
              <a:t> </a:t>
            </a:r>
            <a:r>
              <a:rPr lang="es-ES" sz="800" dirty="0" err="1">
                <a:latin typeface="Arial" charset="0"/>
              </a:rPr>
              <a:t>over</a:t>
            </a:r>
            <a:r>
              <a:rPr lang="es-ES" sz="800" dirty="0">
                <a:latin typeface="Arial" charset="0"/>
              </a:rPr>
              <a:t> time, up-</a:t>
            </a:r>
            <a:r>
              <a:rPr lang="es-ES" sz="800" dirty="0" err="1">
                <a:latin typeface="Arial" charset="0"/>
              </a:rPr>
              <a:t>front</a:t>
            </a:r>
            <a:r>
              <a:rPr lang="es-ES" sz="800" dirty="0">
                <a:latin typeface="Arial" charset="0"/>
              </a:rPr>
              <a:t> </a:t>
            </a:r>
            <a:r>
              <a:rPr lang="es-ES" sz="800" dirty="0" err="1">
                <a:latin typeface="Arial" charset="0"/>
              </a:rPr>
              <a:t>speculative</a:t>
            </a:r>
            <a:r>
              <a:rPr lang="es-ES" sz="800" dirty="0">
                <a:latin typeface="Arial" charset="0"/>
              </a:rPr>
              <a:t> </a:t>
            </a:r>
            <a:r>
              <a:rPr lang="es-ES" sz="800" dirty="0" err="1">
                <a:latin typeface="Arial" charset="0"/>
              </a:rPr>
              <a:t>work</a:t>
            </a:r>
            <a:r>
              <a:rPr lang="es-ES" sz="800" dirty="0">
                <a:latin typeface="Arial" charset="0"/>
              </a:rPr>
              <a:t> </a:t>
            </a:r>
            <a:r>
              <a:rPr lang="es-ES" sz="800" dirty="0" err="1">
                <a:latin typeface="Arial" charset="0"/>
              </a:rPr>
              <a:t>is</a:t>
            </a:r>
            <a:r>
              <a:rPr lang="es-ES" sz="800" dirty="0">
                <a:latin typeface="Arial" charset="0"/>
              </a:rPr>
              <a:t> a </a:t>
            </a:r>
            <a:r>
              <a:rPr lang="es-ES" sz="800" dirty="0" err="1">
                <a:latin typeface="Arial" charset="0"/>
              </a:rPr>
              <a:t>liability</a:t>
            </a:r>
            <a:r>
              <a:rPr lang="es-ES" sz="800" dirty="0">
                <a:latin typeface="Arial" charset="0"/>
              </a:rPr>
              <a:t>.</a:t>
            </a:r>
            <a:r>
              <a:rPr lang="es-ES_tradnl" sz="800" dirty="0">
                <a:latin typeface="Arial" charset="0"/>
              </a:rPr>
              <a:t> </a:t>
            </a:r>
            <a:r>
              <a:rPr lang="es-ES" sz="800" dirty="0" err="1">
                <a:latin typeface="Arial" charset="0"/>
              </a:rPr>
              <a:t>Ambiguity</a:t>
            </a:r>
            <a:r>
              <a:rPr lang="es-ES" sz="800" dirty="0">
                <a:latin typeface="Arial" charset="0"/>
              </a:rPr>
              <a:t> and </a:t>
            </a:r>
            <a:r>
              <a:rPr lang="es-ES" sz="800" dirty="0" err="1">
                <a:latin typeface="Arial" charset="0"/>
              </a:rPr>
              <a:t>volatility</a:t>
            </a:r>
            <a:r>
              <a:rPr lang="es-ES" sz="800" dirty="0">
                <a:latin typeface="Arial" charset="0"/>
              </a:rPr>
              <a:t> are </a:t>
            </a:r>
            <a:r>
              <a:rPr lang="es-ES" sz="800" dirty="0" err="1">
                <a:latin typeface="Arial" charset="0"/>
              </a:rPr>
              <a:t>reasons</a:t>
            </a:r>
            <a:r>
              <a:rPr lang="es-ES" sz="800" dirty="0">
                <a:latin typeface="Arial" charset="0"/>
              </a:rPr>
              <a:t> </a:t>
            </a:r>
            <a:r>
              <a:rPr lang="es-ES" sz="800" dirty="0" err="1">
                <a:latin typeface="Arial" charset="0"/>
              </a:rPr>
              <a:t>to</a:t>
            </a:r>
            <a:r>
              <a:rPr lang="es-ES" sz="800" dirty="0">
                <a:latin typeface="Arial" charset="0"/>
              </a:rPr>
              <a:t> </a:t>
            </a:r>
            <a:r>
              <a:rPr lang="es-ES" sz="800" dirty="0" err="1">
                <a:latin typeface="Arial" charset="0"/>
              </a:rPr>
              <a:t>delay</a:t>
            </a:r>
            <a:r>
              <a:rPr lang="es-ES" sz="800" dirty="0">
                <a:latin typeface="Arial" charset="0"/>
              </a:rPr>
              <a:t>." </a:t>
            </a:r>
          </a:p>
          <a:p>
            <a:r>
              <a:rPr lang="es-ES" sz="800" dirty="0">
                <a:latin typeface="Arial" charset="0"/>
              </a:rPr>
              <a:t>In </a:t>
            </a:r>
            <a:r>
              <a:rPr lang="es-ES" sz="800" dirty="0" err="1">
                <a:latin typeface="Arial" charset="0"/>
              </a:rPr>
              <a:t>such</a:t>
            </a:r>
            <a:r>
              <a:rPr lang="es-ES" sz="800" dirty="0">
                <a:latin typeface="Arial" charset="0"/>
              </a:rPr>
              <a:t> a </a:t>
            </a:r>
            <a:r>
              <a:rPr lang="es-ES" sz="800" dirty="0" err="1">
                <a:latin typeface="Arial" charset="0"/>
              </a:rPr>
              <a:t>world</a:t>
            </a:r>
            <a:r>
              <a:rPr lang="es-ES" sz="800" dirty="0">
                <a:latin typeface="Arial" charset="0"/>
              </a:rPr>
              <a:t>, Martin </a:t>
            </a:r>
            <a:r>
              <a:rPr lang="es-ES" sz="800" dirty="0" err="1">
                <a:latin typeface="Arial" charset="0"/>
              </a:rPr>
              <a:t>told</a:t>
            </a:r>
            <a:r>
              <a:rPr lang="es-ES" sz="800" dirty="0">
                <a:latin typeface="Arial" charset="0"/>
              </a:rPr>
              <a:t> a </a:t>
            </a:r>
            <a:r>
              <a:rPr lang="es-ES" sz="800" dirty="0" err="1">
                <a:latin typeface="Arial" charset="0"/>
              </a:rPr>
              <a:t>packed</a:t>
            </a:r>
            <a:r>
              <a:rPr lang="es-ES" sz="800" dirty="0">
                <a:latin typeface="Arial" charset="0"/>
              </a:rPr>
              <a:t> </a:t>
            </a:r>
            <a:r>
              <a:rPr lang="es-ES" sz="800" dirty="0" err="1">
                <a:latin typeface="Arial" charset="0"/>
              </a:rPr>
              <a:t>room</a:t>
            </a:r>
            <a:r>
              <a:rPr lang="es-ES" sz="800" dirty="0">
                <a:latin typeface="Arial" charset="0"/>
              </a:rPr>
              <a:t> at </a:t>
            </a:r>
            <a:r>
              <a:rPr lang="es-ES" sz="800" dirty="0" err="1">
                <a:latin typeface="Arial" charset="0"/>
              </a:rPr>
              <a:t>the</a:t>
            </a:r>
            <a:r>
              <a:rPr lang="es-ES" sz="800" dirty="0">
                <a:latin typeface="Arial" charset="0"/>
              </a:rPr>
              <a:t> UML </a:t>
            </a:r>
            <a:r>
              <a:rPr lang="es-ES" sz="800" dirty="0" err="1">
                <a:latin typeface="Arial" charset="0"/>
              </a:rPr>
              <a:t>World</a:t>
            </a:r>
            <a:r>
              <a:rPr lang="es-ES" sz="800" dirty="0">
                <a:latin typeface="Arial" charset="0"/>
              </a:rPr>
              <a:t> </a:t>
            </a:r>
            <a:r>
              <a:rPr lang="es-ES" sz="800" dirty="0" err="1">
                <a:latin typeface="Arial" charset="0"/>
              </a:rPr>
              <a:t>conference</a:t>
            </a:r>
            <a:r>
              <a:rPr lang="es-ES" sz="800" dirty="0">
                <a:latin typeface="Arial" charset="0"/>
              </a:rPr>
              <a:t> in New York </a:t>
            </a:r>
            <a:r>
              <a:rPr lang="es-ES" sz="800" dirty="0" err="1">
                <a:latin typeface="Arial" charset="0"/>
              </a:rPr>
              <a:t>city</a:t>
            </a:r>
            <a:r>
              <a:rPr lang="es-ES" sz="800" dirty="0">
                <a:latin typeface="Arial" charset="0"/>
              </a:rPr>
              <a:t> </a:t>
            </a:r>
            <a:r>
              <a:rPr lang="es-ES" sz="800" dirty="0" err="1">
                <a:latin typeface="Arial" charset="0"/>
              </a:rPr>
              <a:t>on</a:t>
            </a:r>
            <a:r>
              <a:rPr lang="es-ES" sz="800" dirty="0">
                <a:latin typeface="Arial" charset="0"/>
              </a:rPr>
              <a:t> June 14, </a:t>
            </a:r>
            <a:r>
              <a:rPr lang="es-ES" sz="800" dirty="0" err="1">
                <a:latin typeface="Arial" charset="0"/>
              </a:rPr>
              <a:t>developers</a:t>
            </a:r>
            <a:r>
              <a:rPr lang="es-ES" sz="800" dirty="0">
                <a:latin typeface="Arial" charset="0"/>
              </a:rPr>
              <a:t> </a:t>
            </a:r>
            <a:r>
              <a:rPr lang="es-ES" sz="800" dirty="0" err="1">
                <a:latin typeface="Arial" charset="0"/>
              </a:rPr>
              <a:t>need</a:t>
            </a:r>
            <a:r>
              <a:rPr lang="es-ES" sz="800" dirty="0">
                <a:latin typeface="Arial" charset="0"/>
              </a:rPr>
              <a:t> a </a:t>
            </a:r>
            <a:r>
              <a:rPr lang="es-ES" sz="800" dirty="0" err="1">
                <a:latin typeface="Arial" charset="0"/>
              </a:rPr>
              <a:t>process</a:t>
            </a:r>
            <a:r>
              <a:rPr lang="es-ES" sz="800" dirty="0">
                <a:latin typeface="Arial" charset="0"/>
              </a:rPr>
              <a:t> </a:t>
            </a:r>
            <a:r>
              <a:rPr lang="es-ES" sz="800" dirty="0" err="1">
                <a:latin typeface="Arial" charset="0"/>
              </a:rPr>
              <a:t>that</a:t>
            </a:r>
            <a:r>
              <a:rPr lang="es-ES" sz="800" dirty="0">
                <a:latin typeface="Arial" charset="0"/>
              </a:rPr>
              <a:t> </a:t>
            </a:r>
            <a:r>
              <a:rPr lang="es-ES" sz="800" dirty="0" err="1">
                <a:latin typeface="Arial" charset="0"/>
              </a:rPr>
              <a:t>exploits</a:t>
            </a:r>
            <a:r>
              <a:rPr lang="es-ES" sz="800" dirty="0">
                <a:latin typeface="Arial" charset="0"/>
              </a:rPr>
              <a:t> a flat </a:t>
            </a:r>
            <a:r>
              <a:rPr lang="es-ES" sz="800" dirty="0" err="1">
                <a:latin typeface="Arial" charset="0"/>
              </a:rPr>
              <a:t>change</a:t>
            </a:r>
            <a:r>
              <a:rPr lang="es-ES" sz="800" dirty="0">
                <a:latin typeface="Arial" charset="0"/>
              </a:rPr>
              <a:t>/</a:t>
            </a:r>
            <a:r>
              <a:rPr lang="es-ES" sz="800" dirty="0" err="1">
                <a:latin typeface="Arial" charset="0"/>
              </a:rPr>
              <a:t>cost</a:t>
            </a:r>
            <a:r>
              <a:rPr lang="es-ES" sz="800" dirty="0">
                <a:latin typeface="Arial" charset="0"/>
              </a:rPr>
              <a:t> </a:t>
            </a:r>
            <a:r>
              <a:rPr lang="es-ES" sz="800" dirty="0" err="1">
                <a:latin typeface="Arial" charset="0"/>
              </a:rPr>
              <a:t>curve?and</a:t>
            </a:r>
            <a:r>
              <a:rPr lang="es-ES" sz="800" dirty="0">
                <a:latin typeface="Arial" charset="0"/>
              </a:rPr>
              <a:t> XP </a:t>
            </a:r>
            <a:r>
              <a:rPr lang="es-ES" sz="800" dirty="0" err="1">
                <a:latin typeface="Arial" charset="0"/>
              </a:rPr>
              <a:t>is</a:t>
            </a:r>
            <a:r>
              <a:rPr lang="es-ES" sz="800" dirty="0">
                <a:latin typeface="Arial" charset="0"/>
              </a:rPr>
              <a:t> </a:t>
            </a:r>
            <a:r>
              <a:rPr lang="es-ES" sz="800" dirty="0" err="1">
                <a:latin typeface="Arial" charset="0"/>
              </a:rPr>
              <a:t>that</a:t>
            </a:r>
            <a:r>
              <a:rPr lang="es-ES" sz="800" dirty="0">
                <a:latin typeface="Arial" charset="0"/>
              </a:rPr>
              <a:t> </a:t>
            </a:r>
            <a:r>
              <a:rPr lang="es-ES" sz="800" dirty="0" err="1">
                <a:latin typeface="Arial" charset="0"/>
              </a:rPr>
              <a:t>process</a:t>
            </a:r>
            <a:r>
              <a:rPr lang="es-ES" sz="800" dirty="0">
                <a:latin typeface="Arial" charset="0"/>
              </a:rPr>
              <a:t>. </a:t>
            </a:r>
            <a:r>
              <a:rPr lang="es-ES" sz="800" dirty="0" err="1">
                <a:latin typeface="Arial" charset="0"/>
              </a:rPr>
              <a:t>The</a:t>
            </a:r>
            <a:r>
              <a:rPr lang="es-ES" sz="800" dirty="0">
                <a:latin typeface="Arial" charset="0"/>
              </a:rPr>
              <a:t> </a:t>
            </a:r>
            <a:r>
              <a:rPr lang="es-ES" sz="800" dirty="0" err="1">
                <a:latin typeface="Arial" charset="0"/>
              </a:rPr>
              <a:t>five-year-old</a:t>
            </a:r>
            <a:r>
              <a:rPr lang="es-ES" sz="800" dirty="0">
                <a:latin typeface="Arial" charset="0"/>
              </a:rPr>
              <a:t> </a:t>
            </a:r>
            <a:r>
              <a:rPr lang="es-ES" sz="800" dirty="0" err="1">
                <a:latin typeface="Arial" charset="0"/>
              </a:rPr>
              <a:t>methodology</a:t>
            </a:r>
            <a:r>
              <a:rPr lang="es-ES" sz="800" dirty="0">
                <a:latin typeface="Arial" charset="0"/>
              </a:rPr>
              <a:t> </a:t>
            </a:r>
            <a:r>
              <a:rPr lang="es-ES" sz="800" dirty="0" err="1">
                <a:latin typeface="Arial" charset="0"/>
              </a:rPr>
              <a:t>values</a:t>
            </a:r>
            <a:r>
              <a:rPr lang="es-ES" sz="800" dirty="0">
                <a:latin typeface="Arial" charset="0"/>
              </a:rPr>
              <a:t> </a:t>
            </a:r>
            <a:r>
              <a:rPr lang="es-ES" sz="800" dirty="0" err="1">
                <a:latin typeface="Arial" charset="0"/>
              </a:rPr>
              <a:t>communication</a:t>
            </a:r>
            <a:r>
              <a:rPr lang="es-ES" sz="800" dirty="0">
                <a:latin typeface="Arial" charset="0"/>
              </a:rPr>
              <a:t> (</a:t>
            </a:r>
            <a:r>
              <a:rPr lang="es-ES" sz="800" dirty="0" err="1">
                <a:latin typeface="Arial" charset="0"/>
              </a:rPr>
              <a:t>but</a:t>
            </a:r>
            <a:r>
              <a:rPr lang="es-ES" sz="800" dirty="0">
                <a:latin typeface="Arial" charset="0"/>
              </a:rPr>
              <a:t> </a:t>
            </a:r>
            <a:r>
              <a:rPr lang="es-ES" sz="800" dirty="0" err="1">
                <a:latin typeface="Arial" charset="0"/>
              </a:rPr>
              <a:t>not</a:t>
            </a:r>
            <a:r>
              <a:rPr lang="es-ES" sz="800" dirty="0">
                <a:latin typeface="Arial" charset="0"/>
              </a:rPr>
              <a:t> </a:t>
            </a:r>
            <a:r>
              <a:rPr lang="es-ES" sz="800" dirty="0" err="1">
                <a:latin typeface="Arial" charset="0"/>
              </a:rPr>
              <a:t>on</a:t>
            </a:r>
            <a:r>
              <a:rPr lang="es-ES" sz="800" dirty="0">
                <a:latin typeface="Arial" charset="0"/>
              </a:rPr>
              <a:t> </a:t>
            </a:r>
            <a:r>
              <a:rPr lang="es-ES" sz="800" dirty="0" err="1">
                <a:latin typeface="Arial" charset="0"/>
              </a:rPr>
              <a:t>paper</a:t>
            </a:r>
            <a:r>
              <a:rPr lang="es-ES" sz="800" dirty="0">
                <a:latin typeface="Arial" charset="0"/>
              </a:rPr>
              <a:t>), </a:t>
            </a:r>
            <a:r>
              <a:rPr lang="es-ES" sz="800" dirty="0" err="1">
                <a:latin typeface="Arial" charset="0"/>
              </a:rPr>
              <a:t>simplicity</a:t>
            </a:r>
            <a:r>
              <a:rPr lang="es-ES" sz="800" dirty="0">
                <a:latin typeface="Arial" charset="0"/>
              </a:rPr>
              <a:t>,</a:t>
            </a:r>
            <a:r>
              <a:rPr lang="es-ES_tradnl" sz="800" dirty="0">
                <a:latin typeface="Arial" charset="0"/>
              </a:rPr>
              <a:t> </a:t>
            </a:r>
            <a:r>
              <a:rPr lang="es-ES" sz="800" dirty="0" err="1">
                <a:latin typeface="Arial" charset="0"/>
              </a:rPr>
              <a:t>feedback</a:t>
            </a:r>
            <a:r>
              <a:rPr lang="es-ES" sz="800" dirty="0">
                <a:latin typeface="Arial" charset="0"/>
              </a:rPr>
              <a:t> and </a:t>
            </a:r>
            <a:r>
              <a:rPr lang="es-ES" sz="800" dirty="0" err="1">
                <a:latin typeface="Arial" charset="0"/>
              </a:rPr>
              <a:t>courage</a:t>
            </a:r>
            <a:r>
              <a:rPr lang="es-ES" sz="800" dirty="0">
                <a:latin typeface="Arial" charset="0"/>
              </a:rPr>
              <a:t>. </a:t>
            </a:r>
            <a:r>
              <a:rPr lang="es-ES" sz="800" dirty="0" err="1">
                <a:latin typeface="Arial" charset="0"/>
              </a:rPr>
              <a:t>It's</a:t>
            </a:r>
            <a:r>
              <a:rPr lang="es-ES" sz="800" dirty="0">
                <a:latin typeface="Arial" charset="0"/>
              </a:rPr>
              <a:t> </a:t>
            </a:r>
            <a:r>
              <a:rPr lang="es-ES" sz="800" dirty="0" err="1">
                <a:latin typeface="Arial" charset="0"/>
              </a:rPr>
              <a:t>designed</a:t>
            </a:r>
            <a:r>
              <a:rPr lang="es-ES" sz="800" dirty="0">
                <a:latin typeface="Arial" charset="0"/>
              </a:rPr>
              <a:t> </a:t>
            </a:r>
            <a:r>
              <a:rPr lang="es-ES" sz="800" dirty="0" err="1">
                <a:latin typeface="Arial" charset="0"/>
              </a:rPr>
              <a:t>for</a:t>
            </a:r>
            <a:r>
              <a:rPr lang="es-ES" sz="800" dirty="0">
                <a:latin typeface="Arial" charset="0"/>
              </a:rPr>
              <a:t> </a:t>
            </a:r>
            <a:r>
              <a:rPr lang="es-ES" sz="800" dirty="0" err="1">
                <a:latin typeface="Arial" charset="0"/>
              </a:rPr>
              <a:t>small</a:t>
            </a:r>
            <a:r>
              <a:rPr lang="es-ES" sz="800" dirty="0">
                <a:latin typeface="Arial" charset="0"/>
              </a:rPr>
              <a:t> </a:t>
            </a:r>
            <a:r>
              <a:rPr lang="es-ES" sz="800" dirty="0" err="1">
                <a:latin typeface="Arial" charset="0"/>
              </a:rPr>
              <a:t>to</a:t>
            </a:r>
            <a:r>
              <a:rPr lang="es-ES" sz="800" dirty="0">
                <a:latin typeface="Arial" charset="0"/>
              </a:rPr>
              <a:t> </a:t>
            </a:r>
            <a:r>
              <a:rPr lang="es-ES" sz="800" dirty="0" err="1">
                <a:latin typeface="Arial" charset="0"/>
              </a:rPr>
              <a:t>medium-sized</a:t>
            </a:r>
            <a:r>
              <a:rPr lang="es-ES" sz="800" dirty="0">
                <a:latin typeface="Arial" charset="0"/>
              </a:rPr>
              <a:t> </a:t>
            </a:r>
            <a:r>
              <a:rPr lang="es-ES" sz="800" dirty="0" err="1">
                <a:latin typeface="Arial" charset="0"/>
              </a:rPr>
              <a:t>teams</a:t>
            </a:r>
            <a:r>
              <a:rPr lang="es-ES" sz="800" dirty="0">
                <a:latin typeface="Arial" charset="0"/>
              </a:rPr>
              <a:t> of no more </a:t>
            </a:r>
            <a:r>
              <a:rPr lang="es-ES" sz="800" dirty="0" err="1">
                <a:latin typeface="Arial" charset="0"/>
              </a:rPr>
              <a:t>than</a:t>
            </a:r>
            <a:r>
              <a:rPr lang="es-ES" sz="800" dirty="0">
                <a:latin typeface="Arial" charset="0"/>
              </a:rPr>
              <a:t> 12</a:t>
            </a:r>
            <a:r>
              <a:rPr lang="es-ES_tradnl" sz="800" dirty="0">
                <a:latin typeface="Arial" charset="0"/>
              </a:rPr>
              <a:t> </a:t>
            </a:r>
            <a:r>
              <a:rPr lang="es-ES" sz="800" dirty="0" err="1">
                <a:latin typeface="Arial" charset="0"/>
              </a:rPr>
              <a:t>people</a:t>
            </a:r>
            <a:r>
              <a:rPr lang="es-ES" sz="800" dirty="0">
                <a:latin typeface="Arial" charset="0"/>
              </a:rPr>
              <a:t> </a:t>
            </a:r>
            <a:r>
              <a:rPr lang="es-ES" sz="800" dirty="0" err="1">
                <a:latin typeface="Arial" charset="0"/>
              </a:rPr>
              <a:t>who</a:t>
            </a:r>
            <a:r>
              <a:rPr lang="es-ES" sz="800" dirty="0">
                <a:latin typeface="Arial" charset="0"/>
              </a:rPr>
              <a:t> </a:t>
            </a:r>
            <a:r>
              <a:rPr lang="es-ES" sz="800" dirty="0" err="1">
                <a:latin typeface="Arial" charset="0"/>
              </a:rPr>
              <a:t>work</a:t>
            </a:r>
            <a:r>
              <a:rPr lang="es-ES" sz="800" dirty="0">
                <a:latin typeface="Arial" charset="0"/>
              </a:rPr>
              <a:t> in a </a:t>
            </a:r>
            <a:r>
              <a:rPr lang="es-ES" sz="800" dirty="0" err="1">
                <a:latin typeface="Arial" charset="0"/>
              </a:rPr>
              <a:t>common</a:t>
            </a:r>
            <a:r>
              <a:rPr lang="es-ES" sz="800" dirty="0">
                <a:latin typeface="Arial" charset="0"/>
              </a:rPr>
              <a:t> </a:t>
            </a:r>
            <a:r>
              <a:rPr lang="es-ES" sz="800" dirty="0" err="1">
                <a:latin typeface="Arial" charset="0"/>
              </a:rPr>
              <a:t>area</a:t>
            </a:r>
            <a:r>
              <a:rPr lang="es-ES" sz="800" dirty="0">
                <a:latin typeface="Arial" charset="0"/>
              </a:rPr>
              <a:t>, </a:t>
            </a:r>
            <a:r>
              <a:rPr lang="es-ES" sz="800" dirty="0" err="1">
                <a:latin typeface="Arial" charset="0"/>
              </a:rPr>
              <a:t>integrate</a:t>
            </a:r>
            <a:r>
              <a:rPr lang="es-ES" sz="800" dirty="0">
                <a:latin typeface="Arial" charset="0"/>
              </a:rPr>
              <a:t> and test </a:t>
            </a:r>
            <a:r>
              <a:rPr lang="es-ES" sz="800" dirty="0" err="1">
                <a:latin typeface="Arial" charset="0"/>
              </a:rPr>
              <a:t>their</a:t>
            </a:r>
            <a:r>
              <a:rPr lang="es-ES" sz="800" dirty="0">
                <a:latin typeface="Arial" charset="0"/>
              </a:rPr>
              <a:t> </a:t>
            </a:r>
            <a:r>
              <a:rPr lang="es-ES" sz="800" dirty="0" err="1">
                <a:latin typeface="Arial" charset="0"/>
              </a:rPr>
              <a:t>code</a:t>
            </a:r>
            <a:r>
              <a:rPr lang="es-ES" sz="800" dirty="0">
                <a:latin typeface="Arial" charset="0"/>
              </a:rPr>
              <a:t> </a:t>
            </a:r>
            <a:r>
              <a:rPr lang="es-ES" sz="800" dirty="0" err="1">
                <a:latin typeface="Arial" charset="0"/>
              </a:rPr>
              <a:t>constantly</a:t>
            </a:r>
            <a:r>
              <a:rPr lang="es-ES" sz="800" dirty="0">
                <a:latin typeface="Arial" charset="0"/>
              </a:rPr>
              <a:t>, </a:t>
            </a:r>
            <a:r>
              <a:rPr lang="es-ES" sz="800" dirty="0" err="1">
                <a:latin typeface="Arial" charset="0"/>
              </a:rPr>
              <a:t>pair</a:t>
            </a:r>
            <a:r>
              <a:rPr lang="es-ES" sz="800" dirty="0">
                <a:latin typeface="Arial" charset="0"/>
              </a:rPr>
              <a:t> </a:t>
            </a:r>
            <a:r>
              <a:rPr lang="es-ES" sz="800" dirty="0" err="1">
                <a:latin typeface="Arial" charset="0"/>
              </a:rPr>
              <a:t>program</a:t>
            </a:r>
            <a:r>
              <a:rPr lang="es-ES_tradnl" sz="800" dirty="0">
                <a:latin typeface="Arial" charset="0"/>
              </a:rPr>
              <a:t> </a:t>
            </a:r>
            <a:r>
              <a:rPr lang="es-ES" sz="800" dirty="0" err="1">
                <a:latin typeface="Arial" charset="0"/>
              </a:rPr>
              <a:t>on</a:t>
            </a:r>
            <a:r>
              <a:rPr lang="es-ES" sz="800" dirty="0">
                <a:latin typeface="Arial" charset="0"/>
              </a:rPr>
              <a:t> single </a:t>
            </a:r>
            <a:r>
              <a:rPr lang="es-ES" sz="800" dirty="0" err="1">
                <a:latin typeface="Arial" charset="0"/>
              </a:rPr>
              <a:t>computers</a:t>
            </a:r>
            <a:r>
              <a:rPr lang="es-ES" sz="800" dirty="0">
                <a:latin typeface="Arial" charset="0"/>
              </a:rPr>
              <a:t> and use </a:t>
            </a:r>
            <a:r>
              <a:rPr lang="es-ES" sz="800" dirty="0" err="1">
                <a:latin typeface="Arial" charset="0"/>
              </a:rPr>
              <a:t>whiteboards</a:t>
            </a:r>
            <a:r>
              <a:rPr lang="es-ES" sz="800" dirty="0">
                <a:latin typeface="Arial" charset="0"/>
              </a:rPr>
              <a:t> </a:t>
            </a:r>
            <a:r>
              <a:rPr lang="es-ES" sz="800" dirty="0" err="1">
                <a:latin typeface="Arial" charset="0"/>
              </a:rPr>
              <a:t>hung</a:t>
            </a:r>
            <a:r>
              <a:rPr lang="es-ES" sz="800" dirty="0">
                <a:latin typeface="Arial" charset="0"/>
              </a:rPr>
              <a:t> </a:t>
            </a:r>
            <a:r>
              <a:rPr lang="es-ES" sz="800" dirty="0" err="1">
                <a:latin typeface="Arial" charset="0"/>
              </a:rPr>
              <a:t>on</a:t>
            </a:r>
            <a:r>
              <a:rPr lang="es-ES" sz="800" dirty="0">
                <a:latin typeface="Arial" charset="0"/>
              </a:rPr>
              <a:t> </a:t>
            </a:r>
            <a:r>
              <a:rPr lang="es-ES" sz="800" dirty="0" err="1">
                <a:latin typeface="Arial" charset="0"/>
              </a:rPr>
              <a:t>the</a:t>
            </a:r>
            <a:r>
              <a:rPr lang="es-ES" sz="800" dirty="0">
                <a:latin typeface="Arial" charset="0"/>
              </a:rPr>
              <a:t> </a:t>
            </a:r>
            <a:r>
              <a:rPr lang="es-ES" sz="800" dirty="0" err="1">
                <a:latin typeface="Arial" charset="0"/>
              </a:rPr>
              <a:t>periphery</a:t>
            </a:r>
            <a:r>
              <a:rPr lang="es-ES" sz="800" dirty="0">
                <a:latin typeface="Arial" charset="0"/>
              </a:rPr>
              <a:t> </a:t>
            </a:r>
            <a:r>
              <a:rPr lang="es-ES" sz="800" dirty="0" err="1">
                <a:latin typeface="Arial" charset="0"/>
              </a:rPr>
              <a:t>to</a:t>
            </a:r>
            <a:r>
              <a:rPr lang="es-ES" sz="800" dirty="0">
                <a:latin typeface="Arial" charset="0"/>
              </a:rPr>
              <a:t> hash </a:t>
            </a:r>
            <a:r>
              <a:rPr lang="es-ES" sz="800" dirty="0" err="1">
                <a:latin typeface="Arial" charset="0"/>
              </a:rPr>
              <a:t>out</a:t>
            </a:r>
            <a:r>
              <a:rPr lang="es-ES" sz="800" dirty="0">
                <a:latin typeface="Arial" charset="0"/>
              </a:rPr>
              <a:t> </a:t>
            </a:r>
            <a:r>
              <a:rPr lang="es-ES" sz="800" dirty="0" err="1">
                <a:latin typeface="Arial" charset="0"/>
              </a:rPr>
              <a:t>designs</a:t>
            </a:r>
            <a:r>
              <a:rPr lang="es-ES" sz="800" dirty="0">
                <a:latin typeface="Arial" charset="0"/>
              </a:rPr>
              <a:t>.</a:t>
            </a:r>
            <a:r>
              <a:rPr lang="es-ES_tradnl" sz="800" dirty="0">
                <a:latin typeface="Arial" charset="0"/>
              </a:rPr>
              <a:t> </a:t>
            </a:r>
            <a:r>
              <a:rPr lang="es-ES" sz="800" dirty="0" err="1">
                <a:latin typeface="Arial" charset="0"/>
              </a:rPr>
              <a:t>Source</a:t>
            </a:r>
            <a:r>
              <a:rPr lang="es-ES" sz="800" dirty="0">
                <a:latin typeface="Arial" charset="0"/>
              </a:rPr>
              <a:t> </a:t>
            </a:r>
            <a:r>
              <a:rPr lang="es-ES" sz="800" dirty="0" err="1">
                <a:latin typeface="Arial" charset="0"/>
              </a:rPr>
              <a:t>code</a:t>
            </a:r>
            <a:r>
              <a:rPr lang="es-ES" sz="800" dirty="0">
                <a:latin typeface="Arial" charset="0"/>
              </a:rPr>
              <a:t> </a:t>
            </a:r>
            <a:r>
              <a:rPr lang="es-ES" sz="800" dirty="0" err="1">
                <a:latin typeface="Arial" charset="0"/>
              </a:rPr>
              <a:t>is</a:t>
            </a:r>
            <a:r>
              <a:rPr lang="es-ES" sz="800" dirty="0">
                <a:latin typeface="Arial" charset="0"/>
              </a:rPr>
              <a:t> </a:t>
            </a:r>
            <a:r>
              <a:rPr lang="es-ES" sz="800" dirty="0" err="1">
                <a:latin typeface="Arial" charset="0"/>
              </a:rPr>
              <a:t>the</a:t>
            </a:r>
            <a:r>
              <a:rPr lang="es-ES" sz="800" dirty="0">
                <a:latin typeface="Arial" charset="0"/>
              </a:rPr>
              <a:t> </a:t>
            </a:r>
            <a:r>
              <a:rPr lang="es-ES" sz="800" dirty="0" err="1">
                <a:latin typeface="Arial" charset="0"/>
              </a:rPr>
              <a:t>preferred</a:t>
            </a:r>
            <a:r>
              <a:rPr lang="es-ES" sz="800" dirty="0">
                <a:latin typeface="Arial" charset="0"/>
              </a:rPr>
              <a:t> </a:t>
            </a:r>
            <a:r>
              <a:rPr lang="es-ES" sz="800" dirty="0" err="1">
                <a:latin typeface="Arial" charset="0"/>
              </a:rPr>
              <a:t>archival</a:t>
            </a:r>
            <a:r>
              <a:rPr lang="es-ES" sz="800" dirty="0">
                <a:latin typeface="Arial" charset="0"/>
              </a:rPr>
              <a:t> </a:t>
            </a:r>
            <a:r>
              <a:rPr lang="es-ES" sz="800" dirty="0" err="1">
                <a:latin typeface="Arial" charset="0"/>
              </a:rPr>
              <a:t>medium</a:t>
            </a:r>
            <a:r>
              <a:rPr lang="es-ES" sz="800" dirty="0">
                <a:latin typeface="Arial" charset="0"/>
              </a:rPr>
              <a:t>, and </a:t>
            </a:r>
            <a:r>
              <a:rPr lang="es-ES" sz="800" dirty="0" err="1">
                <a:latin typeface="Arial" charset="0"/>
              </a:rPr>
              <a:t>cards</a:t>
            </a:r>
            <a:r>
              <a:rPr lang="es-ES" sz="800" dirty="0">
                <a:latin typeface="Arial" charset="0"/>
              </a:rPr>
              <a:t> </a:t>
            </a:r>
            <a:r>
              <a:rPr lang="es-ES" sz="800" dirty="0" err="1">
                <a:latin typeface="Arial" charset="0"/>
              </a:rPr>
              <a:t>containing</a:t>
            </a:r>
            <a:r>
              <a:rPr lang="es-ES" sz="800" dirty="0">
                <a:latin typeface="Arial" charset="0"/>
              </a:rPr>
              <a:t> "</a:t>
            </a:r>
            <a:r>
              <a:rPr lang="es-ES" sz="800" dirty="0" err="1">
                <a:latin typeface="Arial" charset="0"/>
              </a:rPr>
              <a:t>user</a:t>
            </a:r>
            <a:r>
              <a:rPr lang="es-ES" sz="800" dirty="0">
                <a:latin typeface="Arial" charset="0"/>
              </a:rPr>
              <a:t> </a:t>
            </a:r>
            <a:r>
              <a:rPr lang="es-ES" sz="800" dirty="0" err="1">
                <a:latin typeface="Arial" charset="0"/>
              </a:rPr>
              <a:t>stories</a:t>
            </a:r>
            <a:r>
              <a:rPr lang="es-ES" sz="800" dirty="0">
                <a:latin typeface="Arial" charset="0"/>
              </a:rPr>
              <a:t>"(</a:t>
            </a:r>
            <a:r>
              <a:rPr lang="es-ES" sz="800" dirty="0" err="1">
                <a:latin typeface="Arial" charset="0"/>
              </a:rPr>
              <a:t>requirements</a:t>
            </a:r>
            <a:r>
              <a:rPr lang="es-ES" sz="800" dirty="0">
                <a:latin typeface="Arial" charset="0"/>
              </a:rPr>
              <a:t> </a:t>
            </a:r>
            <a:r>
              <a:rPr lang="es-ES" sz="800" dirty="0" err="1">
                <a:latin typeface="Arial" charset="0"/>
              </a:rPr>
              <a:t>written</a:t>
            </a:r>
            <a:r>
              <a:rPr lang="es-ES" sz="800" dirty="0">
                <a:latin typeface="Arial" charset="0"/>
              </a:rPr>
              <a:t> </a:t>
            </a:r>
            <a:r>
              <a:rPr lang="es-ES" sz="800" dirty="0" err="1">
                <a:latin typeface="Arial" charset="0"/>
              </a:rPr>
              <a:t>by</a:t>
            </a:r>
            <a:r>
              <a:rPr lang="es-ES" sz="800" dirty="0">
                <a:latin typeface="Arial" charset="0"/>
              </a:rPr>
              <a:t> </a:t>
            </a:r>
            <a:r>
              <a:rPr lang="es-ES" sz="800" dirty="0" err="1">
                <a:latin typeface="Arial" charset="0"/>
              </a:rPr>
              <a:t>customers</a:t>
            </a:r>
            <a:r>
              <a:rPr lang="es-ES" sz="800" dirty="0">
                <a:latin typeface="Arial" charset="0"/>
              </a:rPr>
              <a:t>) and </a:t>
            </a:r>
            <a:r>
              <a:rPr lang="es-ES" sz="800" dirty="0" err="1">
                <a:latin typeface="Arial" charset="0"/>
              </a:rPr>
              <a:t>tasks</a:t>
            </a:r>
            <a:r>
              <a:rPr lang="es-ES" sz="800" dirty="0">
                <a:latin typeface="Arial" charset="0"/>
              </a:rPr>
              <a:t> are </a:t>
            </a:r>
            <a:r>
              <a:rPr lang="es-ES" sz="800" dirty="0" err="1">
                <a:latin typeface="Arial" charset="0"/>
              </a:rPr>
              <a:t>the</a:t>
            </a:r>
            <a:r>
              <a:rPr lang="es-ES" sz="800" dirty="0">
                <a:latin typeface="Arial" charset="0"/>
              </a:rPr>
              <a:t> "</a:t>
            </a:r>
            <a:r>
              <a:rPr lang="es-ES" sz="800" dirty="0" err="1">
                <a:latin typeface="Arial" charset="0"/>
              </a:rPr>
              <a:t>high-density</a:t>
            </a:r>
            <a:r>
              <a:rPr lang="es-ES" sz="800" dirty="0">
                <a:latin typeface="Arial" charset="0"/>
              </a:rPr>
              <a:t> </a:t>
            </a:r>
            <a:r>
              <a:rPr lang="es-ES" sz="800" dirty="0" err="1">
                <a:latin typeface="Arial" charset="0"/>
              </a:rPr>
              <a:t>storage</a:t>
            </a:r>
            <a:r>
              <a:rPr lang="es-ES" sz="800" dirty="0">
                <a:latin typeface="Arial" charset="0"/>
              </a:rPr>
              <a:t> </a:t>
            </a:r>
            <a:r>
              <a:rPr lang="es-ES" sz="800" dirty="0" err="1">
                <a:latin typeface="Arial" charset="0"/>
              </a:rPr>
              <a:t>mechanism</a:t>
            </a:r>
            <a:r>
              <a:rPr lang="es-ES" sz="800" dirty="0">
                <a:latin typeface="Arial" charset="0"/>
              </a:rPr>
              <a:t>," </a:t>
            </a:r>
            <a:r>
              <a:rPr lang="es-ES" sz="800" dirty="0" err="1">
                <a:latin typeface="Arial" charset="0"/>
              </a:rPr>
              <a:t>according</a:t>
            </a:r>
            <a:r>
              <a:rPr lang="es-ES" sz="800" dirty="0">
                <a:latin typeface="Arial" charset="0"/>
              </a:rPr>
              <a:t> </a:t>
            </a:r>
            <a:r>
              <a:rPr lang="es-ES" sz="800" dirty="0" err="1">
                <a:latin typeface="Arial" charset="0"/>
              </a:rPr>
              <a:t>to</a:t>
            </a:r>
            <a:r>
              <a:rPr lang="es-ES" sz="800" dirty="0">
                <a:latin typeface="Arial" charset="0"/>
              </a:rPr>
              <a:t> Martin, </a:t>
            </a:r>
            <a:r>
              <a:rPr lang="es-ES" sz="800" dirty="0" err="1">
                <a:latin typeface="Arial" charset="0"/>
              </a:rPr>
              <a:t>who</a:t>
            </a:r>
            <a:r>
              <a:rPr lang="es-ES" sz="800" dirty="0">
                <a:latin typeface="Arial" charset="0"/>
              </a:rPr>
              <a:t> </a:t>
            </a:r>
            <a:r>
              <a:rPr lang="es-ES" sz="800" dirty="0" err="1">
                <a:latin typeface="Arial" charset="0"/>
              </a:rPr>
              <a:t>runs</a:t>
            </a:r>
            <a:r>
              <a:rPr lang="es-ES" sz="800" dirty="0">
                <a:latin typeface="Arial" charset="0"/>
              </a:rPr>
              <a:t> a training </a:t>
            </a:r>
            <a:r>
              <a:rPr lang="es-ES" sz="800" dirty="0" err="1">
                <a:latin typeface="Arial" charset="0"/>
              </a:rPr>
              <a:t>firm</a:t>
            </a:r>
            <a:r>
              <a:rPr lang="es-ES" sz="800" dirty="0">
                <a:latin typeface="Arial" charset="0"/>
              </a:rPr>
              <a:t> </a:t>
            </a:r>
            <a:r>
              <a:rPr lang="es-ES" sz="800" dirty="0" err="1">
                <a:latin typeface="Arial" charset="0"/>
              </a:rPr>
              <a:t>called</a:t>
            </a:r>
            <a:r>
              <a:rPr lang="es-ES" sz="800" dirty="0">
                <a:latin typeface="Arial" charset="0"/>
              </a:rPr>
              <a:t> </a:t>
            </a:r>
            <a:r>
              <a:rPr lang="es-ES" sz="800" dirty="0" err="1">
                <a:latin typeface="Arial" charset="0"/>
              </a:rPr>
              <a:t>Object</a:t>
            </a:r>
            <a:r>
              <a:rPr lang="es-ES" sz="800" dirty="0">
                <a:latin typeface="Arial" charset="0"/>
              </a:rPr>
              <a:t> Mentor </a:t>
            </a:r>
            <a:r>
              <a:rPr lang="es-ES" sz="800" dirty="0" err="1">
                <a:latin typeface="Arial" charset="0"/>
              </a:rPr>
              <a:t>out</a:t>
            </a:r>
            <a:r>
              <a:rPr lang="es-ES" sz="800" dirty="0">
                <a:latin typeface="Arial" charset="0"/>
              </a:rPr>
              <a:t> of Green </a:t>
            </a:r>
            <a:r>
              <a:rPr lang="es-ES" sz="800" dirty="0" err="1">
                <a:latin typeface="Arial" charset="0"/>
              </a:rPr>
              <a:t>Oaks</a:t>
            </a:r>
            <a:r>
              <a:rPr lang="es-ES" sz="800" dirty="0">
                <a:latin typeface="Arial" charset="0"/>
              </a:rPr>
              <a:t>, IL. "</a:t>
            </a:r>
            <a:r>
              <a:rPr lang="es-ES" sz="800" dirty="0" err="1">
                <a:latin typeface="Arial" charset="0"/>
              </a:rPr>
              <a:t>Where</a:t>
            </a:r>
            <a:r>
              <a:rPr lang="es-ES" sz="800" dirty="0">
                <a:latin typeface="Arial" charset="0"/>
              </a:rPr>
              <a:t> </a:t>
            </a:r>
            <a:r>
              <a:rPr lang="es-ES" sz="800" dirty="0" err="1">
                <a:latin typeface="Arial" charset="0"/>
              </a:rPr>
              <a:t>does</a:t>
            </a:r>
            <a:r>
              <a:rPr lang="es-ES" sz="800" dirty="0">
                <a:latin typeface="Arial" charset="0"/>
              </a:rPr>
              <a:t> </a:t>
            </a:r>
            <a:r>
              <a:rPr lang="es-ES" sz="800" dirty="0" err="1">
                <a:latin typeface="Arial" charset="0"/>
              </a:rPr>
              <a:t>modeling</a:t>
            </a:r>
            <a:r>
              <a:rPr lang="es-ES" sz="800" dirty="0">
                <a:latin typeface="Arial" charset="0"/>
              </a:rPr>
              <a:t> </a:t>
            </a:r>
            <a:r>
              <a:rPr lang="es-ES" sz="800" dirty="0" err="1">
                <a:latin typeface="Arial" charset="0"/>
              </a:rPr>
              <a:t>fit</a:t>
            </a:r>
            <a:r>
              <a:rPr lang="es-ES" sz="800" dirty="0">
                <a:latin typeface="Arial" charset="0"/>
              </a:rPr>
              <a:t> in?“</a:t>
            </a:r>
            <a:r>
              <a:rPr lang="es-ES_tradnl" sz="800" dirty="0">
                <a:latin typeface="Arial" charset="0"/>
              </a:rPr>
              <a:t> </a:t>
            </a:r>
            <a:r>
              <a:rPr lang="es-ES" sz="800" dirty="0" err="1">
                <a:latin typeface="Arial" charset="0"/>
              </a:rPr>
              <a:t>asked</a:t>
            </a:r>
            <a:r>
              <a:rPr lang="es-ES" sz="800" dirty="0">
                <a:latin typeface="Arial" charset="0"/>
              </a:rPr>
              <a:t> </a:t>
            </a:r>
            <a:r>
              <a:rPr lang="es-ES" sz="800" dirty="0" err="1">
                <a:latin typeface="Arial" charset="0"/>
              </a:rPr>
              <a:t>an</a:t>
            </a:r>
            <a:r>
              <a:rPr lang="es-ES" sz="800" dirty="0">
                <a:latin typeface="Arial" charset="0"/>
              </a:rPr>
              <a:t> </a:t>
            </a:r>
            <a:r>
              <a:rPr lang="es-ES" sz="800" dirty="0" err="1">
                <a:latin typeface="Arial" charset="0"/>
              </a:rPr>
              <a:t>audience</a:t>
            </a:r>
            <a:r>
              <a:rPr lang="es-ES" sz="800" dirty="0">
                <a:latin typeface="Arial" charset="0"/>
              </a:rPr>
              <a:t> </a:t>
            </a:r>
            <a:r>
              <a:rPr lang="es-ES" sz="800" dirty="0" err="1">
                <a:latin typeface="Arial" charset="0"/>
              </a:rPr>
              <a:t>member</a:t>
            </a:r>
            <a:r>
              <a:rPr lang="es-ES" sz="800" dirty="0">
                <a:latin typeface="Arial" charset="0"/>
              </a:rPr>
              <a:t>, </a:t>
            </a:r>
            <a:r>
              <a:rPr lang="es-ES" sz="800" dirty="0" err="1">
                <a:latin typeface="Arial" charset="0"/>
              </a:rPr>
              <a:t>reminding</a:t>
            </a:r>
            <a:r>
              <a:rPr lang="es-ES" sz="800" dirty="0">
                <a:latin typeface="Arial" charset="0"/>
              </a:rPr>
              <a:t> Martin </a:t>
            </a:r>
            <a:r>
              <a:rPr lang="es-ES" sz="800" dirty="0" err="1">
                <a:latin typeface="Arial" charset="0"/>
              </a:rPr>
              <a:t>that</a:t>
            </a:r>
            <a:r>
              <a:rPr lang="es-ES" sz="800" dirty="0">
                <a:latin typeface="Arial" charset="0"/>
              </a:rPr>
              <a:t> </a:t>
            </a:r>
            <a:r>
              <a:rPr lang="es-ES" sz="800" dirty="0" err="1">
                <a:latin typeface="Arial" charset="0"/>
              </a:rPr>
              <a:t>his</a:t>
            </a:r>
            <a:r>
              <a:rPr lang="es-ES" sz="800" dirty="0">
                <a:latin typeface="Arial" charset="0"/>
              </a:rPr>
              <a:t> </a:t>
            </a:r>
            <a:r>
              <a:rPr lang="es-ES" sz="800" dirty="0" err="1">
                <a:latin typeface="Arial" charset="0"/>
              </a:rPr>
              <a:t>talk</a:t>
            </a:r>
            <a:r>
              <a:rPr lang="es-ES" sz="800" dirty="0">
                <a:latin typeface="Arial" charset="0"/>
              </a:rPr>
              <a:t>, at </a:t>
            </a:r>
            <a:r>
              <a:rPr lang="es-ES" sz="800" dirty="0" err="1">
                <a:latin typeface="Arial" charset="0"/>
              </a:rPr>
              <a:t>this</a:t>
            </a:r>
            <a:r>
              <a:rPr lang="es-ES" sz="800" dirty="0">
                <a:latin typeface="Arial" charset="0"/>
              </a:rPr>
              <a:t> </a:t>
            </a:r>
            <a:r>
              <a:rPr lang="es-ES" sz="800" dirty="0" err="1">
                <a:latin typeface="Arial" charset="0"/>
              </a:rPr>
              <a:t>point</a:t>
            </a:r>
            <a:r>
              <a:rPr lang="es-ES" sz="800" dirty="0">
                <a:latin typeface="Arial" charset="0"/>
              </a:rPr>
              <a:t> </a:t>
            </a:r>
            <a:r>
              <a:rPr lang="es-ES" sz="800" dirty="0" err="1">
                <a:latin typeface="Arial" charset="0"/>
              </a:rPr>
              <a:t>nearly</a:t>
            </a:r>
            <a:r>
              <a:rPr lang="es-ES" sz="800" dirty="0">
                <a:latin typeface="Arial" charset="0"/>
              </a:rPr>
              <a:t> </a:t>
            </a:r>
            <a:r>
              <a:rPr lang="es-ES" sz="800" dirty="0" err="1">
                <a:latin typeface="Arial" charset="0"/>
              </a:rPr>
              <a:t>over</a:t>
            </a:r>
            <a:r>
              <a:rPr lang="es-ES" sz="800" dirty="0">
                <a:latin typeface="Arial" charset="0"/>
              </a:rPr>
              <a:t>, </a:t>
            </a:r>
            <a:r>
              <a:rPr lang="es-ES" sz="800" dirty="0" err="1">
                <a:latin typeface="Arial" charset="0"/>
              </a:rPr>
              <a:t>had</a:t>
            </a:r>
            <a:r>
              <a:rPr lang="es-ES" sz="800" dirty="0">
                <a:latin typeface="Arial" charset="0"/>
              </a:rPr>
              <a:t> </a:t>
            </a:r>
            <a:r>
              <a:rPr lang="es-ES" sz="800" dirty="0" err="1">
                <a:latin typeface="Arial" charset="0"/>
              </a:rPr>
              <a:t>promised</a:t>
            </a:r>
            <a:r>
              <a:rPr lang="es-ES" sz="800" dirty="0">
                <a:latin typeface="Arial" charset="0"/>
              </a:rPr>
              <a:t> </a:t>
            </a:r>
            <a:r>
              <a:rPr lang="es-ES" sz="800" dirty="0" err="1">
                <a:latin typeface="Arial" charset="0"/>
              </a:rPr>
              <a:t>to</a:t>
            </a:r>
            <a:r>
              <a:rPr lang="es-ES" sz="800" dirty="0">
                <a:latin typeface="Arial" charset="0"/>
              </a:rPr>
              <a:t> describe </a:t>
            </a:r>
            <a:r>
              <a:rPr lang="es-ES" sz="800" dirty="0" err="1">
                <a:latin typeface="Arial" charset="0"/>
              </a:rPr>
              <a:t>the</a:t>
            </a:r>
            <a:r>
              <a:rPr lang="es-ES" sz="800" dirty="0">
                <a:latin typeface="Arial" charset="0"/>
              </a:rPr>
              <a:t>  </a:t>
            </a:r>
            <a:r>
              <a:rPr lang="es-ES" sz="800" dirty="0" err="1">
                <a:latin typeface="Arial" charset="0"/>
              </a:rPr>
              <a:t>interaction</a:t>
            </a:r>
            <a:r>
              <a:rPr lang="es-ES" sz="800" dirty="0">
                <a:latin typeface="Arial" charset="0"/>
              </a:rPr>
              <a:t> </a:t>
            </a:r>
            <a:r>
              <a:rPr lang="es-ES" sz="800" dirty="0" err="1">
                <a:latin typeface="Arial" charset="0"/>
              </a:rPr>
              <a:t>between</a:t>
            </a:r>
            <a:r>
              <a:rPr lang="es-ES" sz="800" dirty="0">
                <a:latin typeface="Arial" charset="0"/>
              </a:rPr>
              <a:t> </a:t>
            </a:r>
            <a:r>
              <a:rPr lang="es-ES" sz="800" dirty="0" err="1">
                <a:latin typeface="Arial" charset="0"/>
              </a:rPr>
              <a:t>the</a:t>
            </a:r>
            <a:r>
              <a:rPr lang="es-ES" sz="800" dirty="0">
                <a:latin typeface="Arial" charset="0"/>
              </a:rPr>
              <a:t> UML and XP. </a:t>
            </a:r>
          </a:p>
          <a:p>
            <a:r>
              <a:rPr lang="es-ES" sz="800" dirty="0">
                <a:latin typeface="Arial" charset="0"/>
              </a:rPr>
              <a:t>"</a:t>
            </a:r>
            <a:r>
              <a:rPr lang="es-ES" sz="800" dirty="0" err="1">
                <a:latin typeface="Arial" charset="0"/>
              </a:rPr>
              <a:t>Paper</a:t>
            </a:r>
            <a:r>
              <a:rPr lang="es-ES" sz="800" dirty="0">
                <a:latin typeface="Arial" charset="0"/>
              </a:rPr>
              <a:t> and </a:t>
            </a:r>
            <a:r>
              <a:rPr lang="es-ES" sz="800" dirty="0" err="1">
                <a:latin typeface="Arial" charset="0"/>
              </a:rPr>
              <a:t>pencil</a:t>
            </a:r>
            <a:r>
              <a:rPr lang="es-ES" sz="800" dirty="0">
                <a:latin typeface="Arial" charset="0"/>
              </a:rPr>
              <a:t> </a:t>
            </a:r>
            <a:r>
              <a:rPr lang="es-ES" sz="800" dirty="0" err="1">
                <a:latin typeface="Arial" charset="0"/>
              </a:rPr>
              <a:t>or</a:t>
            </a:r>
            <a:r>
              <a:rPr lang="es-ES" sz="800" dirty="0">
                <a:latin typeface="Arial" charset="0"/>
              </a:rPr>
              <a:t> </a:t>
            </a:r>
            <a:r>
              <a:rPr lang="es-ES" sz="800" dirty="0" err="1">
                <a:latin typeface="Arial" charset="0"/>
              </a:rPr>
              <a:t>whiteboards</a:t>
            </a:r>
            <a:r>
              <a:rPr lang="es-ES" sz="800" dirty="0">
                <a:latin typeface="Arial" charset="0"/>
              </a:rPr>
              <a:t> are </a:t>
            </a:r>
            <a:r>
              <a:rPr lang="es-ES" sz="800" dirty="0" err="1">
                <a:latin typeface="Arial" charset="0"/>
              </a:rPr>
              <a:t>the</a:t>
            </a:r>
            <a:r>
              <a:rPr lang="es-ES" sz="800" dirty="0">
                <a:latin typeface="Arial" charset="0"/>
              </a:rPr>
              <a:t> </a:t>
            </a:r>
            <a:r>
              <a:rPr lang="es-ES" sz="800" dirty="0" err="1">
                <a:latin typeface="Arial" charset="0"/>
              </a:rPr>
              <a:t>best</a:t>
            </a:r>
            <a:r>
              <a:rPr lang="es-ES" sz="800" dirty="0">
                <a:latin typeface="Arial" charset="0"/>
              </a:rPr>
              <a:t> CASE </a:t>
            </a:r>
            <a:r>
              <a:rPr lang="es-ES" sz="800" dirty="0" err="1">
                <a:latin typeface="Arial" charset="0"/>
              </a:rPr>
              <a:t>tools</a:t>
            </a:r>
            <a:r>
              <a:rPr lang="es-ES" sz="800" dirty="0">
                <a:latin typeface="Arial" charset="0"/>
              </a:rPr>
              <a:t> I </a:t>
            </a:r>
            <a:r>
              <a:rPr lang="es-ES" sz="800" dirty="0" err="1">
                <a:latin typeface="Arial" charset="0"/>
              </a:rPr>
              <a:t>know</a:t>
            </a:r>
            <a:r>
              <a:rPr lang="es-ES" sz="800" dirty="0">
                <a:latin typeface="Arial" charset="0"/>
              </a:rPr>
              <a:t> of. In </a:t>
            </a:r>
            <a:r>
              <a:rPr lang="es-ES" sz="800" dirty="0" err="1">
                <a:latin typeface="Arial" charset="0"/>
              </a:rPr>
              <a:t>Kent's</a:t>
            </a:r>
            <a:r>
              <a:rPr lang="es-ES" sz="800" dirty="0">
                <a:latin typeface="Arial" charset="0"/>
              </a:rPr>
              <a:t> case, he uses CRC </a:t>
            </a:r>
            <a:r>
              <a:rPr lang="es-ES" sz="800" dirty="0" err="1">
                <a:latin typeface="Arial" charset="0"/>
              </a:rPr>
              <a:t>cards</a:t>
            </a:r>
            <a:r>
              <a:rPr lang="es-ES" sz="800" dirty="0">
                <a:latin typeface="Arial" charset="0"/>
              </a:rPr>
              <a:t>, </a:t>
            </a:r>
            <a:r>
              <a:rPr lang="es-ES" sz="800" dirty="0" err="1">
                <a:latin typeface="Arial" charset="0"/>
              </a:rPr>
              <a:t>not</a:t>
            </a:r>
            <a:r>
              <a:rPr lang="es-ES" sz="800" dirty="0">
                <a:latin typeface="Arial" charset="0"/>
              </a:rPr>
              <a:t> </a:t>
            </a:r>
            <a:r>
              <a:rPr lang="es-ES" sz="800" dirty="0" err="1">
                <a:latin typeface="Arial" charset="0"/>
              </a:rPr>
              <a:t>the</a:t>
            </a:r>
            <a:r>
              <a:rPr lang="es-ES" sz="800" dirty="0">
                <a:latin typeface="Arial" charset="0"/>
              </a:rPr>
              <a:t> UML," </a:t>
            </a:r>
            <a:r>
              <a:rPr lang="es-ES" sz="800" dirty="0" err="1">
                <a:latin typeface="Arial" charset="0"/>
              </a:rPr>
              <a:t>said</a:t>
            </a:r>
            <a:r>
              <a:rPr lang="es-ES" sz="800" dirty="0">
                <a:latin typeface="Arial" charset="0"/>
              </a:rPr>
              <a:t> Martin. "</a:t>
            </a:r>
            <a:r>
              <a:rPr lang="es-ES" sz="800" dirty="0" err="1">
                <a:latin typeface="Arial" charset="0"/>
              </a:rPr>
              <a:t>But</a:t>
            </a:r>
            <a:r>
              <a:rPr lang="es-ES" sz="800" dirty="0">
                <a:latin typeface="Arial" charset="0"/>
              </a:rPr>
              <a:t> </a:t>
            </a:r>
            <a:r>
              <a:rPr lang="es-ES" sz="800" dirty="0" err="1">
                <a:latin typeface="Arial" charset="0"/>
              </a:rPr>
              <a:t>whether</a:t>
            </a:r>
            <a:r>
              <a:rPr lang="es-ES" sz="800" dirty="0">
                <a:latin typeface="Arial" charset="0"/>
              </a:rPr>
              <a:t> </a:t>
            </a:r>
            <a:r>
              <a:rPr lang="es-ES" sz="800" dirty="0" err="1">
                <a:latin typeface="Arial" charset="0"/>
              </a:rPr>
              <a:t>it's</a:t>
            </a:r>
            <a:r>
              <a:rPr lang="es-ES" sz="800" dirty="0">
                <a:latin typeface="Arial" charset="0"/>
              </a:rPr>
              <a:t> </a:t>
            </a:r>
            <a:r>
              <a:rPr lang="es-ES" sz="800" dirty="0" err="1">
                <a:latin typeface="Arial" charset="0"/>
              </a:rPr>
              <a:t>Booch</a:t>
            </a:r>
            <a:r>
              <a:rPr lang="es-ES" sz="800" dirty="0">
                <a:latin typeface="Arial" charset="0"/>
              </a:rPr>
              <a:t> </a:t>
            </a:r>
            <a:r>
              <a:rPr lang="es-ES" sz="800" dirty="0" err="1">
                <a:latin typeface="Arial" charset="0"/>
              </a:rPr>
              <a:t>notation</a:t>
            </a:r>
            <a:r>
              <a:rPr lang="es-ES" sz="800" dirty="0">
                <a:latin typeface="Arial" charset="0"/>
              </a:rPr>
              <a:t> </a:t>
            </a:r>
            <a:r>
              <a:rPr lang="es-ES" sz="800" dirty="0" err="1">
                <a:latin typeface="Arial" charset="0"/>
              </a:rPr>
              <a:t>or</a:t>
            </a:r>
            <a:r>
              <a:rPr lang="es-ES" sz="800" dirty="0">
                <a:latin typeface="Arial" charset="0"/>
              </a:rPr>
              <a:t> UML, </a:t>
            </a:r>
            <a:r>
              <a:rPr lang="es-ES" sz="800" dirty="0" err="1">
                <a:latin typeface="Arial" charset="0"/>
              </a:rPr>
              <a:t>you</a:t>
            </a:r>
            <a:r>
              <a:rPr lang="es-ES" sz="800" dirty="0">
                <a:latin typeface="Arial" charset="0"/>
              </a:rPr>
              <a:t> do </a:t>
            </a:r>
            <a:r>
              <a:rPr lang="es-ES" sz="800" dirty="0" err="1">
                <a:latin typeface="Arial" charset="0"/>
              </a:rPr>
              <a:t>the</a:t>
            </a:r>
            <a:r>
              <a:rPr lang="es-ES" sz="800" dirty="0">
                <a:latin typeface="Arial" charset="0"/>
              </a:rPr>
              <a:t> </a:t>
            </a:r>
            <a:r>
              <a:rPr lang="es-ES" sz="800" dirty="0" err="1">
                <a:latin typeface="Arial" charset="0"/>
              </a:rPr>
              <a:t>highest-level</a:t>
            </a:r>
            <a:r>
              <a:rPr lang="es-ES" sz="800" dirty="0">
                <a:latin typeface="Arial" charset="0"/>
              </a:rPr>
              <a:t> </a:t>
            </a:r>
            <a:r>
              <a:rPr lang="es-ES" sz="800" dirty="0" err="1">
                <a:latin typeface="Arial" charset="0"/>
              </a:rPr>
              <a:t>map</a:t>
            </a:r>
            <a:r>
              <a:rPr lang="es-ES" sz="800" dirty="0">
                <a:latin typeface="Arial" charset="0"/>
              </a:rPr>
              <a:t> </a:t>
            </a:r>
            <a:r>
              <a:rPr lang="es-ES" sz="800" dirty="0" err="1">
                <a:latin typeface="Arial" charset="0"/>
              </a:rPr>
              <a:t>you</a:t>
            </a:r>
            <a:r>
              <a:rPr lang="es-ES" sz="800" dirty="0">
                <a:latin typeface="Arial" charset="0"/>
              </a:rPr>
              <a:t> can, </a:t>
            </a:r>
            <a:r>
              <a:rPr lang="es-ES" sz="800" dirty="0" err="1">
                <a:latin typeface="Arial" charset="0"/>
              </a:rPr>
              <a:t>but</a:t>
            </a:r>
            <a:r>
              <a:rPr lang="es-ES" sz="800" dirty="0">
                <a:latin typeface="Arial" charset="0"/>
              </a:rPr>
              <a:t> </a:t>
            </a:r>
            <a:r>
              <a:rPr lang="es-ES" sz="800" dirty="0" err="1">
                <a:latin typeface="Arial" charset="0"/>
              </a:rPr>
              <a:t>you</a:t>
            </a:r>
            <a:r>
              <a:rPr lang="es-ES" sz="800" dirty="0">
                <a:latin typeface="Arial" charset="0"/>
              </a:rPr>
              <a:t> </a:t>
            </a:r>
            <a:r>
              <a:rPr lang="es-ES" sz="800" dirty="0" err="1">
                <a:latin typeface="Arial" charset="0"/>
              </a:rPr>
              <a:t>don't</a:t>
            </a:r>
            <a:r>
              <a:rPr lang="es-ES" sz="800" dirty="0">
                <a:latin typeface="Arial" charset="0"/>
              </a:rPr>
              <a:t> do </a:t>
            </a:r>
            <a:r>
              <a:rPr lang="es-ES" sz="800" dirty="0" err="1">
                <a:latin typeface="Arial" charset="0"/>
              </a:rPr>
              <a:t>all</a:t>
            </a:r>
            <a:r>
              <a:rPr lang="es-ES" sz="800" dirty="0">
                <a:latin typeface="Arial" charset="0"/>
              </a:rPr>
              <a:t> </a:t>
            </a:r>
            <a:r>
              <a:rPr lang="es-ES" sz="800" dirty="0" err="1">
                <a:latin typeface="Arial" charset="0"/>
              </a:rPr>
              <a:t>your</a:t>
            </a:r>
            <a:r>
              <a:rPr lang="es-ES" sz="800" dirty="0">
                <a:latin typeface="Arial" charset="0"/>
              </a:rPr>
              <a:t> </a:t>
            </a:r>
            <a:r>
              <a:rPr lang="es-ES" sz="800" dirty="0" err="1">
                <a:latin typeface="Arial" charset="0"/>
              </a:rPr>
              <a:t>design</a:t>
            </a:r>
            <a:r>
              <a:rPr lang="es-ES" sz="800" dirty="0">
                <a:latin typeface="Arial" charset="0"/>
              </a:rPr>
              <a:t> up </a:t>
            </a:r>
            <a:r>
              <a:rPr lang="es-ES" sz="800" dirty="0" err="1">
                <a:latin typeface="Arial" charset="0"/>
              </a:rPr>
              <a:t>front</a:t>
            </a:r>
            <a:r>
              <a:rPr lang="es-ES" sz="800" dirty="0">
                <a:latin typeface="Arial" charset="0"/>
              </a:rPr>
              <a:t>. </a:t>
            </a:r>
            <a:r>
              <a:rPr lang="es-ES" sz="800" dirty="0" err="1">
                <a:latin typeface="Arial" charset="0"/>
              </a:rPr>
              <a:t>Remember</a:t>
            </a:r>
            <a:r>
              <a:rPr lang="es-ES" sz="800" dirty="0">
                <a:latin typeface="Arial" charset="0"/>
              </a:rPr>
              <a:t>, in XP </a:t>
            </a:r>
            <a:r>
              <a:rPr lang="es-ES" sz="800" dirty="0" err="1">
                <a:latin typeface="Arial" charset="0"/>
              </a:rPr>
              <a:t>it's</a:t>
            </a:r>
            <a:r>
              <a:rPr lang="es-ES" sz="800" dirty="0">
                <a:latin typeface="Arial" charset="0"/>
              </a:rPr>
              <a:t> </a:t>
            </a:r>
            <a:r>
              <a:rPr lang="es-ES" sz="800" dirty="0" err="1">
                <a:latin typeface="Arial" charset="0"/>
              </a:rPr>
              <a:t>not</a:t>
            </a:r>
            <a:r>
              <a:rPr lang="es-ES" sz="800" dirty="0">
                <a:latin typeface="Arial" charset="0"/>
              </a:rPr>
              <a:t> </a:t>
            </a:r>
            <a:r>
              <a:rPr lang="es-ES" sz="800" dirty="0" err="1">
                <a:latin typeface="Arial" charset="0"/>
              </a:rPr>
              <a:t>an</a:t>
            </a:r>
            <a:r>
              <a:rPr lang="es-ES" sz="800" dirty="0">
                <a:latin typeface="Arial" charset="0"/>
              </a:rPr>
              <a:t> </a:t>
            </a:r>
            <a:r>
              <a:rPr lang="es-ES" sz="800" dirty="0" err="1">
                <a:latin typeface="Arial" charset="0"/>
              </a:rPr>
              <a:t>archival</a:t>
            </a:r>
            <a:r>
              <a:rPr lang="es-ES" sz="800" dirty="0">
                <a:latin typeface="Arial" charset="0"/>
              </a:rPr>
              <a:t> </a:t>
            </a:r>
            <a:r>
              <a:rPr lang="es-ES" sz="800" dirty="0" err="1">
                <a:latin typeface="Arial" charset="0"/>
              </a:rPr>
              <a:t>resource</a:t>
            </a:r>
            <a:r>
              <a:rPr lang="es-ES" sz="800" dirty="0">
                <a:latin typeface="Arial" charset="0"/>
              </a:rPr>
              <a:t>, </a:t>
            </a:r>
            <a:r>
              <a:rPr lang="es-ES" sz="800" dirty="0" err="1">
                <a:latin typeface="Arial" charset="0"/>
              </a:rPr>
              <a:t>it's</a:t>
            </a:r>
            <a:r>
              <a:rPr lang="es-ES" sz="800" dirty="0">
                <a:latin typeface="Arial" charset="0"/>
              </a:rPr>
              <a:t> a </a:t>
            </a:r>
            <a:r>
              <a:rPr lang="es-ES" sz="800" dirty="0" err="1">
                <a:latin typeface="Arial" charset="0"/>
              </a:rPr>
              <a:t>communication</a:t>
            </a:r>
            <a:r>
              <a:rPr lang="es-ES" sz="800" dirty="0">
                <a:latin typeface="Arial" charset="0"/>
              </a:rPr>
              <a:t> </a:t>
            </a:r>
            <a:r>
              <a:rPr lang="es-ES" sz="800" dirty="0" err="1">
                <a:latin typeface="Arial" charset="0"/>
              </a:rPr>
              <a:t>device</a:t>
            </a:r>
            <a:r>
              <a:rPr lang="es-ES" sz="800" dirty="0">
                <a:latin typeface="Arial" charset="0"/>
              </a:rPr>
              <a:t>. </a:t>
            </a:r>
            <a:r>
              <a:rPr lang="es-ES" sz="800" dirty="0" err="1">
                <a:latin typeface="Arial" charset="0"/>
              </a:rPr>
              <a:t>The</a:t>
            </a:r>
            <a:r>
              <a:rPr lang="es-ES" sz="800" dirty="0">
                <a:latin typeface="Arial" charset="0"/>
              </a:rPr>
              <a:t> </a:t>
            </a:r>
            <a:r>
              <a:rPr lang="es-ES" sz="800" dirty="0" err="1">
                <a:latin typeface="Arial" charset="0"/>
              </a:rPr>
              <a:t>only</a:t>
            </a:r>
            <a:r>
              <a:rPr lang="es-ES" sz="800" dirty="0">
                <a:latin typeface="Arial" charset="0"/>
              </a:rPr>
              <a:t> archive I </a:t>
            </a:r>
            <a:r>
              <a:rPr lang="es-ES" sz="800" dirty="0" err="1">
                <a:latin typeface="Arial" charset="0"/>
              </a:rPr>
              <a:t>want</a:t>
            </a:r>
            <a:r>
              <a:rPr lang="es-ES" sz="800" dirty="0">
                <a:latin typeface="Arial" charset="0"/>
              </a:rPr>
              <a:t> </a:t>
            </a:r>
            <a:r>
              <a:rPr lang="es-ES" sz="800" dirty="0" err="1">
                <a:latin typeface="Arial" charset="0"/>
              </a:rPr>
              <a:t>is</a:t>
            </a:r>
            <a:r>
              <a:rPr lang="es-ES" sz="800" dirty="0">
                <a:latin typeface="Arial" charset="0"/>
              </a:rPr>
              <a:t> </a:t>
            </a:r>
            <a:r>
              <a:rPr lang="es-ES" sz="800" dirty="0" err="1">
                <a:latin typeface="Arial" charset="0"/>
              </a:rPr>
              <a:t>the</a:t>
            </a:r>
            <a:r>
              <a:rPr lang="es-ES" sz="800" dirty="0">
                <a:latin typeface="Arial" charset="0"/>
              </a:rPr>
              <a:t> </a:t>
            </a:r>
            <a:r>
              <a:rPr lang="es-ES" sz="800" dirty="0" err="1">
                <a:latin typeface="Arial" charset="0"/>
              </a:rPr>
              <a:t>code</a:t>
            </a:r>
            <a:r>
              <a:rPr lang="es-ES" sz="800" dirty="0">
                <a:latin typeface="Arial" charset="0"/>
              </a:rPr>
              <a:t> and a </a:t>
            </a:r>
            <a:r>
              <a:rPr lang="es-ES" sz="800" dirty="0" err="1">
                <a:latin typeface="Arial" charset="0"/>
              </a:rPr>
              <a:t>few</a:t>
            </a:r>
            <a:r>
              <a:rPr lang="es-ES" sz="800" dirty="0">
                <a:latin typeface="Arial" charset="0"/>
              </a:rPr>
              <a:t> </a:t>
            </a:r>
            <a:r>
              <a:rPr lang="es-ES" sz="800" dirty="0" err="1">
                <a:latin typeface="Arial" charset="0"/>
              </a:rPr>
              <a:t>poignant</a:t>
            </a:r>
            <a:r>
              <a:rPr lang="es-ES" sz="800" dirty="0">
                <a:latin typeface="Arial" charset="0"/>
              </a:rPr>
              <a:t>, </a:t>
            </a:r>
            <a:r>
              <a:rPr lang="es-ES" sz="800" dirty="0" err="1">
                <a:latin typeface="Arial" charset="0"/>
              </a:rPr>
              <a:t>incisive</a:t>
            </a:r>
            <a:r>
              <a:rPr lang="es-ES" sz="800" dirty="0">
                <a:latin typeface="Arial" charset="0"/>
              </a:rPr>
              <a:t> </a:t>
            </a:r>
            <a:r>
              <a:rPr lang="es-ES" sz="800" dirty="0" err="1">
                <a:latin typeface="Arial" charset="0"/>
              </a:rPr>
              <a:t>documents</a:t>
            </a:r>
            <a:r>
              <a:rPr lang="es-ES" sz="800" dirty="0">
                <a:latin typeface="Arial" charset="0"/>
              </a:rPr>
              <a:t> </a:t>
            </a:r>
            <a:r>
              <a:rPr lang="es-ES" sz="800" dirty="0" err="1">
                <a:latin typeface="Arial" charset="0"/>
              </a:rPr>
              <a:t>explaining</a:t>
            </a:r>
            <a:r>
              <a:rPr lang="es-ES" sz="800" dirty="0">
                <a:latin typeface="Arial" charset="0"/>
              </a:rPr>
              <a:t> </a:t>
            </a:r>
            <a:r>
              <a:rPr lang="es-ES" sz="800" dirty="0" err="1">
                <a:latin typeface="Arial" charset="0"/>
              </a:rPr>
              <a:t>why</a:t>
            </a:r>
            <a:r>
              <a:rPr lang="es-ES" sz="800" dirty="0">
                <a:latin typeface="Arial" charset="0"/>
              </a:rPr>
              <a:t> I </a:t>
            </a:r>
            <a:r>
              <a:rPr lang="es-ES" sz="800" dirty="0" err="1">
                <a:latin typeface="Arial" charset="0"/>
              </a:rPr>
              <a:t>made</a:t>
            </a:r>
            <a:r>
              <a:rPr lang="es-ES" sz="800" dirty="0">
                <a:latin typeface="Arial" charset="0"/>
              </a:rPr>
              <a:t> </a:t>
            </a:r>
            <a:r>
              <a:rPr lang="es-ES" sz="800" dirty="0" err="1">
                <a:latin typeface="Arial" charset="0"/>
              </a:rPr>
              <a:t>certain</a:t>
            </a:r>
            <a:r>
              <a:rPr lang="es-ES" sz="800" dirty="0">
                <a:latin typeface="Arial" charset="0"/>
              </a:rPr>
              <a:t> </a:t>
            </a:r>
            <a:r>
              <a:rPr lang="es-ES" sz="800" dirty="0" err="1">
                <a:latin typeface="Arial" charset="0"/>
              </a:rPr>
              <a:t>decisions</a:t>
            </a:r>
            <a:r>
              <a:rPr lang="es-ES" sz="800" dirty="0">
                <a:latin typeface="Arial" charset="0"/>
              </a:rPr>
              <a:t>." </a:t>
            </a:r>
          </a:p>
          <a:p>
            <a:r>
              <a:rPr lang="es-ES" sz="800" dirty="0" err="1">
                <a:latin typeface="Arial" charset="0"/>
              </a:rPr>
              <a:t>Does</a:t>
            </a:r>
            <a:r>
              <a:rPr lang="es-ES" sz="800" dirty="0">
                <a:latin typeface="Arial" charset="0"/>
              </a:rPr>
              <a:t> </a:t>
            </a:r>
            <a:r>
              <a:rPr lang="es-ES" sz="800" dirty="0" err="1">
                <a:latin typeface="Arial" charset="0"/>
              </a:rPr>
              <a:t>this</a:t>
            </a:r>
            <a:r>
              <a:rPr lang="es-ES" sz="800" dirty="0">
                <a:latin typeface="Arial" charset="0"/>
              </a:rPr>
              <a:t> mean </a:t>
            </a:r>
            <a:r>
              <a:rPr lang="es-ES" sz="800" dirty="0" err="1">
                <a:latin typeface="Arial" charset="0"/>
              </a:rPr>
              <a:t>that</a:t>
            </a:r>
            <a:r>
              <a:rPr lang="es-ES" sz="800" dirty="0">
                <a:latin typeface="Arial" charset="0"/>
              </a:rPr>
              <a:t> </a:t>
            </a:r>
            <a:r>
              <a:rPr lang="es-ES" sz="800" dirty="0" err="1">
                <a:latin typeface="Arial" charset="0"/>
              </a:rPr>
              <a:t>ever</a:t>
            </a:r>
            <a:r>
              <a:rPr lang="es-ES" sz="800" dirty="0">
                <a:latin typeface="Arial" charset="0"/>
              </a:rPr>
              <a:t> more </a:t>
            </a:r>
            <a:r>
              <a:rPr lang="es-ES" sz="800" dirty="0" err="1">
                <a:latin typeface="Arial" charset="0"/>
              </a:rPr>
              <a:t>sophisticated</a:t>
            </a:r>
            <a:r>
              <a:rPr lang="es-ES" sz="800" dirty="0">
                <a:latin typeface="Arial" charset="0"/>
              </a:rPr>
              <a:t> </a:t>
            </a:r>
            <a:r>
              <a:rPr lang="es-ES" sz="800" dirty="0" err="1">
                <a:latin typeface="Arial" charset="0"/>
              </a:rPr>
              <a:t>modeling</a:t>
            </a:r>
            <a:r>
              <a:rPr lang="es-ES" sz="800" dirty="0">
                <a:latin typeface="Arial" charset="0"/>
              </a:rPr>
              <a:t> </a:t>
            </a:r>
            <a:r>
              <a:rPr lang="es-ES" sz="800" dirty="0" err="1">
                <a:latin typeface="Arial" charset="0"/>
              </a:rPr>
              <a:t>tools</a:t>
            </a:r>
            <a:r>
              <a:rPr lang="es-ES" sz="800" dirty="0">
                <a:latin typeface="Arial" charset="0"/>
              </a:rPr>
              <a:t> </a:t>
            </a:r>
            <a:r>
              <a:rPr lang="es-ES" sz="800" dirty="0" err="1">
                <a:latin typeface="Arial" charset="0"/>
              </a:rPr>
              <a:t>have</a:t>
            </a:r>
            <a:r>
              <a:rPr lang="es-ES" sz="800" dirty="0">
                <a:latin typeface="Arial" charset="0"/>
              </a:rPr>
              <a:t> no place in XP? </a:t>
            </a:r>
            <a:r>
              <a:rPr lang="es-ES" sz="800" dirty="0" err="1">
                <a:latin typeface="Arial" charset="0"/>
              </a:rPr>
              <a:t>Not</a:t>
            </a:r>
            <a:r>
              <a:rPr lang="es-ES" sz="800" dirty="0">
                <a:latin typeface="Arial" charset="0"/>
              </a:rPr>
              <a:t> </a:t>
            </a:r>
            <a:r>
              <a:rPr lang="es-ES" sz="800" dirty="0" err="1">
                <a:latin typeface="Arial" charset="0"/>
              </a:rPr>
              <a:t>exactly</a:t>
            </a:r>
            <a:r>
              <a:rPr lang="es-ES" sz="800" dirty="0">
                <a:latin typeface="Arial" charset="0"/>
              </a:rPr>
              <a:t>, </a:t>
            </a:r>
            <a:r>
              <a:rPr lang="es-ES" sz="800" dirty="0" err="1">
                <a:latin typeface="Arial" charset="0"/>
              </a:rPr>
              <a:t>said</a:t>
            </a:r>
            <a:r>
              <a:rPr lang="es-ES" sz="800" dirty="0">
                <a:latin typeface="Arial" charset="0"/>
              </a:rPr>
              <a:t> Martin. "</a:t>
            </a:r>
            <a:r>
              <a:rPr lang="es-ES" sz="800" dirty="0" err="1">
                <a:latin typeface="Arial" charset="0"/>
              </a:rPr>
              <a:t>If</a:t>
            </a:r>
            <a:r>
              <a:rPr lang="es-ES" sz="800" dirty="0">
                <a:latin typeface="Arial" charset="0"/>
              </a:rPr>
              <a:t> a </a:t>
            </a:r>
            <a:r>
              <a:rPr lang="es-ES" sz="800" dirty="0" err="1">
                <a:latin typeface="Arial" charset="0"/>
              </a:rPr>
              <a:t>code-generating</a:t>
            </a:r>
            <a:r>
              <a:rPr lang="es-ES" sz="800" dirty="0">
                <a:latin typeface="Arial" charset="0"/>
              </a:rPr>
              <a:t> </a:t>
            </a:r>
            <a:r>
              <a:rPr lang="es-ES" sz="800" dirty="0" err="1">
                <a:latin typeface="Arial" charset="0"/>
              </a:rPr>
              <a:t>tool</a:t>
            </a:r>
            <a:r>
              <a:rPr lang="es-ES" sz="800" dirty="0">
                <a:latin typeface="Arial" charset="0"/>
              </a:rPr>
              <a:t> </a:t>
            </a:r>
            <a:r>
              <a:rPr lang="es-ES" sz="800" dirty="0" err="1">
                <a:latin typeface="Arial" charset="0"/>
              </a:rPr>
              <a:t>works</a:t>
            </a:r>
            <a:r>
              <a:rPr lang="es-ES" sz="800" dirty="0">
                <a:latin typeface="Arial" charset="0"/>
              </a:rPr>
              <a:t> </a:t>
            </a:r>
            <a:r>
              <a:rPr lang="es-ES" sz="800" dirty="0" err="1">
                <a:latin typeface="Arial" charset="0"/>
              </a:rPr>
              <a:t>for</a:t>
            </a:r>
            <a:r>
              <a:rPr lang="es-ES" sz="800" dirty="0">
                <a:latin typeface="Arial" charset="0"/>
              </a:rPr>
              <a:t> </a:t>
            </a:r>
            <a:r>
              <a:rPr lang="es-ES" sz="800" dirty="0" err="1">
                <a:latin typeface="Arial" charset="0"/>
              </a:rPr>
              <a:t>you</a:t>
            </a:r>
            <a:r>
              <a:rPr lang="es-ES" sz="800" dirty="0">
                <a:latin typeface="Arial" charset="0"/>
              </a:rPr>
              <a:t>, use </a:t>
            </a:r>
            <a:r>
              <a:rPr lang="es-ES" sz="800" dirty="0" err="1">
                <a:latin typeface="Arial" charset="0"/>
              </a:rPr>
              <a:t>it</a:t>
            </a:r>
            <a:r>
              <a:rPr lang="es-ES" sz="800" dirty="0">
                <a:latin typeface="Arial" charset="0"/>
              </a:rPr>
              <a:t>. </a:t>
            </a:r>
            <a:r>
              <a:rPr lang="es-ES" sz="800" dirty="0" err="1">
                <a:latin typeface="Arial" charset="0"/>
              </a:rPr>
              <a:t>After</a:t>
            </a:r>
            <a:r>
              <a:rPr lang="es-ES" sz="800" dirty="0">
                <a:latin typeface="Arial" charset="0"/>
              </a:rPr>
              <a:t> </a:t>
            </a:r>
            <a:r>
              <a:rPr lang="es-ES" sz="800" dirty="0" err="1">
                <a:latin typeface="Arial" charset="0"/>
              </a:rPr>
              <a:t>all</a:t>
            </a:r>
            <a:r>
              <a:rPr lang="es-ES" sz="800" dirty="0">
                <a:latin typeface="Arial" charset="0"/>
              </a:rPr>
              <a:t>, </a:t>
            </a:r>
            <a:r>
              <a:rPr lang="es-ES" sz="800" dirty="0" err="1">
                <a:latin typeface="Arial" charset="0"/>
              </a:rPr>
              <a:t>that's</a:t>
            </a:r>
            <a:r>
              <a:rPr lang="es-ES" sz="800" dirty="0">
                <a:latin typeface="Arial" charset="0"/>
              </a:rPr>
              <a:t> </a:t>
            </a:r>
            <a:r>
              <a:rPr lang="es-ES" sz="800" dirty="0" err="1">
                <a:latin typeface="Arial" charset="0"/>
              </a:rPr>
              <a:t>what</a:t>
            </a:r>
            <a:r>
              <a:rPr lang="es-ES" sz="800" dirty="0">
                <a:latin typeface="Arial" charset="0"/>
              </a:rPr>
              <a:t> a </a:t>
            </a:r>
            <a:r>
              <a:rPr lang="es-ES" sz="800" dirty="0" err="1">
                <a:latin typeface="Arial" charset="0"/>
              </a:rPr>
              <a:t>compiler</a:t>
            </a:r>
            <a:r>
              <a:rPr lang="es-ES" sz="800" dirty="0">
                <a:latin typeface="Arial" charset="0"/>
              </a:rPr>
              <a:t> </a:t>
            </a:r>
            <a:r>
              <a:rPr lang="es-ES" sz="800" dirty="0" err="1">
                <a:latin typeface="Arial" charset="0"/>
              </a:rPr>
              <a:t>does</a:t>
            </a:r>
            <a:r>
              <a:rPr lang="es-ES" sz="800" dirty="0">
                <a:latin typeface="Arial" charset="0"/>
              </a:rPr>
              <a:t>. </a:t>
            </a:r>
            <a:r>
              <a:rPr lang="es-ES" sz="800" dirty="0" err="1">
                <a:latin typeface="Arial" charset="0"/>
              </a:rPr>
              <a:t>But</a:t>
            </a:r>
            <a:r>
              <a:rPr lang="es-ES" sz="800" dirty="0">
                <a:latin typeface="Arial" charset="0"/>
              </a:rPr>
              <a:t> </a:t>
            </a:r>
            <a:r>
              <a:rPr lang="es-ES" sz="800" dirty="0" err="1">
                <a:latin typeface="Arial" charset="0"/>
              </a:rPr>
              <a:t>beware</a:t>
            </a:r>
            <a:r>
              <a:rPr lang="es-ES" sz="800" dirty="0">
                <a:latin typeface="Arial" charset="0"/>
              </a:rPr>
              <a:t> of </a:t>
            </a:r>
            <a:r>
              <a:rPr lang="es-ES" sz="800" dirty="0" err="1">
                <a:latin typeface="Arial" charset="0"/>
              </a:rPr>
              <a:t>the</a:t>
            </a:r>
            <a:r>
              <a:rPr lang="es-ES" sz="800" dirty="0">
                <a:latin typeface="Arial" charset="0"/>
              </a:rPr>
              <a:t> </a:t>
            </a:r>
            <a:r>
              <a:rPr lang="es-ES" sz="800" dirty="0" err="1">
                <a:latin typeface="Arial" charset="0"/>
              </a:rPr>
              <a:t>religion</a:t>
            </a:r>
            <a:r>
              <a:rPr lang="es-ES" sz="800" dirty="0">
                <a:latin typeface="Arial" charset="0"/>
              </a:rPr>
              <a:t> of </a:t>
            </a:r>
            <a:r>
              <a:rPr lang="es-ES" sz="800" dirty="0" err="1">
                <a:latin typeface="Arial" charset="0"/>
              </a:rPr>
              <a:t>modeling</a:t>
            </a:r>
            <a:r>
              <a:rPr lang="es-ES" sz="800" dirty="0">
                <a:latin typeface="Arial" charset="0"/>
              </a:rPr>
              <a:t> </a:t>
            </a:r>
            <a:r>
              <a:rPr lang="es-ES" sz="800" dirty="0" err="1">
                <a:latin typeface="Arial" charset="0"/>
              </a:rPr>
              <a:t>tools</a:t>
            </a:r>
            <a:r>
              <a:rPr lang="es-ES" sz="800" dirty="0">
                <a:latin typeface="Arial" charset="0"/>
              </a:rPr>
              <a:t> </a:t>
            </a:r>
            <a:r>
              <a:rPr lang="es-ES" sz="800" dirty="0" err="1">
                <a:latin typeface="Arial" charset="0"/>
              </a:rPr>
              <a:t>that</a:t>
            </a:r>
            <a:r>
              <a:rPr lang="es-ES" sz="800" dirty="0">
                <a:latin typeface="Arial" charset="0"/>
              </a:rPr>
              <a:t> </a:t>
            </a:r>
            <a:r>
              <a:rPr lang="es-ES" sz="800" dirty="0" err="1">
                <a:latin typeface="Arial" charset="0"/>
              </a:rPr>
              <a:t>spit</a:t>
            </a:r>
            <a:r>
              <a:rPr lang="es-ES" sz="800" dirty="0">
                <a:latin typeface="Arial" charset="0"/>
              </a:rPr>
              <a:t> </a:t>
            </a:r>
            <a:r>
              <a:rPr lang="es-ES" sz="800" dirty="0" err="1">
                <a:latin typeface="Arial" charset="0"/>
              </a:rPr>
              <a:t>out</a:t>
            </a:r>
            <a:r>
              <a:rPr lang="es-ES" sz="800" dirty="0">
                <a:latin typeface="Arial" charset="0"/>
              </a:rPr>
              <a:t> </a:t>
            </a:r>
            <a:r>
              <a:rPr lang="es-ES" sz="800" dirty="0" err="1">
                <a:latin typeface="Arial" charset="0"/>
              </a:rPr>
              <a:t>executable</a:t>
            </a:r>
            <a:r>
              <a:rPr lang="es-ES" sz="800" dirty="0">
                <a:latin typeface="Arial" charset="0"/>
              </a:rPr>
              <a:t> </a:t>
            </a:r>
            <a:r>
              <a:rPr lang="es-ES" sz="800" dirty="0" err="1">
                <a:latin typeface="Arial" charset="0"/>
              </a:rPr>
              <a:t>prototypes</a:t>
            </a:r>
            <a:r>
              <a:rPr lang="es-ES" sz="800" dirty="0">
                <a:latin typeface="Arial" charset="0"/>
              </a:rPr>
              <a:t>. </a:t>
            </a:r>
            <a:r>
              <a:rPr lang="es-ES" sz="800" dirty="0" err="1">
                <a:latin typeface="Arial" charset="0"/>
              </a:rPr>
              <a:t>Sometimes</a:t>
            </a:r>
            <a:r>
              <a:rPr lang="es-ES" sz="800" dirty="0">
                <a:latin typeface="Arial" charset="0"/>
              </a:rPr>
              <a:t> </a:t>
            </a:r>
            <a:r>
              <a:rPr lang="es-ES" sz="800" dirty="0" err="1">
                <a:latin typeface="Arial" charset="0"/>
              </a:rPr>
              <a:t>getting</a:t>
            </a:r>
            <a:r>
              <a:rPr lang="es-ES" sz="800" dirty="0">
                <a:latin typeface="Arial" charset="0"/>
              </a:rPr>
              <a:t> </a:t>
            </a:r>
            <a:r>
              <a:rPr lang="es-ES" sz="800" dirty="0" err="1">
                <a:latin typeface="Arial" charset="0"/>
              </a:rPr>
              <a:t>the</a:t>
            </a:r>
            <a:r>
              <a:rPr lang="es-ES" sz="800" dirty="0">
                <a:latin typeface="Arial" charset="0"/>
              </a:rPr>
              <a:t> </a:t>
            </a:r>
            <a:r>
              <a:rPr lang="es-ES" sz="800" dirty="0" err="1">
                <a:latin typeface="Arial" charset="0"/>
              </a:rPr>
              <a:t>code</a:t>
            </a:r>
            <a:r>
              <a:rPr lang="es-ES" sz="800" dirty="0">
                <a:latin typeface="Arial" charset="0"/>
              </a:rPr>
              <a:t> </a:t>
            </a:r>
            <a:r>
              <a:rPr lang="es-ES" sz="800" dirty="0" err="1">
                <a:latin typeface="Arial" charset="0"/>
              </a:rPr>
              <a:t>from</a:t>
            </a:r>
            <a:r>
              <a:rPr lang="es-ES" sz="800" dirty="0">
                <a:latin typeface="Arial" charset="0"/>
              </a:rPr>
              <a:t> </a:t>
            </a:r>
            <a:r>
              <a:rPr lang="es-ES" sz="800" dirty="0" err="1">
                <a:latin typeface="Arial" charset="0"/>
              </a:rPr>
              <a:t>the</a:t>
            </a:r>
            <a:r>
              <a:rPr lang="es-ES" sz="800" dirty="0">
                <a:latin typeface="Arial" charset="0"/>
              </a:rPr>
              <a:t> </a:t>
            </a:r>
            <a:r>
              <a:rPr lang="es-ES" sz="800" dirty="0" err="1">
                <a:latin typeface="Arial" charset="0"/>
              </a:rPr>
              <a:t>tool</a:t>
            </a:r>
            <a:r>
              <a:rPr lang="es-ES" sz="800" dirty="0">
                <a:latin typeface="Arial" charset="0"/>
              </a:rPr>
              <a:t> </a:t>
            </a:r>
            <a:r>
              <a:rPr lang="es-ES" sz="800" dirty="0" err="1">
                <a:latin typeface="Arial" charset="0"/>
              </a:rPr>
              <a:t>is</a:t>
            </a:r>
            <a:r>
              <a:rPr lang="es-ES" sz="800" dirty="0">
                <a:latin typeface="Arial" charset="0"/>
              </a:rPr>
              <a:t> more time-</a:t>
            </a:r>
            <a:r>
              <a:rPr lang="es-ES" sz="800" dirty="0" err="1">
                <a:latin typeface="Arial" charset="0"/>
              </a:rPr>
              <a:t>consuming</a:t>
            </a:r>
            <a:r>
              <a:rPr lang="es-ES" sz="800" dirty="0">
                <a:latin typeface="Arial" charset="0"/>
              </a:rPr>
              <a:t> </a:t>
            </a:r>
            <a:r>
              <a:rPr lang="es-ES" sz="800" dirty="0" err="1">
                <a:latin typeface="Arial" charset="0"/>
              </a:rPr>
              <a:t>than</a:t>
            </a:r>
            <a:r>
              <a:rPr lang="es-ES" sz="800" dirty="0">
                <a:latin typeface="Arial" charset="0"/>
              </a:rPr>
              <a:t> </a:t>
            </a:r>
            <a:r>
              <a:rPr lang="es-ES" sz="800" dirty="0" err="1">
                <a:latin typeface="Arial" charset="0"/>
              </a:rPr>
              <a:t>writing</a:t>
            </a:r>
            <a:r>
              <a:rPr lang="es-ES" sz="800" dirty="0">
                <a:latin typeface="Arial" charset="0"/>
              </a:rPr>
              <a:t> </a:t>
            </a:r>
            <a:r>
              <a:rPr lang="es-ES" sz="800" dirty="0" err="1">
                <a:latin typeface="Arial" charset="0"/>
              </a:rPr>
              <a:t>it</a:t>
            </a:r>
            <a:r>
              <a:rPr lang="es-ES" sz="800" dirty="0">
                <a:latin typeface="Arial" charset="0"/>
              </a:rPr>
              <a:t> </a:t>
            </a:r>
            <a:r>
              <a:rPr lang="es-ES" sz="800" dirty="0" err="1">
                <a:latin typeface="Arial" charset="0"/>
              </a:rPr>
              <a:t>yourself</a:t>
            </a:r>
            <a:r>
              <a:rPr lang="es-ES" sz="800" dirty="0">
                <a:latin typeface="Arial" charset="0"/>
              </a:rPr>
              <a:t>."</a:t>
            </a:r>
            <a:r>
              <a:rPr lang="es-ES" sz="900" dirty="0">
                <a:latin typeface="Arial" charset="0"/>
              </a:rPr>
              <a:t> </a:t>
            </a:r>
          </a:p>
          <a:p>
            <a:endParaRPr lang="es-ES" sz="9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ChangeArrowheads="1"/>
          </p:cNvSpPr>
          <p:nvPr/>
        </p:nvSpPr>
        <p:spPr bwMode="auto">
          <a:xfrm>
            <a:off x="6002667" y="90773"/>
            <a:ext cx="855334" cy="273739"/>
          </a:xfrm>
          <a:prstGeom prst="rect">
            <a:avLst/>
          </a:prstGeom>
          <a:noFill/>
          <a:ln w="12700">
            <a:noFill/>
            <a:miter lim="800000"/>
            <a:headEnd/>
            <a:tailEnd/>
          </a:ln>
          <a:effectLst/>
        </p:spPr>
        <p:txBody>
          <a:bodyPr wrap="none" lIns="84390" tIns="42195" rIns="84390" bIns="42195" anchor="ctr"/>
          <a:lstStyle/>
          <a:p>
            <a:endParaRPr lang="en-US"/>
          </a:p>
        </p:txBody>
      </p:sp>
      <p:sp>
        <p:nvSpPr>
          <p:cNvPr id="414723" name="Rectangle 3"/>
          <p:cNvSpPr>
            <a:spLocks noChangeArrowheads="1"/>
          </p:cNvSpPr>
          <p:nvPr/>
        </p:nvSpPr>
        <p:spPr bwMode="auto">
          <a:xfrm>
            <a:off x="6585549" y="8855113"/>
            <a:ext cx="270919" cy="287468"/>
          </a:xfrm>
          <a:prstGeom prst="rect">
            <a:avLst/>
          </a:prstGeom>
          <a:noFill/>
          <a:ln w="12700">
            <a:noFill/>
            <a:miter lim="800000"/>
            <a:headEnd/>
            <a:tailEnd/>
          </a:ln>
          <a:effectLst/>
        </p:spPr>
        <p:txBody>
          <a:bodyPr wrap="none" lIns="88112" tIns="43284" rIns="88112" bIns="43284" anchor="b">
            <a:spAutoFit/>
          </a:bodyPr>
          <a:lstStyle/>
          <a:p>
            <a:pPr algn="r" defTabSz="890783"/>
            <a:r>
              <a:rPr lang="es-ES_tradnl" sz="1300" dirty="0"/>
              <a:t>9</a:t>
            </a:r>
          </a:p>
        </p:txBody>
      </p:sp>
      <p:sp>
        <p:nvSpPr>
          <p:cNvPr id="414724" name="Rectangle 4"/>
          <p:cNvSpPr>
            <a:spLocks noChangeArrowheads="1"/>
          </p:cNvSpPr>
          <p:nvPr/>
        </p:nvSpPr>
        <p:spPr bwMode="auto">
          <a:xfrm>
            <a:off x="0" y="8868844"/>
            <a:ext cx="651464" cy="275157"/>
          </a:xfrm>
          <a:prstGeom prst="rect">
            <a:avLst/>
          </a:prstGeom>
          <a:noFill/>
          <a:ln w="12700">
            <a:noFill/>
            <a:miter lim="800000"/>
            <a:headEnd/>
            <a:tailEnd/>
          </a:ln>
          <a:effectLst/>
        </p:spPr>
        <p:txBody>
          <a:bodyPr wrap="none" lIns="84390" tIns="42195" rIns="84390" bIns="42195" anchor="ctr"/>
          <a:lstStyle/>
          <a:p>
            <a:endParaRPr lang="en-US"/>
          </a:p>
        </p:txBody>
      </p:sp>
      <p:sp>
        <p:nvSpPr>
          <p:cNvPr id="414725" name="Rectangle 5"/>
          <p:cNvSpPr>
            <a:spLocks noChangeArrowheads="1"/>
          </p:cNvSpPr>
          <p:nvPr/>
        </p:nvSpPr>
        <p:spPr bwMode="auto">
          <a:xfrm>
            <a:off x="0" y="90773"/>
            <a:ext cx="692851" cy="273739"/>
          </a:xfrm>
          <a:prstGeom prst="rect">
            <a:avLst/>
          </a:prstGeom>
          <a:noFill/>
          <a:ln w="12700">
            <a:noFill/>
            <a:miter lim="800000"/>
            <a:headEnd/>
            <a:tailEnd/>
          </a:ln>
          <a:effectLst/>
        </p:spPr>
        <p:txBody>
          <a:bodyPr wrap="none" lIns="84390" tIns="42195" rIns="84390" bIns="42195" anchor="ctr"/>
          <a:lstStyle/>
          <a:p>
            <a:endParaRPr lang="en-US"/>
          </a:p>
        </p:txBody>
      </p:sp>
      <p:sp>
        <p:nvSpPr>
          <p:cNvPr id="414726" name="Rectangle 6"/>
          <p:cNvSpPr>
            <a:spLocks noGrp="1" noRot="1" noChangeAspect="1" noChangeArrowheads="1" noTextEdit="1"/>
          </p:cNvSpPr>
          <p:nvPr>
            <p:ph type="sldImg"/>
          </p:nvPr>
        </p:nvSpPr>
        <p:spPr>
          <a:xfrm>
            <a:off x="1149350" y="692150"/>
            <a:ext cx="4556125" cy="3416300"/>
          </a:xfrm>
          <a:ln cap="flat"/>
        </p:spPr>
      </p:sp>
      <p:sp>
        <p:nvSpPr>
          <p:cNvPr id="414728" name="Rectangle 8"/>
          <p:cNvSpPr>
            <a:spLocks noGrp="1" noChangeArrowheads="1"/>
          </p:cNvSpPr>
          <p:nvPr>
            <p:ph type="body" idx="1"/>
          </p:nvPr>
        </p:nvSpPr>
        <p:spPr/>
        <p:txBody>
          <a:bodyPr>
            <a:normAutofit lnSpcReduction="10000"/>
          </a:bodyPr>
          <a:lstStyle/>
          <a:p>
            <a:pPr marL="210975" indent="-210975"/>
            <a:r>
              <a:rPr lang="en-US" dirty="0"/>
              <a:t>The Object Management Group (OMG) is an open membership, not-for-profit consortium that produces and maintains computer industry specifications for interoperable enterprise applications. Our membership includes virtually every large company in the computer industry, and hundreds of smaller ones.  Most of the companies that shape enterprise and Internet computing today are represented on the OMG.</a:t>
            </a:r>
          </a:p>
          <a:p>
            <a:pPr marL="210975" indent="-210975"/>
            <a:r>
              <a:rPr lang="en-US" dirty="0"/>
              <a:t>  </a:t>
            </a:r>
          </a:p>
          <a:p>
            <a:pPr marL="210975" indent="-210975"/>
            <a:r>
              <a:rPr lang="en-US" dirty="0"/>
              <a:t>Some OMG specifications: </a:t>
            </a:r>
          </a:p>
          <a:p>
            <a:pPr marL="210975" indent="-210975"/>
            <a:r>
              <a:rPr lang="en-US" dirty="0"/>
              <a:t>Common Object Request Broker Architecture (CORBA)</a:t>
            </a:r>
          </a:p>
          <a:p>
            <a:pPr marL="210975" indent="-210975"/>
            <a:r>
              <a:rPr lang="en-US" dirty="0"/>
              <a:t>Model Driven Architecture (MDA)</a:t>
            </a:r>
          </a:p>
          <a:p>
            <a:pPr marL="210975" indent="-210975"/>
            <a:r>
              <a:rPr lang="en-US" dirty="0"/>
              <a:t>Meta-Object Facility (MOF)</a:t>
            </a:r>
          </a:p>
          <a:p>
            <a:pPr marL="210975" indent="-210975"/>
            <a:r>
              <a:rPr lang="en-US" dirty="0"/>
              <a:t>Unified Modeling Language (UML)</a:t>
            </a:r>
          </a:p>
          <a:p>
            <a:pPr marL="210975" indent="-210975"/>
            <a:r>
              <a:rPr lang="en-US" dirty="0"/>
              <a:t>XML Metadata Interchange (XMI)</a:t>
            </a:r>
          </a:p>
          <a:p>
            <a:pPr marL="210975" indent="-210975"/>
            <a:r>
              <a:rPr lang="en-US" dirty="0"/>
              <a:t>Common Warehouse </a:t>
            </a:r>
            <a:r>
              <a:rPr lang="en-US" dirty="0" err="1"/>
              <a:t>Metamodel</a:t>
            </a:r>
            <a:r>
              <a:rPr lang="en-US" dirty="0"/>
              <a:t> (CWM)</a:t>
            </a:r>
          </a:p>
          <a:p>
            <a:pPr marL="210975" indent="-210975"/>
            <a:r>
              <a:rPr lang="en-US" dirty="0"/>
              <a:t>Software Process Engineering </a:t>
            </a:r>
            <a:r>
              <a:rPr lang="en-US" dirty="0" err="1"/>
              <a:t>Metamodel</a:t>
            </a:r>
            <a:r>
              <a:rPr lang="en-US" dirty="0"/>
              <a:t> (SPEM)</a:t>
            </a:r>
            <a:endParaRPr lang="es-ES_tradnl" sz="900" dirty="0">
              <a:solidFill>
                <a:srgbClr val="010000"/>
              </a:solidFill>
              <a:latin typeface="Arial" charset="0"/>
            </a:endParaRPr>
          </a:p>
          <a:p>
            <a:pPr marL="210975" indent="-210975"/>
            <a:endParaRPr lang="es-ES_tradnl" sz="900" dirty="0">
              <a:solidFill>
                <a:srgbClr val="010000"/>
              </a:solidFill>
              <a:latin typeface="Arial" charset="0"/>
            </a:endParaRPr>
          </a:p>
          <a:p>
            <a:pPr marL="210975" indent="-210975"/>
            <a:r>
              <a:rPr lang="es-ES_tradnl" sz="900" dirty="0">
                <a:solidFill>
                  <a:srgbClr val="010000"/>
                </a:solidFill>
                <a:latin typeface="Arial" charset="0"/>
              </a:rPr>
              <a:t>Documento “OMG </a:t>
            </a:r>
            <a:r>
              <a:rPr lang="es-ES_tradnl" sz="900" dirty="0" err="1">
                <a:solidFill>
                  <a:srgbClr val="010000"/>
                </a:solidFill>
                <a:latin typeface="Arial" charset="0"/>
              </a:rPr>
              <a:t>Unified</a:t>
            </a:r>
            <a:r>
              <a:rPr lang="es-ES_tradnl" sz="900" dirty="0">
                <a:solidFill>
                  <a:srgbClr val="010000"/>
                </a:solidFill>
                <a:latin typeface="Arial" charset="0"/>
              </a:rPr>
              <a:t> </a:t>
            </a:r>
            <a:r>
              <a:rPr lang="es-ES_tradnl" sz="900" dirty="0" err="1">
                <a:solidFill>
                  <a:srgbClr val="010000"/>
                </a:solidFill>
                <a:latin typeface="Arial" charset="0"/>
              </a:rPr>
              <a:t>Language</a:t>
            </a:r>
            <a:r>
              <a:rPr lang="es-ES_tradnl" sz="900" dirty="0">
                <a:solidFill>
                  <a:srgbClr val="010000"/>
                </a:solidFill>
                <a:latin typeface="Arial" charset="0"/>
              </a:rPr>
              <a:t> </a:t>
            </a:r>
            <a:r>
              <a:rPr lang="es-ES_tradnl" sz="900" dirty="0" err="1">
                <a:solidFill>
                  <a:srgbClr val="010000"/>
                </a:solidFill>
                <a:latin typeface="Arial" charset="0"/>
              </a:rPr>
              <a:t>Specification</a:t>
            </a:r>
            <a:r>
              <a:rPr lang="es-ES_tradnl" sz="900" dirty="0">
                <a:solidFill>
                  <a:srgbClr val="010000"/>
                </a:solidFill>
                <a:latin typeface="Arial" charset="0"/>
              </a:rPr>
              <a:t>”, (versión 1.5, 736 páginas, 1 de Marzo de 2003)</a:t>
            </a:r>
          </a:p>
          <a:p>
            <a:pPr marL="210975" indent="-210975">
              <a:buFontTx/>
              <a:buAutoNum type="arabicPeriod"/>
            </a:pPr>
            <a:r>
              <a:rPr lang="es-ES_tradnl" sz="900" dirty="0">
                <a:solidFill>
                  <a:srgbClr val="010000"/>
                </a:solidFill>
                <a:latin typeface="Arial" charset="0"/>
              </a:rPr>
              <a:t>Resumen</a:t>
            </a:r>
          </a:p>
          <a:p>
            <a:pPr marL="210975" indent="-210975">
              <a:buFontTx/>
              <a:buAutoNum type="arabicPeriod"/>
            </a:pPr>
            <a:r>
              <a:rPr lang="es-ES_tradnl" sz="900" dirty="0">
                <a:solidFill>
                  <a:srgbClr val="010000"/>
                </a:solidFill>
                <a:latin typeface="Arial" charset="0"/>
              </a:rPr>
              <a:t>Semántica</a:t>
            </a:r>
          </a:p>
          <a:p>
            <a:pPr marL="210975" indent="-210975">
              <a:buFontTx/>
              <a:buAutoNum type="arabicPeriod"/>
            </a:pPr>
            <a:r>
              <a:rPr lang="es-ES_tradnl" sz="900" dirty="0">
                <a:solidFill>
                  <a:srgbClr val="010000"/>
                </a:solidFill>
                <a:latin typeface="Arial" charset="0"/>
              </a:rPr>
              <a:t>Guía de Notación</a:t>
            </a:r>
          </a:p>
          <a:p>
            <a:pPr marL="210975" indent="-210975">
              <a:buFontTx/>
              <a:buAutoNum type="arabicPeriod"/>
            </a:pPr>
            <a:r>
              <a:rPr lang="es-ES_tradnl" sz="900" dirty="0">
                <a:solidFill>
                  <a:srgbClr val="010000"/>
                </a:solidFill>
                <a:latin typeface="Arial" charset="0"/>
              </a:rPr>
              <a:t>Ejemplos de </a:t>
            </a:r>
            <a:r>
              <a:rPr lang="es-ES_tradnl" sz="900" i="1" dirty="0" err="1">
                <a:solidFill>
                  <a:srgbClr val="010000"/>
                </a:solidFill>
                <a:latin typeface="Arial" charset="0"/>
              </a:rPr>
              <a:t>Profiles</a:t>
            </a:r>
            <a:endParaRPr lang="es-ES_tradnl" sz="900" dirty="0">
              <a:solidFill>
                <a:srgbClr val="010000"/>
              </a:solidFill>
              <a:latin typeface="Arial" charset="0"/>
            </a:endParaRPr>
          </a:p>
          <a:p>
            <a:pPr marL="210975" indent="-210975">
              <a:buFontTx/>
              <a:buAutoNum type="arabicPeriod"/>
            </a:pPr>
            <a:r>
              <a:rPr lang="es-ES_tradnl" sz="900" dirty="0">
                <a:solidFill>
                  <a:srgbClr val="010000"/>
                </a:solidFill>
                <a:latin typeface="Arial" charset="0"/>
              </a:rPr>
              <a:t>Intercambio de Modelos UML</a:t>
            </a:r>
            <a:r>
              <a:rPr lang="es-ES_tradnl" sz="900" i="1" dirty="0">
                <a:solidFill>
                  <a:srgbClr val="010000"/>
                </a:solidFill>
                <a:latin typeface="Arial" charset="0"/>
              </a:rPr>
              <a:t> (</a:t>
            </a:r>
            <a:r>
              <a:rPr lang="es-ES_tradnl" sz="900" dirty="0">
                <a:solidFill>
                  <a:srgbClr val="010000"/>
                </a:solidFill>
                <a:latin typeface="Arial" charset="0"/>
              </a:rPr>
              <a:t>Especificación DTD de XMI)</a:t>
            </a:r>
          </a:p>
          <a:p>
            <a:pPr marL="210975" indent="-210975">
              <a:buFontTx/>
              <a:buAutoNum type="arabicPeriod"/>
            </a:pPr>
            <a:r>
              <a:rPr lang="es-ES_tradnl" sz="900" dirty="0">
                <a:solidFill>
                  <a:srgbClr val="010000"/>
                </a:solidFill>
                <a:latin typeface="Arial" charset="0"/>
              </a:rPr>
              <a:t>Especificación del </a:t>
            </a:r>
            <a:r>
              <a:rPr lang="es-ES_tradnl" sz="900" dirty="0" err="1">
                <a:solidFill>
                  <a:srgbClr val="010000"/>
                </a:solidFill>
                <a:latin typeface="Arial" charset="0"/>
              </a:rPr>
              <a:t>Object</a:t>
            </a:r>
            <a:r>
              <a:rPr lang="es-ES_tradnl" sz="900" dirty="0">
                <a:solidFill>
                  <a:srgbClr val="010000"/>
                </a:solidFill>
                <a:latin typeface="Arial" charset="0"/>
              </a:rPr>
              <a:t> </a:t>
            </a:r>
            <a:r>
              <a:rPr lang="es-ES_tradnl" sz="900" dirty="0" err="1">
                <a:solidFill>
                  <a:srgbClr val="010000"/>
                </a:solidFill>
                <a:latin typeface="Arial" charset="0"/>
              </a:rPr>
              <a:t>Constraint</a:t>
            </a:r>
            <a:r>
              <a:rPr lang="es-ES_tradnl" sz="900" dirty="0">
                <a:solidFill>
                  <a:srgbClr val="010000"/>
                </a:solidFill>
                <a:latin typeface="Arial" charset="0"/>
              </a:rPr>
              <a:t> </a:t>
            </a:r>
            <a:r>
              <a:rPr lang="es-ES_tradnl" sz="900" dirty="0" err="1">
                <a:solidFill>
                  <a:srgbClr val="010000"/>
                </a:solidFill>
                <a:latin typeface="Arial" charset="0"/>
              </a:rPr>
              <a:t>Language</a:t>
            </a:r>
            <a:endParaRPr lang="es-ES_tradnl" sz="900" dirty="0">
              <a:solidFill>
                <a:srgbClr val="010000"/>
              </a:solidFill>
              <a:latin typeface="Arial" charset="0"/>
            </a:endParaRPr>
          </a:p>
          <a:p>
            <a:pPr marL="210975" indent="-210975">
              <a:buFontTx/>
              <a:buAutoNum type="alphaUcPeriod"/>
            </a:pPr>
            <a:r>
              <a:rPr lang="es-ES_tradnl" sz="900" dirty="0">
                <a:solidFill>
                  <a:srgbClr val="010000"/>
                </a:solidFill>
                <a:latin typeface="Arial" charset="0"/>
              </a:rPr>
              <a:t>Elementos Estándar de UML</a:t>
            </a:r>
          </a:p>
          <a:p>
            <a:pPr marL="210975" indent="-210975"/>
            <a:r>
              <a:rPr lang="es-ES_tradnl" sz="900" dirty="0">
                <a:solidFill>
                  <a:srgbClr val="010000"/>
                </a:solidFill>
                <a:latin typeface="Arial" charset="0"/>
              </a:rPr>
              <a:t>B. Ejemplos </a:t>
            </a:r>
            <a:r>
              <a:rPr lang="es-ES_tradnl" sz="900" dirty="0" err="1">
                <a:solidFill>
                  <a:srgbClr val="010000"/>
                </a:solidFill>
                <a:latin typeface="Arial" charset="0"/>
              </a:rPr>
              <a:t>Action</a:t>
            </a:r>
            <a:r>
              <a:rPr lang="es-ES_tradnl" sz="900" dirty="0">
                <a:solidFill>
                  <a:srgbClr val="010000"/>
                </a:solidFill>
                <a:latin typeface="Arial" charset="0"/>
              </a:rPr>
              <a:t> </a:t>
            </a:r>
            <a:r>
              <a:rPr lang="es-ES_tradnl" sz="900" dirty="0" err="1">
                <a:solidFill>
                  <a:srgbClr val="010000"/>
                </a:solidFill>
                <a:latin typeface="Arial" charset="0"/>
              </a:rPr>
              <a:t>Language</a:t>
            </a:r>
            <a:endParaRPr lang="es-ES_tradnl" sz="900" dirty="0">
              <a:solidFill>
                <a:srgbClr val="010000"/>
              </a:solidFill>
              <a:latin typeface="Arial" charset="0"/>
            </a:endParaRPr>
          </a:p>
          <a:p>
            <a:pPr marL="210975" indent="-210975"/>
            <a:r>
              <a:rPr lang="es-ES_tradnl" sz="900" dirty="0">
                <a:solidFill>
                  <a:srgbClr val="010000"/>
                </a:solidFill>
                <a:latin typeface="Arial" charset="0"/>
              </a:rPr>
              <a:t>Glosario de Modelado del OMG</a:t>
            </a:r>
          </a:p>
          <a:p>
            <a:pPr marL="210975" indent="-210975"/>
            <a:endParaRPr lang="es-ES" sz="900" dirty="0">
              <a:solidFill>
                <a:srgbClr val="010000"/>
              </a:solidFill>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7506" name="Rectangle 2"/>
          <p:cNvSpPr>
            <a:spLocks noGrp="1" noRot="1" noChangeAspect="1" noChangeArrowheads="1" noTextEdit="1"/>
          </p:cNvSpPr>
          <p:nvPr>
            <p:ph type="sldImg"/>
          </p:nvPr>
        </p:nvSpPr>
        <p:spPr>
          <a:ln/>
        </p:spPr>
      </p:sp>
      <p:sp>
        <p:nvSpPr>
          <p:cNvPr id="9175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722" name="Rectangle 2"/>
          <p:cNvSpPr>
            <a:spLocks noGrp="1" noRot="1" noChangeAspect="1" noChangeArrowheads="1" noTextEdit="1"/>
          </p:cNvSpPr>
          <p:nvPr>
            <p:ph type="sldImg"/>
          </p:nvPr>
        </p:nvSpPr>
        <p:spPr>
          <a:ln/>
        </p:spPr>
      </p:sp>
      <p:sp>
        <p:nvSpPr>
          <p:cNvPr id="9267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2834" name="Rectangle 2"/>
          <p:cNvSpPr>
            <a:spLocks noGrp="1" noRot="1" noChangeAspect="1" noChangeArrowheads="1" noTextEdit="1"/>
          </p:cNvSpPr>
          <p:nvPr>
            <p:ph type="sldImg"/>
          </p:nvPr>
        </p:nvSpPr>
        <p:spPr>
          <a:ln/>
        </p:spPr>
      </p:sp>
      <p:sp>
        <p:nvSpPr>
          <p:cNvPr id="1272835" name="Rectangle 3"/>
          <p:cNvSpPr>
            <a:spLocks noGrp="1" noChangeArrowheads="1"/>
          </p:cNvSpPr>
          <p:nvPr>
            <p:ph type="body" idx="1"/>
          </p:nvPr>
        </p:nvSpPr>
        <p:spPr/>
        <p:txBody>
          <a:bodyPr/>
          <a:lstStyle/>
          <a:p>
            <a:r>
              <a:rPr lang="es-ES"/>
              <a:t>Philippe Kruchten. Architectural Blueprints—The “4+1” View</a:t>
            </a:r>
          </a:p>
          <a:p>
            <a:r>
              <a:rPr lang="es-ES"/>
              <a:t>Model of Software Architecture. IEEE Software 12 (6), November 1995, pp. 42-50.</a:t>
            </a:r>
          </a:p>
          <a:p>
            <a:endParaRPr lang="es-ES"/>
          </a:p>
          <a:p>
            <a:endParaRPr lang="es-ES"/>
          </a:p>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endParaRPr lang="es-ES_tradnl"/>
          </a:p>
        </p:txBody>
      </p:sp>
      <p:sp>
        <p:nvSpPr>
          <p:cNvPr id="17" name="16 Marcador de pie de página"/>
          <p:cNvSpPr>
            <a:spLocks noGrp="1"/>
          </p:cNvSpPr>
          <p:nvPr>
            <p:ph type="ftr" sz="quarter" idx="11"/>
          </p:nvPr>
        </p:nvSpPr>
        <p:spPr/>
        <p:txBody>
          <a:bodyPr/>
          <a:lstStyle/>
          <a:p>
            <a:endParaRPr lang="es-ES_tradnl"/>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F9B06D-BE3C-409D-A905-0739E24783CE}" type="slidenum">
              <a:rPr lang="es-ES_tradnl" smtClean="0"/>
              <a:pPr/>
              <a:t>‹Nº›</a:t>
            </a:fld>
            <a:endParaRPr lang="es-ES_tradnl"/>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84F94063-D5C2-46F3-83E8-87DFEC04BE64}" type="slidenum">
              <a:rPr lang="es-ES_tradnl" smtClean="0"/>
              <a:pPr/>
              <a:t>‹Nº›</a:t>
            </a:fld>
            <a:endParaRPr lang="es-ES_trad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6915912" y="3009901"/>
            <a:ext cx="457200" cy="441325"/>
          </a:xfrm>
        </p:spPr>
        <p:txBody>
          <a:bodyPr/>
          <a:lstStyle/>
          <a:p>
            <a:fld id="{AD90ABF7-060C-4058-84AA-9A3D1B6F4FFD}" type="slidenum">
              <a:rPr lang="es-ES_tradnl" smtClean="0"/>
              <a:pPr/>
              <a:t>‹Nº›</a:t>
            </a:fld>
            <a:endParaRPr lang="es-ES_tradnl"/>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2" name="1 Título vertical"/>
          <p:cNvSpPr>
            <a:spLocks noGrp="1"/>
          </p:cNvSpPr>
          <p:nvPr>
            <p:ph type="title" orient="vert"/>
          </p:nvPr>
        </p:nvSpPr>
        <p:spPr>
          <a:xfrm>
            <a:off x="7391400" y="304801"/>
            <a:ext cx="14478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a:xfrm>
            <a:off x="4361688" y="1026372"/>
            <a:ext cx="457200" cy="441325"/>
          </a:xfrm>
        </p:spPr>
        <p:txBody>
          <a:bodyPr/>
          <a:lstStyle/>
          <a:p>
            <a:fld id="{5469522B-A271-42A9-B2D5-B195678E5F96}" type="slidenum">
              <a:rPr lang="es-ES_tradnl" smtClean="0"/>
              <a:pPr/>
              <a:t>‹Nº›</a:t>
            </a:fld>
            <a:endParaRPr lang="es-ES_tradnl"/>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ES_tradnl"/>
          </a:p>
        </p:txBody>
      </p:sp>
      <p:sp>
        <p:nvSpPr>
          <p:cNvPr id="4" name="3 Marcador de fecha"/>
          <p:cNvSpPr>
            <a:spLocks noGrp="1"/>
          </p:cNvSpPr>
          <p:nvPr>
            <p:ph type="dt" sz="half" idx="10"/>
          </p:nvPr>
        </p:nvSpPr>
        <p:spPr/>
        <p:txBody>
          <a:bodyPr/>
          <a:lstStyle/>
          <a:p>
            <a:endParaRPr lang="es-ES_tradnl"/>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26CE300-010D-4C8F-9E10-68DDBF6385F7}" type="slidenum">
              <a:rPr lang="es-ES_tradnl" smtClean="0"/>
              <a:pPr/>
              <a:t>‹Nº›</a:t>
            </a:fld>
            <a:endParaRPr lang="es-ES_tradnl"/>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05EF0A3A-444B-4496-8607-A3731496B2DD}" type="slidenum">
              <a:rPr lang="es-ES_tradnl" smtClean="0"/>
              <a:pPr/>
              <a:t>‹Nº›</a:t>
            </a:fld>
            <a:endParaRPr lang="es-ES_tradnl"/>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endParaRPr lang="es-ES_tradnl"/>
          </a:p>
        </p:txBody>
      </p:sp>
      <p:sp>
        <p:nvSpPr>
          <p:cNvPr id="8" name="7 Marcador de pie de página"/>
          <p:cNvSpPr>
            <a:spLocks noGrp="1"/>
          </p:cNvSpPr>
          <p:nvPr>
            <p:ph type="ftr" sz="quarter" idx="11"/>
          </p:nvPr>
        </p:nvSpPr>
        <p:spPr>
          <a:xfrm>
            <a:off x="304800" y="6409944"/>
            <a:ext cx="3581400" cy="365760"/>
          </a:xfrm>
        </p:spPr>
        <p:txBody>
          <a:bodyPr/>
          <a:lstStyle/>
          <a:p>
            <a:endParaRPr lang="es-ES_tradnl"/>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2644BB47-3442-4A02-B085-D07AB4CBFA35}" type="slidenum">
              <a:rPr lang="es-ES_tradnl" smtClean="0"/>
              <a:pPr/>
              <a:t>‹Nº›</a:t>
            </a:fld>
            <a:endParaRPr lang="es-ES_tradnl"/>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a:xfrm>
            <a:off x="4343400" y="1036020"/>
            <a:ext cx="457200" cy="441325"/>
          </a:xfrm>
        </p:spPr>
        <p:txBody>
          <a:bodyPr/>
          <a:lstStyle/>
          <a:p>
            <a:fld id="{0EE33131-A822-44F5-84B9-4856EE29DE94}" type="slidenum">
              <a:rPr lang="es-ES_tradnl" smtClean="0"/>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1E149FF9-23E5-4C2B-864D-8DEF0B3FC17E}" type="slidenum">
              <a:rPr lang="es-ES_tradnl" smtClean="0"/>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679FC2D-0F8F-4046-A2C3-8724F29D3ACB}" type="slidenum">
              <a:rPr lang="es-ES_tradnl" smtClean="0"/>
              <a:pPr/>
              <a:t>‹Nº›</a:t>
            </a:fld>
            <a:endParaRPr lang="es-ES_tradnl"/>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endParaRPr lang="es-ES_tradnl"/>
          </a:p>
        </p:txBody>
      </p:sp>
      <p:sp>
        <p:nvSpPr>
          <p:cNvPr id="6" name="5 Marcador de pie de página"/>
          <p:cNvSpPr>
            <a:spLocks noGrp="1"/>
          </p:cNvSpPr>
          <p:nvPr>
            <p:ph type="ftr" sz="quarter" idx="11"/>
          </p:nvPr>
        </p:nvSpPr>
        <p:spPr>
          <a:xfrm>
            <a:off x="301752" y="6410848"/>
            <a:ext cx="3383280" cy="365760"/>
          </a:xfrm>
        </p:spPr>
        <p:txBody>
          <a:bodyPr/>
          <a:lstStyle/>
          <a:p>
            <a:endParaRPr lang="es-ES_trad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p>
            <a:fld id="{2DB14FF5-FDDF-4B4C-901E-83C2250F6275}" type="slidenum">
              <a:rPr lang="es-ES_tradnl" smtClean="0"/>
              <a:pPr/>
              <a:t>‹Nº›</a:t>
            </a:fld>
            <a:endParaRPr lang="es-ES_tradnl"/>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5788152" y="6404984"/>
            <a:ext cx="3044952" cy="365760"/>
          </a:xfrm>
        </p:spPr>
        <p:txBody>
          <a:bodyPr/>
          <a:lstStyle/>
          <a:p>
            <a:endParaRPr lang="es-ES_tradnl"/>
          </a:p>
        </p:txBody>
      </p:sp>
      <p:sp>
        <p:nvSpPr>
          <p:cNvPr id="6" name="5 Marcador de pie de página"/>
          <p:cNvSpPr>
            <a:spLocks noGrp="1"/>
          </p:cNvSpPr>
          <p:nvPr>
            <p:ph type="ftr" sz="quarter" idx="11"/>
          </p:nvPr>
        </p:nvSpPr>
        <p:spPr>
          <a:xfrm>
            <a:off x="301752" y="6410848"/>
            <a:ext cx="3584448" cy="365760"/>
          </a:xfrm>
        </p:spPr>
        <p:txBody>
          <a:bodyPr/>
          <a:lstStyle/>
          <a:p>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endParaRPr lang="es-ES_tradnl"/>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ES_tradnl"/>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762CE4A-1751-4D99-91E1-E14A305E67E8}" type="slidenum">
              <a:rPr lang="es-ES_tradnl" smtClean="0"/>
              <a:pPr/>
              <a:t>‹Nº›</a:t>
            </a:fld>
            <a:endParaRPr lang="es-ES_tradnl"/>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40.w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 Id="rId5" Type="http://schemas.openxmlformats.org/officeDocument/2006/relationships/image" Target="../media/image10.wmf"/><Relationship Id="rId4" Type="http://schemas.openxmlformats.org/officeDocument/2006/relationships/image" Target="../media/image9.wmf"/></Relationships>
</file>

<file path=ppt/slides/_rels/slide60.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3.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1403648" y="476672"/>
            <a:ext cx="6400800" cy="1752600"/>
          </a:xfrm>
        </p:spPr>
        <p:txBody>
          <a:bodyPr/>
          <a:lstStyle/>
          <a:p>
            <a:pPr eaLnBrk="1" hangingPunct="1"/>
            <a:r>
              <a:rPr lang="es-CL" sz="3800" dirty="0" smtClean="0"/>
              <a:t>UML</a:t>
            </a:r>
          </a:p>
          <a:p>
            <a:pPr eaLnBrk="1" hangingPunct="1"/>
            <a:endParaRPr lang="es-ES_tradnl" sz="3800" dirty="0" smtClean="0"/>
          </a:p>
        </p:txBody>
      </p:sp>
      <p:sp>
        <p:nvSpPr>
          <p:cNvPr id="5124" name="4 Marcador de número de diapositiva"/>
          <p:cNvSpPr>
            <a:spLocks noGrp="1"/>
          </p:cNvSpPr>
          <p:nvPr>
            <p:ph type="sldNum" sz="quarter" idx="12"/>
          </p:nvPr>
        </p:nvSpPr>
        <p:spPr>
          <a:noFill/>
        </p:spPr>
        <p:txBody>
          <a:bodyPr/>
          <a:lstStyle/>
          <a:p>
            <a:fld id="{E807972F-40D4-47FD-8F7C-9C9EB36F487B}" type="slidenum">
              <a:rPr lang="es-ES_tradnl" smtClean="0">
                <a:latin typeface="Tahoma" pitchFamily="34" charset="0"/>
              </a:rPr>
              <a:pPr/>
              <a:t>1</a:t>
            </a:fld>
            <a:endParaRPr lang="es-ES_tradnl" smtClean="0">
              <a:latin typeface="Tahoma" pitchFamily="34" charset="0"/>
            </a:endParaRPr>
          </a:p>
        </p:txBody>
      </p:sp>
      <p:pic>
        <p:nvPicPr>
          <p:cNvPr id="5122" name="Picture 2"/>
          <p:cNvPicPr>
            <a:picLocks noGrp="1" noChangeAspect="1" noChangeArrowheads="1"/>
          </p:cNvPicPr>
          <p:nvPr>
            <p:ph type="ctrTitle"/>
          </p:nvPr>
        </p:nvPicPr>
        <p:blipFill>
          <a:blip r:embed="rId3" cstate="print"/>
          <a:srcRect/>
          <a:stretch>
            <a:fillRect/>
          </a:stretch>
        </p:blipFill>
        <p:spPr>
          <a:xfrm>
            <a:off x="179512" y="5877272"/>
            <a:ext cx="8964488" cy="815975"/>
          </a:xfrm>
        </p:spPr>
      </p:pic>
      <p:sp>
        <p:nvSpPr>
          <p:cNvPr id="5125" name="Text Box 5"/>
          <p:cNvSpPr txBox="1">
            <a:spLocks noChangeArrowheads="1"/>
          </p:cNvSpPr>
          <p:nvPr/>
        </p:nvSpPr>
        <p:spPr bwMode="auto">
          <a:xfrm>
            <a:off x="2411760" y="2996952"/>
            <a:ext cx="4465637" cy="2631490"/>
          </a:xfrm>
          <a:prstGeom prst="rect">
            <a:avLst/>
          </a:prstGeom>
          <a:noFill/>
          <a:ln w="9525">
            <a:noFill/>
            <a:miter lim="800000"/>
            <a:headEnd/>
            <a:tailEnd/>
          </a:ln>
        </p:spPr>
        <p:txBody>
          <a:bodyPr>
            <a:spAutoFit/>
          </a:bodyPr>
          <a:lstStyle/>
          <a:p>
            <a:pPr algn="ctr"/>
            <a:r>
              <a:rPr lang="es-CL" sz="2200" dirty="0" smtClean="0">
                <a:latin typeface="+mn-lt"/>
              </a:rPr>
              <a:t>IN73J </a:t>
            </a:r>
            <a:r>
              <a:rPr lang="es-CL" sz="2200" dirty="0">
                <a:latin typeface="+mn-lt"/>
              </a:rPr>
              <a:t>– </a:t>
            </a:r>
            <a:r>
              <a:rPr lang="es-ES" sz="2200" dirty="0" smtClean="0">
                <a:latin typeface="+mn-lt"/>
              </a:rPr>
              <a:t> Arquitectura, Diseño y Construcción de un Negocio con Apoyo TI</a:t>
            </a:r>
          </a:p>
          <a:p>
            <a:pPr algn="ctr"/>
            <a:endParaRPr lang="es-CL" sz="2200" dirty="0">
              <a:latin typeface="+mn-lt"/>
            </a:endParaRPr>
          </a:p>
          <a:p>
            <a:pPr algn="ctr"/>
            <a:r>
              <a:rPr lang="es-CL" sz="2200" dirty="0">
                <a:latin typeface="+mn-lt"/>
              </a:rPr>
              <a:t>Carlos Reveco D.</a:t>
            </a:r>
          </a:p>
          <a:p>
            <a:pPr algn="ctr"/>
            <a:r>
              <a:rPr lang="es-CL" sz="2200" dirty="0">
                <a:latin typeface="+mn-lt"/>
              </a:rPr>
              <a:t>creveco@dcc.uchile.cl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Historia</a:t>
            </a:r>
            <a:r>
              <a:rPr lang="en-US" dirty="0" smtClean="0"/>
              <a:t> UML</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10</a:t>
            </a:fld>
            <a:endParaRPr lang="es-ES_tradnl"/>
          </a:p>
        </p:txBody>
      </p:sp>
      <p:pic>
        <p:nvPicPr>
          <p:cNvPr id="6" name="Picture 2"/>
          <p:cNvPicPr>
            <a:picLocks noGrp="1" noChangeAspect="1" noChangeArrowheads="1"/>
          </p:cNvPicPr>
          <p:nvPr>
            <p:ph sz="quarter" idx="1"/>
          </p:nvPr>
        </p:nvPicPr>
        <p:blipFill>
          <a:blip r:embed="rId2" cstate="print"/>
          <a:srcRect/>
          <a:stretch>
            <a:fillRect/>
          </a:stretch>
        </p:blipFill>
        <p:spPr bwMode="auto">
          <a:xfrm>
            <a:off x="467543" y="1700808"/>
            <a:ext cx="8199829" cy="43204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2"/>
          <p:cNvSpPr>
            <a:spLocks noGrp="1" noChangeArrowheads="1"/>
          </p:cNvSpPr>
          <p:nvPr>
            <p:ph type="title"/>
          </p:nvPr>
        </p:nvSpPr>
        <p:spPr/>
        <p:txBody>
          <a:bodyPr/>
          <a:lstStyle/>
          <a:p>
            <a:r>
              <a:rPr lang="es-ES" dirty="0" smtClean="0"/>
              <a:t>UML</a:t>
            </a:r>
            <a:endParaRPr lang="es-ES" dirty="0"/>
          </a:p>
        </p:txBody>
      </p:sp>
      <p:sp>
        <p:nvSpPr>
          <p:cNvPr id="442371" name="Rectangle 3"/>
          <p:cNvSpPr>
            <a:spLocks noGrp="1" noChangeArrowheads="1"/>
          </p:cNvSpPr>
          <p:nvPr>
            <p:ph type="body" idx="1"/>
          </p:nvPr>
        </p:nvSpPr>
        <p:spPr>
          <a:xfrm>
            <a:off x="495300" y="1725613"/>
            <a:ext cx="8183563" cy="4114800"/>
          </a:xfrm>
        </p:spPr>
        <p:txBody>
          <a:bodyPr>
            <a:normAutofit fontScale="92500" lnSpcReduction="20000"/>
          </a:bodyPr>
          <a:lstStyle/>
          <a:p>
            <a:pPr algn="just"/>
            <a:r>
              <a:rPr lang="es-ES" sz="2900" dirty="0" smtClean="0"/>
              <a:t>El Lenguaje de Modelamiento Unificado (UML - </a:t>
            </a:r>
            <a:r>
              <a:rPr lang="es-ES" sz="2900" dirty="0" err="1" smtClean="0"/>
              <a:t>Unified</a:t>
            </a:r>
            <a:r>
              <a:rPr lang="es-ES" sz="2900" dirty="0" smtClean="0"/>
              <a:t> </a:t>
            </a:r>
            <a:r>
              <a:rPr lang="es-ES" sz="2900" dirty="0" err="1" smtClean="0"/>
              <a:t>Modeling</a:t>
            </a:r>
            <a:r>
              <a:rPr lang="es-ES" sz="2900" dirty="0" smtClean="0"/>
              <a:t> </a:t>
            </a:r>
            <a:r>
              <a:rPr lang="es-ES" sz="2900" dirty="0" err="1" smtClean="0"/>
              <a:t>Language</a:t>
            </a:r>
            <a:r>
              <a:rPr lang="es-ES" sz="2900" dirty="0" smtClean="0"/>
              <a:t>) </a:t>
            </a:r>
          </a:p>
          <a:p>
            <a:pPr algn="just"/>
            <a:r>
              <a:rPr lang="es-ES" sz="2900" dirty="0" smtClean="0"/>
              <a:t>Lenguaje gráfico para visualizar, especificar y documentar cada una de las partes que comprende el desarrollo de software.</a:t>
            </a:r>
          </a:p>
          <a:p>
            <a:pPr algn="just"/>
            <a:r>
              <a:rPr lang="es-ES" sz="2900" dirty="0" smtClean="0"/>
              <a:t>Entrega una forma de modelar cosas conceptuales como lo son procesos de negocio .</a:t>
            </a:r>
            <a:endParaRPr lang="es-ES" sz="1900" dirty="0" smtClean="0"/>
          </a:p>
          <a:p>
            <a:r>
              <a:rPr lang="es-ES" sz="2900" dirty="0" smtClean="0"/>
              <a:t>Participación de metodólogos influyentes</a:t>
            </a:r>
          </a:p>
          <a:p>
            <a:r>
              <a:rPr lang="es-ES" sz="2900" dirty="0" smtClean="0"/>
              <a:t>Participación de importantes empresas</a:t>
            </a:r>
          </a:p>
          <a:p>
            <a:r>
              <a:rPr lang="es-ES" sz="2900" dirty="0" smtClean="0"/>
              <a:t>Estándar del OMG</a:t>
            </a:r>
          </a:p>
          <a:p>
            <a:endParaRPr lang="es-ES" sz="2900"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UML</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12</a:t>
            </a:fld>
            <a:endParaRPr lang="es-ES_tradnl"/>
          </a:p>
        </p:txBody>
      </p:sp>
      <p:graphicFrame>
        <p:nvGraphicFramePr>
          <p:cNvPr id="5" name="4 Marcador de contenido"/>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0546" name="Rectangle 2"/>
          <p:cNvSpPr>
            <a:spLocks noGrp="1" noChangeArrowheads="1"/>
          </p:cNvSpPr>
          <p:nvPr>
            <p:ph type="body" idx="1"/>
          </p:nvPr>
        </p:nvSpPr>
        <p:spPr/>
        <p:txBody>
          <a:bodyPr/>
          <a:lstStyle/>
          <a:p>
            <a:pPr>
              <a:buFont typeface="Wingdings" pitchFamily="2" charset="2"/>
              <a:buNone/>
            </a:pPr>
            <a:r>
              <a:rPr lang="en-US">
                <a:solidFill>
                  <a:schemeClr val="accent2"/>
                </a:solidFill>
              </a:rPr>
              <a:t>4+1 vistas de Kruchten (1995)</a:t>
            </a:r>
          </a:p>
        </p:txBody>
      </p:sp>
      <p:sp>
        <p:nvSpPr>
          <p:cNvPr id="1260547" name="Rectangle 3"/>
          <p:cNvSpPr>
            <a:spLocks noChangeArrowheads="1"/>
          </p:cNvSpPr>
          <p:nvPr/>
        </p:nvSpPr>
        <p:spPr bwMode="auto">
          <a:xfrm>
            <a:off x="1562100" y="2697163"/>
            <a:ext cx="1892300" cy="1482725"/>
          </a:xfrm>
          <a:prstGeom prst="rect">
            <a:avLst/>
          </a:prstGeom>
          <a:solidFill>
            <a:srgbClr val="66FFFF"/>
          </a:solidFill>
          <a:ln w="12700">
            <a:solidFill>
              <a:schemeClr val="tx1"/>
            </a:solidFill>
            <a:miter lim="800000"/>
            <a:headEnd/>
            <a:tailEnd/>
          </a:ln>
          <a:effectLst/>
        </p:spPr>
        <p:txBody>
          <a:bodyPr wrap="none" anchor="ctr"/>
          <a:lstStyle/>
          <a:p>
            <a:r>
              <a:rPr lang="en-US" i="0">
                <a:latin typeface="Tahoma" pitchFamily="34" charset="0"/>
              </a:rPr>
              <a:t>Vista Lógica</a:t>
            </a:r>
            <a:endParaRPr lang="en-US" sz="2800" i="0"/>
          </a:p>
        </p:txBody>
      </p:sp>
      <p:sp>
        <p:nvSpPr>
          <p:cNvPr id="1260548" name="Rectangle 4"/>
          <p:cNvSpPr>
            <a:spLocks noChangeArrowheads="1"/>
          </p:cNvSpPr>
          <p:nvPr/>
        </p:nvSpPr>
        <p:spPr bwMode="auto">
          <a:xfrm>
            <a:off x="1570038" y="4330700"/>
            <a:ext cx="1892300" cy="1482725"/>
          </a:xfrm>
          <a:prstGeom prst="rect">
            <a:avLst/>
          </a:prstGeom>
          <a:solidFill>
            <a:srgbClr val="FF66FF"/>
          </a:solidFill>
          <a:ln w="12700">
            <a:solidFill>
              <a:schemeClr val="tx1"/>
            </a:solidFill>
            <a:miter lim="800000"/>
            <a:headEnd/>
            <a:tailEnd/>
          </a:ln>
          <a:effectLst/>
        </p:spPr>
        <p:txBody>
          <a:bodyPr wrap="none" anchor="ctr"/>
          <a:lstStyle/>
          <a:p>
            <a:r>
              <a:rPr lang="en-US" i="0">
                <a:latin typeface="Tahoma" pitchFamily="34" charset="0"/>
              </a:rPr>
              <a:t>Vista de </a:t>
            </a:r>
          </a:p>
          <a:p>
            <a:r>
              <a:rPr lang="en-US" i="0">
                <a:latin typeface="Tahoma" pitchFamily="34" charset="0"/>
              </a:rPr>
              <a:t>Procesos</a:t>
            </a:r>
            <a:endParaRPr lang="en-US" sz="2800" i="0"/>
          </a:p>
        </p:txBody>
      </p:sp>
      <p:sp>
        <p:nvSpPr>
          <p:cNvPr id="1260549" name="Rectangle 5"/>
          <p:cNvSpPr>
            <a:spLocks noChangeArrowheads="1"/>
          </p:cNvSpPr>
          <p:nvPr/>
        </p:nvSpPr>
        <p:spPr bwMode="auto">
          <a:xfrm>
            <a:off x="5226050" y="4291013"/>
            <a:ext cx="1892300" cy="1482725"/>
          </a:xfrm>
          <a:prstGeom prst="rect">
            <a:avLst/>
          </a:prstGeom>
          <a:solidFill>
            <a:srgbClr val="00FF00"/>
          </a:solidFill>
          <a:ln w="12700">
            <a:solidFill>
              <a:schemeClr val="tx1"/>
            </a:solidFill>
            <a:miter lim="800000"/>
            <a:headEnd/>
            <a:tailEnd/>
          </a:ln>
          <a:effectLst/>
        </p:spPr>
        <p:txBody>
          <a:bodyPr wrap="none" anchor="ctr"/>
          <a:lstStyle/>
          <a:p>
            <a:r>
              <a:rPr lang="en-US" i="0">
                <a:latin typeface="Tahoma" pitchFamily="34" charset="0"/>
              </a:rPr>
              <a:t>Vista de </a:t>
            </a:r>
          </a:p>
          <a:p>
            <a:r>
              <a:rPr lang="en-US" i="0">
                <a:latin typeface="Tahoma" pitchFamily="34" charset="0"/>
              </a:rPr>
              <a:t>Distribución</a:t>
            </a:r>
            <a:endParaRPr lang="en-US" sz="2800" i="0"/>
          </a:p>
        </p:txBody>
      </p:sp>
      <p:sp>
        <p:nvSpPr>
          <p:cNvPr id="1260550" name="Rectangle 6"/>
          <p:cNvSpPr>
            <a:spLocks noChangeArrowheads="1"/>
          </p:cNvSpPr>
          <p:nvPr/>
        </p:nvSpPr>
        <p:spPr bwMode="auto">
          <a:xfrm>
            <a:off x="5222875" y="2663825"/>
            <a:ext cx="1892300" cy="1482725"/>
          </a:xfrm>
          <a:prstGeom prst="rect">
            <a:avLst/>
          </a:prstGeom>
          <a:solidFill>
            <a:srgbClr val="FF9966"/>
          </a:solidFill>
          <a:ln w="12700">
            <a:solidFill>
              <a:schemeClr val="tx1"/>
            </a:solidFill>
            <a:miter lim="800000"/>
            <a:headEnd/>
            <a:tailEnd/>
          </a:ln>
          <a:effectLst/>
        </p:spPr>
        <p:txBody>
          <a:bodyPr wrap="none" anchor="ctr"/>
          <a:lstStyle/>
          <a:p>
            <a:r>
              <a:rPr lang="en-US" i="0">
                <a:latin typeface="Tahoma" pitchFamily="34" charset="0"/>
              </a:rPr>
              <a:t>Vista de</a:t>
            </a:r>
          </a:p>
          <a:p>
            <a:r>
              <a:rPr lang="en-US" i="0">
                <a:latin typeface="Tahoma" pitchFamily="34" charset="0"/>
              </a:rPr>
              <a:t> Realización</a:t>
            </a:r>
            <a:endParaRPr lang="en-US" sz="2800" i="0"/>
          </a:p>
        </p:txBody>
      </p:sp>
      <p:sp>
        <p:nvSpPr>
          <p:cNvPr id="1260551" name="Oval 7"/>
          <p:cNvSpPr>
            <a:spLocks noChangeArrowheads="1"/>
          </p:cNvSpPr>
          <p:nvPr/>
        </p:nvSpPr>
        <p:spPr bwMode="auto">
          <a:xfrm>
            <a:off x="3121025" y="3275013"/>
            <a:ext cx="2486025" cy="1600200"/>
          </a:xfrm>
          <a:prstGeom prst="ellipse">
            <a:avLst/>
          </a:prstGeom>
          <a:solidFill>
            <a:srgbClr val="FFFF00"/>
          </a:solidFill>
          <a:ln w="12700">
            <a:solidFill>
              <a:schemeClr val="tx1"/>
            </a:solidFill>
            <a:round/>
            <a:headEnd/>
            <a:tailEnd/>
          </a:ln>
          <a:effectLst/>
        </p:spPr>
        <p:txBody>
          <a:bodyPr wrap="none" anchor="ctr"/>
          <a:lstStyle/>
          <a:p>
            <a:r>
              <a:rPr lang="en-US" i="0">
                <a:latin typeface="Tahoma" pitchFamily="34" charset="0"/>
              </a:rPr>
              <a:t>Vista de los </a:t>
            </a:r>
          </a:p>
          <a:p>
            <a:r>
              <a:rPr lang="en-US" i="0">
                <a:latin typeface="Tahoma" pitchFamily="34" charset="0"/>
              </a:rPr>
              <a:t>Casos de Uso</a:t>
            </a:r>
          </a:p>
        </p:txBody>
      </p:sp>
      <p:sp>
        <p:nvSpPr>
          <p:cNvPr id="1260552" name="Rectangle 8"/>
          <p:cNvSpPr>
            <a:spLocks noGrp="1" noChangeArrowheads="1"/>
          </p:cNvSpPr>
          <p:nvPr>
            <p:ph type="title"/>
          </p:nvPr>
        </p:nvSpPr>
        <p:spPr>
          <a:noFill/>
          <a:ln/>
        </p:spPr>
        <p:txBody>
          <a:bodyPr/>
          <a:lstStyle/>
          <a:p>
            <a:r>
              <a:rPr lang="es-ES" sz="4000" dirty="0"/>
              <a:t>Organización de Modelos</a:t>
            </a:r>
            <a:endParaRPr lang="en-US" sz="4000" dirty="0"/>
          </a:p>
        </p:txBody>
      </p:sp>
      <p:sp>
        <p:nvSpPr>
          <p:cNvPr id="1260553" name="Text Box 9"/>
          <p:cNvSpPr txBox="1">
            <a:spLocks noChangeArrowheads="1"/>
          </p:cNvSpPr>
          <p:nvPr/>
        </p:nvSpPr>
        <p:spPr bwMode="auto">
          <a:xfrm>
            <a:off x="1066800" y="6146800"/>
            <a:ext cx="4640263" cy="396875"/>
          </a:xfrm>
          <a:prstGeom prst="rect">
            <a:avLst/>
          </a:prstGeom>
          <a:noFill/>
          <a:ln w="9525">
            <a:noFill/>
            <a:miter lim="800000"/>
            <a:headEnd/>
            <a:tailEnd/>
          </a:ln>
          <a:effectLst/>
        </p:spPr>
        <p:txBody>
          <a:bodyPr wrap="none">
            <a:spAutoFit/>
          </a:bodyPr>
          <a:lstStyle/>
          <a:p>
            <a:pPr algn="l" eaLnBrk="1" hangingPunct="1"/>
            <a:r>
              <a:rPr kumimoji="1" lang="es-ES" sz="2000" i="0">
                <a:latin typeface="Arial Narrow" pitchFamily="34" charset="0"/>
              </a:rPr>
              <a:t>Este enfoque sigue el browser de Rational Rose</a:t>
            </a:r>
            <a:endParaRPr kumimoji="1" lang="en-US" sz="2000" i="0">
              <a:latin typeface="Arial Narrow"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3618" name="Rectangle 2"/>
          <p:cNvSpPr>
            <a:spLocks noGrp="1" noChangeArrowheads="1"/>
          </p:cNvSpPr>
          <p:nvPr>
            <p:ph type="title"/>
          </p:nvPr>
        </p:nvSpPr>
        <p:spPr>
          <a:xfrm>
            <a:off x="234950" y="0"/>
            <a:ext cx="7772400" cy="1143000"/>
          </a:xfrm>
        </p:spPr>
        <p:txBody>
          <a:bodyPr/>
          <a:lstStyle/>
          <a:p>
            <a:r>
              <a:rPr lang="es-ES" sz="4000"/>
              <a:t>... Organización de Modelos</a:t>
            </a:r>
            <a:endParaRPr lang="es-ES_tradnl" sz="4000"/>
          </a:p>
        </p:txBody>
      </p:sp>
      <p:sp>
        <p:nvSpPr>
          <p:cNvPr id="1263619" name="Rectangle 3"/>
          <p:cNvSpPr>
            <a:spLocks noChangeArrowheads="1"/>
          </p:cNvSpPr>
          <p:nvPr/>
        </p:nvSpPr>
        <p:spPr bwMode="auto">
          <a:xfrm>
            <a:off x="455613" y="1606550"/>
            <a:ext cx="8307387" cy="4291013"/>
          </a:xfrm>
          <a:prstGeom prst="rect">
            <a:avLst/>
          </a:prstGeom>
          <a:noFill/>
          <a:ln w="9525">
            <a:noFill/>
            <a:miter lim="800000"/>
            <a:headEnd/>
            <a:tailEnd/>
          </a:ln>
          <a:effectLst/>
        </p:spPr>
        <p:txBody>
          <a:bodyPr wrap="none">
            <a:spAutoFit/>
          </a:bodyPr>
          <a:lstStyle/>
          <a:p>
            <a:pPr marL="92075" indent="-92075" algn="l" eaLnBrk="1" hangingPunct="1">
              <a:spcBef>
                <a:spcPct val="20000"/>
              </a:spcBef>
              <a:buClr>
                <a:schemeClr val="accent2"/>
              </a:buClr>
              <a:buSzPct val="80000"/>
              <a:buFont typeface="Wingdings" pitchFamily="2" charset="2"/>
              <a:buNone/>
              <a:tabLst>
                <a:tab pos="92075" algn="l"/>
              </a:tabLst>
            </a:pPr>
            <a:r>
              <a:rPr lang="es-ES" sz="3200" i="0" dirty="0">
                <a:latin typeface="Arial" charset="0"/>
              </a:rPr>
              <a:t> </a:t>
            </a:r>
            <a:r>
              <a:rPr lang="es-ES" sz="2800" i="0" dirty="0">
                <a:solidFill>
                  <a:schemeClr val="accent2"/>
                </a:solidFill>
                <a:latin typeface="Arial" charset="0"/>
              </a:rPr>
              <a:t>Propuesta de </a:t>
            </a:r>
            <a:r>
              <a:rPr lang="es-ES" sz="2800" i="0" dirty="0" err="1">
                <a:solidFill>
                  <a:schemeClr val="accent2"/>
                </a:solidFill>
                <a:latin typeface="Arial" charset="0"/>
              </a:rPr>
              <a:t>Rational</a:t>
            </a:r>
            <a:r>
              <a:rPr lang="es-ES" sz="2800" i="0" dirty="0">
                <a:solidFill>
                  <a:schemeClr val="accent2"/>
                </a:solidFill>
                <a:latin typeface="Arial" charset="0"/>
              </a:rPr>
              <a:t> </a:t>
            </a:r>
            <a:r>
              <a:rPr lang="es-ES" sz="2800" i="0" dirty="0" err="1">
                <a:solidFill>
                  <a:schemeClr val="accent2"/>
                </a:solidFill>
                <a:latin typeface="Arial" charset="0"/>
              </a:rPr>
              <a:t>Unified</a:t>
            </a:r>
            <a:r>
              <a:rPr lang="es-ES" sz="2800" i="0" dirty="0">
                <a:solidFill>
                  <a:schemeClr val="accent2"/>
                </a:solidFill>
                <a:latin typeface="Arial" charset="0"/>
              </a:rPr>
              <a:t> </a:t>
            </a:r>
            <a:r>
              <a:rPr lang="es-ES" sz="2800" i="0" dirty="0" err="1">
                <a:solidFill>
                  <a:schemeClr val="accent2"/>
                </a:solidFill>
                <a:latin typeface="Arial" charset="0"/>
              </a:rPr>
              <a:t>Process</a:t>
            </a:r>
            <a:r>
              <a:rPr lang="es-ES" sz="2800" i="0" dirty="0">
                <a:solidFill>
                  <a:schemeClr val="accent2"/>
                </a:solidFill>
                <a:latin typeface="Arial" charset="0"/>
              </a:rPr>
              <a:t> (RUP)</a:t>
            </a:r>
          </a:p>
          <a:p>
            <a:pPr marL="92075" indent="-92075" algn="l" eaLnBrk="1" hangingPunct="1">
              <a:lnSpc>
                <a:spcPct val="0"/>
              </a:lnSpc>
              <a:spcBef>
                <a:spcPct val="20000"/>
              </a:spcBef>
              <a:buClr>
                <a:schemeClr val="accent2"/>
              </a:buClr>
              <a:buSzPct val="80000"/>
              <a:buFont typeface="Wingdings" pitchFamily="2" charset="2"/>
              <a:buChar char="§"/>
              <a:tabLst>
                <a:tab pos="92075" algn="l"/>
              </a:tabLst>
            </a:pPr>
            <a:endParaRPr lang="es-ES" sz="3200" i="0" dirty="0">
              <a:solidFill>
                <a:schemeClr val="accent2"/>
              </a:solidFill>
              <a:latin typeface="Arial" charset="0"/>
            </a:endParaRPr>
          </a:p>
          <a:p>
            <a:pPr marL="476250" lvl="1" indent="-185738" algn="l" eaLnBrk="1" hangingPunct="1">
              <a:spcBef>
                <a:spcPct val="20000"/>
              </a:spcBef>
              <a:buClr>
                <a:schemeClr val="accent2"/>
              </a:buClr>
              <a:buSzPct val="80000"/>
              <a:buFont typeface="Wingdings" pitchFamily="2" charset="2"/>
              <a:buChar char="§"/>
              <a:tabLst>
                <a:tab pos="92075" algn="l"/>
              </a:tabLst>
            </a:pPr>
            <a:r>
              <a:rPr lang="es-ES" sz="2200" i="0" dirty="0">
                <a:latin typeface="Arial" charset="0"/>
              </a:rPr>
              <a:t>M. de Casos de Uso del Negocio (Business Use-Case </a:t>
            </a:r>
            <a:r>
              <a:rPr lang="es-ES" sz="2200" i="0" dirty="0" err="1">
                <a:latin typeface="Arial" charset="0"/>
              </a:rPr>
              <a:t>Model</a:t>
            </a:r>
            <a:r>
              <a:rPr lang="es-ES" sz="2200" i="0" dirty="0">
                <a:latin typeface="Arial" charset="0"/>
              </a:rPr>
              <a:t>)</a:t>
            </a:r>
          </a:p>
          <a:p>
            <a:pPr marL="476250" lvl="1" indent="-185738" algn="l" eaLnBrk="1" hangingPunct="1">
              <a:spcBef>
                <a:spcPct val="20000"/>
              </a:spcBef>
              <a:buClr>
                <a:schemeClr val="accent2"/>
              </a:buClr>
              <a:buSzPct val="80000"/>
              <a:buFont typeface="Wingdings" pitchFamily="2" charset="2"/>
              <a:buChar char="§"/>
              <a:tabLst>
                <a:tab pos="92075" algn="l"/>
              </a:tabLst>
            </a:pPr>
            <a:r>
              <a:rPr lang="es-ES" sz="2200" i="0" dirty="0">
                <a:latin typeface="Arial" charset="0"/>
              </a:rPr>
              <a:t>M. de Objetos del Negocio (Business </a:t>
            </a:r>
            <a:r>
              <a:rPr lang="es-ES" sz="2200" i="0" dirty="0" err="1">
                <a:latin typeface="Arial" charset="0"/>
              </a:rPr>
              <a:t>Object</a:t>
            </a:r>
            <a:r>
              <a:rPr lang="es-ES" sz="2200" i="0" dirty="0">
                <a:latin typeface="Arial" charset="0"/>
              </a:rPr>
              <a:t> </a:t>
            </a:r>
            <a:r>
              <a:rPr lang="es-ES" sz="2200" i="0" dirty="0" err="1">
                <a:latin typeface="Arial" charset="0"/>
              </a:rPr>
              <a:t>Model</a:t>
            </a:r>
            <a:r>
              <a:rPr lang="es-ES" sz="2200" i="0" dirty="0">
                <a:latin typeface="Arial" charset="0"/>
              </a:rPr>
              <a:t>)</a:t>
            </a:r>
          </a:p>
          <a:p>
            <a:pPr marL="476250" lvl="1" indent="-185738" algn="l" eaLnBrk="1" hangingPunct="1">
              <a:spcBef>
                <a:spcPct val="20000"/>
              </a:spcBef>
              <a:buClr>
                <a:schemeClr val="accent2"/>
              </a:buClr>
              <a:buSzPct val="80000"/>
              <a:buFont typeface="Wingdings" pitchFamily="2" charset="2"/>
              <a:buChar char="§"/>
              <a:tabLst>
                <a:tab pos="92075" algn="l"/>
              </a:tabLst>
            </a:pPr>
            <a:r>
              <a:rPr lang="es-ES" sz="2200" i="0" dirty="0">
                <a:latin typeface="Arial" charset="0"/>
              </a:rPr>
              <a:t>M. de Casos de Uso (Use-Case </a:t>
            </a:r>
            <a:r>
              <a:rPr lang="es-ES" sz="2200" i="0" dirty="0" err="1">
                <a:latin typeface="Arial" charset="0"/>
              </a:rPr>
              <a:t>Model</a:t>
            </a:r>
            <a:r>
              <a:rPr lang="es-ES" sz="2200" i="0" dirty="0">
                <a:latin typeface="Arial" charset="0"/>
              </a:rPr>
              <a:t>)</a:t>
            </a:r>
          </a:p>
          <a:p>
            <a:pPr marL="476250" lvl="1" indent="-185738" algn="l" eaLnBrk="1" hangingPunct="1">
              <a:spcBef>
                <a:spcPct val="20000"/>
              </a:spcBef>
              <a:buClr>
                <a:schemeClr val="accent2"/>
              </a:buClr>
              <a:buSzPct val="80000"/>
              <a:buFont typeface="Wingdings" pitchFamily="2" charset="2"/>
              <a:buChar char="§"/>
              <a:tabLst>
                <a:tab pos="92075" algn="l"/>
              </a:tabLst>
            </a:pPr>
            <a:r>
              <a:rPr lang="es-ES" sz="2200" i="0" dirty="0">
                <a:latin typeface="Arial" charset="0"/>
              </a:rPr>
              <a:t>M. de Análisis (</a:t>
            </a:r>
            <a:r>
              <a:rPr lang="es-ES" sz="2200" i="0" dirty="0" err="1">
                <a:latin typeface="Arial" charset="0"/>
              </a:rPr>
              <a:t>Analysis</a:t>
            </a:r>
            <a:r>
              <a:rPr lang="es-ES" sz="2200" i="0" dirty="0">
                <a:latin typeface="Arial" charset="0"/>
              </a:rPr>
              <a:t> </a:t>
            </a:r>
            <a:r>
              <a:rPr lang="es-ES" sz="2200" i="0" dirty="0" err="1">
                <a:latin typeface="Arial" charset="0"/>
              </a:rPr>
              <a:t>Model</a:t>
            </a:r>
            <a:r>
              <a:rPr lang="es-ES" sz="2200" i="0" dirty="0">
                <a:latin typeface="Arial" charset="0"/>
              </a:rPr>
              <a:t>)</a:t>
            </a:r>
          </a:p>
          <a:p>
            <a:pPr marL="476250" lvl="1" indent="-185738" algn="l" eaLnBrk="1" hangingPunct="1">
              <a:spcBef>
                <a:spcPct val="20000"/>
              </a:spcBef>
              <a:buClr>
                <a:schemeClr val="accent2"/>
              </a:buClr>
              <a:buSzPct val="80000"/>
              <a:buFont typeface="Wingdings" pitchFamily="2" charset="2"/>
              <a:buChar char="§"/>
              <a:tabLst>
                <a:tab pos="92075" algn="l"/>
              </a:tabLst>
            </a:pPr>
            <a:r>
              <a:rPr lang="es-ES" sz="2200" i="0" dirty="0">
                <a:latin typeface="Arial" charset="0"/>
              </a:rPr>
              <a:t>M. de Diseño (</a:t>
            </a:r>
            <a:r>
              <a:rPr lang="es-ES" sz="2200" i="0" dirty="0" err="1">
                <a:latin typeface="Arial" charset="0"/>
              </a:rPr>
              <a:t>Design</a:t>
            </a:r>
            <a:r>
              <a:rPr lang="es-ES" sz="2200" i="0" dirty="0">
                <a:latin typeface="Arial" charset="0"/>
              </a:rPr>
              <a:t> </a:t>
            </a:r>
            <a:r>
              <a:rPr lang="es-ES" sz="2200" i="0" dirty="0" err="1">
                <a:latin typeface="Arial" charset="0"/>
              </a:rPr>
              <a:t>Model</a:t>
            </a:r>
            <a:r>
              <a:rPr lang="es-ES" sz="2200" i="0" dirty="0">
                <a:latin typeface="Arial" charset="0"/>
              </a:rPr>
              <a:t>)</a:t>
            </a:r>
          </a:p>
          <a:p>
            <a:pPr marL="476250" lvl="1" indent="-185738" algn="l" eaLnBrk="1" hangingPunct="1">
              <a:spcBef>
                <a:spcPct val="20000"/>
              </a:spcBef>
              <a:buClr>
                <a:schemeClr val="accent2"/>
              </a:buClr>
              <a:buSzPct val="80000"/>
              <a:buFont typeface="Wingdings" pitchFamily="2" charset="2"/>
              <a:buChar char="§"/>
              <a:tabLst>
                <a:tab pos="92075" algn="l"/>
              </a:tabLst>
            </a:pPr>
            <a:r>
              <a:rPr lang="es-ES" sz="2200" i="0" dirty="0">
                <a:latin typeface="Arial" charset="0"/>
              </a:rPr>
              <a:t>M. de Despliegue (</a:t>
            </a:r>
            <a:r>
              <a:rPr lang="es-ES" sz="2200" i="0" dirty="0" err="1">
                <a:latin typeface="Arial" charset="0"/>
              </a:rPr>
              <a:t>Deployment</a:t>
            </a:r>
            <a:r>
              <a:rPr lang="es-ES" sz="2200" i="0" dirty="0">
                <a:latin typeface="Arial" charset="0"/>
              </a:rPr>
              <a:t> </a:t>
            </a:r>
            <a:r>
              <a:rPr lang="es-ES" sz="2200" i="0" dirty="0" err="1">
                <a:latin typeface="Arial" charset="0"/>
              </a:rPr>
              <a:t>Model</a:t>
            </a:r>
            <a:r>
              <a:rPr lang="es-ES" sz="2200" i="0" dirty="0">
                <a:latin typeface="Arial" charset="0"/>
              </a:rPr>
              <a:t>)</a:t>
            </a:r>
          </a:p>
          <a:p>
            <a:pPr marL="476250" lvl="1" indent="-185738" algn="l" eaLnBrk="1" hangingPunct="1">
              <a:spcBef>
                <a:spcPct val="20000"/>
              </a:spcBef>
              <a:buClr>
                <a:schemeClr val="accent2"/>
              </a:buClr>
              <a:buSzPct val="80000"/>
              <a:buFont typeface="Wingdings" pitchFamily="2" charset="2"/>
              <a:buChar char="§"/>
              <a:tabLst>
                <a:tab pos="92075" algn="l"/>
              </a:tabLst>
            </a:pPr>
            <a:r>
              <a:rPr lang="es-ES" sz="2200" i="0" dirty="0">
                <a:latin typeface="Arial" charset="0"/>
              </a:rPr>
              <a:t>M. de Datos (Data </a:t>
            </a:r>
            <a:r>
              <a:rPr lang="es-ES" sz="2200" i="0" dirty="0" err="1">
                <a:latin typeface="Arial" charset="0"/>
              </a:rPr>
              <a:t>Model</a:t>
            </a:r>
            <a:r>
              <a:rPr lang="es-ES" sz="2200" i="0" dirty="0">
                <a:latin typeface="Arial" charset="0"/>
              </a:rPr>
              <a:t>)</a:t>
            </a:r>
          </a:p>
          <a:p>
            <a:pPr marL="476250" lvl="1" indent="-185738" algn="l" eaLnBrk="1" hangingPunct="1">
              <a:spcBef>
                <a:spcPct val="20000"/>
              </a:spcBef>
              <a:buClr>
                <a:schemeClr val="accent2"/>
              </a:buClr>
              <a:buSzPct val="80000"/>
              <a:buFont typeface="Wingdings" pitchFamily="2" charset="2"/>
              <a:buChar char="§"/>
              <a:tabLst>
                <a:tab pos="92075" algn="l"/>
              </a:tabLst>
            </a:pPr>
            <a:r>
              <a:rPr lang="es-ES" sz="2200" i="0" dirty="0">
                <a:latin typeface="Arial" charset="0"/>
              </a:rPr>
              <a:t>M. de Implementación (</a:t>
            </a:r>
            <a:r>
              <a:rPr lang="es-ES" sz="2200" i="0" dirty="0" err="1">
                <a:latin typeface="Arial" charset="0"/>
              </a:rPr>
              <a:t>Implementation</a:t>
            </a:r>
            <a:r>
              <a:rPr lang="es-ES" sz="2200" i="0" dirty="0">
                <a:latin typeface="Arial" charset="0"/>
              </a:rPr>
              <a:t> </a:t>
            </a:r>
            <a:r>
              <a:rPr lang="es-ES" sz="2200" i="0" dirty="0" err="1">
                <a:latin typeface="Arial" charset="0"/>
              </a:rPr>
              <a:t>Model</a:t>
            </a:r>
            <a:r>
              <a:rPr lang="es-ES" sz="2200" i="0" dirty="0">
                <a:latin typeface="Arial" charset="0"/>
              </a:rPr>
              <a:t>)</a:t>
            </a:r>
          </a:p>
          <a:p>
            <a:pPr marL="476250" lvl="1" indent="-185738" algn="l" eaLnBrk="1" hangingPunct="1">
              <a:spcBef>
                <a:spcPct val="20000"/>
              </a:spcBef>
              <a:buClr>
                <a:schemeClr val="accent2"/>
              </a:buClr>
              <a:buSzPct val="80000"/>
              <a:buFont typeface="Wingdings" pitchFamily="2" charset="2"/>
              <a:buChar char="§"/>
              <a:tabLst>
                <a:tab pos="92075" algn="l"/>
              </a:tabLst>
            </a:pPr>
            <a:r>
              <a:rPr lang="es-ES" sz="2200" i="0" dirty="0">
                <a:latin typeface="Arial" charset="0"/>
              </a:rPr>
              <a:t>M. de Pruebas (Test </a:t>
            </a:r>
            <a:r>
              <a:rPr lang="es-ES" sz="2200" i="0" dirty="0" err="1">
                <a:latin typeface="Arial" charset="0"/>
              </a:rPr>
              <a:t>Model</a:t>
            </a:r>
            <a:r>
              <a:rPr lang="es-ES" sz="2200" i="0" dirty="0">
                <a:latin typeface="Arial" charset="0"/>
              </a:rPr>
              <a:t>)</a:t>
            </a:r>
            <a:endParaRPr lang="en-US" sz="2200" i="0" dirty="0">
              <a:latin typeface="Arial" charset="0"/>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Organización de Modelos</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15</a:t>
            </a:fld>
            <a:endParaRPr lang="es-ES_tradnl"/>
          </a:p>
        </p:txBody>
      </p:sp>
      <p:sp>
        <p:nvSpPr>
          <p:cNvPr id="4" name="3 Marcador de contenido"/>
          <p:cNvSpPr>
            <a:spLocks noGrp="1"/>
          </p:cNvSpPr>
          <p:nvPr>
            <p:ph sz="quarter" idx="1"/>
          </p:nvPr>
        </p:nvSpPr>
        <p:spPr/>
        <p:txBody>
          <a:bodyPr/>
          <a:lstStyle/>
          <a:p>
            <a:r>
              <a:rPr lang="en-US" dirty="0" err="1" smtClean="0"/>
              <a:t>Propuesta</a:t>
            </a:r>
            <a:r>
              <a:rPr lang="en-US" dirty="0" smtClean="0"/>
              <a:t> Barros</a:t>
            </a:r>
          </a:p>
          <a:p>
            <a:pPr lvl="1"/>
            <a:r>
              <a:rPr lang="en-US" dirty="0" err="1" smtClean="0"/>
              <a:t>Modelo</a:t>
            </a:r>
            <a:r>
              <a:rPr lang="en-US" dirty="0" smtClean="0"/>
              <a:t> de </a:t>
            </a:r>
            <a:r>
              <a:rPr lang="en-US" dirty="0" err="1" smtClean="0"/>
              <a:t>negocio</a:t>
            </a:r>
            <a:r>
              <a:rPr lang="en-US" dirty="0" smtClean="0"/>
              <a:t> y </a:t>
            </a:r>
            <a:r>
              <a:rPr lang="en-US" dirty="0" err="1" smtClean="0"/>
              <a:t>Pocisionamiento</a:t>
            </a:r>
            <a:r>
              <a:rPr lang="en-US" dirty="0" smtClean="0"/>
              <a:t> </a:t>
            </a:r>
            <a:r>
              <a:rPr lang="en-US" dirty="0" err="1" smtClean="0"/>
              <a:t>estrategica</a:t>
            </a:r>
            <a:endParaRPr lang="en-US" dirty="0" smtClean="0"/>
          </a:p>
          <a:p>
            <a:pPr lvl="1"/>
            <a:r>
              <a:rPr lang="en-US" dirty="0" err="1" smtClean="0"/>
              <a:t>Arquitectura</a:t>
            </a:r>
            <a:r>
              <a:rPr lang="en-US" dirty="0" smtClean="0"/>
              <a:t> Macroprocesos</a:t>
            </a:r>
          </a:p>
          <a:p>
            <a:pPr lvl="1"/>
            <a:r>
              <a:rPr lang="en-US" dirty="0" smtClean="0"/>
              <a:t>Sub-</a:t>
            </a:r>
            <a:r>
              <a:rPr lang="en-US" dirty="0" err="1" smtClean="0"/>
              <a:t>procesos</a:t>
            </a:r>
            <a:endParaRPr lang="en-US" dirty="0" smtClean="0"/>
          </a:p>
          <a:p>
            <a:pPr lvl="1"/>
            <a:r>
              <a:rPr lang="en-US" dirty="0" err="1" smtClean="0"/>
              <a:t>Actividades</a:t>
            </a:r>
            <a:r>
              <a:rPr lang="en-US" dirty="0" smtClean="0"/>
              <a:t> en BPMN</a:t>
            </a:r>
          </a:p>
          <a:p>
            <a:pPr lvl="1"/>
            <a:r>
              <a:rPr lang="en-US" dirty="0" err="1" smtClean="0"/>
              <a:t>Diagrama</a:t>
            </a:r>
            <a:r>
              <a:rPr lang="en-US" dirty="0" smtClean="0"/>
              <a:t> de </a:t>
            </a:r>
            <a:r>
              <a:rPr lang="en-US" dirty="0" err="1" smtClean="0"/>
              <a:t>Paquetes</a:t>
            </a:r>
            <a:endParaRPr lang="en-US" dirty="0" smtClean="0"/>
          </a:p>
          <a:p>
            <a:pPr lvl="1"/>
            <a:r>
              <a:rPr lang="en-US" dirty="0" err="1" smtClean="0"/>
              <a:t>Diagrama</a:t>
            </a:r>
            <a:r>
              <a:rPr lang="en-US" dirty="0" smtClean="0"/>
              <a:t> </a:t>
            </a:r>
            <a:r>
              <a:rPr lang="en-US" dirty="0" err="1" smtClean="0"/>
              <a:t>Casos</a:t>
            </a:r>
            <a:r>
              <a:rPr lang="en-US" dirty="0" smtClean="0"/>
              <a:t> de </a:t>
            </a:r>
            <a:r>
              <a:rPr lang="en-US" dirty="0" err="1" smtClean="0"/>
              <a:t>Usos</a:t>
            </a:r>
            <a:endParaRPr lang="en-US" dirty="0" smtClean="0"/>
          </a:p>
          <a:p>
            <a:pPr lvl="1"/>
            <a:r>
              <a:rPr lang="en-US" dirty="0" err="1" smtClean="0"/>
              <a:t>Diagrama</a:t>
            </a:r>
            <a:r>
              <a:rPr lang="en-US" dirty="0" smtClean="0"/>
              <a:t> de </a:t>
            </a:r>
            <a:r>
              <a:rPr lang="en-US" dirty="0" err="1" smtClean="0"/>
              <a:t>Clases</a:t>
            </a:r>
            <a:endParaRPr lang="en-US" dirty="0" smtClean="0"/>
          </a:p>
          <a:p>
            <a:pPr lvl="1"/>
            <a:r>
              <a:rPr lang="en-US" dirty="0" err="1" smtClean="0"/>
              <a:t>Diagrama</a:t>
            </a:r>
            <a:r>
              <a:rPr lang="en-US" dirty="0" smtClean="0"/>
              <a:t> </a:t>
            </a:r>
            <a:r>
              <a:rPr lang="en-US" dirty="0" smtClean="0"/>
              <a:t>de </a:t>
            </a:r>
            <a:r>
              <a:rPr lang="en-US" dirty="0" err="1" smtClean="0"/>
              <a:t>Secuencia</a:t>
            </a:r>
            <a:endParaRPr lang="en-US" dirty="0" smtClean="0"/>
          </a:p>
          <a:p>
            <a:pPr lvl="1"/>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2930" name="Rectangle 2"/>
          <p:cNvSpPr>
            <a:spLocks noGrp="1" noChangeArrowheads="1"/>
          </p:cNvSpPr>
          <p:nvPr>
            <p:ph type="title"/>
          </p:nvPr>
        </p:nvSpPr>
        <p:spPr/>
        <p:txBody>
          <a:bodyPr/>
          <a:lstStyle/>
          <a:p>
            <a:r>
              <a:rPr lang="es-ES" sz="4000" dirty="0" smtClean="0"/>
              <a:t>Diagrama de Paquetes</a:t>
            </a:r>
            <a:endParaRPr lang="es-ES" sz="4000" dirty="0"/>
          </a:p>
        </p:txBody>
      </p:sp>
      <p:sp>
        <p:nvSpPr>
          <p:cNvPr id="892931" name="Rectangle 3"/>
          <p:cNvSpPr>
            <a:spLocks noGrp="1" noChangeArrowheads="1"/>
          </p:cNvSpPr>
          <p:nvPr>
            <p:ph type="body" idx="1"/>
          </p:nvPr>
        </p:nvSpPr>
        <p:spPr>
          <a:xfrm>
            <a:off x="349250" y="1660525"/>
            <a:ext cx="8512175" cy="4114800"/>
          </a:xfrm>
        </p:spPr>
        <p:txBody>
          <a:bodyPr/>
          <a:lstStyle/>
          <a:p>
            <a:pPr>
              <a:buSzTx/>
              <a:buFont typeface="Wingdings" pitchFamily="2" charset="2"/>
              <a:buChar char="§"/>
            </a:pPr>
            <a:r>
              <a:rPr lang="es-ES"/>
              <a:t>Los paquetes ofrecen un mecanismo general para la </a:t>
            </a:r>
            <a:r>
              <a:rPr lang="es-ES_tradnl"/>
              <a:t>organización</a:t>
            </a:r>
            <a:r>
              <a:rPr lang="es-ES"/>
              <a:t> de los </a:t>
            </a:r>
            <a:r>
              <a:rPr lang="es-ES_tradnl"/>
              <a:t>m</a:t>
            </a:r>
            <a:r>
              <a:rPr lang="es-ES"/>
              <a:t>odelos</a:t>
            </a:r>
            <a:r>
              <a:rPr lang="es-ES_tradnl"/>
              <a:t>/subsistemas </a:t>
            </a:r>
            <a:r>
              <a:rPr lang="es-ES"/>
              <a:t>agrupa</a:t>
            </a:r>
            <a:r>
              <a:rPr lang="es-ES_tradnl"/>
              <a:t>ndo</a:t>
            </a:r>
            <a:r>
              <a:rPr lang="es-ES"/>
              <a:t> elementos de modelado</a:t>
            </a:r>
          </a:p>
          <a:p>
            <a:pPr>
              <a:lnSpc>
                <a:spcPct val="40000"/>
              </a:lnSpc>
              <a:buSzTx/>
              <a:buFont typeface="Wingdings" pitchFamily="2" charset="2"/>
              <a:buChar char="§"/>
            </a:pPr>
            <a:endParaRPr lang="es-ES"/>
          </a:p>
          <a:p>
            <a:pPr>
              <a:buSzTx/>
              <a:buFont typeface="Wingdings" pitchFamily="2" charset="2"/>
              <a:buChar char="§"/>
            </a:pPr>
            <a:r>
              <a:rPr lang="es-ES"/>
              <a:t>Se representan gráficamente como:</a:t>
            </a:r>
          </a:p>
        </p:txBody>
      </p:sp>
      <p:pic>
        <p:nvPicPr>
          <p:cNvPr id="892932" name="Picture 4"/>
          <p:cNvPicPr>
            <a:picLocks noChangeAspect="1" noChangeArrowheads="1"/>
          </p:cNvPicPr>
          <p:nvPr/>
        </p:nvPicPr>
        <p:blipFill>
          <a:blip r:embed="rId3" cstate="print"/>
          <a:srcRect/>
          <a:stretch>
            <a:fillRect/>
          </a:stretch>
        </p:blipFill>
        <p:spPr bwMode="auto">
          <a:xfrm>
            <a:off x="3529013" y="4100513"/>
            <a:ext cx="2198687" cy="1706562"/>
          </a:xfrm>
          <a:prstGeom prst="rect">
            <a:avLst/>
          </a:prstGeom>
          <a:noFill/>
          <a:ln w="12700">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p:cNvSpPr>
            <a:spLocks noGrp="1" noChangeArrowheads="1"/>
          </p:cNvSpPr>
          <p:nvPr>
            <p:ph type="title"/>
          </p:nvPr>
        </p:nvSpPr>
        <p:spPr/>
        <p:txBody>
          <a:bodyPr/>
          <a:lstStyle/>
          <a:p>
            <a:r>
              <a:rPr lang="es-ES" sz="4000" dirty="0" smtClean="0"/>
              <a:t>Diagrama de Paquetes</a:t>
            </a:r>
            <a:endParaRPr lang="es-ES" sz="4000" dirty="0"/>
          </a:p>
        </p:txBody>
      </p:sp>
      <p:sp>
        <p:nvSpPr>
          <p:cNvPr id="893955" name="Rectangle 3"/>
          <p:cNvSpPr>
            <a:spLocks noGrp="1" noChangeArrowheads="1"/>
          </p:cNvSpPr>
          <p:nvPr>
            <p:ph type="body" idx="1"/>
          </p:nvPr>
        </p:nvSpPr>
        <p:spPr>
          <a:xfrm>
            <a:off x="495300" y="1725613"/>
            <a:ext cx="8229600" cy="4114800"/>
          </a:xfrm>
        </p:spPr>
        <p:txBody>
          <a:bodyPr/>
          <a:lstStyle/>
          <a:p>
            <a:pPr>
              <a:lnSpc>
                <a:spcPct val="90000"/>
              </a:lnSpc>
              <a:buSzTx/>
              <a:buFont typeface="Wingdings" pitchFamily="2" charset="2"/>
              <a:buChar char="§"/>
            </a:pPr>
            <a:r>
              <a:rPr lang="es-ES"/>
              <a:t>Cada paquete corresponde a un sub</a:t>
            </a:r>
            <a:r>
              <a:rPr lang="es-ES_tradnl"/>
              <a:t>modelo (subsistema)</a:t>
            </a:r>
            <a:r>
              <a:rPr lang="es-ES"/>
              <a:t> del modelo</a:t>
            </a:r>
            <a:r>
              <a:rPr lang="es-ES_tradnl"/>
              <a:t> (sistema)</a:t>
            </a:r>
            <a:endParaRPr lang="es-ES"/>
          </a:p>
          <a:p>
            <a:pPr>
              <a:lnSpc>
                <a:spcPct val="40000"/>
              </a:lnSpc>
              <a:buSzTx/>
              <a:buFont typeface="Wingdings" pitchFamily="2" charset="2"/>
              <a:buChar char="§"/>
            </a:pPr>
            <a:endParaRPr lang="es-ES"/>
          </a:p>
          <a:p>
            <a:pPr>
              <a:lnSpc>
                <a:spcPct val="90000"/>
              </a:lnSpc>
              <a:buSzTx/>
              <a:buFont typeface="Wingdings" pitchFamily="2" charset="2"/>
              <a:buChar char="§"/>
            </a:pPr>
            <a:r>
              <a:rPr lang="es-ES"/>
              <a:t>Un paquete puede contener otros</a:t>
            </a:r>
            <a:r>
              <a:rPr lang="es-ES_tradnl"/>
              <a:t> paquetes</a:t>
            </a:r>
            <a:r>
              <a:rPr lang="es-ES"/>
              <a:t>, sin límite de anidamiento pero cada elemento pertenece a (está definido en) sólo un paquete</a:t>
            </a:r>
            <a:endParaRPr lang="es-ES_tradnl"/>
          </a:p>
          <a:p>
            <a:pPr>
              <a:lnSpc>
                <a:spcPct val="40000"/>
              </a:lnSpc>
              <a:buSzTx/>
              <a:buFont typeface="Wingdings" pitchFamily="2" charset="2"/>
              <a:buChar char="§"/>
            </a:pPr>
            <a:endParaRPr lang="es-ES_tradnl"/>
          </a:p>
          <a:p>
            <a:pPr>
              <a:lnSpc>
                <a:spcPct val="90000"/>
              </a:lnSpc>
              <a:buSzTx/>
              <a:buFont typeface="Wingdings" pitchFamily="2" charset="2"/>
              <a:buChar char="§"/>
            </a:pPr>
            <a:r>
              <a:rPr lang="es-ES"/>
              <a:t>Una clase de un paquete puede aparecer en otro paquete por la importación a través de una </a:t>
            </a:r>
            <a:r>
              <a:rPr lang="es-ES">
                <a:solidFill>
                  <a:schemeClr val="accent2"/>
                </a:solidFill>
              </a:rPr>
              <a:t>relación de dependencia</a:t>
            </a:r>
            <a:r>
              <a:rPr lang="es-ES"/>
              <a:t> entre paquetes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6274" name="Rectangle 3074"/>
          <p:cNvSpPr>
            <a:spLocks noGrp="1" noChangeArrowheads="1"/>
          </p:cNvSpPr>
          <p:nvPr>
            <p:ph type="title"/>
          </p:nvPr>
        </p:nvSpPr>
        <p:spPr/>
        <p:txBody>
          <a:bodyPr/>
          <a:lstStyle/>
          <a:p>
            <a:r>
              <a:rPr lang="es-ES" sz="4000" dirty="0" smtClean="0"/>
              <a:t>Diagrama de Paquetes</a:t>
            </a:r>
            <a:endParaRPr lang="es-ES" sz="4000" dirty="0"/>
          </a:p>
        </p:txBody>
      </p:sp>
      <p:sp>
        <p:nvSpPr>
          <p:cNvPr id="1206275" name="Rectangle 3075"/>
          <p:cNvSpPr>
            <a:spLocks noGrp="1" noChangeArrowheads="1"/>
          </p:cNvSpPr>
          <p:nvPr>
            <p:ph type="body" idx="1"/>
          </p:nvPr>
        </p:nvSpPr>
        <p:spPr>
          <a:xfrm>
            <a:off x="127000" y="1508125"/>
            <a:ext cx="5038725" cy="4114800"/>
          </a:xfrm>
        </p:spPr>
        <p:txBody>
          <a:bodyPr/>
          <a:lstStyle/>
          <a:p>
            <a:pPr>
              <a:lnSpc>
                <a:spcPct val="40000"/>
              </a:lnSpc>
              <a:buSzTx/>
              <a:buFont typeface="Wingdings" pitchFamily="2" charset="2"/>
              <a:buNone/>
            </a:pPr>
            <a:endParaRPr lang="es-ES" sz="2400"/>
          </a:p>
          <a:p>
            <a:pPr>
              <a:buSzTx/>
              <a:buFont typeface="Wingdings" pitchFamily="2" charset="2"/>
              <a:buChar char="§"/>
            </a:pPr>
            <a:r>
              <a:rPr lang="es-ES" sz="2400"/>
              <a:t>Todos los elementos no son necesariamente visibles desde el exterior del paquete, es decir,  un paquete encapsula a la vez que agrupa</a:t>
            </a:r>
            <a:endParaRPr lang="es-ES_tradnl" sz="2400"/>
          </a:p>
          <a:p>
            <a:pPr>
              <a:lnSpc>
                <a:spcPct val="50000"/>
              </a:lnSpc>
              <a:buSzTx/>
              <a:buFont typeface="Wingdings" pitchFamily="2" charset="2"/>
              <a:buChar char="§"/>
            </a:pPr>
            <a:endParaRPr lang="es-ES_tradnl" sz="2400"/>
          </a:p>
          <a:p>
            <a:pPr>
              <a:buSzTx/>
              <a:buFont typeface="Wingdings" pitchFamily="2" charset="2"/>
              <a:buChar char="§"/>
            </a:pPr>
            <a:r>
              <a:rPr lang="es-ES" sz="2400"/>
              <a:t>El operador “::” permite designar una clase definida en un contexto distinto del actual</a:t>
            </a:r>
          </a:p>
          <a:p>
            <a:pPr>
              <a:lnSpc>
                <a:spcPct val="30000"/>
              </a:lnSpc>
              <a:buSzTx/>
              <a:buFont typeface="Wingdings" pitchFamily="2" charset="2"/>
              <a:buChar char="§"/>
            </a:pPr>
            <a:endParaRPr lang="es-ES" sz="2400"/>
          </a:p>
          <a:p>
            <a:pPr>
              <a:buSzTx/>
              <a:buFont typeface="Wingdings" pitchFamily="2" charset="2"/>
              <a:buChar char="§"/>
            </a:pPr>
            <a:endParaRPr lang="es-ES" sz="2400"/>
          </a:p>
        </p:txBody>
      </p:sp>
      <p:pic>
        <p:nvPicPr>
          <p:cNvPr id="1206281" name="Picture 3081"/>
          <p:cNvPicPr>
            <a:picLocks noChangeAspect="1" noChangeArrowheads="1"/>
          </p:cNvPicPr>
          <p:nvPr/>
        </p:nvPicPr>
        <p:blipFill>
          <a:blip r:embed="rId3" cstate="print"/>
          <a:srcRect/>
          <a:stretch>
            <a:fillRect/>
          </a:stretch>
        </p:blipFill>
        <p:spPr bwMode="auto">
          <a:xfrm>
            <a:off x="5348288" y="1581150"/>
            <a:ext cx="3573462" cy="3670300"/>
          </a:xfrm>
          <a:prstGeom prst="rect">
            <a:avLst/>
          </a:prstGeom>
          <a:noFill/>
          <a:ln w="12700">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Diagrama de Paquetes</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19</a:t>
            </a:fld>
            <a:endParaRPr lang="es-ES_tradnl"/>
          </a:p>
        </p:txBody>
      </p:sp>
      <p:sp>
        <p:nvSpPr>
          <p:cNvPr id="4" name="3 Marcador de contenido"/>
          <p:cNvSpPr>
            <a:spLocks noGrp="1"/>
          </p:cNvSpPr>
          <p:nvPr>
            <p:ph sz="quarter" idx="1"/>
          </p:nvPr>
        </p:nvSpPr>
        <p:spPr/>
        <p:txBody>
          <a:bodyPr>
            <a:normAutofit lnSpcReduction="10000"/>
          </a:bodyPr>
          <a:lstStyle/>
          <a:p>
            <a:r>
              <a:rPr lang="es-CL" dirty="0" smtClean="0"/>
              <a:t>Permite administrar la complejidad del sistema al subdividirlo en porciones de menor tamaño</a:t>
            </a:r>
          </a:p>
          <a:p>
            <a:endParaRPr lang="es-CL" dirty="0" smtClean="0"/>
          </a:p>
          <a:p>
            <a:r>
              <a:rPr lang="es-CL" dirty="0" smtClean="0"/>
              <a:t>Se pueden aplicar a diferentes elementos de modelado, no sólo a clases</a:t>
            </a:r>
          </a:p>
          <a:p>
            <a:endParaRPr lang="es-CL" dirty="0" smtClean="0"/>
          </a:p>
          <a:p>
            <a:r>
              <a:rPr lang="es-CL" dirty="0" smtClean="0"/>
              <a:t>Permite establecer las dependencias entre paquetes (que no son de carácter transitivo) a fin de reducirlas</a:t>
            </a:r>
          </a:p>
          <a:p>
            <a:endParaRPr lang="es-CL" dirty="0" smtClean="0"/>
          </a:p>
          <a:p>
            <a:r>
              <a:rPr lang="es-CL" dirty="0" smtClean="0"/>
              <a:t>También permite reducir los bucles de dependencias</a:t>
            </a:r>
            <a:endParaRPr lang="es-C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p:txBody>
          <a:bodyPr/>
          <a:lstStyle/>
          <a:p>
            <a:r>
              <a:rPr lang="es-ES"/>
              <a:t>Contenido</a:t>
            </a:r>
          </a:p>
        </p:txBody>
      </p:sp>
      <p:sp>
        <p:nvSpPr>
          <p:cNvPr id="419843" name="Rectangle 3"/>
          <p:cNvSpPr>
            <a:spLocks noGrp="1" noChangeArrowheads="1"/>
          </p:cNvSpPr>
          <p:nvPr>
            <p:ph type="body" idx="1"/>
          </p:nvPr>
        </p:nvSpPr>
        <p:spPr>
          <a:xfrm>
            <a:off x="828675" y="1490663"/>
            <a:ext cx="7772400" cy="4114800"/>
          </a:xfrm>
        </p:spPr>
        <p:txBody>
          <a:bodyPr>
            <a:normAutofit/>
          </a:bodyPr>
          <a:lstStyle/>
          <a:p>
            <a:pPr marL="542925" indent="-542925">
              <a:lnSpc>
                <a:spcPct val="80000"/>
              </a:lnSpc>
              <a:buSzTx/>
              <a:buFont typeface="Wingdings" pitchFamily="2" charset="2"/>
              <a:buAutoNum type="romanUcPeriod"/>
            </a:pPr>
            <a:r>
              <a:rPr lang="es-ES" sz="2200" dirty="0"/>
              <a:t>Introducción</a:t>
            </a:r>
            <a:endParaRPr lang="es-ES_tradnl" sz="2200" dirty="0"/>
          </a:p>
          <a:p>
            <a:pPr marL="981075" lvl="1" indent="-258763">
              <a:lnSpc>
                <a:spcPct val="80000"/>
              </a:lnSpc>
              <a:buSzTx/>
              <a:buFontTx/>
              <a:buChar char="–"/>
            </a:pPr>
            <a:r>
              <a:rPr lang="es-ES" sz="2200" dirty="0"/>
              <a:t>Modelado de Software</a:t>
            </a:r>
            <a:endParaRPr lang="es-ES_tradnl" sz="2200" dirty="0"/>
          </a:p>
          <a:p>
            <a:pPr marL="981075" lvl="1" indent="-258763">
              <a:lnSpc>
                <a:spcPct val="80000"/>
              </a:lnSpc>
              <a:buSzTx/>
              <a:buFontTx/>
              <a:buChar char="–"/>
            </a:pPr>
            <a:r>
              <a:rPr lang="es-ES_tradnl" sz="2200" dirty="0" smtClean="0"/>
              <a:t>UML</a:t>
            </a:r>
            <a:endParaRPr lang="es-ES" sz="2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7954" name="Rectangle 1026"/>
          <p:cNvSpPr>
            <a:spLocks noGrp="1" noChangeArrowheads="1"/>
          </p:cNvSpPr>
          <p:nvPr>
            <p:ph type="title"/>
          </p:nvPr>
        </p:nvSpPr>
        <p:spPr/>
        <p:txBody>
          <a:bodyPr/>
          <a:lstStyle/>
          <a:p>
            <a:r>
              <a:rPr lang="es-ES" sz="4000" dirty="0" smtClean="0"/>
              <a:t>Diagrama de Paquetes</a:t>
            </a:r>
            <a:endParaRPr lang="es-ES" sz="4000" dirty="0"/>
          </a:p>
        </p:txBody>
      </p:sp>
      <p:pic>
        <p:nvPicPr>
          <p:cNvPr id="1277961" name="Picture 1033"/>
          <p:cNvPicPr>
            <a:picLocks noChangeAspect="1" noChangeArrowheads="1"/>
          </p:cNvPicPr>
          <p:nvPr/>
        </p:nvPicPr>
        <p:blipFill>
          <a:blip r:embed="rId3" cstate="print"/>
          <a:srcRect/>
          <a:stretch>
            <a:fillRect/>
          </a:stretch>
        </p:blipFill>
        <p:spPr bwMode="auto">
          <a:xfrm>
            <a:off x="1084263" y="1514475"/>
            <a:ext cx="6059487" cy="4511675"/>
          </a:xfrm>
          <a:prstGeom prst="rect">
            <a:avLst/>
          </a:prstGeom>
          <a:noFill/>
          <a:ln w="12700">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Diagrama de Casos de Uso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21</a:t>
            </a:fld>
            <a:endParaRPr lang="es-ES_tradnl"/>
          </a:p>
        </p:txBody>
      </p:sp>
      <p:sp>
        <p:nvSpPr>
          <p:cNvPr id="4" name="3 Marcador de contenido"/>
          <p:cNvSpPr>
            <a:spLocks noGrp="1"/>
          </p:cNvSpPr>
          <p:nvPr>
            <p:ph sz="quarter" idx="1"/>
          </p:nvPr>
        </p:nvSpPr>
        <p:spPr/>
        <p:txBody>
          <a:bodyPr/>
          <a:lstStyle/>
          <a:p>
            <a:r>
              <a:rPr lang="es-ES" dirty="0" smtClean="0"/>
              <a:t>¿Qué es un Caso de Uso?</a:t>
            </a:r>
          </a:p>
          <a:p>
            <a:pPr algn="ctr">
              <a:buNone/>
            </a:pPr>
            <a:endParaRPr lang="en-US" i="1" dirty="0" smtClean="0"/>
          </a:p>
          <a:p>
            <a:pPr algn="ctr">
              <a:buNone/>
            </a:pPr>
            <a:r>
              <a:rPr lang="en-US" i="1" dirty="0" smtClean="0"/>
              <a:t>“</a:t>
            </a:r>
            <a:r>
              <a:rPr lang="en-US" i="1" dirty="0" err="1" smtClean="0"/>
              <a:t>Descripción</a:t>
            </a:r>
            <a:r>
              <a:rPr lang="en-US" i="1" dirty="0" smtClean="0"/>
              <a:t> de un </a:t>
            </a:r>
            <a:r>
              <a:rPr lang="en-US" i="1" dirty="0" err="1" smtClean="0"/>
              <a:t>conjunto</a:t>
            </a:r>
            <a:r>
              <a:rPr lang="en-US" i="1" dirty="0" smtClean="0"/>
              <a:t> </a:t>
            </a:r>
            <a:r>
              <a:rPr lang="es-ES" i="1" dirty="0" smtClean="0"/>
              <a:t>de secuencias de acciones que un sistema ejecuta y que produce un resultado observable de interés para un actor </a:t>
            </a:r>
            <a:r>
              <a:rPr lang="en-US" i="1" dirty="0" smtClean="0"/>
              <a:t>particular”</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426" name="Rectangle 2"/>
          <p:cNvSpPr>
            <a:spLocks noGrp="1" noChangeArrowheads="1"/>
          </p:cNvSpPr>
          <p:nvPr>
            <p:ph type="title"/>
          </p:nvPr>
        </p:nvSpPr>
        <p:spPr>
          <a:noFill/>
          <a:ln/>
        </p:spPr>
        <p:txBody>
          <a:bodyPr lIns="92075" tIns="46038" rIns="92075" bIns="46038" anchor="ctr"/>
          <a:lstStyle/>
          <a:p>
            <a:r>
              <a:rPr lang="es-ES" sz="4000" dirty="0"/>
              <a:t>Diagrama de Casos de Uso</a:t>
            </a:r>
          </a:p>
        </p:txBody>
      </p:sp>
      <p:sp>
        <p:nvSpPr>
          <p:cNvPr id="5" name="4 Marcador de contenido"/>
          <p:cNvSpPr>
            <a:spLocks noGrp="1"/>
          </p:cNvSpPr>
          <p:nvPr>
            <p:ph sz="quarter" idx="1"/>
          </p:nvPr>
        </p:nvSpPr>
        <p:spPr/>
        <p:txBody>
          <a:bodyPr/>
          <a:lstStyle/>
          <a:p>
            <a:pPr marL="377825" indent="-377825" defTabSz="762000">
              <a:buFont typeface="Wingdings" pitchFamily="2" charset="2"/>
              <a:buChar char="§"/>
              <a:tabLst>
                <a:tab pos="377825" algn="l"/>
              </a:tabLst>
            </a:pPr>
            <a:r>
              <a:rPr lang="es-ES" sz="2400" dirty="0" smtClean="0">
                <a:latin typeface="Tahoma" pitchFamily="34" charset="0"/>
              </a:rPr>
              <a:t>Casos de Uso es una técnica para capturar información respecto de los servicios que un sistema proporciona a su entorno</a:t>
            </a:r>
          </a:p>
          <a:p>
            <a:pPr marL="377825" indent="-377825" defTabSz="762000">
              <a:buFont typeface="Wingdings" pitchFamily="2" charset="2"/>
              <a:buChar char="§"/>
              <a:tabLst>
                <a:tab pos="377825" algn="l"/>
              </a:tabLst>
            </a:pPr>
            <a:endParaRPr lang="es-ES" sz="2400" dirty="0" smtClean="0">
              <a:latin typeface="Tahoma" pitchFamily="34" charset="0"/>
            </a:endParaRPr>
          </a:p>
          <a:p>
            <a:pPr marL="377825" indent="-377825" defTabSz="762000">
              <a:buFont typeface="Wingdings" pitchFamily="2" charset="2"/>
              <a:buChar char="§"/>
              <a:tabLst>
                <a:tab pos="377825" algn="l"/>
              </a:tabLst>
            </a:pPr>
            <a:r>
              <a:rPr lang="es-ES" sz="2400" dirty="0" smtClean="0">
                <a:latin typeface="Tahoma" pitchFamily="34" charset="0"/>
              </a:rPr>
              <a:t>No pertenece </a:t>
            </a:r>
            <a:r>
              <a:rPr lang="es-ES_tradnl" sz="2400" dirty="0" smtClean="0">
                <a:latin typeface="Tahoma" pitchFamily="34" charset="0"/>
              </a:rPr>
              <a:t>estrictamente</a:t>
            </a:r>
            <a:r>
              <a:rPr lang="es-ES" sz="2400" dirty="0" smtClean="0">
                <a:latin typeface="Tahoma" pitchFamily="34" charset="0"/>
              </a:rPr>
              <a:t> al enfoque orientado a objeto, es una técnica </a:t>
            </a:r>
            <a:r>
              <a:rPr lang="es-ES_tradnl" sz="2400" dirty="0" smtClean="0">
                <a:latin typeface="Tahoma" pitchFamily="34" charset="0"/>
              </a:rPr>
              <a:t>para captura y especificación de requisitos</a:t>
            </a:r>
            <a:endParaRPr lang="es-ES" sz="2400" dirty="0" smtClean="0">
              <a:latin typeface="Tahoma" pitchFamily="34" charset="0"/>
            </a:endParaRP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sz="3600" dirty="0" smtClean="0"/>
              <a:t>Diagrama de Casos de Uso</a:t>
            </a:r>
            <a:endParaRPr lang="en-US" dirty="0"/>
          </a:p>
        </p:txBody>
      </p:sp>
      <p:sp>
        <p:nvSpPr>
          <p:cNvPr id="3" name="2 Marcador de número de diapositiva"/>
          <p:cNvSpPr>
            <a:spLocks noGrp="1"/>
          </p:cNvSpPr>
          <p:nvPr>
            <p:ph type="sldNum" sz="quarter" idx="12"/>
          </p:nvPr>
        </p:nvSpPr>
        <p:spPr/>
        <p:txBody>
          <a:bodyPr/>
          <a:lstStyle/>
          <a:p>
            <a:fld id="{0EE33131-A822-44F5-84B9-4856EE29DE94}" type="slidenum">
              <a:rPr lang="es-ES_tradnl" smtClean="0"/>
              <a:pPr/>
              <a:t>23</a:t>
            </a:fld>
            <a:endParaRPr lang="es-ES_tradnl"/>
          </a:p>
        </p:txBody>
      </p:sp>
      <p:sp>
        <p:nvSpPr>
          <p:cNvPr id="8" name="7 Marcador de contenido"/>
          <p:cNvSpPr>
            <a:spLocks noGrp="1"/>
          </p:cNvSpPr>
          <p:nvPr>
            <p:ph sz="quarter" idx="1"/>
          </p:nvPr>
        </p:nvSpPr>
        <p:spPr/>
        <p:txBody>
          <a:bodyPr>
            <a:normAutofit/>
          </a:bodyPr>
          <a:lstStyle/>
          <a:p>
            <a:r>
              <a:rPr lang="es-ES" b="1" dirty="0" smtClean="0"/>
              <a:t>Actor</a:t>
            </a:r>
            <a:r>
              <a:rPr lang="es-ES" dirty="0" smtClean="0"/>
              <a:t>:</a:t>
            </a:r>
          </a:p>
          <a:p>
            <a:r>
              <a:rPr lang="es-ES" dirty="0" smtClean="0"/>
              <a:t>Una definición previa, es que un </a:t>
            </a:r>
            <a:r>
              <a:rPr lang="es-ES" b="1" dirty="0" smtClean="0"/>
              <a:t>Actor</a:t>
            </a:r>
            <a:r>
              <a:rPr lang="es-ES" dirty="0" smtClean="0"/>
              <a:t> es un rol que un usuario juega con respecto al sistema. Es importante destacar el uso de la palabra rol, pues con esto se especifica que un Actor no necesariamente representa a una persona en particular, sino más bien la labor que realiza frente al sistema.</a:t>
            </a:r>
          </a:p>
          <a:p>
            <a:endParaRPr lang="en-US" dirty="0"/>
          </a:p>
        </p:txBody>
      </p:sp>
      <p:pic>
        <p:nvPicPr>
          <p:cNvPr id="9" name="Picture 2" descr="http://www.dcc.uchile.cl/~psalinas/uml/img/usecase/actor1.jpg"/>
          <p:cNvPicPr>
            <a:picLocks noChangeAspect="1" noChangeArrowheads="1"/>
          </p:cNvPicPr>
          <p:nvPr/>
        </p:nvPicPr>
        <p:blipFill>
          <a:blip r:embed="rId2" cstate="print"/>
          <a:srcRect/>
          <a:stretch>
            <a:fillRect/>
          </a:stretch>
        </p:blipFill>
        <p:spPr bwMode="auto">
          <a:xfrm>
            <a:off x="3707904" y="4653136"/>
            <a:ext cx="1656184" cy="1594079"/>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Diagrama de Casos de Uso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24</a:t>
            </a:fld>
            <a:endParaRPr lang="es-ES_tradnl"/>
          </a:p>
        </p:txBody>
      </p:sp>
      <p:sp>
        <p:nvSpPr>
          <p:cNvPr id="4" name="3 Marcador de contenido"/>
          <p:cNvSpPr>
            <a:spLocks noGrp="1"/>
          </p:cNvSpPr>
          <p:nvPr>
            <p:ph sz="quarter" idx="1"/>
          </p:nvPr>
        </p:nvSpPr>
        <p:spPr/>
        <p:txBody>
          <a:bodyPr/>
          <a:lstStyle/>
          <a:p>
            <a:r>
              <a:rPr lang="es-ES" b="1" dirty="0" smtClean="0"/>
              <a:t>Caso de Uso</a:t>
            </a:r>
            <a:r>
              <a:rPr lang="es-ES" dirty="0" smtClean="0"/>
              <a:t>:</a:t>
            </a:r>
          </a:p>
          <a:p>
            <a:r>
              <a:rPr lang="es-ES" dirty="0" smtClean="0"/>
              <a:t>Es una operación/tarea específica que se realiza tras una orden de algún agente externo, sea desde una petición de un actor o bien desde la invocación desde otro caso de uso.</a:t>
            </a:r>
          </a:p>
          <a:p>
            <a:endParaRPr lang="en-US" dirty="0"/>
          </a:p>
        </p:txBody>
      </p:sp>
      <p:pic>
        <p:nvPicPr>
          <p:cNvPr id="78852" name="Picture 4" descr="http://www.dcc.uchile.cl/~psalinas/uml/img/usecase/caso1.jpg"/>
          <p:cNvPicPr>
            <a:picLocks noChangeAspect="1" noChangeArrowheads="1"/>
          </p:cNvPicPr>
          <p:nvPr/>
        </p:nvPicPr>
        <p:blipFill>
          <a:blip r:embed="rId2" cstate="print"/>
          <a:srcRect/>
          <a:stretch>
            <a:fillRect/>
          </a:stretch>
        </p:blipFill>
        <p:spPr bwMode="auto">
          <a:xfrm>
            <a:off x="3275856" y="4221088"/>
            <a:ext cx="1872208" cy="1090609"/>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Diagrama de Casos de Uso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25</a:t>
            </a:fld>
            <a:endParaRPr lang="es-ES_tradnl"/>
          </a:p>
        </p:txBody>
      </p:sp>
      <p:sp>
        <p:nvSpPr>
          <p:cNvPr id="4" name="3 Marcador de contenido"/>
          <p:cNvSpPr>
            <a:spLocks noGrp="1"/>
          </p:cNvSpPr>
          <p:nvPr>
            <p:ph sz="quarter" idx="1"/>
          </p:nvPr>
        </p:nvSpPr>
        <p:spPr/>
        <p:txBody>
          <a:bodyPr>
            <a:normAutofit/>
          </a:bodyPr>
          <a:lstStyle/>
          <a:p>
            <a:r>
              <a:rPr lang="es-ES" b="1" dirty="0" smtClean="0"/>
              <a:t>Asociación</a:t>
            </a:r>
            <a:r>
              <a:rPr lang="es-ES" dirty="0" smtClean="0"/>
              <a:t> Es el tipo de relación más básica que indica la invocación desde un actor o caso de uso a otra operación (caso de uso). Dicha relación se denota con una flecha simple.</a:t>
            </a:r>
          </a:p>
          <a:p>
            <a:endParaRPr lang="es-ES" dirty="0" smtClean="0"/>
          </a:p>
          <a:p>
            <a:r>
              <a:rPr lang="es-ES" b="1" dirty="0" smtClean="0"/>
              <a:t>Dependencia o Instanciación</a:t>
            </a:r>
            <a:r>
              <a:rPr lang="es-ES" dirty="0" smtClean="0"/>
              <a:t> Es una forma muy particular de relación entre clases, en la cual una clase depende de otra, es decir, se instancia (se crea). Dicha relación se denota con una flecha punteada.</a:t>
            </a:r>
          </a:p>
          <a:p>
            <a:endParaRPr lang="en-US" dirty="0"/>
          </a:p>
        </p:txBody>
      </p:sp>
      <p:pic>
        <p:nvPicPr>
          <p:cNvPr id="81922" name="Picture 2" descr="http://www.dcc.uchile.cl/~psalinas/uml/img/modelo/asociacion1.jpg"/>
          <p:cNvPicPr>
            <a:picLocks noChangeAspect="1" noChangeArrowheads="1"/>
          </p:cNvPicPr>
          <p:nvPr/>
        </p:nvPicPr>
        <p:blipFill>
          <a:blip r:embed="rId2" cstate="print"/>
          <a:srcRect/>
          <a:stretch>
            <a:fillRect/>
          </a:stretch>
        </p:blipFill>
        <p:spPr bwMode="auto">
          <a:xfrm>
            <a:off x="5580112" y="2924944"/>
            <a:ext cx="2160240" cy="684954"/>
          </a:xfrm>
          <a:prstGeom prst="rect">
            <a:avLst/>
          </a:prstGeom>
          <a:noFill/>
        </p:spPr>
      </p:pic>
      <p:pic>
        <p:nvPicPr>
          <p:cNvPr id="81924" name="Picture 4" descr="http://www.dcc.uchile.cl/~psalinas/uml/img/modelo/dependencia1.jpg"/>
          <p:cNvPicPr>
            <a:picLocks noChangeAspect="1" noChangeArrowheads="1"/>
          </p:cNvPicPr>
          <p:nvPr/>
        </p:nvPicPr>
        <p:blipFill>
          <a:blip r:embed="rId3" cstate="print"/>
          <a:srcRect/>
          <a:stretch>
            <a:fillRect/>
          </a:stretch>
        </p:blipFill>
        <p:spPr bwMode="auto">
          <a:xfrm>
            <a:off x="5580112" y="5661248"/>
            <a:ext cx="2592288" cy="648072"/>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Diagrama de Casos de Uso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26</a:t>
            </a:fld>
            <a:endParaRPr lang="es-ES_tradnl"/>
          </a:p>
        </p:txBody>
      </p:sp>
      <p:sp>
        <p:nvSpPr>
          <p:cNvPr id="4" name="3 Marcador de contenido"/>
          <p:cNvSpPr>
            <a:spLocks noGrp="1"/>
          </p:cNvSpPr>
          <p:nvPr>
            <p:ph sz="quarter" idx="1"/>
          </p:nvPr>
        </p:nvSpPr>
        <p:spPr/>
        <p:txBody>
          <a:bodyPr>
            <a:normAutofit/>
          </a:bodyPr>
          <a:lstStyle/>
          <a:p>
            <a:r>
              <a:rPr lang="es-ES" b="1" dirty="0" smtClean="0"/>
              <a:t>Generalización</a:t>
            </a:r>
            <a:r>
              <a:rPr lang="es-ES" dirty="0" smtClean="0"/>
              <a:t> Este tipo de relación es uno de los más utilizados, cumple una doble función dependiendo de su estereotipo, que puede ser de </a:t>
            </a:r>
            <a:r>
              <a:rPr lang="es-ES" b="1" dirty="0" smtClean="0"/>
              <a:t>Uso</a:t>
            </a:r>
            <a:r>
              <a:rPr lang="es-ES" dirty="0" smtClean="0"/>
              <a:t> (&lt;&lt;uses&gt;&gt;) o de </a:t>
            </a:r>
            <a:r>
              <a:rPr lang="es-ES" b="1" dirty="0" smtClean="0"/>
              <a:t>Herencia</a:t>
            </a:r>
            <a:r>
              <a:rPr lang="es-ES" dirty="0" smtClean="0"/>
              <a:t> (&lt;&lt;</a:t>
            </a:r>
            <a:r>
              <a:rPr lang="es-ES" dirty="0" err="1" smtClean="0"/>
              <a:t>extends</a:t>
            </a:r>
            <a:r>
              <a:rPr lang="es-ES" dirty="0" smtClean="0"/>
              <a:t>&gt;&gt;).</a:t>
            </a:r>
          </a:p>
          <a:p>
            <a:r>
              <a:rPr lang="es-ES" dirty="0" smtClean="0"/>
              <a:t>Este tipo de relación esta orientado exclusivamente para casos de uso (y no para actores)</a:t>
            </a:r>
          </a:p>
          <a:p>
            <a:endParaRPr lang="es-ES" dirty="0" smtClean="0"/>
          </a:p>
          <a:p>
            <a:endParaRPr lang="es-ES" dirty="0" smtClean="0"/>
          </a:p>
          <a:p>
            <a:endParaRPr lang="en-US" dirty="0"/>
          </a:p>
        </p:txBody>
      </p:sp>
      <p:pic>
        <p:nvPicPr>
          <p:cNvPr id="94210" name="Picture 2" descr="http://www.dcc.uchile.cl/~psalinas/uml/img/modelo/herencia1.jpg"/>
          <p:cNvPicPr>
            <a:picLocks noChangeAspect="1" noChangeArrowheads="1"/>
          </p:cNvPicPr>
          <p:nvPr/>
        </p:nvPicPr>
        <p:blipFill>
          <a:blip r:embed="rId2" cstate="print"/>
          <a:srcRect/>
          <a:stretch>
            <a:fillRect/>
          </a:stretch>
        </p:blipFill>
        <p:spPr bwMode="auto">
          <a:xfrm>
            <a:off x="2843808" y="4293096"/>
            <a:ext cx="2952328" cy="768899"/>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Diagrama de Casos de Uso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27</a:t>
            </a:fld>
            <a:endParaRPr lang="es-ES_tradnl"/>
          </a:p>
        </p:txBody>
      </p:sp>
      <p:sp>
        <p:nvSpPr>
          <p:cNvPr id="4" name="3 Marcador de contenido"/>
          <p:cNvSpPr>
            <a:spLocks noGrp="1"/>
          </p:cNvSpPr>
          <p:nvPr>
            <p:ph sz="quarter" idx="1"/>
          </p:nvPr>
        </p:nvSpPr>
        <p:spPr/>
        <p:txBody>
          <a:bodyPr/>
          <a:lstStyle/>
          <a:p>
            <a:r>
              <a:rPr lang="es-ES" b="1" dirty="0" err="1" smtClean="0"/>
              <a:t>extends</a:t>
            </a:r>
            <a:r>
              <a:rPr lang="es-ES" dirty="0" smtClean="0"/>
              <a:t>: Se recomienda utilizar cuando un caso de uso es similar a otro (características).</a:t>
            </a:r>
            <a:endParaRPr lang="es-ES" b="1" dirty="0" smtClean="0"/>
          </a:p>
          <a:p>
            <a:r>
              <a:rPr lang="es-ES" b="1" dirty="0" smtClean="0"/>
              <a:t>uses</a:t>
            </a:r>
            <a:r>
              <a:rPr lang="es-ES" dirty="0" smtClean="0"/>
              <a:t>: Se recomienda utilizar cuando se tiene un conjunto de características que son similares en más de un caso de uso y no se desea mantener copiada la descripción de la característica.</a:t>
            </a:r>
          </a:p>
          <a:p>
            <a:r>
              <a:rPr lang="es-ES" dirty="0" smtClean="0"/>
              <a:t>De lo anterior cabe mencionar que tiene el mismo paradigma en diseño y modelamiento de clases, en donde esta la duda clásica de </a:t>
            </a:r>
            <a:r>
              <a:rPr lang="es-ES" b="1" dirty="0" smtClean="0"/>
              <a:t>usar</a:t>
            </a:r>
            <a:r>
              <a:rPr lang="es-ES" dirty="0" smtClean="0"/>
              <a:t> o </a:t>
            </a:r>
            <a:r>
              <a:rPr lang="es-ES" b="1" dirty="0" smtClean="0"/>
              <a:t>heredar</a:t>
            </a:r>
            <a:r>
              <a:rPr lang="es-ES" dirty="0" smtClean="0"/>
              <a:t>.</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2" name="Rectangle 2"/>
          <p:cNvSpPr>
            <a:spLocks noGrp="1" noChangeArrowheads="1"/>
          </p:cNvSpPr>
          <p:nvPr>
            <p:ph type="title"/>
          </p:nvPr>
        </p:nvSpPr>
        <p:spPr>
          <a:noFill/>
          <a:ln/>
        </p:spPr>
        <p:txBody>
          <a:bodyPr lIns="92075" tIns="46038" rIns="92075" bIns="46038" anchor="ctr"/>
          <a:lstStyle/>
          <a:p>
            <a:r>
              <a:rPr lang="es-ES" sz="4000" dirty="0" smtClean="0"/>
              <a:t>Ejemplos</a:t>
            </a:r>
            <a:endParaRPr lang="es-ES" sz="4000" dirty="0"/>
          </a:p>
        </p:txBody>
      </p:sp>
      <p:sp>
        <p:nvSpPr>
          <p:cNvPr id="737286" name="Rectangle 6"/>
          <p:cNvSpPr>
            <a:spLocks noChangeArrowheads="1"/>
          </p:cNvSpPr>
          <p:nvPr/>
        </p:nvSpPr>
        <p:spPr bwMode="auto">
          <a:xfrm>
            <a:off x="2338388" y="1766888"/>
            <a:ext cx="9144000" cy="0"/>
          </a:xfrm>
          <a:prstGeom prst="rect">
            <a:avLst/>
          </a:prstGeom>
          <a:noFill/>
          <a:ln w="12700">
            <a:noFill/>
            <a:miter lim="800000"/>
            <a:headEnd/>
            <a:tailEnd/>
          </a:ln>
          <a:effectLst/>
        </p:spPr>
        <p:txBody>
          <a:bodyPr>
            <a:spAutoFit/>
          </a:bodyPr>
          <a:lstStyle/>
          <a:p>
            <a:endParaRPr lang="en-US"/>
          </a:p>
        </p:txBody>
      </p:sp>
      <p:sp>
        <p:nvSpPr>
          <p:cNvPr id="737287" name="Rectangle 7"/>
          <p:cNvSpPr>
            <a:spLocks noChangeArrowheads="1"/>
          </p:cNvSpPr>
          <p:nvPr/>
        </p:nvSpPr>
        <p:spPr bwMode="auto">
          <a:xfrm>
            <a:off x="855663" y="1674813"/>
            <a:ext cx="1368425" cy="457200"/>
          </a:xfrm>
          <a:prstGeom prst="rect">
            <a:avLst/>
          </a:prstGeom>
          <a:noFill/>
          <a:ln w="12700">
            <a:noFill/>
            <a:miter lim="800000"/>
            <a:headEnd/>
            <a:tailEnd/>
          </a:ln>
          <a:effectLst/>
        </p:spPr>
        <p:txBody>
          <a:bodyPr wrap="none">
            <a:spAutoFit/>
          </a:bodyPr>
          <a:lstStyle/>
          <a:p>
            <a:r>
              <a:rPr lang="es-ES_tradnl" i="0">
                <a:latin typeface="Tahoma" pitchFamily="34" charset="0"/>
              </a:rPr>
              <a:t>Ejemplo:</a:t>
            </a:r>
            <a:endParaRPr lang="es-ES" i="0">
              <a:latin typeface="Tahoma" pitchFamily="34" charset="0"/>
            </a:endParaRPr>
          </a:p>
        </p:txBody>
      </p:sp>
      <p:pic>
        <p:nvPicPr>
          <p:cNvPr id="737294" name="Picture 14"/>
          <p:cNvPicPr>
            <a:picLocks noGrp="1" noChangeAspect="1" noChangeArrowheads="1"/>
          </p:cNvPicPr>
          <p:nvPr>
            <p:ph idx="1"/>
          </p:nvPr>
        </p:nvPicPr>
        <p:blipFill>
          <a:blip r:embed="rId3" cstate="print"/>
          <a:srcRect/>
          <a:stretch>
            <a:fillRect/>
          </a:stretch>
        </p:blipFill>
        <p:spPr>
          <a:xfrm>
            <a:off x="1790700" y="1801813"/>
            <a:ext cx="4935538" cy="4618037"/>
          </a:xfrm>
          <a:no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62" name="Rectangle 2"/>
          <p:cNvSpPr>
            <a:spLocks noGrp="1" noChangeArrowheads="1"/>
          </p:cNvSpPr>
          <p:nvPr>
            <p:ph type="title"/>
          </p:nvPr>
        </p:nvSpPr>
        <p:spPr>
          <a:noFill/>
          <a:ln/>
        </p:spPr>
        <p:txBody>
          <a:bodyPr lIns="92075" tIns="46038" rIns="92075" bIns="46038" anchor="ctr"/>
          <a:lstStyle/>
          <a:p>
            <a:r>
              <a:rPr lang="es-ES" sz="4000" dirty="0"/>
              <a:t>Diagrama de Clases</a:t>
            </a:r>
          </a:p>
        </p:txBody>
      </p:sp>
      <p:sp>
        <p:nvSpPr>
          <p:cNvPr id="6" name="5 Marcador de contenido"/>
          <p:cNvSpPr>
            <a:spLocks noGrp="1"/>
          </p:cNvSpPr>
          <p:nvPr>
            <p:ph sz="quarter" idx="1"/>
          </p:nvPr>
        </p:nvSpPr>
        <p:spPr/>
        <p:txBody>
          <a:bodyPr>
            <a:normAutofit fontScale="92500"/>
          </a:bodyPr>
          <a:lstStyle/>
          <a:p>
            <a:pPr marL="377825" indent="-377825" defTabSz="762000">
              <a:buFont typeface="Wingdings" pitchFamily="2" charset="2"/>
              <a:buChar char="§"/>
              <a:tabLst>
                <a:tab pos="377825" algn="l"/>
              </a:tabLst>
            </a:pPr>
            <a:r>
              <a:rPr lang="es-ES" sz="2800" dirty="0" smtClean="0">
                <a:latin typeface="Tahoma" pitchFamily="34" charset="0"/>
              </a:rPr>
              <a:t>El Diagrama de Clases es el diagrama principal para el análisis y diseño del sistema</a:t>
            </a:r>
          </a:p>
          <a:p>
            <a:pPr marL="377825" indent="-377825" defTabSz="762000">
              <a:lnSpc>
                <a:spcPct val="40000"/>
              </a:lnSpc>
              <a:buFont typeface="Wingdings" pitchFamily="2" charset="2"/>
              <a:buChar char="§"/>
              <a:tabLst>
                <a:tab pos="377825" algn="l"/>
              </a:tabLst>
            </a:pPr>
            <a:endParaRPr lang="es-ES" sz="2800" dirty="0" smtClean="0">
              <a:latin typeface="Tahoma" pitchFamily="34" charset="0"/>
            </a:endParaRPr>
          </a:p>
          <a:p>
            <a:pPr marL="377825" indent="-377825" defTabSz="762000">
              <a:tabLst>
                <a:tab pos="377825" algn="l"/>
              </a:tabLst>
            </a:pPr>
            <a:r>
              <a:rPr lang="es-ES" sz="2800" dirty="0" smtClean="0">
                <a:latin typeface="Tahoma" pitchFamily="34" charset="0"/>
              </a:rPr>
              <a:t>Un diagrama de clases presenta las clases del sistema con sus relaciones estructurales y de herencia</a:t>
            </a:r>
          </a:p>
          <a:p>
            <a:pPr marL="377825" indent="-377825" defTabSz="762000">
              <a:lnSpc>
                <a:spcPct val="20000"/>
              </a:lnSpc>
              <a:buFont typeface="Wingdings" pitchFamily="2" charset="2"/>
              <a:buChar char="§"/>
              <a:tabLst>
                <a:tab pos="377825" algn="l"/>
              </a:tabLst>
            </a:pPr>
            <a:endParaRPr lang="es-ES" sz="2800" dirty="0" smtClean="0">
              <a:latin typeface="Tahoma" pitchFamily="34" charset="0"/>
            </a:endParaRPr>
          </a:p>
          <a:p>
            <a:pPr marL="377825" indent="-377825" defTabSz="762000">
              <a:buFont typeface="Wingdings" pitchFamily="2" charset="2"/>
              <a:buChar char="§"/>
              <a:tabLst>
                <a:tab pos="377825" algn="l"/>
              </a:tabLst>
            </a:pPr>
            <a:r>
              <a:rPr lang="es-ES" sz="2800" dirty="0" smtClean="0">
                <a:latin typeface="Tahoma" pitchFamily="34" charset="0"/>
              </a:rPr>
              <a:t>La definición de clase incluye definiciones para atributos y </a:t>
            </a:r>
            <a:r>
              <a:rPr lang="es-ES_tradnl" sz="2800" dirty="0" smtClean="0">
                <a:latin typeface="Tahoma" pitchFamily="34" charset="0"/>
              </a:rPr>
              <a:t>operaciones</a:t>
            </a:r>
            <a:endParaRPr lang="es-ES" sz="2800" dirty="0" smtClean="0">
              <a:latin typeface="Tahoma" pitchFamily="34" charset="0"/>
            </a:endParaRPr>
          </a:p>
          <a:p>
            <a:pPr marL="377825" indent="-377825" defTabSz="762000">
              <a:lnSpc>
                <a:spcPct val="30000"/>
              </a:lnSpc>
              <a:buFont typeface="Wingdings" pitchFamily="2" charset="2"/>
              <a:buChar char="§"/>
              <a:tabLst>
                <a:tab pos="377825" algn="l"/>
              </a:tabLst>
            </a:pPr>
            <a:endParaRPr lang="es-ES" sz="2800" dirty="0" smtClean="0">
              <a:latin typeface="Tahoma" pitchFamily="34" charset="0"/>
            </a:endParaRPr>
          </a:p>
          <a:p>
            <a:pPr marL="377825" indent="-377825" defTabSz="762000">
              <a:buFont typeface="Wingdings" pitchFamily="2" charset="2"/>
              <a:buChar char="§"/>
              <a:tabLst>
                <a:tab pos="377825" algn="l"/>
              </a:tabLst>
            </a:pPr>
            <a:r>
              <a:rPr lang="es-ES" sz="2800" dirty="0" smtClean="0">
                <a:latin typeface="Tahoma" pitchFamily="34" charset="0"/>
              </a:rPr>
              <a:t>El </a:t>
            </a:r>
            <a:r>
              <a:rPr lang="es-ES_tradnl" sz="2800" dirty="0" smtClean="0">
                <a:latin typeface="Tahoma" pitchFamily="34" charset="0"/>
              </a:rPr>
              <a:t>modelo de casos de uso debería </a:t>
            </a:r>
            <a:r>
              <a:rPr lang="es-ES" sz="2800" dirty="0" smtClean="0">
                <a:latin typeface="Tahoma" pitchFamily="34" charset="0"/>
              </a:rPr>
              <a:t>aportar información para establecer las clases, objetos, atributos y </a:t>
            </a:r>
            <a:r>
              <a:rPr lang="es-ES_tradnl" sz="2800" dirty="0" smtClean="0">
                <a:latin typeface="Tahoma" pitchFamily="34" charset="0"/>
              </a:rPr>
              <a:t>operaciones</a:t>
            </a:r>
            <a:endParaRPr lang="es-ES" sz="2800" dirty="0" smtClean="0">
              <a:latin typeface="Tahoma" pitchFamily="34" charset="0"/>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5794" name="Rectangle 2"/>
          <p:cNvSpPr>
            <a:spLocks noGrp="1" noChangeArrowheads="1"/>
          </p:cNvSpPr>
          <p:nvPr>
            <p:ph type="title"/>
          </p:nvPr>
        </p:nvSpPr>
        <p:spPr>
          <a:xfrm>
            <a:off x="193675" y="241300"/>
            <a:ext cx="8763000" cy="1104900"/>
          </a:xfrm>
        </p:spPr>
        <p:txBody>
          <a:bodyPr>
            <a:normAutofit fontScale="90000"/>
          </a:bodyPr>
          <a:lstStyle/>
          <a:p>
            <a:r>
              <a:rPr lang="es-ES" sz="4000" dirty="0"/>
              <a:t>Construcción de una </a:t>
            </a:r>
            <a:r>
              <a:rPr lang="es-ES" sz="4000" dirty="0" smtClean="0"/>
              <a:t>casa </a:t>
            </a:r>
            <a:r>
              <a:rPr lang="es-ES" sz="4000" dirty="0"/>
              <a:t>para </a:t>
            </a:r>
            <a:r>
              <a:rPr lang="es-ES" sz="4000" dirty="0" smtClean="0"/>
              <a:t>“</a:t>
            </a:r>
            <a:r>
              <a:rPr lang="es-ES" sz="4000" dirty="0" err="1" smtClean="0"/>
              <a:t>Cachupin</a:t>
            </a:r>
            <a:r>
              <a:rPr lang="es-ES" sz="4000" dirty="0" smtClean="0"/>
              <a:t>” </a:t>
            </a:r>
            <a:br>
              <a:rPr lang="es-ES" sz="4000" dirty="0" smtClean="0"/>
            </a:br>
            <a:endParaRPr lang="es-ES" sz="4000" dirty="0"/>
          </a:p>
        </p:txBody>
      </p:sp>
      <p:pic>
        <p:nvPicPr>
          <p:cNvPr id="1185795" name="Picture 3" descr="DOGHOUSE"/>
          <p:cNvPicPr>
            <a:picLocks noChangeAspect="1" noChangeArrowheads="1"/>
          </p:cNvPicPr>
          <p:nvPr/>
        </p:nvPicPr>
        <p:blipFill>
          <a:blip r:embed="rId3" cstate="print"/>
          <a:srcRect/>
          <a:stretch>
            <a:fillRect/>
          </a:stretch>
        </p:blipFill>
        <p:spPr bwMode="auto">
          <a:xfrm>
            <a:off x="1043608" y="1412776"/>
            <a:ext cx="3151187" cy="4911725"/>
          </a:xfrm>
          <a:prstGeom prst="rect">
            <a:avLst/>
          </a:prstGeom>
          <a:noFill/>
        </p:spPr>
      </p:pic>
      <p:sp>
        <p:nvSpPr>
          <p:cNvPr id="1185796" name="Text Box 4"/>
          <p:cNvSpPr txBox="1">
            <a:spLocks noChangeArrowheads="1"/>
          </p:cNvSpPr>
          <p:nvPr/>
        </p:nvSpPr>
        <p:spPr bwMode="auto">
          <a:xfrm>
            <a:off x="5502275" y="2636912"/>
            <a:ext cx="3194050" cy="2246769"/>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a:spAutoFit/>
          </a:bodyPr>
          <a:lstStyle/>
          <a:p>
            <a:pPr marL="407988" indent="-407988" algn="l" defTabSz="958850"/>
            <a:r>
              <a:rPr lang="en-US" sz="2000" i="0" dirty="0" err="1">
                <a:latin typeface="Arial Narrow" pitchFamily="34" charset="0"/>
              </a:rPr>
              <a:t>Puede</a:t>
            </a:r>
            <a:r>
              <a:rPr lang="en-US" sz="2000" i="0" dirty="0">
                <a:latin typeface="Arial Narrow" pitchFamily="34" charset="0"/>
              </a:rPr>
              <a:t> </a:t>
            </a:r>
            <a:r>
              <a:rPr lang="en-US" sz="2000" i="0" dirty="0" err="1">
                <a:latin typeface="Arial Narrow" pitchFamily="34" charset="0"/>
              </a:rPr>
              <a:t>hacerlo</a:t>
            </a:r>
            <a:r>
              <a:rPr lang="en-US" sz="2000" i="0" dirty="0">
                <a:latin typeface="Arial Narrow" pitchFamily="34" charset="0"/>
              </a:rPr>
              <a:t> </a:t>
            </a:r>
            <a:r>
              <a:rPr lang="en-US" sz="2000" i="0" dirty="0" err="1">
                <a:latin typeface="Arial Narrow" pitchFamily="34" charset="0"/>
              </a:rPr>
              <a:t>una</a:t>
            </a:r>
            <a:r>
              <a:rPr lang="en-US" sz="2000" i="0" dirty="0">
                <a:latin typeface="Arial Narrow" pitchFamily="34" charset="0"/>
              </a:rPr>
              <a:t> sola persona</a:t>
            </a:r>
          </a:p>
          <a:p>
            <a:pPr marL="407988" indent="-407988" algn="l" defTabSz="958850"/>
            <a:r>
              <a:rPr lang="en-US" sz="2000" i="0" dirty="0" err="1">
                <a:latin typeface="Arial Narrow" pitchFamily="34" charset="0"/>
              </a:rPr>
              <a:t>Requiere</a:t>
            </a:r>
            <a:r>
              <a:rPr lang="en-US" sz="2000" i="0" dirty="0">
                <a:latin typeface="Arial Narrow" pitchFamily="34" charset="0"/>
              </a:rPr>
              <a:t>:</a:t>
            </a:r>
          </a:p>
          <a:p>
            <a:pPr marL="407988" indent="-407988" algn="l" defTabSz="958850"/>
            <a:r>
              <a:rPr lang="en-US" sz="2000" i="0" dirty="0">
                <a:latin typeface="Arial Narrow" pitchFamily="34" charset="0"/>
              </a:rPr>
              <a:t>	</a:t>
            </a:r>
            <a:r>
              <a:rPr lang="en-US" sz="2000" i="0" dirty="0" err="1">
                <a:latin typeface="Arial Narrow" pitchFamily="34" charset="0"/>
              </a:rPr>
              <a:t>Modelado</a:t>
            </a:r>
            <a:r>
              <a:rPr lang="en-US" sz="2000" i="0" dirty="0">
                <a:latin typeface="Arial Narrow" pitchFamily="34" charset="0"/>
              </a:rPr>
              <a:t> </a:t>
            </a:r>
            <a:r>
              <a:rPr lang="en-US" sz="2000" i="0" dirty="0" err="1">
                <a:latin typeface="Arial Narrow" pitchFamily="34" charset="0"/>
              </a:rPr>
              <a:t>mínimo</a:t>
            </a:r>
            <a:endParaRPr lang="en-US" sz="2000" i="0" dirty="0">
              <a:latin typeface="Arial Narrow" pitchFamily="34" charset="0"/>
            </a:endParaRPr>
          </a:p>
          <a:p>
            <a:pPr marL="407988" indent="-407988" algn="l" defTabSz="958850"/>
            <a:r>
              <a:rPr lang="en-US" sz="2000" i="0" dirty="0">
                <a:latin typeface="Arial Narrow" pitchFamily="34" charset="0"/>
              </a:rPr>
              <a:t>	</a:t>
            </a:r>
            <a:r>
              <a:rPr lang="en-US" sz="2000" i="0" dirty="0" err="1">
                <a:latin typeface="Arial Narrow" pitchFamily="34" charset="0"/>
              </a:rPr>
              <a:t>Proceso</a:t>
            </a:r>
            <a:r>
              <a:rPr lang="en-US" sz="2000" i="0" dirty="0">
                <a:latin typeface="Arial Narrow" pitchFamily="34" charset="0"/>
              </a:rPr>
              <a:t> simple</a:t>
            </a:r>
          </a:p>
          <a:p>
            <a:pPr marL="407988" indent="-407988" algn="l" defTabSz="958850"/>
            <a:r>
              <a:rPr lang="en-US" sz="2000" i="0" dirty="0">
                <a:latin typeface="Arial Narrow" pitchFamily="34" charset="0"/>
              </a:rPr>
              <a:t>	</a:t>
            </a:r>
            <a:r>
              <a:rPr lang="en-US" sz="2000" i="0" dirty="0" err="1">
                <a:latin typeface="Arial Narrow" pitchFamily="34" charset="0"/>
              </a:rPr>
              <a:t>Herramientas</a:t>
            </a:r>
            <a:r>
              <a:rPr lang="en-US" sz="2000" i="0" dirty="0">
                <a:latin typeface="Arial Narrow" pitchFamily="34" charset="0"/>
              </a:rPr>
              <a:t> simples</a:t>
            </a:r>
            <a:endParaRPr lang="en-US" sz="2000" i="0" dirty="0">
              <a:solidFill>
                <a:schemeClr val="bg2"/>
              </a:solidFill>
              <a:latin typeface="Arial Narrow" pitchFamily="34" charset="0"/>
            </a:endParaRPr>
          </a:p>
        </p:txBody>
      </p:sp>
      <p:sp>
        <p:nvSpPr>
          <p:cNvPr id="6" name="5 CuadroTexto"/>
          <p:cNvSpPr txBox="1"/>
          <p:nvPr/>
        </p:nvSpPr>
        <p:spPr>
          <a:xfrm>
            <a:off x="467544" y="6381328"/>
            <a:ext cx="8212569" cy="369332"/>
          </a:xfrm>
          <a:prstGeom prst="rect">
            <a:avLst/>
          </a:prstGeom>
          <a:noFill/>
        </p:spPr>
        <p:txBody>
          <a:bodyPr wrap="none" rtlCol="0">
            <a:spAutoFit/>
          </a:bodyPr>
          <a:lstStyle/>
          <a:p>
            <a:r>
              <a:rPr lang="es-ES_tradnl" dirty="0" smtClean="0">
                <a:latin typeface="Arial" charset="0"/>
              </a:rPr>
              <a:t>Fuente: “Software </a:t>
            </a:r>
            <a:r>
              <a:rPr lang="es-ES_tradnl" dirty="0" err="1" smtClean="0">
                <a:latin typeface="Arial" charset="0"/>
              </a:rPr>
              <a:t>Architecture</a:t>
            </a:r>
            <a:r>
              <a:rPr lang="es-ES_tradnl" dirty="0" smtClean="0">
                <a:latin typeface="Arial" charset="0"/>
              </a:rPr>
              <a:t> and UML” de Grady </a:t>
            </a:r>
            <a:r>
              <a:rPr lang="es-ES_tradnl" dirty="0" err="1" smtClean="0">
                <a:latin typeface="Arial" charset="0"/>
              </a:rPr>
              <a:t>Booch</a:t>
            </a:r>
            <a:r>
              <a:rPr lang="es-ES_tradnl" dirty="0" smtClean="0">
                <a:latin typeface="Arial" charset="0"/>
              </a:rPr>
              <a:t> (</a:t>
            </a:r>
            <a:r>
              <a:rPr lang="es-ES_tradnl" dirty="0" err="1" smtClean="0">
                <a:latin typeface="Arial" charset="0"/>
              </a:rPr>
              <a:t>Rational</a:t>
            </a:r>
            <a:r>
              <a:rPr lang="es-ES_tradnl" dirty="0" smtClean="0">
                <a:latin typeface="Arial" charset="0"/>
              </a:rPr>
              <a:t> Software).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85796"/>
                                        </p:tgtEl>
                                        <p:attrNameLst>
                                          <p:attrName>style.visibility</p:attrName>
                                        </p:attrNameLst>
                                      </p:cBhvr>
                                      <p:to>
                                        <p:strVal val="visible"/>
                                      </p:to>
                                    </p:set>
                                    <p:animEffect transition="in" filter="dissolve">
                                      <p:cBhvr>
                                        <p:cTn id="7" dur="500"/>
                                        <p:tgtEl>
                                          <p:spTgt spid="1185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5796" grpId="0" animBg="1"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Diagrama de Clases</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30</a:t>
            </a:fld>
            <a:endParaRPr lang="es-ES_tradnl"/>
          </a:p>
        </p:txBody>
      </p:sp>
      <p:sp>
        <p:nvSpPr>
          <p:cNvPr id="4" name="3 Marcador de contenido"/>
          <p:cNvSpPr>
            <a:spLocks noGrp="1"/>
          </p:cNvSpPr>
          <p:nvPr>
            <p:ph sz="quarter" idx="1"/>
          </p:nvPr>
        </p:nvSpPr>
        <p:spPr/>
        <p:txBody>
          <a:bodyPr/>
          <a:lstStyle/>
          <a:p>
            <a:r>
              <a:rPr lang="es-ES" dirty="0" smtClean="0"/>
              <a:t>Un diagrama de clases esta compuesto por los siguientes elementos:</a:t>
            </a:r>
          </a:p>
          <a:p>
            <a:r>
              <a:rPr lang="es-ES" b="1" dirty="0" smtClean="0"/>
              <a:t>Clase</a:t>
            </a:r>
            <a:r>
              <a:rPr lang="es-ES" dirty="0" smtClean="0"/>
              <a:t>: atributos, métodos y visibilidad.</a:t>
            </a:r>
          </a:p>
          <a:p>
            <a:r>
              <a:rPr lang="es-ES" b="1" dirty="0" smtClean="0"/>
              <a:t>Relaciones</a:t>
            </a:r>
            <a:r>
              <a:rPr lang="es-ES" dirty="0" smtClean="0"/>
              <a:t>: Herencia, Composición, Agregación, Asociación y Uso.</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Diagrama de Clases</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31</a:t>
            </a:fld>
            <a:endParaRPr lang="es-ES_tradnl"/>
          </a:p>
        </p:txBody>
      </p:sp>
      <p:sp>
        <p:nvSpPr>
          <p:cNvPr id="4" name="3 Marcador de contenido"/>
          <p:cNvSpPr>
            <a:spLocks noGrp="1"/>
          </p:cNvSpPr>
          <p:nvPr>
            <p:ph sz="quarter" idx="1"/>
          </p:nvPr>
        </p:nvSpPr>
        <p:spPr>
          <a:xfrm>
            <a:off x="301752" y="1527048"/>
            <a:ext cx="6430488" cy="4854280"/>
          </a:xfrm>
        </p:spPr>
        <p:txBody>
          <a:bodyPr>
            <a:normAutofit fontScale="92500"/>
          </a:bodyPr>
          <a:lstStyle/>
          <a:p>
            <a:r>
              <a:rPr lang="es-ES" b="1" dirty="0" smtClean="0"/>
              <a:t>Clase: </a:t>
            </a:r>
            <a:r>
              <a:rPr lang="es-ES" dirty="0" smtClean="0"/>
              <a:t>s la unidad básica que encapsula toda la información de un Objeto </a:t>
            </a:r>
            <a:endParaRPr lang="es-ES" b="1" dirty="0" smtClean="0"/>
          </a:p>
          <a:p>
            <a:pPr lvl="1" algn="just"/>
            <a:r>
              <a:rPr lang="es-ES" sz="2400" b="1" dirty="0" smtClean="0"/>
              <a:t>Superior</a:t>
            </a:r>
            <a:r>
              <a:rPr lang="es-ES" sz="2400" dirty="0" smtClean="0"/>
              <a:t>: Contiene el nombre de la Clase</a:t>
            </a:r>
          </a:p>
          <a:p>
            <a:pPr lvl="1" algn="just"/>
            <a:r>
              <a:rPr lang="es-ES" sz="2400" b="1" dirty="0" smtClean="0"/>
              <a:t>Intermedio</a:t>
            </a:r>
            <a:r>
              <a:rPr lang="es-ES" sz="2400" dirty="0" smtClean="0"/>
              <a:t>: Contiene los atributos (o variables de instancia) que caracterizan a la Clase (pueden ser </a:t>
            </a:r>
            <a:r>
              <a:rPr lang="es-ES" sz="2400" dirty="0" err="1" smtClean="0"/>
              <a:t>private</a:t>
            </a:r>
            <a:r>
              <a:rPr lang="es-ES" sz="2400" dirty="0" smtClean="0"/>
              <a:t>, </a:t>
            </a:r>
            <a:r>
              <a:rPr lang="es-ES" sz="2400" dirty="0" err="1" smtClean="0"/>
              <a:t>protected</a:t>
            </a:r>
            <a:r>
              <a:rPr lang="es-ES" sz="2400" dirty="0" smtClean="0"/>
              <a:t> o </a:t>
            </a:r>
            <a:r>
              <a:rPr lang="es-ES" sz="2400" dirty="0" err="1" smtClean="0"/>
              <a:t>public</a:t>
            </a:r>
            <a:r>
              <a:rPr lang="es-ES" sz="2400" dirty="0" smtClean="0"/>
              <a:t>).</a:t>
            </a:r>
          </a:p>
          <a:p>
            <a:pPr lvl="1" algn="just"/>
            <a:r>
              <a:rPr lang="es-ES" sz="2400" b="1" dirty="0" smtClean="0"/>
              <a:t>Inferior</a:t>
            </a:r>
            <a:r>
              <a:rPr lang="es-ES" sz="2400" dirty="0" smtClean="0"/>
              <a:t>: Contiene los métodos u operaciones, los cuales son la forma como interactúa el objeto con su entorno (dependiendo de la visibilidad: </a:t>
            </a:r>
            <a:r>
              <a:rPr lang="es-ES" sz="2400" dirty="0" err="1" smtClean="0"/>
              <a:t>private</a:t>
            </a:r>
            <a:r>
              <a:rPr lang="es-ES" sz="2400" dirty="0" smtClean="0"/>
              <a:t>, </a:t>
            </a:r>
            <a:r>
              <a:rPr lang="es-ES" sz="2400" dirty="0" err="1" smtClean="0"/>
              <a:t>protected</a:t>
            </a:r>
            <a:r>
              <a:rPr lang="es-ES" sz="2400" dirty="0" smtClean="0"/>
              <a:t> o </a:t>
            </a:r>
            <a:r>
              <a:rPr lang="es-ES" sz="2400" dirty="0" err="1" smtClean="0"/>
              <a:t>public</a:t>
            </a:r>
            <a:r>
              <a:rPr lang="es-ES" sz="2400" dirty="0" smtClean="0"/>
              <a:t>).</a:t>
            </a:r>
          </a:p>
          <a:p>
            <a:endParaRPr lang="es-ES" b="1" dirty="0" smtClean="0"/>
          </a:p>
          <a:p>
            <a:endParaRPr lang="en-US" dirty="0"/>
          </a:p>
        </p:txBody>
      </p:sp>
      <p:pic>
        <p:nvPicPr>
          <p:cNvPr id="119810" name="Picture 2" descr="http://www.dcc.uchile.cl/~psalinas/uml/img/modelo/clase1.jpg"/>
          <p:cNvPicPr>
            <a:picLocks noChangeAspect="1" noChangeArrowheads="1"/>
          </p:cNvPicPr>
          <p:nvPr/>
        </p:nvPicPr>
        <p:blipFill>
          <a:blip r:embed="rId2" cstate="print"/>
          <a:srcRect/>
          <a:stretch>
            <a:fillRect/>
          </a:stretch>
        </p:blipFill>
        <p:spPr bwMode="auto">
          <a:xfrm>
            <a:off x="6876256" y="2060848"/>
            <a:ext cx="2016224" cy="1963629"/>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Diagrama de Clases</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32</a:t>
            </a:fld>
            <a:endParaRPr lang="es-ES_tradnl"/>
          </a:p>
        </p:txBody>
      </p:sp>
      <p:sp>
        <p:nvSpPr>
          <p:cNvPr id="4" name="3 Marcador de contenido"/>
          <p:cNvSpPr>
            <a:spLocks noGrp="1"/>
          </p:cNvSpPr>
          <p:nvPr>
            <p:ph sz="quarter" idx="1"/>
          </p:nvPr>
        </p:nvSpPr>
        <p:spPr/>
        <p:txBody>
          <a:bodyPr/>
          <a:lstStyle/>
          <a:p>
            <a:r>
              <a:rPr lang="es-ES" b="1" dirty="0" smtClean="0"/>
              <a:t>Relaciones</a:t>
            </a:r>
          </a:p>
          <a:p>
            <a:pPr lvl="1"/>
            <a:r>
              <a:rPr lang="es-ES" b="1" dirty="0" smtClean="0"/>
              <a:t>uno o muchos</a:t>
            </a:r>
            <a:r>
              <a:rPr lang="es-ES" dirty="0" smtClean="0"/>
              <a:t>: 1..* (1..n)</a:t>
            </a:r>
          </a:p>
          <a:p>
            <a:pPr lvl="1"/>
            <a:r>
              <a:rPr lang="es-ES" b="1" dirty="0" smtClean="0"/>
              <a:t>0 o muchos</a:t>
            </a:r>
            <a:r>
              <a:rPr lang="es-ES" dirty="0" smtClean="0"/>
              <a:t>: 0..* (0..n)</a:t>
            </a:r>
          </a:p>
          <a:p>
            <a:pPr lvl="1"/>
            <a:r>
              <a:rPr lang="es-ES" b="1" dirty="0" smtClean="0"/>
              <a:t>número fijo</a:t>
            </a:r>
            <a:r>
              <a:rPr lang="es-ES" dirty="0" smtClean="0"/>
              <a:t>: m (m denota el número).</a:t>
            </a:r>
          </a:p>
          <a:p>
            <a:pPr lvl="1"/>
            <a:endParaRPr lang="es-ES" dirty="0" smtClean="0"/>
          </a:p>
          <a:p>
            <a:pPr lvl="1"/>
            <a:r>
              <a:rPr lang="es-ES" dirty="0" smtClean="0"/>
              <a:t>Herencia</a:t>
            </a:r>
          </a:p>
          <a:p>
            <a:pPr lvl="1"/>
            <a:r>
              <a:rPr lang="es-ES" dirty="0" smtClean="0"/>
              <a:t>Agregación</a:t>
            </a:r>
          </a:p>
          <a:p>
            <a:pPr lvl="1"/>
            <a:r>
              <a:rPr lang="es-ES" dirty="0" smtClean="0"/>
              <a:t>Asociación</a:t>
            </a:r>
          </a:p>
          <a:p>
            <a:pPr lvl="1"/>
            <a:r>
              <a:rPr lang="es-ES" dirty="0" smtClean="0"/>
              <a:t>Dependencia o Instanciación (uso):</a:t>
            </a:r>
          </a:p>
          <a:p>
            <a:pPr lvl="1"/>
            <a:endParaRPr lang="es-ES" dirty="0" smtClean="0"/>
          </a:p>
          <a:p>
            <a:pPr lvl="1"/>
            <a:r>
              <a:rPr lang="es-ES" dirty="0" smtClean="0"/>
              <a:t>Clase Abstracta</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Diagrama de Clases</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33</a:t>
            </a:fld>
            <a:endParaRPr lang="es-ES_tradnl"/>
          </a:p>
        </p:txBody>
      </p:sp>
      <p:sp>
        <p:nvSpPr>
          <p:cNvPr id="4" name="3 Marcador de contenido"/>
          <p:cNvSpPr>
            <a:spLocks noGrp="1"/>
          </p:cNvSpPr>
          <p:nvPr>
            <p:ph sz="half" idx="1"/>
          </p:nvPr>
        </p:nvSpPr>
        <p:spPr>
          <a:xfrm>
            <a:off x="107504" y="1371600"/>
            <a:ext cx="4414264" cy="4721696"/>
          </a:xfrm>
        </p:spPr>
        <p:txBody>
          <a:bodyPr>
            <a:normAutofit fontScale="92500"/>
          </a:bodyPr>
          <a:lstStyle/>
          <a:p>
            <a:r>
              <a:rPr lang="en-US" b="1" dirty="0" err="1" smtClean="0"/>
              <a:t>Relaciones</a:t>
            </a:r>
            <a:endParaRPr lang="en-US" b="1" dirty="0" smtClean="0"/>
          </a:p>
          <a:p>
            <a:pPr algn="just"/>
            <a:r>
              <a:rPr lang="es-ES" b="1" dirty="0" smtClean="0"/>
              <a:t>Herencia (Especialización / Generalización)</a:t>
            </a:r>
            <a:r>
              <a:rPr lang="es-ES" dirty="0" smtClean="0"/>
              <a:t>: Indica que una subclase hereda los métodos y atributos especificados por una </a:t>
            </a:r>
            <a:r>
              <a:rPr lang="es-ES" dirty="0" err="1" smtClean="0"/>
              <a:t>Super</a:t>
            </a:r>
            <a:r>
              <a:rPr lang="es-ES" dirty="0" smtClean="0"/>
              <a:t> Clase, por ende la Subclase además de poseer sus propios métodos y atributos, poseerá las características y atributos visibles de la </a:t>
            </a:r>
            <a:r>
              <a:rPr lang="es-ES" dirty="0" err="1" smtClean="0"/>
              <a:t>Super</a:t>
            </a:r>
            <a:r>
              <a:rPr lang="es-ES" dirty="0" smtClean="0"/>
              <a:t> Clase (</a:t>
            </a:r>
            <a:r>
              <a:rPr lang="es-ES" dirty="0" err="1" smtClean="0"/>
              <a:t>public</a:t>
            </a:r>
            <a:r>
              <a:rPr lang="es-ES" dirty="0" smtClean="0"/>
              <a:t> y </a:t>
            </a:r>
            <a:r>
              <a:rPr lang="es-ES" dirty="0" err="1" smtClean="0"/>
              <a:t>protected</a:t>
            </a:r>
            <a:r>
              <a:rPr lang="es-ES" dirty="0" smtClean="0"/>
              <a:t>), </a:t>
            </a:r>
          </a:p>
          <a:p>
            <a:endParaRPr lang="en-US" b="1" dirty="0" smtClean="0"/>
          </a:p>
          <a:p>
            <a:endParaRPr lang="en-US" b="1" dirty="0"/>
          </a:p>
        </p:txBody>
      </p:sp>
      <p:pic>
        <p:nvPicPr>
          <p:cNvPr id="126980" name="Picture 4" descr="http://www.dcc.uchile.cl/~psalinas/uml/img/modelo/herencia2.jpg"/>
          <p:cNvPicPr>
            <a:picLocks noGrp="1" noChangeAspect="1" noChangeArrowheads="1"/>
          </p:cNvPicPr>
          <p:nvPr>
            <p:ph sz="half" idx="2"/>
          </p:nvPr>
        </p:nvPicPr>
        <p:blipFill>
          <a:blip r:embed="rId2" cstate="print"/>
          <a:srcRect/>
          <a:stretch>
            <a:fillRect/>
          </a:stretch>
        </p:blipFill>
        <p:spPr bwMode="auto">
          <a:xfrm>
            <a:off x="5285506" y="2032951"/>
            <a:ext cx="3317926" cy="3124241"/>
          </a:xfrm>
          <a:prstGeom prst="rect">
            <a:avLst/>
          </a:prstGeom>
          <a:noFill/>
        </p:spPr>
      </p:pic>
      <p:pic>
        <p:nvPicPr>
          <p:cNvPr id="126982" name="Picture 6" descr="http://www.dcc.uchile.cl/~psalinas/uml/img/modelo/herencia1.jpg"/>
          <p:cNvPicPr>
            <a:picLocks noChangeAspect="1" noChangeArrowheads="1"/>
          </p:cNvPicPr>
          <p:nvPr/>
        </p:nvPicPr>
        <p:blipFill>
          <a:blip r:embed="rId3" cstate="print"/>
          <a:srcRect/>
          <a:stretch>
            <a:fillRect/>
          </a:stretch>
        </p:blipFill>
        <p:spPr bwMode="auto">
          <a:xfrm>
            <a:off x="5292080" y="5589240"/>
            <a:ext cx="1728192" cy="615119"/>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Diagrama de Clases</a:t>
            </a:r>
            <a:endParaRPr lang="en-US" dirty="0"/>
          </a:p>
        </p:txBody>
      </p:sp>
      <p:sp>
        <p:nvSpPr>
          <p:cNvPr id="3" name="2 Marcador de número de diapositiva"/>
          <p:cNvSpPr>
            <a:spLocks noGrp="1"/>
          </p:cNvSpPr>
          <p:nvPr>
            <p:ph type="sldNum" sz="quarter" idx="12"/>
          </p:nvPr>
        </p:nvSpPr>
        <p:spPr/>
        <p:txBody>
          <a:bodyPr/>
          <a:lstStyle/>
          <a:p>
            <a:fld id="{05EF0A3A-444B-4496-8607-A3731496B2DD}" type="slidenum">
              <a:rPr lang="es-ES_tradnl" smtClean="0"/>
              <a:pPr/>
              <a:t>34</a:t>
            </a:fld>
            <a:endParaRPr lang="es-ES_tradnl"/>
          </a:p>
        </p:txBody>
      </p:sp>
      <p:sp>
        <p:nvSpPr>
          <p:cNvPr id="4" name="3 Marcador de contenido"/>
          <p:cNvSpPr>
            <a:spLocks noGrp="1"/>
          </p:cNvSpPr>
          <p:nvPr>
            <p:ph sz="half" idx="1"/>
          </p:nvPr>
        </p:nvSpPr>
        <p:spPr/>
        <p:txBody>
          <a:bodyPr/>
          <a:lstStyle/>
          <a:p>
            <a:r>
              <a:rPr lang="es-ES" b="1" dirty="0" smtClean="0"/>
              <a:t>Agregación</a:t>
            </a:r>
            <a:endParaRPr lang="es-ES" dirty="0" smtClean="0"/>
          </a:p>
          <a:p>
            <a:pPr lvl="1"/>
            <a:r>
              <a:rPr lang="es-ES" dirty="0" smtClean="0"/>
              <a:t>Cuando se requiere componer objetos que son instancias de clases definidas por el desarrollador de la aplicación, tenemos dos posibilidades:</a:t>
            </a:r>
          </a:p>
          <a:p>
            <a:pPr lvl="2"/>
            <a:r>
              <a:rPr lang="en-US" dirty="0" err="1" smtClean="0"/>
              <a:t>Por</a:t>
            </a:r>
            <a:r>
              <a:rPr lang="en-US" dirty="0" smtClean="0"/>
              <a:t> Valor</a:t>
            </a:r>
          </a:p>
          <a:p>
            <a:pPr lvl="2"/>
            <a:r>
              <a:rPr lang="en-US" dirty="0" err="1" smtClean="0"/>
              <a:t>Por</a:t>
            </a:r>
            <a:r>
              <a:rPr lang="en-US" dirty="0" smtClean="0"/>
              <a:t> </a:t>
            </a:r>
            <a:r>
              <a:rPr lang="en-US" dirty="0" err="1" smtClean="0"/>
              <a:t>Referencia</a:t>
            </a:r>
            <a:endParaRPr lang="en-US" dirty="0"/>
          </a:p>
        </p:txBody>
      </p:sp>
      <p:pic>
        <p:nvPicPr>
          <p:cNvPr id="132098" name="Picture 2" descr="http://www.dcc.uchile.cl/~psalinas/uml/img/modelo/agregacion2.jpg"/>
          <p:cNvPicPr>
            <a:picLocks noGrp="1" noChangeAspect="1" noChangeArrowheads="1"/>
          </p:cNvPicPr>
          <p:nvPr>
            <p:ph sz="half" idx="2"/>
          </p:nvPr>
        </p:nvPicPr>
        <p:blipFill>
          <a:blip r:embed="rId2" cstate="print"/>
          <a:srcRect/>
          <a:stretch>
            <a:fillRect/>
          </a:stretch>
        </p:blipFill>
        <p:spPr bwMode="auto">
          <a:xfrm>
            <a:off x="4932040" y="1916832"/>
            <a:ext cx="3402118" cy="1440160"/>
          </a:xfrm>
          <a:prstGeom prst="rect">
            <a:avLst/>
          </a:prstGeom>
          <a:noFill/>
        </p:spPr>
      </p:pic>
      <p:pic>
        <p:nvPicPr>
          <p:cNvPr id="132100" name="Picture 4" descr="http://www.dcc.uchile.cl/~psalinas/uml/img/modelo/agregacion1.jpg"/>
          <p:cNvPicPr>
            <a:picLocks noChangeAspect="1" noChangeArrowheads="1"/>
          </p:cNvPicPr>
          <p:nvPr/>
        </p:nvPicPr>
        <p:blipFill>
          <a:blip r:embed="rId3" cstate="print"/>
          <a:srcRect/>
          <a:stretch>
            <a:fillRect/>
          </a:stretch>
        </p:blipFill>
        <p:spPr bwMode="auto">
          <a:xfrm>
            <a:off x="5724128" y="4077072"/>
            <a:ext cx="1589715" cy="504056"/>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Diagrama de Clases</a:t>
            </a:r>
            <a:endParaRPr lang="en-US" dirty="0"/>
          </a:p>
        </p:txBody>
      </p:sp>
      <p:sp>
        <p:nvSpPr>
          <p:cNvPr id="3" name="2 Marcador de número de diapositiva"/>
          <p:cNvSpPr>
            <a:spLocks noGrp="1"/>
          </p:cNvSpPr>
          <p:nvPr>
            <p:ph type="sldNum" sz="quarter" idx="12"/>
          </p:nvPr>
        </p:nvSpPr>
        <p:spPr/>
        <p:txBody>
          <a:bodyPr/>
          <a:lstStyle/>
          <a:p>
            <a:fld id="{05EF0A3A-444B-4496-8607-A3731496B2DD}" type="slidenum">
              <a:rPr lang="es-ES_tradnl" smtClean="0"/>
              <a:pPr/>
              <a:t>35</a:t>
            </a:fld>
            <a:endParaRPr lang="es-ES_tradnl"/>
          </a:p>
        </p:txBody>
      </p:sp>
      <p:sp>
        <p:nvSpPr>
          <p:cNvPr id="4" name="3 Marcador de contenido"/>
          <p:cNvSpPr>
            <a:spLocks noGrp="1"/>
          </p:cNvSpPr>
          <p:nvPr>
            <p:ph sz="half" idx="1"/>
          </p:nvPr>
        </p:nvSpPr>
        <p:spPr/>
        <p:txBody>
          <a:bodyPr/>
          <a:lstStyle/>
          <a:p>
            <a:r>
              <a:rPr lang="es-ES" b="1" dirty="0" smtClean="0"/>
              <a:t>Asociación</a:t>
            </a:r>
            <a:endParaRPr lang="es-ES" dirty="0" smtClean="0"/>
          </a:p>
          <a:p>
            <a:r>
              <a:rPr lang="es-ES" dirty="0" smtClean="0"/>
              <a:t>La relación entre clases conocida como Asociación, permite asociar objetos que colaboran entre si. Cabe destacar que no es una relación fuerte, es decir, el tiempo de vida de un objeto no depende del otro.</a:t>
            </a:r>
          </a:p>
          <a:p>
            <a:endParaRPr lang="en-US" dirty="0"/>
          </a:p>
        </p:txBody>
      </p:sp>
      <p:pic>
        <p:nvPicPr>
          <p:cNvPr id="129026" name="Picture 2" descr="http://www.dcc.uchile.cl/~psalinas/uml/img/modelo/easociacion.jpg"/>
          <p:cNvPicPr>
            <a:picLocks noGrp="1" noChangeAspect="1" noChangeArrowheads="1"/>
          </p:cNvPicPr>
          <p:nvPr>
            <p:ph sz="half" idx="2"/>
          </p:nvPr>
        </p:nvPicPr>
        <p:blipFill>
          <a:blip r:embed="rId2" cstate="print"/>
          <a:srcRect/>
          <a:stretch>
            <a:fillRect/>
          </a:stretch>
        </p:blipFill>
        <p:spPr bwMode="auto">
          <a:xfrm>
            <a:off x="5004048" y="1628800"/>
            <a:ext cx="3764144" cy="864096"/>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Diagrama de Clases</a:t>
            </a:r>
            <a:endParaRPr lang="en-US" dirty="0"/>
          </a:p>
        </p:txBody>
      </p:sp>
      <p:sp>
        <p:nvSpPr>
          <p:cNvPr id="3" name="2 Marcador de número de diapositiva"/>
          <p:cNvSpPr>
            <a:spLocks noGrp="1"/>
          </p:cNvSpPr>
          <p:nvPr>
            <p:ph type="sldNum" sz="quarter" idx="12"/>
          </p:nvPr>
        </p:nvSpPr>
        <p:spPr/>
        <p:txBody>
          <a:bodyPr/>
          <a:lstStyle/>
          <a:p>
            <a:fld id="{05EF0A3A-444B-4496-8607-A3731496B2DD}" type="slidenum">
              <a:rPr lang="es-ES_tradnl" smtClean="0"/>
              <a:pPr/>
              <a:t>36</a:t>
            </a:fld>
            <a:endParaRPr lang="es-ES_tradnl"/>
          </a:p>
        </p:txBody>
      </p:sp>
      <p:sp>
        <p:nvSpPr>
          <p:cNvPr id="4" name="3 Marcador de contenido"/>
          <p:cNvSpPr>
            <a:spLocks noGrp="1"/>
          </p:cNvSpPr>
          <p:nvPr>
            <p:ph sz="half" idx="1"/>
          </p:nvPr>
        </p:nvSpPr>
        <p:spPr/>
        <p:txBody>
          <a:bodyPr/>
          <a:lstStyle/>
          <a:p>
            <a:r>
              <a:rPr lang="es-ES" b="1" dirty="0" smtClean="0"/>
              <a:t>Dependencia o Instanciación (uso)</a:t>
            </a:r>
            <a:endParaRPr lang="es-ES" dirty="0" smtClean="0"/>
          </a:p>
          <a:p>
            <a:r>
              <a:rPr lang="es-ES" dirty="0" smtClean="0"/>
              <a:t>Representa un tipo de relación muy particular, en la que una clase es instanciada (su instanciación es dependiente de otro objeto/clase). Se denota por una flecha punteada.</a:t>
            </a:r>
          </a:p>
          <a:p>
            <a:endParaRPr lang="en-US" dirty="0"/>
          </a:p>
        </p:txBody>
      </p:sp>
      <p:pic>
        <p:nvPicPr>
          <p:cNvPr id="131074" name="Picture 2" descr="http://www.dcc.uchile.cl/~psalinas/uml/img/modelo/edependencia.jpg"/>
          <p:cNvPicPr>
            <a:picLocks noGrp="1" noChangeAspect="1" noChangeArrowheads="1"/>
          </p:cNvPicPr>
          <p:nvPr>
            <p:ph sz="half" idx="2"/>
          </p:nvPr>
        </p:nvPicPr>
        <p:blipFill>
          <a:blip r:embed="rId2" cstate="print"/>
          <a:srcRect/>
          <a:stretch>
            <a:fillRect/>
          </a:stretch>
        </p:blipFill>
        <p:spPr bwMode="auto">
          <a:xfrm>
            <a:off x="4932040" y="1988840"/>
            <a:ext cx="3994676" cy="864096"/>
          </a:xfrm>
          <a:prstGeom prst="rect">
            <a:avLst/>
          </a:prstGeom>
          <a:noFill/>
        </p:spPr>
      </p:pic>
      <p:pic>
        <p:nvPicPr>
          <p:cNvPr id="131076" name="Picture 4" descr="http://www.dcc.uchile.cl/~psalinas/uml/img/modelo/dependencia1.jpg"/>
          <p:cNvPicPr>
            <a:picLocks noChangeAspect="1" noChangeArrowheads="1"/>
          </p:cNvPicPr>
          <p:nvPr/>
        </p:nvPicPr>
        <p:blipFill>
          <a:blip r:embed="rId3" cstate="print"/>
          <a:srcRect/>
          <a:stretch>
            <a:fillRect/>
          </a:stretch>
        </p:blipFill>
        <p:spPr bwMode="auto">
          <a:xfrm>
            <a:off x="5292080" y="3356992"/>
            <a:ext cx="3456384" cy="864096"/>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Diagrama de Clases</a:t>
            </a:r>
            <a:endParaRPr lang="en-US" dirty="0"/>
          </a:p>
        </p:txBody>
      </p:sp>
      <p:sp>
        <p:nvSpPr>
          <p:cNvPr id="3" name="2 Marcador de número de diapositiva"/>
          <p:cNvSpPr>
            <a:spLocks noGrp="1"/>
          </p:cNvSpPr>
          <p:nvPr>
            <p:ph type="sldNum" sz="quarter" idx="12"/>
          </p:nvPr>
        </p:nvSpPr>
        <p:spPr/>
        <p:txBody>
          <a:bodyPr/>
          <a:lstStyle/>
          <a:p>
            <a:fld id="{05EF0A3A-444B-4496-8607-A3731496B2DD}" type="slidenum">
              <a:rPr lang="es-ES_tradnl" smtClean="0"/>
              <a:pPr/>
              <a:t>37</a:t>
            </a:fld>
            <a:endParaRPr lang="es-ES_tradnl"/>
          </a:p>
        </p:txBody>
      </p:sp>
      <p:sp>
        <p:nvSpPr>
          <p:cNvPr id="4" name="3 Marcador de contenido"/>
          <p:cNvSpPr>
            <a:spLocks noGrp="1"/>
          </p:cNvSpPr>
          <p:nvPr>
            <p:ph sz="half" idx="1"/>
          </p:nvPr>
        </p:nvSpPr>
        <p:spPr>
          <a:xfrm>
            <a:off x="179512" y="1371600"/>
            <a:ext cx="4392488" cy="4721696"/>
          </a:xfrm>
        </p:spPr>
        <p:txBody>
          <a:bodyPr>
            <a:normAutofit fontScale="92500" lnSpcReduction="10000"/>
          </a:bodyPr>
          <a:lstStyle/>
          <a:p>
            <a:r>
              <a:rPr lang="en-US" b="1" dirty="0" err="1" smtClean="0"/>
              <a:t>Clase</a:t>
            </a:r>
            <a:r>
              <a:rPr lang="en-US" b="1" dirty="0" smtClean="0"/>
              <a:t> </a:t>
            </a:r>
            <a:r>
              <a:rPr lang="en-US" b="1" dirty="0" err="1" smtClean="0"/>
              <a:t>Abastracta</a:t>
            </a:r>
            <a:endParaRPr lang="en-US" b="1" dirty="0" smtClean="0"/>
          </a:p>
          <a:p>
            <a:pPr algn="just"/>
            <a:r>
              <a:rPr lang="es-ES" dirty="0" smtClean="0"/>
              <a:t>Una clase abstracta se denota con el nombre de la clase y de los métodos con letra “</a:t>
            </a:r>
            <a:r>
              <a:rPr lang="es-ES" i="1" dirty="0" smtClean="0"/>
              <a:t>cursiva</a:t>
            </a:r>
            <a:r>
              <a:rPr lang="es-ES" dirty="0" smtClean="0"/>
              <a:t>". Esto indica que la clase definida no puede ser instanciada pues posee métodos abstractos (aún no han sido definidos, es decir, sin implementación). La única forma de utilizarla es definiendo subclases, que implementan los métodos abstractos definidos.</a:t>
            </a:r>
          </a:p>
          <a:p>
            <a:endParaRPr lang="en-US" dirty="0"/>
          </a:p>
        </p:txBody>
      </p:sp>
      <p:pic>
        <p:nvPicPr>
          <p:cNvPr id="130050" name="Picture 2" descr="http://www.dcc.uchile.cl/~psalinas/uml/img/modelo/abstracta.jpg"/>
          <p:cNvPicPr>
            <a:picLocks noGrp="1" noChangeAspect="1" noChangeArrowheads="1"/>
          </p:cNvPicPr>
          <p:nvPr>
            <p:ph sz="half" idx="2"/>
          </p:nvPr>
        </p:nvPicPr>
        <p:blipFill>
          <a:blip r:embed="rId2" cstate="print"/>
          <a:srcRect/>
          <a:stretch>
            <a:fillRect/>
          </a:stretch>
        </p:blipFill>
        <p:spPr bwMode="auto">
          <a:xfrm>
            <a:off x="4922171" y="2564904"/>
            <a:ext cx="3065626" cy="1853635"/>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sz="3600" dirty="0" smtClean="0"/>
              <a:t>Diagrama de Clases</a:t>
            </a:r>
            <a:endParaRPr lang="en-US" dirty="0"/>
          </a:p>
        </p:txBody>
      </p:sp>
      <p:sp>
        <p:nvSpPr>
          <p:cNvPr id="3" name="2 Marcador de número de diapositiva"/>
          <p:cNvSpPr>
            <a:spLocks noGrp="1"/>
          </p:cNvSpPr>
          <p:nvPr>
            <p:ph type="sldNum" sz="quarter" idx="12"/>
          </p:nvPr>
        </p:nvSpPr>
        <p:spPr/>
        <p:txBody>
          <a:bodyPr/>
          <a:lstStyle/>
          <a:p>
            <a:fld id="{0EE33131-A822-44F5-84B9-4856EE29DE94}" type="slidenum">
              <a:rPr lang="es-ES_tradnl" smtClean="0"/>
              <a:pPr/>
              <a:t>38</a:t>
            </a:fld>
            <a:endParaRPr lang="es-ES_tradnl"/>
          </a:p>
        </p:txBody>
      </p:sp>
      <p:sp>
        <p:nvSpPr>
          <p:cNvPr id="8" name="7 Marcador de contenido"/>
          <p:cNvSpPr>
            <a:spLocks noGrp="1"/>
          </p:cNvSpPr>
          <p:nvPr>
            <p:ph sz="quarter" idx="1"/>
          </p:nvPr>
        </p:nvSpPr>
        <p:spPr/>
        <p:txBody>
          <a:bodyPr>
            <a:normAutofit/>
          </a:bodyPr>
          <a:lstStyle/>
          <a:p>
            <a:r>
              <a:rPr lang="en-US" dirty="0" err="1" smtClean="0"/>
              <a:t>Pasos</a:t>
            </a:r>
            <a:r>
              <a:rPr lang="en-US" dirty="0" smtClean="0"/>
              <a:t> </a:t>
            </a:r>
            <a:r>
              <a:rPr lang="en-US" dirty="0" err="1" smtClean="0"/>
              <a:t>recomendados</a:t>
            </a:r>
            <a:r>
              <a:rPr lang="en-US" dirty="0" smtClean="0"/>
              <a:t>:</a:t>
            </a:r>
          </a:p>
          <a:p>
            <a:pPr lvl="1"/>
            <a:r>
              <a:rPr lang="en-US" dirty="0" err="1" smtClean="0"/>
              <a:t>Elaborar</a:t>
            </a:r>
            <a:r>
              <a:rPr lang="en-US" dirty="0" smtClean="0"/>
              <a:t> </a:t>
            </a:r>
            <a:r>
              <a:rPr lang="en-US" dirty="0" err="1" smtClean="0"/>
              <a:t>una</a:t>
            </a:r>
            <a:r>
              <a:rPr lang="en-US" dirty="0" smtClean="0"/>
              <a:t> </a:t>
            </a:r>
            <a:r>
              <a:rPr lang="en-US" dirty="0" err="1" smtClean="0"/>
              <a:t>lista</a:t>
            </a:r>
            <a:r>
              <a:rPr lang="en-US" dirty="0" smtClean="0"/>
              <a:t> de </a:t>
            </a:r>
            <a:r>
              <a:rPr lang="en-US" dirty="0" err="1" smtClean="0"/>
              <a:t>clases</a:t>
            </a:r>
            <a:r>
              <a:rPr lang="en-US" dirty="0" smtClean="0"/>
              <a:t> </a:t>
            </a:r>
            <a:r>
              <a:rPr lang="en-US" dirty="0" err="1" smtClean="0"/>
              <a:t>candidatas</a:t>
            </a:r>
            <a:r>
              <a:rPr lang="en-US" dirty="0" smtClean="0"/>
              <a:t> </a:t>
            </a:r>
            <a:r>
              <a:rPr lang="es-ES" dirty="0" smtClean="0"/>
              <a:t>detectar clases con diferentes niveles de abstracción</a:t>
            </a:r>
          </a:p>
          <a:p>
            <a:pPr lvl="1"/>
            <a:r>
              <a:rPr lang="es-ES" dirty="0" smtClean="0"/>
              <a:t>Definir las clases y colocarles sus atributos y comportamientos</a:t>
            </a:r>
          </a:p>
          <a:p>
            <a:pPr lvl="1"/>
            <a:r>
              <a:rPr lang="es-ES" dirty="0" smtClean="0"/>
              <a:t>Elegir la clase más representativa y colocarla en el centro del modelo</a:t>
            </a:r>
          </a:p>
          <a:p>
            <a:pPr lvl="1"/>
            <a:r>
              <a:rPr lang="es-ES" dirty="0" smtClean="0"/>
              <a:t>Asociar una a una el resto de las clases</a:t>
            </a:r>
          </a:p>
          <a:p>
            <a:pPr lvl="1"/>
            <a:r>
              <a:rPr lang="es-ES" dirty="0" smtClean="0"/>
              <a:t>Determinar multiplicidad y condicionalidad</a:t>
            </a:r>
          </a:p>
          <a:p>
            <a:pPr lvl="1"/>
            <a:r>
              <a:rPr lang="en-US" dirty="0" err="1" smtClean="0"/>
              <a:t>Incorporar</a:t>
            </a:r>
            <a:r>
              <a:rPr lang="en-US" dirty="0" smtClean="0"/>
              <a:t> </a:t>
            </a:r>
            <a:r>
              <a:rPr lang="en-US" dirty="0" err="1" smtClean="0"/>
              <a:t>clases</a:t>
            </a:r>
            <a:r>
              <a:rPr lang="en-US" dirty="0" smtClean="0"/>
              <a:t> </a:t>
            </a:r>
            <a:r>
              <a:rPr lang="en-US" dirty="0" err="1" smtClean="0"/>
              <a:t>asociativas</a:t>
            </a:r>
            <a:endParaRPr lang="en-US" dirty="0" smtClean="0"/>
          </a:p>
          <a:p>
            <a:pPr lvl="1"/>
            <a:r>
              <a:rPr lang="es-ES" dirty="0" smtClean="0"/>
              <a:t>Incorporar agregación y generalización</a:t>
            </a:r>
          </a:p>
          <a:p>
            <a:pPr lvl="1"/>
            <a:r>
              <a:rPr lang="es-ES" dirty="0" smtClean="0"/>
              <a:t>Verificar y validar el modelo contra los requerimientos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t>Diagrama de Secuencia</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39</a:t>
            </a:fld>
            <a:endParaRPr lang="es-ES_tradnl"/>
          </a:p>
        </p:txBody>
      </p:sp>
      <p:sp>
        <p:nvSpPr>
          <p:cNvPr id="4" name="3 Marcador de contenido"/>
          <p:cNvSpPr>
            <a:spLocks noGrp="1"/>
          </p:cNvSpPr>
          <p:nvPr>
            <p:ph sz="quarter" idx="1"/>
          </p:nvPr>
        </p:nvSpPr>
        <p:spPr/>
        <p:txBody>
          <a:bodyPr/>
          <a:lstStyle/>
          <a:p>
            <a:r>
              <a:rPr lang="es-ES" dirty="0" smtClean="0"/>
              <a:t>El diagrama de interacción, representa la forma en como un Cliente (Actor) u Objetos (Clases) se comunican entre si en petición a un evento. Esto implica recorrer toda la secuencia de llamadas, de donde se obtienen las responsabilidades claramente.</a:t>
            </a:r>
          </a:p>
          <a:p>
            <a:r>
              <a:rPr lang="es-ES" dirty="0" smtClean="0"/>
              <a:t>Dicho diagrama puede ser obtenido de dos partes, desde el Diagrama Estático de Clases o el de Casos de Uso (son diferentes).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42" name="Rectangle 2"/>
          <p:cNvSpPr>
            <a:spLocks noGrp="1" noChangeArrowheads="1"/>
          </p:cNvSpPr>
          <p:nvPr>
            <p:ph type="title"/>
          </p:nvPr>
        </p:nvSpPr>
        <p:spPr/>
        <p:txBody>
          <a:bodyPr/>
          <a:lstStyle/>
          <a:p>
            <a:r>
              <a:rPr lang="es-ES" sz="4000"/>
              <a:t>Construcción de una casa</a:t>
            </a:r>
          </a:p>
        </p:txBody>
      </p:sp>
      <p:pic>
        <p:nvPicPr>
          <p:cNvPr id="1187843" name="Picture 3" descr="HOUSE"/>
          <p:cNvPicPr>
            <a:picLocks noChangeAspect="1" noChangeArrowheads="1"/>
          </p:cNvPicPr>
          <p:nvPr/>
        </p:nvPicPr>
        <p:blipFill>
          <a:blip r:embed="rId3" cstate="print"/>
          <a:srcRect/>
          <a:stretch>
            <a:fillRect/>
          </a:stretch>
        </p:blipFill>
        <p:spPr bwMode="auto">
          <a:xfrm>
            <a:off x="1259632" y="1484784"/>
            <a:ext cx="7248525" cy="4651375"/>
          </a:xfrm>
          <a:prstGeom prst="rect">
            <a:avLst/>
          </a:prstGeom>
          <a:noFill/>
        </p:spPr>
      </p:pic>
      <p:sp>
        <p:nvSpPr>
          <p:cNvPr id="1187844" name="Text Box 4"/>
          <p:cNvSpPr txBox="1">
            <a:spLocks noChangeArrowheads="1"/>
          </p:cNvSpPr>
          <p:nvPr/>
        </p:nvSpPr>
        <p:spPr bwMode="auto">
          <a:xfrm>
            <a:off x="179512" y="3877885"/>
            <a:ext cx="3024336" cy="2431435"/>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wrap="square">
            <a:spAutoFit/>
          </a:bodyPr>
          <a:lstStyle/>
          <a:p>
            <a:pPr marL="407988" indent="-407988" algn="l" defTabSz="958850"/>
            <a:r>
              <a:rPr lang="en-US" sz="1600" i="0" dirty="0" err="1">
                <a:latin typeface="Arial Narrow" pitchFamily="34" charset="0"/>
              </a:rPr>
              <a:t>Construida</a:t>
            </a:r>
            <a:r>
              <a:rPr lang="en-US" sz="1600" i="0" dirty="0">
                <a:latin typeface="Arial Narrow" pitchFamily="34" charset="0"/>
              </a:rPr>
              <a:t> </a:t>
            </a:r>
            <a:r>
              <a:rPr lang="en-US" sz="1600" i="0" dirty="0" err="1">
                <a:latin typeface="Arial Narrow" pitchFamily="34" charset="0"/>
              </a:rPr>
              <a:t>eficientemente</a:t>
            </a:r>
            <a:r>
              <a:rPr lang="en-US" sz="1600" i="0" dirty="0">
                <a:latin typeface="Arial Narrow" pitchFamily="34" charset="0"/>
              </a:rPr>
              <a:t> y en un </a:t>
            </a:r>
            <a:r>
              <a:rPr lang="en-US" sz="1600" i="0" dirty="0" err="1">
                <a:latin typeface="Arial Narrow" pitchFamily="34" charset="0"/>
              </a:rPr>
              <a:t>tiempo</a:t>
            </a:r>
            <a:r>
              <a:rPr lang="en-US" sz="1600" i="0" dirty="0">
                <a:latin typeface="Arial Narrow" pitchFamily="34" charset="0"/>
              </a:rPr>
              <a:t> </a:t>
            </a:r>
          </a:p>
          <a:p>
            <a:pPr marL="407988" indent="-407988" algn="l" defTabSz="958850"/>
            <a:r>
              <a:rPr lang="en-US" sz="1600" i="0" dirty="0" err="1">
                <a:latin typeface="Arial Narrow" pitchFamily="34" charset="0"/>
              </a:rPr>
              <a:t>razonable</a:t>
            </a:r>
            <a:r>
              <a:rPr lang="en-US" sz="1600" i="0" dirty="0">
                <a:latin typeface="Arial Narrow" pitchFamily="34" charset="0"/>
              </a:rPr>
              <a:t> </a:t>
            </a:r>
            <a:r>
              <a:rPr lang="en-US" sz="1600" i="0" dirty="0" err="1">
                <a:latin typeface="Arial Narrow" pitchFamily="34" charset="0"/>
              </a:rPr>
              <a:t>por</a:t>
            </a:r>
            <a:r>
              <a:rPr lang="en-US" sz="1600" i="0" dirty="0">
                <a:latin typeface="Arial Narrow" pitchFamily="34" charset="0"/>
              </a:rPr>
              <a:t> un </a:t>
            </a:r>
            <a:r>
              <a:rPr lang="en-US" sz="1600" i="0" dirty="0" err="1">
                <a:latin typeface="Arial Narrow" pitchFamily="34" charset="0"/>
              </a:rPr>
              <a:t>equipo</a:t>
            </a:r>
            <a:endParaRPr lang="en-US" sz="1600" i="0" dirty="0">
              <a:latin typeface="Arial Narrow" pitchFamily="34" charset="0"/>
            </a:endParaRPr>
          </a:p>
          <a:p>
            <a:pPr marL="407988" indent="-407988" algn="l" defTabSz="958850"/>
            <a:r>
              <a:rPr lang="en-US" sz="1600" i="0" dirty="0" err="1">
                <a:latin typeface="Arial Narrow" pitchFamily="34" charset="0"/>
              </a:rPr>
              <a:t>Requiere</a:t>
            </a:r>
            <a:r>
              <a:rPr lang="en-US" sz="1600" i="0" dirty="0">
                <a:latin typeface="Arial Narrow" pitchFamily="34" charset="0"/>
              </a:rPr>
              <a:t>:</a:t>
            </a:r>
          </a:p>
          <a:p>
            <a:pPr marL="407988" indent="-407988" algn="l" defTabSz="958850"/>
            <a:r>
              <a:rPr lang="en-US" sz="1600" i="0" dirty="0">
                <a:latin typeface="Arial Narrow" pitchFamily="34" charset="0"/>
              </a:rPr>
              <a:t>	</a:t>
            </a:r>
            <a:r>
              <a:rPr lang="en-US" sz="1600" i="0" dirty="0" err="1">
                <a:latin typeface="Arial Narrow" pitchFamily="34" charset="0"/>
              </a:rPr>
              <a:t>Modelado</a:t>
            </a:r>
            <a:endParaRPr lang="en-US" sz="1600" i="0" dirty="0">
              <a:latin typeface="Arial Narrow" pitchFamily="34" charset="0"/>
            </a:endParaRPr>
          </a:p>
          <a:p>
            <a:pPr marL="407988" indent="-407988" algn="l" defTabSz="958850"/>
            <a:r>
              <a:rPr lang="en-US" sz="1600" i="0" dirty="0">
                <a:latin typeface="Arial Narrow" pitchFamily="34" charset="0"/>
              </a:rPr>
              <a:t>	</a:t>
            </a:r>
            <a:r>
              <a:rPr lang="en-US" sz="1600" i="0" dirty="0" err="1">
                <a:latin typeface="Arial Narrow" pitchFamily="34" charset="0"/>
              </a:rPr>
              <a:t>Proceso</a:t>
            </a:r>
            <a:r>
              <a:rPr lang="en-US" sz="1600" i="0" dirty="0">
                <a:latin typeface="Arial Narrow" pitchFamily="34" charset="0"/>
              </a:rPr>
              <a:t> </a:t>
            </a:r>
            <a:r>
              <a:rPr lang="en-US" sz="1600" i="0" dirty="0" err="1">
                <a:latin typeface="Arial Narrow" pitchFamily="34" charset="0"/>
              </a:rPr>
              <a:t>bien</a:t>
            </a:r>
            <a:r>
              <a:rPr lang="en-US" sz="1600" i="0" dirty="0">
                <a:latin typeface="Arial Narrow" pitchFamily="34" charset="0"/>
              </a:rPr>
              <a:t> </a:t>
            </a:r>
            <a:r>
              <a:rPr lang="en-US" sz="1600" i="0" dirty="0" err="1">
                <a:latin typeface="Arial Narrow" pitchFamily="34" charset="0"/>
              </a:rPr>
              <a:t>definido</a:t>
            </a:r>
            <a:endParaRPr lang="en-US" sz="1600" i="0" dirty="0">
              <a:latin typeface="Arial Narrow" pitchFamily="34" charset="0"/>
            </a:endParaRPr>
          </a:p>
          <a:p>
            <a:pPr marL="407988" indent="-407988" algn="l" defTabSz="958850"/>
            <a:r>
              <a:rPr lang="en-US" sz="1600" i="0" dirty="0">
                <a:latin typeface="Arial Narrow" pitchFamily="34" charset="0"/>
              </a:rPr>
              <a:t>	</a:t>
            </a:r>
            <a:r>
              <a:rPr lang="en-US" sz="1600" i="0" dirty="0" err="1">
                <a:latin typeface="Arial Narrow" pitchFamily="34" charset="0"/>
              </a:rPr>
              <a:t>Herramientas</a:t>
            </a:r>
            <a:r>
              <a:rPr lang="en-US" sz="1600" i="0" dirty="0">
                <a:latin typeface="Arial Narrow" pitchFamily="34" charset="0"/>
              </a:rPr>
              <a:t> </a:t>
            </a:r>
            <a:r>
              <a:rPr lang="en-US" sz="1600" i="0" dirty="0" err="1">
                <a:latin typeface="Arial Narrow" pitchFamily="34" charset="0"/>
              </a:rPr>
              <a:t>más</a:t>
            </a:r>
            <a:r>
              <a:rPr lang="en-US" sz="1600" i="0" dirty="0">
                <a:latin typeface="Arial Narrow" pitchFamily="34" charset="0"/>
              </a:rPr>
              <a:t> </a:t>
            </a:r>
            <a:r>
              <a:rPr lang="en-US" sz="1600" i="0" dirty="0" err="1">
                <a:latin typeface="Arial Narrow" pitchFamily="34" charset="0"/>
              </a:rPr>
              <a:t>sofisticadas</a:t>
            </a:r>
            <a:endParaRPr lang="en-US" sz="1600" i="0" dirty="0">
              <a:solidFill>
                <a:schemeClr val="bg2"/>
              </a:solidFill>
              <a:latin typeface="Arial Narrow" pitchFamily="34" charset="0"/>
            </a:endParaRPr>
          </a:p>
        </p:txBody>
      </p:sp>
      <p:sp>
        <p:nvSpPr>
          <p:cNvPr id="6" name="5 CuadroTexto"/>
          <p:cNvSpPr txBox="1"/>
          <p:nvPr/>
        </p:nvSpPr>
        <p:spPr>
          <a:xfrm>
            <a:off x="467544" y="6381328"/>
            <a:ext cx="8212569" cy="369332"/>
          </a:xfrm>
          <a:prstGeom prst="rect">
            <a:avLst/>
          </a:prstGeom>
          <a:noFill/>
        </p:spPr>
        <p:txBody>
          <a:bodyPr wrap="none" rtlCol="0">
            <a:spAutoFit/>
          </a:bodyPr>
          <a:lstStyle/>
          <a:p>
            <a:r>
              <a:rPr lang="es-ES_tradnl" dirty="0" smtClean="0">
                <a:latin typeface="Arial" charset="0"/>
              </a:rPr>
              <a:t>Fuente: “Software </a:t>
            </a:r>
            <a:r>
              <a:rPr lang="es-ES_tradnl" dirty="0" err="1" smtClean="0">
                <a:latin typeface="Arial" charset="0"/>
              </a:rPr>
              <a:t>Architecture</a:t>
            </a:r>
            <a:r>
              <a:rPr lang="es-ES_tradnl" dirty="0" smtClean="0">
                <a:latin typeface="Arial" charset="0"/>
              </a:rPr>
              <a:t> and UML” de Grady </a:t>
            </a:r>
            <a:r>
              <a:rPr lang="es-ES_tradnl" dirty="0" err="1" smtClean="0">
                <a:latin typeface="Arial" charset="0"/>
              </a:rPr>
              <a:t>Booch</a:t>
            </a:r>
            <a:r>
              <a:rPr lang="es-ES_tradnl" dirty="0" smtClean="0">
                <a:latin typeface="Arial" charset="0"/>
              </a:rPr>
              <a:t> (</a:t>
            </a:r>
            <a:r>
              <a:rPr lang="es-ES_tradnl" dirty="0" err="1" smtClean="0">
                <a:latin typeface="Arial" charset="0"/>
              </a:rPr>
              <a:t>Rational</a:t>
            </a:r>
            <a:r>
              <a:rPr lang="es-ES_tradnl" dirty="0" smtClean="0">
                <a:latin typeface="Arial" charset="0"/>
              </a:rPr>
              <a:t> Software).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87844"/>
                                        </p:tgtEl>
                                        <p:attrNameLst>
                                          <p:attrName>style.visibility</p:attrName>
                                        </p:attrNameLst>
                                      </p:cBhvr>
                                      <p:to>
                                        <p:strVal val="visible"/>
                                      </p:to>
                                    </p:set>
                                    <p:animEffect transition="in" filter="dissolve">
                                      <p:cBhvr>
                                        <p:cTn id="7" dur="500"/>
                                        <p:tgtEl>
                                          <p:spTgt spid="1187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44" grpId="0" animBg="1"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Diagramas</a:t>
            </a:r>
            <a:r>
              <a:rPr lang="en-US" dirty="0" smtClean="0"/>
              <a:t> de </a:t>
            </a:r>
            <a:r>
              <a:rPr lang="en-US" dirty="0" err="1" smtClean="0"/>
              <a:t>Secuencia</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40</a:t>
            </a:fld>
            <a:endParaRPr lang="es-ES_tradnl"/>
          </a:p>
        </p:txBody>
      </p:sp>
      <p:sp>
        <p:nvSpPr>
          <p:cNvPr id="4" name="3 Marcador de contenido"/>
          <p:cNvSpPr>
            <a:spLocks noGrp="1"/>
          </p:cNvSpPr>
          <p:nvPr>
            <p:ph sz="quarter" idx="1"/>
          </p:nvPr>
        </p:nvSpPr>
        <p:spPr/>
        <p:txBody>
          <a:bodyPr>
            <a:normAutofit/>
          </a:bodyPr>
          <a:lstStyle/>
          <a:p>
            <a:r>
              <a:rPr lang="es-ES" dirty="0" smtClean="0"/>
              <a:t>Es uno de los dos diagramas de interacción que se propone en UML.</a:t>
            </a:r>
          </a:p>
          <a:p>
            <a:r>
              <a:rPr lang="es-ES" dirty="0" smtClean="0"/>
              <a:t> Describe la forma en la que colaboran entre sí los objetos para llevar </a:t>
            </a:r>
            <a:r>
              <a:rPr lang="en-US" dirty="0" smtClean="0"/>
              <a:t>a </a:t>
            </a:r>
            <a:r>
              <a:rPr lang="en-US" dirty="0" err="1" smtClean="0"/>
              <a:t>cabo</a:t>
            </a:r>
            <a:r>
              <a:rPr lang="en-US" dirty="0" smtClean="0"/>
              <a:t> </a:t>
            </a:r>
            <a:r>
              <a:rPr lang="en-US" dirty="0" err="1" smtClean="0"/>
              <a:t>sus</a:t>
            </a:r>
            <a:r>
              <a:rPr lang="en-US" dirty="0" smtClean="0"/>
              <a:t> </a:t>
            </a:r>
            <a:r>
              <a:rPr lang="en-US" dirty="0" err="1" smtClean="0"/>
              <a:t>respectivas</a:t>
            </a:r>
            <a:r>
              <a:rPr lang="en-US" dirty="0" smtClean="0"/>
              <a:t> </a:t>
            </a:r>
            <a:r>
              <a:rPr lang="en-US" dirty="0" err="1" smtClean="0"/>
              <a:t>responsabilidades</a:t>
            </a:r>
            <a:r>
              <a:rPr lang="en-US" dirty="0" smtClean="0"/>
              <a:t>.</a:t>
            </a:r>
          </a:p>
          <a:p>
            <a:r>
              <a:rPr lang="es-ES" dirty="0" smtClean="0"/>
              <a:t>Cada diagrama representa la funcionalidad de un único caso de uso.</a:t>
            </a:r>
          </a:p>
          <a:p>
            <a:r>
              <a:rPr lang="es-ES" dirty="0" smtClean="0"/>
              <a:t>Permite ver cómo se suceden cronológicamente los mensajes entre </a:t>
            </a:r>
            <a:r>
              <a:rPr lang="en-US" dirty="0" smtClean="0"/>
              <a:t>los </a:t>
            </a:r>
            <a:r>
              <a:rPr lang="en-US" dirty="0" err="1" smtClean="0"/>
              <a:t>objetos</a:t>
            </a:r>
            <a:r>
              <a:rPr lang="en-US" dirty="0" smtClean="0"/>
              <a: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Diagramas</a:t>
            </a:r>
            <a:r>
              <a:rPr lang="en-US" dirty="0" smtClean="0"/>
              <a:t> de </a:t>
            </a:r>
            <a:r>
              <a:rPr lang="en-US" dirty="0" err="1" smtClean="0"/>
              <a:t>Secuencia</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41</a:t>
            </a:fld>
            <a:endParaRPr lang="es-ES_tradnl"/>
          </a:p>
        </p:txBody>
      </p:sp>
      <p:sp>
        <p:nvSpPr>
          <p:cNvPr id="4" name="3 Marcador de contenido"/>
          <p:cNvSpPr>
            <a:spLocks noGrp="1"/>
          </p:cNvSpPr>
          <p:nvPr>
            <p:ph sz="half" idx="1"/>
          </p:nvPr>
        </p:nvSpPr>
        <p:spPr/>
        <p:txBody>
          <a:bodyPr>
            <a:normAutofit/>
          </a:bodyPr>
          <a:lstStyle/>
          <a:p>
            <a:r>
              <a:rPr lang="es-ES" b="1" dirty="0" smtClean="0"/>
              <a:t>Elementos</a:t>
            </a:r>
            <a:endParaRPr lang="es-ES" dirty="0" smtClean="0"/>
          </a:p>
          <a:p>
            <a:r>
              <a:rPr lang="es-ES" b="1" dirty="0" smtClean="0"/>
              <a:t>Objeto/Actor</a:t>
            </a:r>
            <a:r>
              <a:rPr lang="es-ES" dirty="0" smtClean="0"/>
              <a:t>:</a:t>
            </a:r>
          </a:p>
          <a:p>
            <a:r>
              <a:rPr lang="es-ES" dirty="0" smtClean="0"/>
              <a:t>El rectángulo representa una instancia de un Objeto en particular, y la línea punteada representa las llamadas a métodos del objeto.</a:t>
            </a:r>
          </a:p>
          <a:p>
            <a:endParaRPr lang="en-US" dirty="0"/>
          </a:p>
        </p:txBody>
      </p:sp>
      <p:pic>
        <p:nvPicPr>
          <p:cNvPr id="89090" name="Picture 2" descr="http://www.dcc.uchile.cl/~psalinas/uml/img/interaccion/objeto.jpg"/>
          <p:cNvPicPr>
            <a:picLocks noGrp="1" noChangeAspect="1" noChangeArrowheads="1"/>
          </p:cNvPicPr>
          <p:nvPr>
            <p:ph sz="half" idx="2"/>
          </p:nvPr>
        </p:nvPicPr>
        <p:blipFill>
          <a:blip r:embed="rId2" cstate="print"/>
          <a:srcRect/>
          <a:stretch>
            <a:fillRect/>
          </a:stretch>
        </p:blipFill>
        <p:spPr bwMode="auto">
          <a:xfrm>
            <a:off x="6165850" y="3121819"/>
            <a:ext cx="1308100" cy="1181100"/>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n-US" dirty="0" err="1" smtClean="0"/>
              <a:t>Diagramas</a:t>
            </a:r>
            <a:r>
              <a:rPr lang="en-US" dirty="0" smtClean="0"/>
              <a:t> de </a:t>
            </a:r>
            <a:r>
              <a:rPr lang="en-US" dirty="0" err="1" smtClean="0"/>
              <a:t>Secuencia</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42</a:t>
            </a:fld>
            <a:endParaRPr lang="es-ES_tradnl"/>
          </a:p>
        </p:txBody>
      </p:sp>
      <p:sp>
        <p:nvSpPr>
          <p:cNvPr id="6" name="5 Marcador de contenido"/>
          <p:cNvSpPr>
            <a:spLocks noGrp="1"/>
          </p:cNvSpPr>
          <p:nvPr>
            <p:ph sz="half" idx="1"/>
          </p:nvPr>
        </p:nvSpPr>
        <p:spPr/>
        <p:txBody>
          <a:bodyPr>
            <a:normAutofit/>
          </a:bodyPr>
          <a:lstStyle/>
          <a:p>
            <a:r>
              <a:rPr lang="es-ES" b="1" dirty="0" smtClean="0"/>
              <a:t>Mensaje a Otro Objeto</a:t>
            </a:r>
            <a:r>
              <a:rPr lang="es-ES" dirty="0" smtClean="0"/>
              <a:t>:</a:t>
            </a:r>
          </a:p>
          <a:p>
            <a:r>
              <a:rPr lang="es-ES" dirty="0" smtClean="0"/>
              <a:t>Se representa por una flecha entre un objeto y otro, representa la llamada de un método (operación) de un objeto en particular.</a:t>
            </a:r>
          </a:p>
          <a:p>
            <a:endParaRPr lang="en-US" dirty="0"/>
          </a:p>
        </p:txBody>
      </p:sp>
      <p:pic>
        <p:nvPicPr>
          <p:cNvPr id="87042" name="Picture 2" descr="http://www.dcc.uchile.cl/~psalinas/uml/img/interaccion/message.jpg"/>
          <p:cNvPicPr>
            <a:picLocks noGrp="1" noChangeAspect="1" noChangeArrowheads="1"/>
          </p:cNvPicPr>
          <p:nvPr>
            <p:ph sz="half" idx="2"/>
          </p:nvPr>
        </p:nvPicPr>
        <p:blipFill>
          <a:blip r:embed="rId2" cstate="print"/>
          <a:srcRect/>
          <a:stretch>
            <a:fillRect/>
          </a:stretch>
        </p:blipFill>
        <p:spPr bwMode="auto">
          <a:xfrm>
            <a:off x="5478939" y="2924944"/>
            <a:ext cx="2119559" cy="1244625"/>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n-US" dirty="0" err="1" smtClean="0"/>
              <a:t>Diagramas</a:t>
            </a:r>
            <a:r>
              <a:rPr lang="en-US" dirty="0" smtClean="0"/>
              <a:t> de </a:t>
            </a:r>
            <a:r>
              <a:rPr lang="en-US" dirty="0" err="1" smtClean="0"/>
              <a:t>Secuencia</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43</a:t>
            </a:fld>
            <a:endParaRPr lang="es-ES_tradnl"/>
          </a:p>
        </p:txBody>
      </p:sp>
      <p:sp>
        <p:nvSpPr>
          <p:cNvPr id="6" name="5 Marcador de contenido"/>
          <p:cNvSpPr>
            <a:spLocks noGrp="1"/>
          </p:cNvSpPr>
          <p:nvPr>
            <p:ph sz="half" idx="1"/>
          </p:nvPr>
        </p:nvSpPr>
        <p:spPr/>
        <p:txBody>
          <a:bodyPr/>
          <a:lstStyle/>
          <a:p>
            <a:r>
              <a:rPr lang="es-ES" b="1" dirty="0" smtClean="0"/>
              <a:t>Mensaje al Mismo Objeto</a:t>
            </a:r>
            <a:r>
              <a:rPr lang="es-ES" dirty="0" smtClean="0"/>
              <a:t>:</a:t>
            </a:r>
          </a:p>
          <a:p>
            <a:r>
              <a:rPr lang="es-ES" dirty="0" smtClean="0"/>
              <a:t>No solo llamadas a métodos de objetos externos pueden realizarse, también es posible visualizar llamadas a métodos desde el mismo objeto en estudio.</a:t>
            </a:r>
          </a:p>
          <a:p>
            <a:endParaRPr lang="en-US" dirty="0"/>
          </a:p>
        </p:txBody>
      </p:sp>
      <p:pic>
        <p:nvPicPr>
          <p:cNvPr id="88066" name="Picture 2" descr="http://www.dcc.uchile.cl/~psalinas/uml/img/interaccion/selfmessage.jpg"/>
          <p:cNvPicPr>
            <a:picLocks noGrp="1" noChangeAspect="1" noChangeArrowheads="1"/>
          </p:cNvPicPr>
          <p:nvPr>
            <p:ph sz="half" idx="2"/>
          </p:nvPr>
        </p:nvPicPr>
        <p:blipFill>
          <a:blip r:embed="rId2" cstate="print"/>
          <a:srcRect/>
          <a:stretch>
            <a:fillRect/>
          </a:stretch>
        </p:blipFill>
        <p:spPr bwMode="auto">
          <a:xfrm>
            <a:off x="5364088" y="2692155"/>
            <a:ext cx="2387243" cy="1672949"/>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Diagramas</a:t>
            </a:r>
            <a:r>
              <a:rPr lang="en-US" dirty="0" smtClean="0"/>
              <a:t> de </a:t>
            </a:r>
            <a:r>
              <a:rPr lang="en-US" dirty="0" err="1" smtClean="0"/>
              <a:t>Secuencia</a:t>
            </a:r>
            <a:endParaRPr lang="en-US" dirty="0"/>
          </a:p>
        </p:txBody>
      </p:sp>
      <p:sp>
        <p:nvSpPr>
          <p:cNvPr id="3" name="2 Marcador de número de diapositiva"/>
          <p:cNvSpPr>
            <a:spLocks noGrp="1"/>
          </p:cNvSpPr>
          <p:nvPr>
            <p:ph type="sldNum" sz="quarter" idx="12"/>
          </p:nvPr>
        </p:nvSpPr>
        <p:spPr/>
        <p:txBody>
          <a:bodyPr/>
          <a:lstStyle/>
          <a:p>
            <a:fld id="{05EF0A3A-444B-4496-8607-A3731496B2DD}" type="slidenum">
              <a:rPr lang="es-ES_tradnl" smtClean="0"/>
              <a:pPr/>
              <a:t>44</a:t>
            </a:fld>
            <a:endParaRPr lang="es-ES_tradnl"/>
          </a:p>
        </p:txBody>
      </p:sp>
      <p:sp>
        <p:nvSpPr>
          <p:cNvPr id="5" name="4 Marcador de contenido"/>
          <p:cNvSpPr>
            <a:spLocks noGrp="1"/>
          </p:cNvSpPr>
          <p:nvPr>
            <p:ph sz="half" idx="2"/>
          </p:nvPr>
        </p:nvSpPr>
        <p:spPr/>
        <p:txBody>
          <a:bodyPr/>
          <a:lstStyle/>
          <a:p>
            <a:endParaRPr lang="en-US" dirty="0" smtClean="0"/>
          </a:p>
          <a:p>
            <a:r>
              <a:rPr lang="en-US" dirty="0" err="1" smtClean="0"/>
              <a:t>Mensaje</a:t>
            </a:r>
            <a:r>
              <a:rPr lang="en-US" dirty="0" smtClean="0"/>
              <a:t> </a:t>
            </a:r>
            <a:r>
              <a:rPr lang="en-US" dirty="0" err="1" smtClean="0"/>
              <a:t>Sincrono</a:t>
            </a:r>
            <a:endParaRPr lang="en-US" dirty="0" smtClean="0"/>
          </a:p>
          <a:p>
            <a:endParaRPr lang="en-US" dirty="0" smtClean="0"/>
          </a:p>
          <a:p>
            <a:r>
              <a:rPr lang="en-US" dirty="0" err="1" smtClean="0"/>
              <a:t>Mnesaje</a:t>
            </a:r>
            <a:r>
              <a:rPr lang="en-US" dirty="0" smtClean="0"/>
              <a:t> </a:t>
            </a:r>
            <a:r>
              <a:rPr lang="en-US" dirty="0" err="1" smtClean="0"/>
              <a:t>Asincrono</a:t>
            </a:r>
            <a:endParaRPr lang="en-US" dirty="0" smtClean="0"/>
          </a:p>
          <a:p>
            <a:pPr>
              <a:buNone/>
            </a:pPr>
            <a:endParaRPr lang="en-US" dirty="0" smtClean="0"/>
          </a:p>
          <a:p>
            <a:r>
              <a:rPr lang="en-US" dirty="0" err="1" smtClean="0"/>
              <a:t>Mensaje</a:t>
            </a:r>
            <a:r>
              <a:rPr lang="en-US" dirty="0" smtClean="0"/>
              <a:t> </a:t>
            </a:r>
            <a:r>
              <a:rPr lang="en-US" dirty="0" err="1" smtClean="0"/>
              <a:t>sincrono</a:t>
            </a:r>
            <a:r>
              <a:rPr lang="en-US" dirty="0" smtClean="0"/>
              <a:t> con </a:t>
            </a:r>
            <a:r>
              <a:rPr lang="en-US" dirty="0" err="1" smtClean="0"/>
              <a:t>respuesta</a:t>
            </a:r>
            <a:r>
              <a:rPr lang="en-US" dirty="0" smtClean="0"/>
              <a:t> </a:t>
            </a:r>
            <a:r>
              <a:rPr lang="en-US" dirty="0" err="1" smtClean="0"/>
              <a:t>nmediata</a:t>
            </a:r>
            <a:endParaRPr lang="en-US" dirty="0" smtClean="0"/>
          </a:p>
          <a:p>
            <a:endParaRPr lang="en-US" dirty="0" smtClean="0"/>
          </a:p>
          <a:p>
            <a:r>
              <a:rPr lang="en-US" dirty="0" err="1" smtClean="0"/>
              <a:t>mensaje</a:t>
            </a:r>
            <a:r>
              <a:rPr lang="en-US" dirty="0" smtClean="0"/>
              <a:t> simple</a:t>
            </a:r>
          </a:p>
          <a:p>
            <a:endParaRPr lang="en-US" dirty="0"/>
          </a:p>
        </p:txBody>
      </p:sp>
      <p:pic>
        <p:nvPicPr>
          <p:cNvPr id="92163" name="Picture 3"/>
          <p:cNvPicPr>
            <a:picLocks noGrp="1" noChangeAspect="1" noChangeArrowheads="1"/>
          </p:cNvPicPr>
          <p:nvPr>
            <p:ph sz="half" idx="1"/>
          </p:nvPr>
        </p:nvPicPr>
        <p:blipFill>
          <a:blip r:embed="rId3" cstate="print"/>
          <a:srcRect/>
          <a:stretch>
            <a:fillRect/>
          </a:stretch>
        </p:blipFill>
        <p:spPr bwMode="auto">
          <a:xfrm>
            <a:off x="1259631" y="1484784"/>
            <a:ext cx="2646539" cy="4464496"/>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a:noFill/>
          <a:ln/>
        </p:spPr>
        <p:txBody>
          <a:bodyPr lIns="92075" tIns="46038" rIns="92075" bIns="46038" anchor="ctr"/>
          <a:lstStyle/>
          <a:p>
            <a:r>
              <a:rPr lang="es-ES" sz="4000" dirty="0"/>
              <a:t>Diagrama de Secuencia</a:t>
            </a:r>
          </a:p>
        </p:txBody>
      </p:sp>
      <p:sp>
        <p:nvSpPr>
          <p:cNvPr id="751675" name="Rectangle 59"/>
          <p:cNvSpPr>
            <a:spLocks noChangeArrowheads="1"/>
          </p:cNvSpPr>
          <p:nvPr/>
        </p:nvSpPr>
        <p:spPr bwMode="auto">
          <a:xfrm>
            <a:off x="1871663" y="1981200"/>
            <a:ext cx="9144000" cy="0"/>
          </a:xfrm>
          <a:prstGeom prst="rect">
            <a:avLst/>
          </a:prstGeom>
          <a:noFill/>
          <a:ln w="12700">
            <a:noFill/>
            <a:miter lim="800000"/>
            <a:headEnd/>
            <a:tailEnd/>
          </a:ln>
          <a:effectLst/>
        </p:spPr>
        <p:txBody>
          <a:bodyPr>
            <a:spAutoFit/>
          </a:bodyPr>
          <a:lstStyle/>
          <a:p>
            <a:endParaRPr lang="en-US"/>
          </a:p>
        </p:txBody>
      </p:sp>
      <p:pic>
        <p:nvPicPr>
          <p:cNvPr id="751674" name="Picture 58"/>
          <p:cNvPicPr>
            <a:picLocks noChangeAspect="1" noChangeArrowheads="1"/>
          </p:cNvPicPr>
          <p:nvPr/>
        </p:nvPicPr>
        <p:blipFill>
          <a:blip r:embed="rId3" cstate="print"/>
          <a:srcRect/>
          <a:stretch>
            <a:fillRect/>
          </a:stretch>
        </p:blipFill>
        <p:spPr bwMode="auto">
          <a:xfrm>
            <a:off x="633413" y="1620838"/>
            <a:ext cx="7958137" cy="4267200"/>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Ejercicio</a:t>
            </a:r>
            <a:r>
              <a:rPr lang="en-US" dirty="0" smtClean="0"/>
              <a:t> </a:t>
            </a:r>
            <a:r>
              <a:rPr lang="en-US" dirty="0" err="1" smtClean="0"/>
              <a:t>Casos</a:t>
            </a:r>
            <a:r>
              <a:rPr lang="en-US" dirty="0" smtClean="0"/>
              <a:t> de </a:t>
            </a:r>
            <a:r>
              <a:rPr lang="en-US" dirty="0" err="1" smtClean="0"/>
              <a:t>Uso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46</a:t>
            </a:fld>
            <a:endParaRPr lang="es-ES_tradnl"/>
          </a:p>
        </p:txBody>
      </p:sp>
      <p:sp>
        <p:nvSpPr>
          <p:cNvPr id="4" name="3 Marcador de contenido"/>
          <p:cNvSpPr>
            <a:spLocks noGrp="1"/>
          </p:cNvSpPr>
          <p:nvPr>
            <p:ph sz="quarter" idx="1"/>
          </p:nvPr>
        </p:nvSpPr>
        <p:spPr/>
        <p:txBody>
          <a:bodyPr>
            <a:normAutofit fontScale="70000" lnSpcReduction="20000"/>
          </a:bodyPr>
          <a:lstStyle/>
          <a:p>
            <a:r>
              <a:rPr lang="es-ES" dirty="0" smtClean="0"/>
              <a:t>Como ejemplo esta el caso de una Máquina Recicladora:</a:t>
            </a:r>
          </a:p>
          <a:p>
            <a:r>
              <a:rPr lang="es-ES" dirty="0" smtClean="0"/>
              <a:t>Sistema que controla una máquina de reciclamiento de botellas, tarros y jabas. El sistema debe controlar y/o aceptar:</a:t>
            </a:r>
          </a:p>
          <a:p>
            <a:r>
              <a:rPr lang="es-ES" dirty="0" smtClean="0"/>
              <a:t>Registrar el número de </a:t>
            </a:r>
            <a:r>
              <a:rPr lang="es-ES" dirty="0" err="1" smtClean="0"/>
              <a:t>ítemes</a:t>
            </a:r>
            <a:r>
              <a:rPr lang="es-ES" dirty="0" smtClean="0"/>
              <a:t> ingresados.</a:t>
            </a:r>
          </a:p>
          <a:p>
            <a:r>
              <a:rPr lang="es-ES" dirty="0" smtClean="0"/>
              <a:t>Imprimir un recibo cuando el usuario lo solicita:</a:t>
            </a:r>
          </a:p>
          <a:p>
            <a:pPr lvl="1"/>
            <a:r>
              <a:rPr lang="es-ES" dirty="0" smtClean="0"/>
              <a:t>Describe lo depositado</a:t>
            </a:r>
          </a:p>
          <a:p>
            <a:pPr lvl="1"/>
            <a:r>
              <a:rPr lang="es-ES" dirty="0" smtClean="0"/>
              <a:t>El valor de cada </a:t>
            </a:r>
            <a:r>
              <a:rPr lang="es-ES" dirty="0" err="1" smtClean="0"/>
              <a:t>item</a:t>
            </a:r>
            <a:endParaRPr lang="es-ES" dirty="0" smtClean="0"/>
          </a:p>
          <a:p>
            <a:pPr lvl="1"/>
            <a:r>
              <a:rPr lang="es-ES" dirty="0" smtClean="0"/>
              <a:t>Total</a:t>
            </a:r>
          </a:p>
          <a:p>
            <a:r>
              <a:rPr lang="es-ES" dirty="0" smtClean="0"/>
              <a:t>El usuario/cliente presiona el botón de comienzo</a:t>
            </a:r>
          </a:p>
          <a:p>
            <a:r>
              <a:rPr lang="es-ES" dirty="0" smtClean="0"/>
              <a:t>Existe un operador que desea saber lo siguiente:</a:t>
            </a:r>
          </a:p>
          <a:p>
            <a:pPr lvl="1"/>
            <a:r>
              <a:rPr lang="es-ES" dirty="0" smtClean="0"/>
              <a:t>Cuantos </a:t>
            </a:r>
            <a:r>
              <a:rPr lang="es-ES" dirty="0" err="1" smtClean="0"/>
              <a:t>ítemes</a:t>
            </a:r>
            <a:r>
              <a:rPr lang="es-ES" dirty="0" smtClean="0"/>
              <a:t> han sido retornados en el día.</a:t>
            </a:r>
          </a:p>
          <a:p>
            <a:pPr lvl="1"/>
            <a:r>
              <a:rPr lang="es-ES" dirty="0" smtClean="0"/>
              <a:t>Al final de cada día el operador solicita un resumen de todo lo depositado en el día.</a:t>
            </a:r>
          </a:p>
          <a:p>
            <a:r>
              <a:rPr lang="es-ES" dirty="0" smtClean="0"/>
              <a:t>El operador debe además poder cambiar:</a:t>
            </a:r>
          </a:p>
          <a:p>
            <a:pPr lvl="1"/>
            <a:r>
              <a:rPr lang="es-ES" dirty="0" smtClean="0"/>
              <a:t>Información asociada a </a:t>
            </a:r>
            <a:r>
              <a:rPr lang="es-ES" dirty="0" err="1" smtClean="0"/>
              <a:t>ítemes</a:t>
            </a:r>
            <a:r>
              <a:rPr lang="es-ES" dirty="0" smtClean="0"/>
              <a:t>.</a:t>
            </a:r>
          </a:p>
          <a:p>
            <a:pPr lvl="1"/>
            <a:r>
              <a:rPr lang="es-ES" dirty="0" smtClean="0"/>
              <a:t>Dar una alarma en el caso de que:</a:t>
            </a:r>
          </a:p>
          <a:p>
            <a:pPr lvl="2"/>
            <a:r>
              <a:rPr lang="es-ES" dirty="0" err="1" smtClean="0"/>
              <a:t>Item</a:t>
            </a:r>
            <a:r>
              <a:rPr lang="es-ES" dirty="0" smtClean="0"/>
              <a:t> se atora.</a:t>
            </a:r>
          </a:p>
          <a:p>
            <a:pPr lvl="2"/>
            <a:r>
              <a:rPr lang="es-ES" dirty="0" smtClean="0"/>
              <a:t>No hay más papel.</a:t>
            </a:r>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Ejercicio</a:t>
            </a:r>
            <a:r>
              <a:rPr lang="en-US" dirty="0" smtClean="0"/>
              <a:t> </a:t>
            </a:r>
            <a:r>
              <a:rPr lang="en-US" dirty="0" err="1" smtClean="0"/>
              <a:t>Casos</a:t>
            </a:r>
            <a:r>
              <a:rPr lang="en-US" dirty="0" smtClean="0"/>
              <a:t> de </a:t>
            </a:r>
            <a:r>
              <a:rPr lang="en-US" dirty="0" err="1" smtClean="0"/>
              <a:t>Uso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47</a:t>
            </a:fld>
            <a:endParaRPr lang="es-ES_tradnl"/>
          </a:p>
        </p:txBody>
      </p:sp>
      <p:sp>
        <p:nvSpPr>
          <p:cNvPr id="4" name="3 Marcador de contenido"/>
          <p:cNvSpPr>
            <a:spLocks noGrp="1"/>
          </p:cNvSpPr>
          <p:nvPr>
            <p:ph sz="quarter" idx="1"/>
          </p:nvPr>
        </p:nvSpPr>
        <p:spPr/>
        <p:txBody>
          <a:bodyPr/>
          <a:lstStyle/>
          <a:p>
            <a:r>
              <a:rPr lang="es-ES" dirty="0" smtClean="0"/>
              <a:t>Como una primera aproximación identificamos a los actores que interactúan con el sistema:</a:t>
            </a:r>
          </a:p>
          <a:p>
            <a:endParaRPr lang="en-US" dirty="0"/>
          </a:p>
        </p:txBody>
      </p:sp>
      <p:pic>
        <p:nvPicPr>
          <p:cNvPr id="79874" name="Picture 2" descr="http://www.dcc.uchile.cl/~psalinas/uml/img/usecase/ejemplo1.jpg"/>
          <p:cNvPicPr>
            <a:picLocks noChangeAspect="1" noChangeArrowheads="1"/>
          </p:cNvPicPr>
          <p:nvPr/>
        </p:nvPicPr>
        <p:blipFill>
          <a:blip r:embed="rId2" cstate="print"/>
          <a:srcRect/>
          <a:stretch>
            <a:fillRect/>
          </a:stretch>
        </p:blipFill>
        <p:spPr bwMode="auto">
          <a:xfrm>
            <a:off x="2195736" y="3573016"/>
            <a:ext cx="3686175" cy="1028701"/>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Ejercicio</a:t>
            </a:r>
            <a:r>
              <a:rPr lang="en-US" dirty="0" smtClean="0"/>
              <a:t> </a:t>
            </a:r>
            <a:r>
              <a:rPr lang="en-US" dirty="0" err="1" smtClean="0"/>
              <a:t>Casos</a:t>
            </a:r>
            <a:r>
              <a:rPr lang="en-US" dirty="0" smtClean="0"/>
              <a:t> de </a:t>
            </a:r>
            <a:r>
              <a:rPr lang="en-US" dirty="0" err="1" smtClean="0"/>
              <a:t>Uso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48</a:t>
            </a:fld>
            <a:endParaRPr lang="es-ES_tradnl"/>
          </a:p>
        </p:txBody>
      </p:sp>
      <p:sp>
        <p:nvSpPr>
          <p:cNvPr id="4" name="3 Marcador de contenido"/>
          <p:cNvSpPr>
            <a:spLocks noGrp="1"/>
          </p:cNvSpPr>
          <p:nvPr>
            <p:ph sz="quarter" idx="1"/>
          </p:nvPr>
        </p:nvSpPr>
        <p:spPr/>
        <p:txBody>
          <a:bodyPr/>
          <a:lstStyle/>
          <a:p>
            <a:r>
              <a:rPr lang="es-ES" dirty="0" smtClean="0"/>
              <a:t>Luego, tenemos que un Cliente puede Depositar </a:t>
            </a:r>
            <a:r>
              <a:rPr lang="es-ES" dirty="0" err="1" smtClean="0"/>
              <a:t>Items</a:t>
            </a:r>
            <a:r>
              <a:rPr lang="es-ES" dirty="0" smtClean="0"/>
              <a:t> y un Operador puede cambiar la información de un </a:t>
            </a:r>
            <a:r>
              <a:rPr lang="es-ES" dirty="0" err="1" smtClean="0"/>
              <a:t>Item</a:t>
            </a:r>
            <a:r>
              <a:rPr lang="es-ES" dirty="0" smtClean="0"/>
              <a:t> o bien puede Imprimir un informe:</a:t>
            </a:r>
          </a:p>
          <a:p>
            <a:endParaRPr lang="en-US" dirty="0"/>
          </a:p>
        </p:txBody>
      </p:sp>
      <p:pic>
        <p:nvPicPr>
          <p:cNvPr id="82946" name="Picture 2" descr="http://www.dcc.uchile.cl/~psalinas/uml/img/usecase/ejemplo2.jpg"/>
          <p:cNvPicPr>
            <a:picLocks noChangeAspect="1" noChangeArrowheads="1"/>
          </p:cNvPicPr>
          <p:nvPr/>
        </p:nvPicPr>
        <p:blipFill>
          <a:blip r:embed="rId2" cstate="print"/>
          <a:srcRect/>
          <a:stretch>
            <a:fillRect/>
          </a:stretch>
        </p:blipFill>
        <p:spPr bwMode="auto">
          <a:xfrm>
            <a:off x="1979712" y="3356992"/>
            <a:ext cx="4962525" cy="2181226"/>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Ejercicio</a:t>
            </a:r>
            <a:r>
              <a:rPr lang="en-US" dirty="0" smtClean="0"/>
              <a:t> </a:t>
            </a:r>
            <a:r>
              <a:rPr lang="en-US" dirty="0" err="1" smtClean="0"/>
              <a:t>Casos</a:t>
            </a:r>
            <a:r>
              <a:rPr lang="en-US" dirty="0" smtClean="0"/>
              <a:t> de </a:t>
            </a:r>
            <a:r>
              <a:rPr lang="en-US" dirty="0" err="1" smtClean="0"/>
              <a:t>Uso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49</a:t>
            </a:fld>
            <a:endParaRPr lang="es-ES_tradnl"/>
          </a:p>
        </p:txBody>
      </p:sp>
      <p:sp>
        <p:nvSpPr>
          <p:cNvPr id="4" name="3 Marcador de contenido"/>
          <p:cNvSpPr>
            <a:spLocks noGrp="1"/>
          </p:cNvSpPr>
          <p:nvPr>
            <p:ph sz="quarter" idx="1"/>
          </p:nvPr>
        </p:nvSpPr>
        <p:spPr/>
        <p:txBody>
          <a:bodyPr/>
          <a:lstStyle/>
          <a:p>
            <a:r>
              <a:rPr lang="es-ES" dirty="0" smtClean="0"/>
              <a:t>Además podemos notar que un </a:t>
            </a:r>
            <a:r>
              <a:rPr lang="es-ES" dirty="0" err="1" smtClean="0"/>
              <a:t>item</a:t>
            </a:r>
            <a:r>
              <a:rPr lang="es-ES" dirty="0" smtClean="0"/>
              <a:t> puede ser una Botella, un Tarro o una Jaba.</a:t>
            </a:r>
          </a:p>
          <a:p>
            <a:r>
              <a:rPr lang="es-ES" dirty="0" smtClean="0"/>
              <a:t/>
            </a:r>
            <a:br>
              <a:rPr lang="es-ES" dirty="0" smtClean="0"/>
            </a:br>
            <a:endParaRPr lang="en-US" dirty="0"/>
          </a:p>
        </p:txBody>
      </p:sp>
      <p:pic>
        <p:nvPicPr>
          <p:cNvPr id="83970" name="Picture 2" descr="http://www.dcc.uchile.cl/~psalinas/uml/img/usecase/ejemplo3.jpg"/>
          <p:cNvPicPr>
            <a:picLocks noChangeAspect="1" noChangeArrowheads="1"/>
          </p:cNvPicPr>
          <p:nvPr/>
        </p:nvPicPr>
        <p:blipFill>
          <a:blip r:embed="rId2" cstate="print"/>
          <a:srcRect/>
          <a:stretch>
            <a:fillRect/>
          </a:stretch>
        </p:blipFill>
        <p:spPr bwMode="auto">
          <a:xfrm>
            <a:off x="2123728" y="2852936"/>
            <a:ext cx="4400550" cy="244792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9890" name="Rectangle 2"/>
          <p:cNvSpPr>
            <a:spLocks noGrp="1" noChangeArrowheads="1"/>
          </p:cNvSpPr>
          <p:nvPr>
            <p:ph type="title"/>
          </p:nvPr>
        </p:nvSpPr>
        <p:spPr/>
        <p:txBody>
          <a:bodyPr/>
          <a:lstStyle/>
          <a:p>
            <a:r>
              <a:rPr lang="es-ES" sz="4000"/>
              <a:t>Construcción de un rascacielos</a:t>
            </a:r>
          </a:p>
        </p:txBody>
      </p:sp>
      <p:pic>
        <p:nvPicPr>
          <p:cNvPr id="1189891" name="Picture 3" descr="!HIGHRIS"/>
          <p:cNvPicPr>
            <a:picLocks noChangeAspect="1" noChangeArrowheads="1"/>
          </p:cNvPicPr>
          <p:nvPr/>
        </p:nvPicPr>
        <p:blipFill>
          <a:blip r:embed="rId3" cstate="print"/>
          <a:srcRect/>
          <a:stretch>
            <a:fillRect/>
          </a:stretch>
        </p:blipFill>
        <p:spPr bwMode="auto">
          <a:xfrm>
            <a:off x="935038" y="1662113"/>
            <a:ext cx="7134225" cy="4578350"/>
          </a:xfrm>
          <a:prstGeom prst="rect">
            <a:avLst/>
          </a:prstGeom>
          <a:noFill/>
        </p:spPr>
      </p:pic>
      <p:sp>
        <p:nvSpPr>
          <p:cNvPr id="5" name="4 CuadroTexto"/>
          <p:cNvSpPr txBox="1"/>
          <p:nvPr/>
        </p:nvSpPr>
        <p:spPr>
          <a:xfrm>
            <a:off x="467544" y="6381328"/>
            <a:ext cx="8212569" cy="369332"/>
          </a:xfrm>
          <a:prstGeom prst="rect">
            <a:avLst/>
          </a:prstGeom>
          <a:noFill/>
        </p:spPr>
        <p:txBody>
          <a:bodyPr wrap="none" rtlCol="0">
            <a:spAutoFit/>
          </a:bodyPr>
          <a:lstStyle/>
          <a:p>
            <a:r>
              <a:rPr lang="es-ES_tradnl" dirty="0" smtClean="0">
                <a:latin typeface="Arial" charset="0"/>
              </a:rPr>
              <a:t>Fuente: “Software </a:t>
            </a:r>
            <a:r>
              <a:rPr lang="es-ES_tradnl" dirty="0" err="1" smtClean="0">
                <a:latin typeface="Arial" charset="0"/>
              </a:rPr>
              <a:t>Architecture</a:t>
            </a:r>
            <a:r>
              <a:rPr lang="es-ES_tradnl" dirty="0" smtClean="0">
                <a:latin typeface="Arial" charset="0"/>
              </a:rPr>
              <a:t> and UML” de Grady </a:t>
            </a:r>
            <a:r>
              <a:rPr lang="es-ES_tradnl" dirty="0" err="1" smtClean="0">
                <a:latin typeface="Arial" charset="0"/>
              </a:rPr>
              <a:t>Booch</a:t>
            </a:r>
            <a:r>
              <a:rPr lang="es-ES_tradnl" dirty="0" smtClean="0">
                <a:latin typeface="Arial" charset="0"/>
              </a:rPr>
              <a:t> (</a:t>
            </a:r>
            <a:r>
              <a:rPr lang="es-ES_tradnl" dirty="0" err="1" smtClean="0">
                <a:latin typeface="Arial" charset="0"/>
              </a:rPr>
              <a:t>Rational</a:t>
            </a:r>
            <a:r>
              <a:rPr lang="es-ES_tradnl" dirty="0" smtClean="0">
                <a:latin typeface="Arial" charset="0"/>
              </a:rPr>
              <a:t> Software).</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Ejercicio</a:t>
            </a:r>
            <a:r>
              <a:rPr lang="en-US" dirty="0" smtClean="0"/>
              <a:t> </a:t>
            </a:r>
            <a:r>
              <a:rPr lang="en-US" dirty="0" err="1" smtClean="0"/>
              <a:t>Casos</a:t>
            </a:r>
            <a:r>
              <a:rPr lang="en-US" dirty="0" smtClean="0"/>
              <a:t> de </a:t>
            </a:r>
            <a:r>
              <a:rPr lang="en-US" dirty="0" err="1" smtClean="0"/>
              <a:t>Uso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50</a:t>
            </a:fld>
            <a:endParaRPr lang="es-ES_tradnl"/>
          </a:p>
        </p:txBody>
      </p:sp>
      <p:sp>
        <p:nvSpPr>
          <p:cNvPr id="4" name="3 Marcador de contenido"/>
          <p:cNvSpPr>
            <a:spLocks noGrp="1"/>
          </p:cNvSpPr>
          <p:nvPr>
            <p:ph sz="quarter" idx="1"/>
          </p:nvPr>
        </p:nvSpPr>
        <p:spPr/>
        <p:txBody>
          <a:bodyPr/>
          <a:lstStyle/>
          <a:p>
            <a:r>
              <a:rPr lang="es-ES" dirty="0" smtClean="0"/>
              <a:t>Otro aspecto es la impresión de comprobantes, que puede ser realizada después de depositar algún </a:t>
            </a:r>
            <a:r>
              <a:rPr lang="es-ES" dirty="0" err="1" smtClean="0"/>
              <a:t>item</a:t>
            </a:r>
            <a:r>
              <a:rPr lang="es-ES" dirty="0" smtClean="0"/>
              <a:t> por un cliente o bien puede ser realizada a petición de un operador.</a:t>
            </a:r>
          </a:p>
          <a:p>
            <a:endParaRPr lang="en-US" dirty="0"/>
          </a:p>
        </p:txBody>
      </p:sp>
      <p:pic>
        <p:nvPicPr>
          <p:cNvPr id="84994" name="Picture 2" descr="http://www.dcc.uchile.cl/~psalinas/uml/img/usecase/ejemplo4.jpg"/>
          <p:cNvPicPr>
            <a:picLocks noChangeAspect="1" noChangeArrowheads="1"/>
          </p:cNvPicPr>
          <p:nvPr/>
        </p:nvPicPr>
        <p:blipFill>
          <a:blip r:embed="rId2" cstate="print"/>
          <a:srcRect/>
          <a:stretch>
            <a:fillRect/>
          </a:stretch>
        </p:blipFill>
        <p:spPr bwMode="auto">
          <a:xfrm>
            <a:off x="3347864" y="3429000"/>
            <a:ext cx="2924175" cy="2305050"/>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Ejercicio</a:t>
            </a:r>
            <a:r>
              <a:rPr lang="en-US" dirty="0" smtClean="0"/>
              <a:t> </a:t>
            </a:r>
            <a:r>
              <a:rPr lang="en-US" dirty="0" err="1" smtClean="0"/>
              <a:t>Casos</a:t>
            </a:r>
            <a:r>
              <a:rPr lang="en-US" dirty="0" smtClean="0"/>
              <a:t> de </a:t>
            </a:r>
            <a:r>
              <a:rPr lang="en-US" dirty="0" err="1" smtClean="0"/>
              <a:t>Uso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51</a:t>
            </a:fld>
            <a:endParaRPr lang="es-ES_tradnl"/>
          </a:p>
        </p:txBody>
      </p:sp>
      <p:sp>
        <p:nvSpPr>
          <p:cNvPr id="4" name="3 Marcador de contenido"/>
          <p:cNvSpPr>
            <a:spLocks noGrp="1"/>
          </p:cNvSpPr>
          <p:nvPr>
            <p:ph sz="quarter" idx="1"/>
          </p:nvPr>
        </p:nvSpPr>
        <p:spPr/>
        <p:txBody>
          <a:bodyPr/>
          <a:lstStyle/>
          <a:p>
            <a:r>
              <a:rPr lang="es-ES" dirty="0" smtClean="0"/>
              <a:t>Entonces, el diseño completo del diagrama Casos de uso para el ejemplo es:</a:t>
            </a:r>
          </a:p>
          <a:p>
            <a:endParaRPr lang="en-US" dirty="0"/>
          </a:p>
        </p:txBody>
      </p:sp>
      <p:pic>
        <p:nvPicPr>
          <p:cNvPr id="86018" name="Picture 2" descr="http://www.dcc.uchile.cl/~psalinas/uml/img/usecase/ejemplo5.jpg"/>
          <p:cNvPicPr>
            <a:picLocks noChangeAspect="1" noChangeArrowheads="1"/>
          </p:cNvPicPr>
          <p:nvPr/>
        </p:nvPicPr>
        <p:blipFill>
          <a:blip r:embed="rId2" cstate="print"/>
          <a:srcRect/>
          <a:stretch>
            <a:fillRect/>
          </a:stretch>
        </p:blipFill>
        <p:spPr bwMode="auto">
          <a:xfrm>
            <a:off x="1619672" y="2564904"/>
            <a:ext cx="6130677" cy="3861704"/>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Otros</a:t>
            </a:r>
            <a:r>
              <a:rPr lang="en-US" dirty="0" smtClean="0"/>
              <a:t> </a:t>
            </a:r>
            <a:r>
              <a:rPr lang="en-US" dirty="0" err="1" smtClean="0"/>
              <a:t>Diagramas</a:t>
            </a:r>
            <a:r>
              <a:rPr lang="en-US" dirty="0" smtClean="0"/>
              <a:t> UML</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52</a:t>
            </a:fld>
            <a:endParaRPr lang="es-ES_tradnl"/>
          </a:p>
        </p:txBody>
      </p:sp>
      <p:sp>
        <p:nvSpPr>
          <p:cNvPr id="4" name="3 Marcador de contenido"/>
          <p:cNvSpPr>
            <a:spLocks noGrp="1"/>
          </p:cNvSpPr>
          <p:nvPr>
            <p:ph sz="quarter" idx="1"/>
          </p:nvPr>
        </p:nvSpPr>
        <p:spPr/>
        <p:txBody>
          <a:bodyPr/>
          <a:lstStyle/>
          <a:p>
            <a:r>
              <a:rPr lang="en-US" dirty="0" err="1" smtClean="0"/>
              <a:t>Diagramas</a:t>
            </a:r>
            <a:r>
              <a:rPr lang="en-US" dirty="0" smtClean="0"/>
              <a:t> de </a:t>
            </a:r>
            <a:r>
              <a:rPr lang="en-US" dirty="0" err="1" smtClean="0"/>
              <a:t>Colaboracion</a:t>
            </a:r>
            <a:endParaRPr lang="en-US" dirty="0" smtClean="0"/>
          </a:p>
          <a:p>
            <a:r>
              <a:rPr lang="en-US" dirty="0" err="1" smtClean="0"/>
              <a:t>Diagrama</a:t>
            </a:r>
            <a:r>
              <a:rPr lang="en-US" dirty="0" smtClean="0"/>
              <a:t> de </a:t>
            </a:r>
            <a:r>
              <a:rPr lang="en-US" dirty="0" err="1" smtClean="0"/>
              <a:t>estados</a:t>
            </a:r>
            <a:endParaRPr lang="en-US" dirty="0" smtClean="0"/>
          </a:p>
          <a:p>
            <a:r>
              <a:rPr lang="en-US" dirty="0" err="1" smtClean="0"/>
              <a:t>Diagrama</a:t>
            </a:r>
            <a:r>
              <a:rPr lang="en-US" dirty="0" smtClean="0"/>
              <a:t> de </a:t>
            </a:r>
            <a:r>
              <a:rPr lang="en-US" dirty="0" err="1" smtClean="0"/>
              <a:t>despliege</a:t>
            </a:r>
            <a:endParaRPr lang="en-US" dirty="0" smtClean="0"/>
          </a:p>
          <a:p>
            <a:endParaRPr lang="en-US" dirty="0" smtClean="0"/>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dirty="0" err="1" smtClean="0"/>
              <a:t>Diagramas</a:t>
            </a:r>
            <a:r>
              <a:rPr lang="en-US" dirty="0" smtClean="0"/>
              <a:t> de </a:t>
            </a:r>
            <a:r>
              <a:rPr lang="en-US" dirty="0" err="1" smtClean="0"/>
              <a:t>Colaboracion</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53</a:t>
            </a:fld>
            <a:endParaRPr lang="es-ES_tradnl"/>
          </a:p>
        </p:txBody>
      </p:sp>
      <p:sp>
        <p:nvSpPr>
          <p:cNvPr id="4" name="3 Marcador de contenido"/>
          <p:cNvSpPr>
            <a:spLocks noGrp="1"/>
          </p:cNvSpPr>
          <p:nvPr>
            <p:ph sz="quarter" idx="1"/>
          </p:nvPr>
        </p:nvSpPr>
        <p:spPr/>
        <p:txBody>
          <a:bodyPr>
            <a:normAutofit/>
          </a:bodyPr>
          <a:lstStyle/>
          <a:p>
            <a:r>
              <a:rPr lang="es-ES" dirty="0" smtClean="0"/>
              <a:t>Es otro de los diagramas de interacción que se incluye en UML</a:t>
            </a:r>
          </a:p>
          <a:p>
            <a:r>
              <a:rPr lang="es-ES" dirty="0" smtClean="0"/>
              <a:t>No permite observar gráficamente la cronología de los mensajes</a:t>
            </a:r>
          </a:p>
          <a:p>
            <a:r>
              <a:rPr lang="es-ES" dirty="0" smtClean="0"/>
              <a:t>Facilita la organización de los objetos en paquetes</a:t>
            </a:r>
          </a:p>
          <a:p>
            <a:r>
              <a:rPr lang="es-ES" dirty="0" smtClean="0"/>
              <a:t>Destaca la conexión estática entre los objetos</a:t>
            </a:r>
          </a:p>
          <a:p>
            <a:r>
              <a:rPr lang="es-ES" dirty="0" smtClean="0"/>
              <a:t>Mientras el diagrama de secuencias pone énfasis en el tiempo, el </a:t>
            </a:r>
            <a:r>
              <a:rPr lang="es-ES" dirty="0" err="1" smtClean="0"/>
              <a:t>decolaboración</a:t>
            </a:r>
            <a:r>
              <a:rPr lang="es-ES" dirty="0" smtClean="0"/>
              <a:t> lo hace en el espacio</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666" name="Rectangle 2050"/>
          <p:cNvSpPr>
            <a:spLocks noGrp="1" noChangeArrowheads="1"/>
          </p:cNvSpPr>
          <p:nvPr>
            <p:ph type="title"/>
          </p:nvPr>
        </p:nvSpPr>
        <p:spPr>
          <a:noFill/>
          <a:ln/>
        </p:spPr>
        <p:txBody>
          <a:bodyPr lIns="92075" tIns="46038" rIns="92075" bIns="46038" anchor="ctr"/>
          <a:lstStyle/>
          <a:p>
            <a:r>
              <a:rPr lang="es-ES" sz="4000"/>
              <a:t>Diagrama de Colaboración</a:t>
            </a:r>
          </a:p>
        </p:txBody>
      </p:sp>
      <p:sp>
        <p:nvSpPr>
          <p:cNvPr id="753667" name="Rectangle 2051"/>
          <p:cNvSpPr>
            <a:spLocks noChangeArrowheads="1"/>
          </p:cNvSpPr>
          <p:nvPr/>
        </p:nvSpPr>
        <p:spPr bwMode="auto">
          <a:xfrm>
            <a:off x="444500" y="1512888"/>
            <a:ext cx="8140700" cy="519112"/>
          </a:xfrm>
          <a:prstGeom prst="rect">
            <a:avLst/>
          </a:prstGeom>
          <a:noFill/>
          <a:ln w="9525">
            <a:noFill/>
            <a:miter lim="800000"/>
            <a:headEnd/>
            <a:tailEnd/>
          </a:ln>
          <a:effectLst/>
        </p:spPr>
        <p:txBody>
          <a:bodyPr lIns="92075" tIns="46038" rIns="92075" bIns="46038">
            <a:spAutoFit/>
          </a:bodyPr>
          <a:lstStyle/>
          <a:p>
            <a:pPr marL="377825" indent="-377825" algn="l" defTabSz="762000">
              <a:buFont typeface="Wingdings" pitchFamily="2" charset="2"/>
              <a:buChar char="§"/>
              <a:tabLst>
                <a:tab pos="377825" algn="l"/>
              </a:tabLst>
            </a:pPr>
            <a:endParaRPr lang="es-ES" sz="2800" i="0">
              <a:latin typeface="Tahoma" pitchFamily="34" charset="0"/>
            </a:endParaRPr>
          </a:p>
        </p:txBody>
      </p:sp>
      <p:sp>
        <p:nvSpPr>
          <p:cNvPr id="753727" name="Rectangle 2111"/>
          <p:cNvSpPr>
            <a:spLocks noChangeArrowheads="1"/>
          </p:cNvSpPr>
          <p:nvPr/>
        </p:nvSpPr>
        <p:spPr bwMode="auto">
          <a:xfrm>
            <a:off x="2505075" y="2019300"/>
            <a:ext cx="9144000" cy="0"/>
          </a:xfrm>
          <a:prstGeom prst="rect">
            <a:avLst/>
          </a:prstGeom>
          <a:noFill/>
          <a:ln w="12700">
            <a:noFill/>
            <a:miter lim="800000"/>
            <a:headEnd/>
            <a:tailEnd/>
          </a:ln>
          <a:effectLst/>
        </p:spPr>
        <p:txBody>
          <a:bodyPr>
            <a:spAutoFit/>
          </a:bodyPr>
          <a:lstStyle/>
          <a:p>
            <a:endParaRPr lang="en-US"/>
          </a:p>
        </p:txBody>
      </p:sp>
      <p:pic>
        <p:nvPicPr>
          <p:cNvPr id="753726" name="Picture 2110"/>
          <p:cNvPicPr>
            <a:picLocks noChangeAspect="1" noChangeArrowheads="1"/>
          </p:cNvPicPr>
          <p:nvPr/>
        </p:nvPicPr>
        <p:blipFill>
          <a:blip r:embed="rId3" cstate="print"/>
          <a:srcRect/>
          <a:stretch>
            <a:fillRect/>
          </a:stretch>
        </p:blipFill>
        <p:spPr bwMode="auto">
          <a:xfrm>
            <a:off x="622300" y="1360488"/>
            <a:ext cx="6983413" cy="4762500"/>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n-US" dirty="0" err="1" smtClean="0"/>
              <a:t>Diagrama</a:t>
            </a:r>
            <a:r>
              <a:rPr lang="en-US" dirty="0" smtClean="0"/>
              <a:t> de </a:t>
            </a:r>
            <a:r>
              <a:rPr lang="en-US" dirty="0" err="1" smtClean="0"/>
              <a:t>Estados</a:t>
            </a:r>
            <a:endParaRPr lang="en-US" dirty="0"/>
          </a:p>
        </p:txBody>
      </p:sp>
      <p:sp>
        <p:nvSpPr>
          <p:cNvPr id="3" name="2 Marcador de número de diapositiva"/>
          <p:cNvSpPr>
            <a:spLocks noGrp="1"/>
          </p:cNvSpPr>
          <p:nvPr>
            <p:ph type="sldNum" sz="quarter" idx="12"/>
          </p:nvPr>
        </p:nvSpPr>
        <p:spPr/>
        <p:txBody>
          <a:bodyPr/>
          <a:lstStyle/>
          <a:p>
            <a:fld id="{0EE33131-A822-44F5-84B9-4856EE29DE94}" type="slidenum">
              <a:rPr lang="es-ES_tradnl" smtClean="0"/>
              <a:pPr/>
              <a:t>55</a:t>
            </a:fld>
            <a:endParaRPr lang="es-ES_tradnl"/>
          </a:p>
        </p:txBody>
      </p:sp>
      <p:sp>
        <p:nvSpPr>
          <p:cNvPr id="5" name="4 Marcador de contenido"/>
          <p:cNvSpPr>
            <a:spLocks noGrp="1"/>
          </p:cNvSpPr>
          <p:nvPr>
            <p:ph sz="quarter" idx="1"/>
          </p:nvPr>
        </p:nvSpPr>
        <p:spPr/>
        <p:txBody>
          <a:bodyPr/>
          <a:lstStyle/>
          <a:p>
            <a:r>
              <a:rPr lang="es-ES" dirty="0" smtClean="0"/>
              <a:t>Describe los estados posibles en la vida de los objetos</a:t>
            </a:r>
          </a:p>
          <a:p>
            <a:endParaRPr lang="es-ES" dirty="0" smtClean="0"/>
          </a:p>
          <a:p>
            <a:r>
              <a:rPr lang="es-ES" dirty="0" smtClean="0"/>
              <a:t>Permite observar cómo cambian de estado los objetos a medida que</a:t>
            </a:r>
            <a:r>
              <a:rPr lang="en-US" dirty="0" err="1" smtClean="0"/>
              <a:t>ocurren</a:t>
            </a:r>
            <a:r>
              <a:rPr lang="en-US" dirty="0" smtClean="0"/>
              <a:t> los </a:t>
            </a:r>
            <a:r>
              <a:rPr lang="en-US" dirty="0" err="1" smtClean="0"/>
              <a:t>eventos</a:t>
            </a:r>
            <a:endParaRPr lang="en-US" dirty="0" smtClean="0"/>
          </a:p>
          <a:p>
            <a:endParaRPr lang="es-ES" dirty="0" smtClean="0"/>
          </a:p>
          <a:p>
            <a:r>
              <a:rPr lang="es-ES" dirty="0" smtClean="0"/>
              <a:t>Cada diagrama se utiliza para representar el ciclo de vida de los objetos de una única clase</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098" name="Rectangle 2"/>
          <p:cNvSpPr>
            <a:spLocks noGrp="1" noChangeArrowheads="1"/>
          </p:cNvSpPr>
          <p:nvPr>
            <p:ph type="title"/>
          </p:nvPr>
        </p:nvSpPr>
        <p:spPr>
          <a:xfrm>
            <a:off x="381000" y="266700"/>
            <a:ext cx="8386763" cy="1104900"/>
          </a:xfrm>
          <a:noFill/>
          <a:ln/>
        </p:spPr>
        <p:txBody>
          <a:bodyPr lIns="92075" tIns="46038" rIns="92075" bIns="46038" anchor="ctr"/>
          <a:lstStyle/>
          <a:p>
            <a:r>
              <a:rPr lang="es-ES" sz="4000"/>
              <a:t>Diagrama de Estados</a:t>
            </a:r>
          </a:p>
        </p:txBody>
      </p:sp>
      <p:sp>
        <p:nvSpPr>
          <p:cNvPr id="772099" name="Rectangle 3"/>
          <p:cNvSpPr>
            <a:spLocks noChangeArrowheads="1"/>
          </p:cNvSpPr>
          <p:nvPr/>
        </p:nvSpPr>
        <p:spPr bwMode="auto">
          <a:xfrm>
            <a:off x="444500" y="1512888"/>
            <a:ext cx="8186738" cy="488950"/>
          </a:xfrm>
          <a:prstGeom prst="rect">
            <a:avLst/>
          </a:prstGeom>
          <a:noFill/>
          <a:ln w="9525">
            <a:noFill/>
            <a:miter lim="800000"/>
            <a:headEnd/>
            <a:tailEnd/>
          </a:ln>
          <a:effectLst/>
        </p:spPr>
        <p:txBody>
          <a:bodyPr lIns="92075" tIns="46038" rIns="92075" bIns="46038">
            <a:spAutoFit/>
          </a:bodyPr>
          <a:lstStyle/>
          <a:p>
            <a:pPr marL="377825" indent="-377825" algn="l" defTabSz="762000">
              <a:buFont typeface="Wingdings" pitchFamily="2" charset="2"/>
              <a:buChar char="§"/>
              <a:tabLst>
                <a:tab pos="377825" algn="l"/>
              </a:tabLst>
            </a:pPr>
            <a:endParaRPr lang="es-ES" sz="2600" i="0">
              <a:latin typeface="Tahoma" pitchFamily="34" charset="0"/>
            </a:endParaRPr>
          </a:p>
        </p:txBody>
      </p:sp>
      <p:pic>
        <p:nvPicPr>
          <p:cNvPr id="772101" name="Picture 5"/>
          <p:cNvPicPr>
            <a:picLocks noChangeAspect="1" noChangeArrowheads="1"/>
          </p:cNvPicPr>
          <p:nvPr/>
        </p:nvPicPr>
        <p:blipFill>
          <a:blip r:embed="rId3" cstate="print"/>
          <a:srcRect/>
          <a:stretch>
            <a:fillRect/>
          </a:stretch>
        </p:blipFill>
        <p:spPr bwMode="auto">
          <a:xfrm>
            <a:off x="1968500" y="1577975"/>
            <a:ext cx="7175500" cy="4367213"/>
          </a:xfrm>
          <a:prstGeom prst="rect">
            <a:avLst/>
          </a:prstGeom>
          <a:noFill/>
          <a:ln w="12700">
            <a:noFill/>
            <a:miter lim="800000"/>
            <a:headEnd/>
            <a:tailEnd/>
          </a:ln>
          <a:effectLst/>
        </p:spPr>
      </p:pic>
      <p:sp>
        <p:nvSpPr>
          <p:cNvPr id="772104" name="Rectangle 8"/>
          <p:cNvSpPr>
            <a:spLocks noChangeArrowheads="1"/>
          </p:cNvSpPr>
          <p:nvPr/>
        </p:nvSpPr>
        <p:spPr bwMode="auto">
          <a:xfrm>
            <a:off x="3405188" y="2643188"/>
            <a:ext cx="9144000" cy="0"/>
          </a:xfrm>
          <a:prstGeom prst="rect">
            <a:avLst/>
          </a:prstGeom>
          <a:noFill/>
          <a:ln w="12700">
            <a:noFill/>
            <a:miter lim="800000"/>
            <a:headEnd/>
            <a:tailEnd/>
          </a:ln>
          <a:effectLst/>
        </p:spPr>
        <p:txBody>
          <a:bodyPr>
            <a:spAutoFit/>
          </a:bodyPr>
          <a:lstStyle/>
          <a:p>
            <a:endParaRPr lang="en-US"/>
          </a:p>
        </p:txBody>
      </p:sp>
      <p:pic>
        <p:nvPicPr>
          <p:cNvPr id="772103" name="Picture 7"/>
          <p:cNvPicPr>
            <a:picLocks noChangeAspect="1" noChangeArrowheads="1"/>
          </p:cNvPicPr>
          <p:nvPr/>
        </p:nvPicPr>
        <p:blipFill>
          <a:blip r:embed="rId4" cstate="print"/>
          <a:srcRect/>
          <a:stretch>
            <a:fillRect/>
          </a:stretch>
        </p:blipFill>
        <p:spPr bwMode="auto">
          <a:xfrm>
            <a:off x="801688" y="2921000"/>
            <a:ext cx="2333625" cy="1571625"/>
          </a:xfrm>
          <a:prstGeom prst="rect">
            <a:avLst/>
          </a:prstGeo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n-US"/>
          </a:p>
        </p:txBody>
      </p:sp>
      <p:sp>
        <p:nvSpPr>
          <p:cNvPr id="3" name="2 Marcador de número de diapositiva"/>
          <p:cNvSpPr>
            <a:spLocks noGrp="1"/>
          </p:cNvSpPr>
          <p:nvPr>
            <p:ph type="sldNum" sz="quarter" idx="12"/>
          </p:nvPr>
        </p:nvSpPr>
        <p:spPr/>
        <p:txBody>
          <a:bodyPr/>
          <a:lstStyle/>
          <a:p>
            <a:fld id="{0EE33131-A822-44F5-84B9-4856EE29DE94}" type="slidenum">
              <a:rPr lang="es-ES_tradnl" smtClean="0"/>
              <a:pPr/>
              <a:t>57</a:t>
            </a:fld>
            <a:endParaRPr lang="es-ES_tradnl"/>
          </a:p>
        </p:txBody>
      </p:sp>
      <p:sp>
        <p:nvSpPr>
          <p:cNvPr id="5" name="4 Marcador de contenido"/>
          <p:cNvSpPr>
            <a:spLocks noGrp="1"/>
          </p:cNvSpPr>
          <p:nvPr>
            <p:ph sz="quarter" idx="1"/>
          </p:nvPr>
        </p:nvSpPr>
        <p:spPr/>
        <p:txBody>
          <a:bodyPr>
            <a:normAutofit fontScale="92500" lnSpcReduction="10000"/>
          </a:bodyPr>
          <a:lstStyle/>
          <a:p>
            <a:r>
              <a:rPr lang="es-ES" dirty="0" smtClean="0"/>
              <a:t>No posee antecedentes claros entre las herramientas de los autores de UML en sus propios métodos</a:t>
            </a:r>
          </a:p>
          <a:p>
            <a:r>
              <a:rPr lang="en-US" dirty="0" err="1" smtClean="0"/>
              <a:t>Proviene</a:t>
            </a:r>
            <a:r>
              <a:rPr lang="en-US" dirty="0" smtClean="0"/>
              <a:t> de </a:t>
            </a:r>
            <a:r>
              <a:rPr lang="en-US" dirty="0" err="1" smtClean="0"/>
              <a:t>varias</a:t>
            </a:r>
            <a:r>
              <a:rPr lang="en-US" dirty="0" smtClean="0"/>
              <a:t> </a:t>
            </a:r>
            <a:r>
              <a:rPr lang="en-US" dirty="0" err="1" smtClean="0"/>
              <a:t>técnicas</a:t>
            </a:r>
            <a:r>
              <a:rPr lang="en-US" dirty="0" smtClean="0"/>
              <a:t>, </a:t>
            </a:r>
            <a:r>
              <a:rPr lang="en-US" dirty="0" err="1" smtClean="0"/>
              <a:t>como</a:t>
            </a:r>
            <a:r>
              <a:rPr lang="en-US" dirty="0" smtClean="0"/>
              <a:t> </a:t>
            </a:r>
            <a:r>
              <a:rPr lang="en-US" dirty="0" err="1" smtClean="0"/>
              <a:t>diagramas</a:t>
            </a:r>
            <a:r>
              <a:rPr lang="en-US" dirty="0" smtClean="0"/>
              <a:t> de </a:t>
            </a:r>
            <a:r>
              <a:rPr lang="en-US" dirty="0" err="1" smtClean="0"/>
              <a:t>eventos</a:t>
            </a:r>
            <a:r>
              <a:rPr lang="en-US" dirty="0" smtClean="0"/>
              <a:t> de Odell y </a:t>
            </a:r>
            <a:r>
              <a:rPr lang="en-US" dirty="0" err="1" smtClean="0"/>
              <a:t>redes</a:t>
            </a:r>
            <a:r>
              <a:rPr lang="en-US" dirty="0" smtClean="0"/>
              <a:t> de Petri</a:t>
            </a:r>
          </a:p>
          <a:p>
            <a:r>
              <a:rPr lang="es-ES" dirty="0" smtClean="0"/>
              <a:t> Permite destacar y sincronizar las operaciones concurrentes y </a:t>
            </a:r>
            <a:r>
              <a:rPr lang="en-US" dirty="0" err="1" smtClean="0"/>
              <a:t>establecer</a:t>
            </a:r>
            <a:r>
              <a:rPr lang="en-US" dirty="0" smtClean="0"/>
              <a:t> </a:t>
            </a:r>
            <a:r>
              <a:rPr lang="en-US" dirty="0" err="1" smtClean="0"/>
              <a:t>caminos</a:t>
            </a:r>
            <a:r>
              <a:rPr lang="en-US" dirty="0" smtClean="0"/>
              <a:t> </a:t>
            </a:r>
            <a:r>
              <a:rPr lang="en-US" dirty="0" err="1" smtClean="0"/>
              <a:t>alternativos</a:t>
            </a:r>
            <a:endParaRPr lang="en-US" dirty="0" smtClean="0"/>
          </a:p>
          <a:p>
            <a:r>
              <a:rPr lang="es-ES" dirty="0" smtClean="0"/>
              <a:t> Muestra el comportamiento combinado de varias clases, aunque éstas no se identifican si no se lo hace explícitamente</a:t>
            </a:r>
          </a:p>
          <a:p>
            <a:r>
              <a:rPr lang="es-ES" dirty="0" smtClean="0"/>
              <a:t> Al igual que los diagramas de estado, se emplea para describir</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3010" name="Rectangle 2"/>
          <p:cNvSpPr>
            <a:spLocks noGrp="1" noChangeArrowheads="1"/>
          </p:cNvSpPr>
          <p:nvPr>
            <p:ph type="title"/>
          </p:nvPr>
        </p:nvSpPr>
        <p:spPr>
          <a:xfrm>
            <a:off x="238125" y="388938"/>
            <a:ext cx="8905875" cy="1143000"/>
          </a:xfrm>
          <a:noFill/>
          <a:ln/>
        </p:spPr>
        <p:txBody>
          <a:bodyPr lIns="92075" tIns="46038" rIns="92075" bIns="46038" anchor="ctr"/>
          <a:lstStyle/>
          <a:p>
            <a:r>
              <a:rPr lang="es-ES"/>
              <a:t>Diagrama de Actividad</a:t>
            </a:r>
          </a:p>
        </p:txBody>
      </p:sp>
      <p:pic>
        <p:nvPicPr>
          <p:cNvPr id="1323059" name="Picture 51"/>
          <p:cNvPicPr>
            <a:picLocks noChangeAspect="1" noChangeArrowheads="1"/>
          </p:cNvPicPr>
          <p:nvPr/>
        </p:nvPicPr>
        <p:blipFill>
          <a:blip r:embed="rId3" cstate="print"/>
          <a:srcRect/>
          <a:stretch>
            <a:fillRect/>
          </a:stretch>
        </p:blipFill>
        <p:spPr bwMode="auto">
          <a:xfrm>
            <a:off x="0" y="1054100"/>
            <a:ext cx="10688638" cy="5434013"/>
          </a:xfrm>
          <a:prstGeom prst="rect">
            <a:avLst/>
          </a:prstGeom>
          <a:noFill/>
          <a:ln w="12700">
            <a:noFill/>
            <a:miter lim="800000"/>
            <a:headEnd/>
            <a:tailEnd/>
          </a:ln>
          <a:effec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n-US"/>
          </a:p>
        </p:txBody>
      </p:sp>
      <p:sp>
        <p:nvSpPr>
          <p:cNvPr id="3" name="2 Marcador de número de diapositiva"/>
          <p:cNvSpPr>
            <a:spLocks noGrp="1"/>
          </p:cNvSpPr>
          <p:nvPr>
            <p:ph type="sldNum" sz="quarter" idx="12"/>
          </p:nvPr>
        </p:nvSpPr>
        <p:spPr/>
        <p:txBody>
          <a:bodyPr/>
          <a:lstStyle/>
          <a:p>
            <a:fld id="{0EE33131-A822-44F5-84B9-4856EE29DE94}" type="slidenum">
              <a:rPr lang="es-ES_tradnl" smtClean="0"/>
              <a:pPr/>
              <a:t>59</a:t>
            </a:fld>
            <a:endParaRPr lang="es-ES_tradnl"/>
          </a:p>
        </p:txBody>
      </p:sp>
      <p:sp>
        <p:nvSpPr>
          <p:cNvPr id="5" name="4 Marcador de contenido"/>
          <p:cNvSpPr>
            <a:spLocks noGrp="1"/>
          </p:cNvSpPr>
          <p:nvPr>
            <p:ph sz="quarter" idx="1"/>
          </p:nvPr>
        </p:nvSpPr>
        <p:spPr/>
        <p:txBody>
          <a:bodyPr/>
          <a:lstStyle/>
          <a:p>
            <a:r>
              <a:rPr lang="en-US" dirty="0" smtClean="0"/>
              <a:t>Este </a:t>
            </a:r>
            <a:r>
              <a:rPr lang="en-US" dirty="0" err="1" smtClean="0"/>
              <a:t>diagrama</a:t>
            </a:r>
            <a:r>
              <a:rPr lang="en-US" dirty="0" smtClean="0"/>
              <a:t>, </a:t>
            </a:r>
            <a:r>
              <a:rPr lang="en-US" dirty="0" err="1" smtClean="0"/>
              <a:t>junto</a:t>
            </a:r>
            <a:r>
              <a:rPr lang="en-US" dirty="0" smtClean="0"/>
              <a:t> al de </a:t>
            </a:r>
            <a:r>
              <a:rPr lang="en-US" dirty="0" err="1" smtClean="0"/>
              <a:t>despliegue</a:t>
            </a:r>
            <a:r>
              <a:rPr lang="en-US" dirty="0" smtClean="0"/>
              <a:t>, </a:t>
            </a:r>
            <a:r>
              <a:rPr lang="en-US" dirty="0" err="1" smtClean="0"/>
              <a:t>corresponde</a:t>
            </a:r>
            <a:r>
              <a:rPr lang="en-US" dirty="0" smtClean="0"/>
              <a:t> al </a:t>
            </a:r>
            <a:r>
              <a:rPr lang="en-US" dirty="0" err="1" smtClean="0"/>
              <a:t>grupo</a:t>
            </a:r>
            <a:r>
              <a:rPr lang="en-US" dirty="0" smtClean="0"/>
              <a:t> de </a:t>
            </a:r>
            <a:r>
              <a:rPr lang="es-ES" dirty="0" smtClean="0"/>
              <a:t>herramientas de implementación de UML</a:t>
            </a:r>
          </a:p>
          <a:p>
            <a:r>
              <a:rPr lang="pt-BR" dirty="0" smtClean="0"/>
              <a:t>Representa módulos físicos de código</a:t>
            </a:r>
          </a:p>
          <a:p>
            <a:r>
              <a:rPr lang="es-ES" dirty="0" smtClean="0"/>
              <a:t> Es importante que cada componente sea equivalente a un paquete</a:t>
            </a:r>
          </a:p>
          <a:p>
            <a:r>
              <a:rPr lang="es-ES" dirty="0" smtClean="0"/>
              <a:t>De esta manera, las dependencias entre componentes con </a:t>
            </a:r>
            <a:r>
              <a:rPr lang="es-ES" dirty="0" err="1" smtClean="0"/>
              <a:t>lasmismas</a:t>
            </a:r>
            <a:r>
              <a:rPr lang="es-ES" dirty="0" smtClean="0"/>
              <a:t> que las existentes entre los paquetes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Objetivo</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6</a:t>
            </a:fld>
            <a:endParaRPr lang="es-ES_tradnl"/>
          </a:p>
        </p:txBody>
      </p:sp>
      <p:sp>
        <p:nvSpPr>
          <p:cNvPr id="4" name="3 Marcador de contenido"/>
          <p:cNvSpPr>
            <a:spLocks noGrp="1"/>
          </p:cNvSpPr>
          <p:nvPr>
            <p:ph sz="quarter" idx="1"/>
          </p:nvPr>
        </p:nvSpPr>
        <p:spPr/>
        <p:txBody>
          <a:bodyPr/>
          <a:lstStyle/>
          <a:p>
            <a:endParaRPr lang="en-US"/>
          </a:p>
        </p:txBody>
      </p:sp>
      <p:grpSp>
        <p:nvGrpSpPr>
          <p:cNvPr id="5" name="Group 2"/>
          <p:cNvGrpSpPr>
            <a:grpSpLocks/>
          </p:cNvGrpSpPr>
          <p:nvPr/>
        </p:nvGrpSpPr>
        <p:grpSpPr bwMode="auto">
          <a:xfrm>
            <a:off x="5724525" y="3843338"/>
            <a:ext cx="2327275" cy="1693862"/>
            <a:chOff x="3673" y="2251"/>
            <a:chExt cx="1466" cy="1067"/>
          </a:xfrm>
        </p:grpSpPr>
        <p:sp>
          <p:nvSpPr>
            <p:cNvPr id="6" name="Freeform 3"/>
            <p:cNvSpPr>
              <a:spLocks/>
            </p:cNvSpPr>
            <p:nvPr/>
          </p:nvSpPr>
          <p:spPr bwMode="auto">
            <a:xfrm>
              <a:off x="3917" y="3006"/>
              <a:ext cx="369" cy="312"/>
            </a:xfrm>
            <a:custGeom>
              <a:avLst/>
              <a:gdLst/>
              <a:ahLst/>
              <a:cxnLst>
                <a:cxn ang="0">
                  <a:pos x="0" y="0"/>
                </a:cxn>
                <a:cxn ang="0">
                  <a:pos x="368" y="0"/>
                </a:cxn>
                <a:cxn ang="0">
                  <a:pos x="368" y="311"/>
                </a:cxn>
                <a:cxn ang="0">
                  <a:pos x="355" y="311"/>
                </a:cxn>
                <a:cxn ang="0">
                  <a:pos x="355" y="299"/>
                </a:cxn>
                <a:cxn ang="0">
                  <a:pos x="259" y="299"/>
                </a:cxn>
                <a:cxn ang="0">
                  <a:pos x="259" y="311"/>
                </a:cxn>
                <a:cxn ang="0">
                  <a:pos x="231" y="311"/>
                </a:cxn>
                <a:cxn ang="0">
                  <a:pos x="231" y="299"/>
                </a:cxn>
                <a:cxn ang="0">
                  <a:pos x="136" y="299"/>
                </a:cxn>
                <a:cxn ang="0">
                  <a:pos x="136" y="311"/>
                </a:cxn>
                <a:cxn ang="0">
                  <a:pos x="108" y="311"/>
                </a:cxn>
                <a:cxn ang="0">
                  <a:pos x="108" y="299"/>
                </a:cxn>
                <a:cxn ang="0">
                  <a:pos x="14" y="299"/>
                </a:cxn>
                <a:cxn ang="0">
                  <a:pos x="14" y="311"/>
                </a:cxn>
                <a:cxn ang="0">
                  <a:pos x="0" y="311"/>
                </a:cxn>
                <a:cxn ang="0">
                  <a:pos x="0" y="0"/>
                </a:cxn>
              </a:cxnLst>
              <a:rect l="0" t="0" r="r" b="b"/>
              <a:pathLst>
                <a:path w="369" h="312">
                  <a:moveTo>
                    <a:pt x="0" y="0"/>
                  </a:moveTo>
                  <a:lnTo>
                    <a:pt x="368" y="0"/>
                  </a:lnTo>
                  <a:lnTo>
                    <a:pt x="368" y="311"/>
                  </a:lnTo>
                  <a:lnTo>
                    <a:pt x="355" y="311"/>
                  </a:lnTo>
                  <a:lnTo>
                    <a:pt x="355" y="299"/>
                  </a:lnTo>
                  <a:lnTo>
                    <a:pt x="259" y="299"/>
                  </a:lnTo>
                  <a:lnTo>
                    <a:pt x="259" y="311"/>
                  </a:lnTo>
                  <a:lnTo>
                    <a:pt x="231" y="311"/>
                  </a:lnTo>
                  <a:lnTo>
                    <a:pt x="231" y="299"/>
                  </a:lnTo>
                  <a:lnTo>
                    <a:pt x="136" y="299"/>
                  </a:lnTo>
                  <a:lnTo>
                    <a:pt x="136" y="311"/>
                  </a:lnTo>
                  <a:lnTo>
                    <a:pt x="108" y="311"/>
                  </a:lnTo>
                  <a:lnTo>
                    <a:pt x="108" y="299"/>
                  </a:lnTo>
                  <a:lnTo>
                    <a:pt x="14" y="299"/>
                  </a:lnTo>
                  <a:lnTo>
                    <a:pt x="14" y="311"/>
                  </a:lnTo>
                  <a:lnTo>
                    <a:pt x="0" y="311"/>
                  </a:lnTo>
                  <a:lnTo>
                    <a:pt x="0" y="0"/>
                  </a:lnTo>
                </a:path>
              </a:pathLst>
            </a:custGeom>
            <a:solidFill>
              <a:srgbClr val="CECECE"/>
            </a:solidFill>
            <a:ln w="12700" cap="rnd" cmpd="sng">
              <a:solidFill>
                <a:schemeClr val="tx1"/>
              </a:solidFill>
              <a:prstDash val="solid"/>
              <a:round/>
              <a:headEnd type="none" w="med" len="med"/>
              <a:tailEnd type="none" w="med" len="med"/>
            </a:ln>
            <a:effectLst/>
          </p:spPr>
          <p:txBody>
            <a:bodyPr/>
            <a:lstStyle/>
            <a:p>
              <a:endParaRPr lang="en-US"/>
            </a:p>
          </p:txBody>
        </p:sp>
        <p:sp>
          <p:nvSpPr>
            <p:cNvPr id="7" name="Line 4"/>
            <p:cNvSpPr>
              <a:spLocks noChangeShapeType="1"/>
            </p:cNvSpPr>
            <p:nvPr/>
          </p:nvSpPr>
          <p:spPr bwMode="auto">
            <a:xfrm>
              <a:off x="3924" y="3024"/>
              <a:ext cx="357" cy="0"/>
            </a:xfrm>
            <a:prstGeom prst="line">
              <a:avLst/>
            </a:prstGeom>
            <a:noFill/>
            <a:ln w="12700">
              <a:solidFill>
                <a:schemeClr val="tx1"/>
              </a:solidFill>
              <a:round/>
              <a:headEnd/>
              <a:tailEnd/>
            </a:ln>
            <a:effectLst/>
          </p:spPr>
          <p:txBody>
            <a:bodyPr wrap="none" anchor="ctr"/>
            <a:lstStyle/>
            <a:p>
              <a:endParaRPr lang="en-US"/>
            </a:p>
          </p:txBody>
        </p:sp>
        <p:sp>
          <p:nvSpPr>
            <p:cNvPr id="8" name="Line 5"/>
            <p:cNvSpPr>
              <a:spLocks noChangeShapeType="1"/>
            </p:cNvSpPr>
            <p:nvPr/>
          </p:nvSpPr>
          <p:spPr bwMode="auto">
            <a:xfrm>
              <a:off x="4168" y="3053"/>
              <a:ext cx="113" cy="0"/>
            </a:xfrm>
            <a:prstGeom prst="line">
              <a:avLst/>
            </a:prstGeom>
            <a:noFill/>
            <a:ln w="12700">
              <a:solidFill>
                <a:schemeClr val="tx1"/>
              </a:solidFill>
              <a:round/>
              <a:headEnd/>
              <a:tailEnd/>
            </a:ln>
            <a:effectLst/>
          </p:spPr>
          <p:txBody>
            <a:bodyPr wrap="none" anchor="ctr"/>
            <a:lstStyle/>
            <a:p>
              <a:endParaRPr lang="en-US"/>
            </a:p>
          </p:txBody>
        </p:sp>
        <p:sp>
          <p:nvSpPr>
            <p:cNvPr id="9" name="Line 6"/>
            <p:cNvSpPr>
              <a:spLocks noChangeShapeType="1"/>
            </p:cNvSpPr>
            <p:nvPr/>
          </p:nvSpPr>
          <p:spPr bwMode="auto">
            <a:xfrm>
              <a:off x="3924" y="3185"/>
              <a:ext cx="112" cy="0"/>
            </a:xfrm>
            <a:prstGeom prst="line">
              <a:avLst/>
            </a:prstGeom>
            <a:noFill/>
            <a:ln w="12700">
              <a:solidFill>
                <a:schemeClr val="tx1"/>
              </a:solidFill>
              <a:round/>
              <a:headEnd/>
              <a:tailEnd/>
            </a:ln>
            <a:effectLst/>
          </p:spPr>
          <p:txBody>
            <a:bodyPr wrap="none" anchor="ctr"/>
            <a:lstStyle/>
            <a:p>
              <a:endParaRPr lang="en-US"/>
            </a:p>
          </p:txBody>
        </p:sp>
        <p:sp>
          <p:nvSpPr>
            <p:cNvPr id="10" name="Line 7"/>
            <p:cNvSpPr>
              <a:spLocks noChangeShapeType="1"/>
            </p:cNvSpPr>
            <p:nvPr/>
          </p:nvSpPr>
          <p:spPr bwMode="auto">
            <a:xfrm>
              <a:off x="3924" y="3253"/>
              <a:ext cx="357" cy="0"/>
            </a:xfrm>
            <a:prstGeom prst="line">
              <a:avLst/>
            </a:prstGeom>
            <a:noFill/>
            <a:ln w="12700">
              <a:solidFill>
                <a:schemeClr val="tx1"/>
              </a:solidFill>
              <a:round/>
              <a:headEnd/>
              <a:tailEnd/>
            </a:ln>
            <a:effectLst/>
          </p:spPr>
          <p:txBody>
            <a:bodyPr wrap="none" anchor="ctr"/>
            <a:lstStyle/>
            <a:p>
              <a:endParaRPr lang="en-US"/>
            </a:p>
          </p:txBody>
        </p:sp>
        <p:sp>
          <p:nvSpPr>
            <p:cNvPr id="11" name="Line 8"/>
            <p:cNvSpPr>
              <a:spLocks noChangeShapeType="1"/>
            </p:cNvSpPr>
            <p:nvPr/>
          </p:nvSpPr>
          <p:spPr bwMode="auto">
            <a:xfrm>
              <a:off x="3924" y="3293"/>
              <a:ext cx="357" cy="0"/>
            </a:xfrm>
            <a:prstGeom prst="line">
              <a:avLst/>
            </a:prstGeom>
            <a:noFill/>
            <a:ln w="12700">
              <a:solidFill>
                <a:schemeClr val="tx1"/>
              </a:solidFill>
              <a:round/>
              <a:headEnd/>
              <a:tailEnd/>
            </a:ln>
            <a:effectLst/>
          </p:spPr>
          <p:txBody>
            <a:bodyPr wrap="none" anchor="ctr"/>
            <a:lstStyle/>
            <a:p>
              <a:endParaRPr lang="en-US"/>
            </a:p>
          </p:txBody>
        </p:sp>
        <p:sp>
          <p:nvSpPr>
            <p:cNvPr id="12" name="Line 9"/>
            <p:cNvSpPr>
              <a:spLocks noChangeShapeType="1"/>
            </p:cNvSpPr>
            <p:nvPr/>
          </p:nvSpPr>
          <p:spPr bwMode="auto">
            <a:xfrm>
              <a:off x="3938" y="3031"/>
              <a:ext cx="0" cy="150"/>
            </a:xfrm>
            <a:prstGeom prst="line">
              <a:avLst/>
            </a:prstGeom>
            <a:noFill/>
            <a:ln w="12700">
              <a:solidFill>
                <a:schemeClr val="tx1"/>
              </a:solidFill>
              <a:round/>
              <a:headEnd/>
              <a:tailEnd/>
            </a:ln>
            <a:effectLst/>
          </p:spPr>
          <p:txBody>
            <a:bodyPr wrap="none" anchor="ctr"/>
            <a:lstStyle/>
            <a:p>
              <a:endParaRPr lang="en-US"/>
            </a:p>
          </p:txBody>
        </p:sp>
        <p:sp>
          <p:nvSpPr>
            <p:cNvPr id="13" name="Line 10"/>
            <p:cNvSpPr>
              <a:spLocks noChangeShapeType="1"/>
            </p:cNvSpPr>
            <p:nvPr/>
          </p:nvSpPr>
          <p:spPr bwMode="auto">
            <a:xfrm>
              <a:off x="3974" y="3031"/>
              <a:ext cx="0" cy="150"/>
            </a:xfrm>
            <a:prstGeom prst="line">
              <a:avLst/>
            </a:prstGeom>
            <a:noFill/>
            <a:ln w="12700">
              <a:solidFill>
                <a:schemeClr val="tx1"/>
              </a:solidFill>
              <a:round/>
              <a:headEnd/>
              <a:tailEnd/>
            </a:ln>
            <a:effectLst/>
          </p:spPr>
          <p:txBody>
            <a:bodyPr wrap="none" anchor="ctr"/>
            <a:lstStyle/>
            <a:p>
              <a:endParaRPr lang="en-US"/>
            </a:p>
          </p:txBody>
        </p:sp>
        <p:sp>
          <p:nvSpPr>
            <p:cNvPr id="14" name="Rectangle 11"/>
            <p:cNvSpPr>
              <a:spLocks noChangeArrowheads="1"/>
            </p:cNvSpPr>
            <p:nvPr/>
          </p:nvSpPr>
          <p:spPr bwMode="auto">
            <a:xfrm>
              <a:off x="4079" y="3158"/>
              <a:ext cx="44" cy="29"/>
            </a:xfrm>
            <a:prstGeom prst="rect">
              <a:avLst/>
            </a:prstGeom>
            <a:solidFill>
              <a:srgbClr val="CECECE"/>
            </a:solidFill>
            <a:ln w="12700">
              <a:solidFill>
                <a:schemeClr val="tx1"/>
              </a:solidFill>
              <a:miter lim="800000"/>
              <a:headEnd/>
              <a:tailEnd/>
            </a:ln>
            <a:effectLst/>
          </p:spPr>
          <p:txBody>
            <a:bodyPr wrap="none" anchor="ctr"/>
            <a:lstStyle/>
            <a:p>
              <a:endParaRPr lang="en-US"/>
            </a:p>
          </p:txBody>
        </p:sp>
        <p:sp>
          <p:nvSpPr>
            <p:cNvPr id="15" name="Line 12"/>
            <p:cNvSpPr>
              <a:spLocks noChangeShapeType="1"/>
            </p:cNvSpPr>
            <p:nvPr/>
          </p:nvSpPr>
          <p:spPr bwMode="auto">
            <a:xfrm flipV="1">
              <a:off x="4934" y="2735"/>
              <a:ext cx="0" cy="139"/>
            </a:xfrm>
            <a:prstGeom prst="line">
              <a:avLst/>
            </a:prstGeom>
            <a:noFill/>
            <a:ln w="12700">
              <a:solidFill>
                <a:schemeClr val="tx1"/>
              </a:solidFill>
              <a:round/>
              <a:headEnd/>
              <a:tailEnd/>
            </a:ln>
            <a:effectLst/>
          </p:spPr>
          <p:txBody>
            <a:bodyPr wrap="none" anchor="ctr"/>
            <a:lstStyle/>
            <a:p>
              <a:endParaRPr lang="en-US"/>
            </a:p>
          </p:txBody>
        </p:sp>
        <p:sp>
          <p:nvSpPr>
            <p:cNvPr id="16" name="AutoShape 13"/>
            <p:cNvSpPr>
              <a:spLocks noChangeArrowheads="1"/>
            </p:cNvSpPr>
            <p:nvPr/>
          </p:nvSpPr>
          <p:spPr bwMode="auto">
            <a:xfrm>
              <a:off x="3719" y="2251"/>
              <a:ext cx="303" cy="252"/>
            </a:xfrm>
            <a:prstGeom prst="roundRect">
              <a:avLst>
                <a:gd name="adj" fmla="val 12458"/>
              </a:avLst>
            </a:prstGeom>
            <a:solidFill>
              <a:srgbClr val="FFFFFF"/>
            </a:solidFill>
            <a:ln w="12700">
              <a:solidFill>
                <a:schemeClr val="tx1"/>
              </a:solidFill>
              <a:round/>
              <a:headEnd/>
              <a:tailEnd/>
            </a:ln>
            <a:effectLst/>
          </p:spPr>
          <p:txBody>
            <a:bodyPr wrap="none" anchor="ctr"/>
            <a:lstStyle/>
            <a:p>
              <a:endParaRPr lang="en-US"/>
            </a:p>
          </p:txBody>
        </p:sp>
        <p:sp>
          <p:nvSpPr>
            <p:cNvPr id="17" name="AutoShape 14"/>
            <p:cNvSpPr>
              <a:spLocks noChangeArrowheads="1"/>
            </p:cNvSpPr>
            <p:nvPr/>
          </p:nvSpPr>
          <p:spPr bwMode="auto">
            <a:xfrm>
              <a:off x="3753" y="2282"/>
              <a:ext cx="233" cy="190"/>
            </a:xfrm>
            <a:prstGeom prst="roundRect">
              <a:avLst>
                <a:gd name="adj" fmla="val 12458"/>
              </a:avLst>
            </a:prstGeom>
            <a:solidFill>
              <a:srgbClr val="FDE3BA"/>
            </a:solidFill>
            <a:ln w="12700">
              <a:solidFill>
                <a:schemeClr val="tx1"/>
              </a:solidFill>
              <a:round/>
              <a:headEnd/>
              <a:tailEnd/>
            </a:ln>
            <a:effectLst/>
          </p:spPr>
          <p:txBody>
            <a:bodyPr wrap="none" anchor="ctr"/>
            <a:lstStyle/>
            <a:p>
              <a:endParaRPr lang="en-US"/>
            </a:p>
          </p:txBody>
        </p:sp>
        <p:sp>
          <p:nvSpPr>
            <p:cNvPr id="18" name="Line 15"/>
            <p:cNvSpPr>
              <a:spLocks noChangeShapeType="1"/>
            </p:cNvSpPr>
            <p:nvPr/>
          </p:nvSpPr>
          <p:spPr bwMode="auto">
            <a:xfrm>
              <a:off x="3788" y="2516"/>
              <a:ext cx="0" cy="19"/>
            </a:xfrm>
            <a:prstGeom prst="line">
              <a:avLst/>
            </a:prstGeom>
            <a:noFill/>
            <a:ln w="12700">
              <a:solidFill>
                <a:schemeClr val="tx1"/>
              </a:solidFill>
              <a:round/>
              <a:headEnd/>
              <a:tailEnd/>
            </a:ln>
            <a:effectLst/>
          </p:spPr>
          <p:txBody>
            <a:bodyPr wrap="none" anchor="ctr"/>
            <a:lstStyle/>
            <a:p>
              <a:endParaRPr lang="en-US"/>
            </a:p>
          </p:txBody>
        </p:sp>
        <p:sp>
          <p:nvSpPr>
            <p:cNvPr id="19" name="Line 16"/>
            <p:cNvSpPr>
              <a:spLocks noChangeShapeType="1"/>
            </p:cNvSpPr>
            <p:nvPr/>
          </p:nvSpPr>
          <p:spPr bwMode="auto">
            <a:xfrm>
              <a:off x="3955" y="2516"/>
              <a:ext cx="0" cy="19"/>
            </a:xfrm>
            <a:prstGeom prst="line">
              <a:avLst/>
            </a:prstGeom>
            <a:noFill/>
            <a:ln w="12700">
              <a:solidFill>
                <a:schemeClr val="tx1"/>
              </a:solidFill>
              <a:round/>
              <a:headEnd/>
              <a:tailEnd/>
            </a:ln>
            <a:effectLst/>
          </p:spPr>
          <p:txBody>
            <a:bodyPr wrap="none" anchor="ctr"/>
            <a:lstStyle/>
            <a:p>
              <a:endParaRPr lang="en-US"/>
            </a:p>
          </p:txBody>
        </p:sp>
        <p:sp>
          <p:nvSpPr>
            <p:cNvPr id="20" name="Rectangle 17"/>
            <p:cNvSpPr>
              <a:spLocks noChangeArrowheads="1"/>
            </p:cNvSpPr>
            <p:nvPr/>
          </p:nvSpPr>
          <p:spPr bwMode="auto">
            <a:xfrm>
              <a:off x="3701" y="2541"/>
              <a:ext cx="339" cy="86"/>
            </a:xfrm>
            <a:prstGeom prst="rect">
              <a:avLst/>
            </a:prstGeom>
            <a:solidFill>
              <a:srgbClr val="FFFFFF"/>
            </a:solidFill>
            <a:ln w="12700">
              <a:solidFill>
                <a:schemeClr val="tx1"/>
              </a:solidFill>
              <a:miter lim="800000"/>
              <a:headEnd/>
              <a:tailEnd/>
            </a:ln>
            <a:effectLst/>
          </p:spPr>
          <p:txBody>
            <a:bodyPr wrap="none" anchor="ctr"/>
            <a:lstStyle/>
            <a:p>
              <a:endParaRPr lang="en-US"/>
            </a:p>
          </p:txBody>
        </p:sp>
        <p:sp>
          <p:nvSpPr>
            <p:cNvPr id="21" name="Line 18"/>
            <p:cNvSpPr>
              <a:spLocks noChangeShapeType="1"/>
            </p:cNvSpPr>
            <p:nvPr/>
          </p:nvSpPr>
          <p:spPr bwMode="auto">
            <a:xfrm>
              <a:off x="3718" y="2593"/>
              <a:ext cx="0" cy="20"/>
            </a:xfrm>
            <a:prstGeom prst="line">
              <a:avLst/>
            </a:prstGeom>
            <a:noFill/>
            <a:ln w="12700">
              <a:solidFill>
                <a:schemeClr val="tx1"/>
              </a:solidFill>
              <a:round/>
              <a:headEnd/>
              <a:tailEnd/>
            </a:ln>
            <a:effectLst/>
          </p:spPr>
          <p:txBody>
            <a:bodyPr wrap="none" anchor="ctr"/>
            <a:lstStyle/>
            <a:p>
              <a:endParaRPr lang="en-US"/>
            </a:p>
          </p:txBody>
        </p:sp>
        <p:sp>
          <p:nvSpPr>
            <p:cNvPr id="22" name="Line 19"/>
            <p:cNvSpPr>
              <a:spLocks noChangeShapeType="1"/>
            </p:cNvSpPr>
            <p:nvPr/>
          </p:nvSpPr>
          <p:spPr bwMode="auto">
            <a:xfrm>
              <a:off x="3726" y="2593"/>
              <a:ext cx="0" cy="20"/>
            </a:xfrm>
            <a:prstGeom prst="line">
              <a:avLst/>
            </a:prstGeom>
            <a:noFill/>
            <a:ln w="12700">
              <a:solidFill>
                <a:schemeClr val="tx1"/>
              </a:solidFill>
              <a:round/>
              <a:headEnd/>
              <a:tailEnd/>
            </a:ln>
            <a:effectLst/>
          </p:spPr>
          <p:txBody>
            <a:bodyPr wrap="none" anchor="ctr"/>
            <a:lstStyle/>
            <a:p>
              <a:endParaRPr lang="en-US"/>
            </a:p>
          </p:txBody>
        </p:sp>
        <p:sp>
          <p:nvSpPr>
            <p:cNvPr id="23" name="Line 20"/>
            <p:cNvSpPr>
              <a:spLocks noChangeShapeType="1"/>
            </p:cNvSpPr>
            <p:nvPr/>
          </p:nvSpPr>
          <p:spPr bwMode="auto">
            <a:xfrm>
              <a:off x="3734" y="2593"/>
              <a:ext cx="0" cy="20"/>
            </a:xfrm>
            <a:prstGeom prst="line">
              <a:avLst/>
            </a:prstGeom>
            <a:noFill/>
            <a:ln w="12700">
              <a:solidFill>
                <a:schemeClr val="tx1"/>
              </a:solidFill>
              <a:round/>
              <a:headEnd/>
              <a:tailEnd/>
            </a:ln>
            <a:effectLst/>
          </p:spPr>
          <p:txBody>
            <a:bodyPr wrap="none" anchor="ctr"/>
            <a:lstStyle/>
            <a:p>
              <a:endParaRPr lang="en-US"/>
            </a:p>
          </p:txBody>
        </p:sp>
        <p:sp>
          <p:nvSpPr>
            <p:cNvPr id="24" name="Line 21"/>
            <p:cNvSpPr>
              <a:spLocks noChangeShapeType="1"/>
            </p:cNvSpPr>
            <p:nvPr/>
          </p:nvSpPr>
          <p:spPr bwMode="auto">
            <a:xfrm>
              <a:off x="3744" y="2593"/>
              <a:ext cx="0" cy="20"/>
            </a:xfrm>
            <a:prstGeom prst="line">
              <a:avLst/>
            </a:prstGeom>
            <a:noFill/>
            <a:ln w="12700">
              <a:solidFill>
                <a:schemeClr val="tx1"/>
              </a:solidFill>
              <a:round/>
              <a:headEnd/>
              <a:tailEnd/>
            </a:ln>
            <a:effectLst/>
          </p:spPr>
          <p:txBody>
            <a:bodyPr wrap="none" anchor="ctr"/>
            <a:lstStyle/>
            <a:p>
              <a:endParaRPr lang="en-US"/>
            </a:p>
          </p:txBody>
        </p:sp>
        <p:sp>
          <p:nvSpPr>
            <p:cNvPr id="25" name="Line 22"/>
            <p:cNvSpPr>
              <a:spLocks noChangeShapeType="1"/>
            </p:cNvSpPr>
            <p:nvPr/>
          </p:nvSpPr>
          <p:spPr bwMode="auto">
            <a:xfrm>
              <a:off x="3753" y="2593"/>
              <a:ext cx="0" cy="20"/>
            </a:xfrm>
            <a:prstGeom prst="line">
              <a:avLst/>
            </a:prstGeom>
            <a:noFill/>
            <a:ln w="12700">
              <a:solidFill>
                <a:schemeClr val="tx1"/>
              </a:solidFill>
              <a:round/>
              <a:headEnd/>
              <a:tailEnd/>
            </a:ln>
            <a:effectLst/>
          </p:spPr>
          <p:txBody>
            <a:bodyPr wrap="none" anchor="ctr"/>
            <a:lstStyle/>
            <a:p>
              <a:endParaRPr lang="en-US"/>
            </a:p>
          </p:txBody>
        </p:sp>
        <p:sp>
          <p:nvSpPr>
            <p:cNvPr id="26" name="Line 23"/>
            <p:cNvSpPr>
              <a:spLocks noChangeShapeType="1"/>
            </p:cNvSpPr>
            <p:nvPr/>
          </p:nvSpPr>
          <p:spPr bwMode="auto">
            <a:xfrm>
              <a:off x="3760" y="2593"/>
              <a:ext cx="0" cy="20"/>
            </a:xfrm>
            <a:prstGeom prst="line">
              <a:avLst/>
            </a:prstGeom>
            <a:noFill/>
            <a:ln w="12700">
              <a:solidFill>
                <a:schemeClr val="tx1"/>
              </a:solidFill>
              <a:round/>
              <a:headEnd/>
              <a:tailEnd/>
            </a:ln>
            <a:effectLst/>
          </p:spPr>
          <p:txBody>
            <a:bodyPr wrap="none" anchor="ctr"/>
            <a:lstStyle/>
            <a:p>
              <a:endParaRPr lang="en-US"/>
            </a:p>
          </p:txBody>
        </p:sp>
        <p:sp>
          <p:nvSpPr>
            <p:cNvPr id="27" name="Line 24"/>
            <p:cNvSpPr>
              <a:spLocks noChangeShapeType="1"/>
            </p:cNvSpPr>
            <p:nvPr/>
          </p:nvSpPr>
          <p:spPr bwMode="auto">
            <a:xfrm>
              <a:off x="3770" y="2593"/>
              <a:ext cx="0" cy="20"/>
            </a:xfrm>
            <a:prstGeom prst="line">
              <a:avLst/>
            </a:prstGeom>
            <a:noFill/>
            <a:ln w="12700">
              <a:solidFill>
                <a:schemeClr val="tx1"/>
              </a:solidFill>
              <a:round/>
              <a:headEnd/>
              <a:tailEnd/>
            </a:ln>
            <a:effectLst/>
          </p:spPr>
          <p:txBody>
            <a:bodyPr wrap="none" anchor="ctr"/>
            <a:lstStyle/>
            <a:p>
              <a:endParaRPr lang="en-US"/>
            </a:p>
          </p:txBody>
        </p:sp>
        <p:sp>
          <p:nvSpPr>
            <p:cNvPr id="28" name="Line 25"/>
            <p:cNvSpPr>
              <a:spLocks noChangeShapeType="1"/>
            </p:cNvSpPr>
            <p:nvPr/>
          </p:nvSpPr>
          <p:spPr bwMode="auto">
            <a:xfrm>
              <a:off x="3780" y="2593"/>
              <a:ext cx="0" cy="20"/>
            </a:xfrm>
            <a:prstGeom prst="line">
              <a:avLst/>
            </a:prstGeom>
            <a:noFill/>
            <a:ln w="12700">
              <a:solidFill>
                <a:schemeClr val="tx1"/>
              </a:solidFill>
              <a:round/>
              <a:headEnd/>
              <a:tailEnd/>
            </a:ln>
            <a:effectLst/>
          </p:spPr>
          <p:txBody>
            <a:bodyPr wrap="none" anchor="ctr"/>
            <a:lstStyle/>
            <a:p>
              <a:endParaRPr lang="en-US"/>
            </a:p>
          </p:txBody>
        </p:sp>
        <p:sp>
          <p:nvSpPr>
            <p:cNvPr id="29" name="Line 26"/>
            <p:cNvSpPr>
              <a:spLocks noChangeShapeType="1"/>
            </p:cNvSpPr>
            <p:nvPr/>
          </p:nvSpPr>
          <p:spPr bwMode="auto">
            <a:xfrm>
              <a:off x="3788" y="2593"/>
              <a:ext cx="0" cy="20"/>
            </a:xfrm>
            <a:prstGeom prst="line">
              <a:avLst/>
            </a:prstGeom>
            <a:noFill/>
            <a:ln w="12700">
              <a:solidFill>
                <a:schemeClr val="tx1"/>
              </a:solidFill>
              <a:round/>
              <a:headEnd/>
              <a:tailEnd/>
            </a:ln>
            <a:effectLst/>
          </p:spPr>
          <p:txBody>
            <a:bodyPr wrap="none" anchor="ctr"/>
            <a:lstStyle/>
            <a:p>
              <a:endParaRPr lang="en-US"/>
            </a:p>
          </p:txBody>
        </p:sp>
        <p:sp>
          <p:nvSpPr>
            <p:cNvPr id="30" name="Line 27"/>
            <p:cNvSpPr>
              <a:spLocks noChangeShapeType="1"/>
            </p:cNvSpPr>
            <p:nvPr/>
          </p:nvSpPr>
          <p:spPr bwMode="auto">
            <a:xfrm>
              <a:off x="3797" y="2593"/>
              <a:ext cx="0" cy="20"/>
            </a:xfrm>
            <a:prstGeom prst="line">
              <a:avLst/>
            </a:prstGeom>
            <a:noFill/>
            <a:ln w="12700">
              <a:solidFill>
                <a:schemeClr val="tx1"/>
              </a:solidFill>
              <a:round/>
              <a:headEnd/>
              <a:tailEnd/>
            </a:ln>
            <a:effectLst/>
          </p:spPr>
          <p:txBody>
            <a:bodyPr wrap="none" anchor="ctr"/>
            <a:lstStyle/>
            <a:p>
              <a:endParaRPr lang="en-US"/>
            </a:p>
          </p:txBody>
        </p:sp>
        <p:sp>
          <p:nvSpPr>
            <p:cNvPr id="31" name="Line 28"/>
            <p:cNvSpPr>
              <a:spLocks noChangeShapeType="1"/>
            </p:cNvSpPr>
            <p:nvPr/>
          </p:nvSpPr>
          <p:spPr bwMode="auto">
            <a:xfrm>
              <a:off x="3806" y="2593"/>
              <a:ext cx="0" cy="20"/>
            </a:xfrm>
            <a:prstGeom prst="line">
              <a:avLst/>
            </a:prstGeom>
            <a:noFill/>
            <a:ln w="12700">
              <a:solidFill>
                <a:schemeClr val="tx1"/>
              </a:solidFill>
              <a:round/>
              <a:headEnd/>
              <a:tailEnd/>
            </a:ln>
            <a:effectLst/>
          </p:spPr>
          <p:txBody>
            <a:bodyPr wrap="none" anchor="ctr"/>
            <a:lstStyle/>
            <a:p>
              <a:endParaRPr lang="en-US"/>
            </a:p>
          </p:txBody>
        </p:sp>
        <p:sp>
          <p:nvSpPr>
            <p:cNvPr id="32" name="Line 29"/>
            <p:cNvSpPr>
              <a:spLocks noChangeShapeType="1"/>
            </p:cNvSpPr>
            <p:nvPr/>
          </p:nvSpPr>
          <p:spPr bwMode="auto">
            <a:xfrm>
              <a:off x="3814" y="2593"/>
              <a:ext cx="0" cy="20"/>
            </a:xfrm>
            <a:prstGeom prst="line">
              <a:avLst/>
            </a:prstGeom>
            <a:noFill/>
            <a:ln w="12700">
              <a:solidFill>
                <a:schemeClr val="tx1"/>
              </a:solidFill>
              <a:round/>
              <a:headEnd/>
              <a:tailEnd/>
            </a:ln>
            <a:effectLst/>
          </p:spPr>
          <p:txBody>
            <a:bodyPr wrap="none" anchor="ctr"/>
            <a:lstStyle/>
            <a:p>
              <a:endParaRPr lang="en-US"/>
            </a:p>
          </p:txBody>
        </p:sp>
        <p:sp>
          <p:nvSpPr>
            <p:cNvPr id="33" name="Line 30"/>
            <p:cNvSpPr>
              <a:spLocks noChangeShapeType="1"/>
            </p:cNvSpPr>
            <p:nvPr/>
          </p:nvSpPr>
          <p:spPr bwMode="auto">
            <a:xfrm>
              <a:off x="3824" y="2593"/>
              <a:ext cx="0" cy="20"/>
            </a:xfrm>
            <a:prstGeom prst="line">
              <a:avLst/>
            </a:prstGeom>
            <a:noFill/>
            <a:ln w="12700">
              <a:solidFill>
                <a:schemeClr val="tx1"/>
              </a:solidFill>
              <a:round/>
              <a:headEnd/>
              <a:tailEnd/>
            </a:ln>
            <a:effectLst/>
          </p:spPr>
          <p:txBody>
            <a:bodyPr wrap="none" anchor="ctr"/>
            <a:lstStyle/>
            <a:p>
              <a:endParaRPr lang="en-US"/>
            </a:p>
          </p:txBody>
        </p:sp>
        <p:sp>
          <p:nvSpPr>
            <p:cNvPr id="34" name="Line 31"/>
            <p:cNvSpPr>
              <a:spLocks noChangeShapeType="1"/>
            </p:cNvSpPr>
            <p:nvPr/>
          </p:nvSpPr>
          <p:spPr bwMode="auto">
            <a:xfrm>
              <a:off x="3832" y="2593"/>
              <a:ext cx="0" cy="20"/>
            </a:xfrm>
            <a:prstGeom prst="line">
              <a:avLst/>
            </a:prstGeom>
            <a:noFill/>
            <a:ln w="12700">
              <a:solidFill>
                <a:schemeClr val="tx1"/>
              </a:solidFill>
              <a:round/>
              <a:headEnd/>
              <a:tailEnd/>
            </a:ln>
            <a:effectLst/>
          </p:spPr>
          <p:txBody>
            <a:bodyPr wrap="none" anchor="ctr"/>
            <a:lstStyle/>
            <a:p>
              <a:endParaRPr lang="en-US"/>
            </a:p>
          </p:txBody>
        </p:sp>
        <p:sp>
          <p:nvSpPr>
            <p:cNvPr id="35" name="Line 32"/>
            <p:cNvSpPr>
              <a:spLocks noChangeShapeType="1"/>
            </p:cNvSpPr>
            <p:nvPr/>
          </p:nvSpPr>
          <p:spPr bwMode="auto">
            <a:xfrm>
              <a:off x="3841" y="2593"/>
              <a:ext cx="0" cy="20"/>
            </a:xfrm>
            <a:prstGeom prst="line">
              <a:avLst/>
            </a:prstGeom>
            <a:noFill/>
            <a:ln w="12700">
              <a:solidFill>
                <a:schemeClr val="tx1"/>
              </a:solidFill>
              <a:round/>
              <a:headEnd/>
              <a:tailEnd/>
            </a:ln>
            <a:effectLst/>
          </p:spPr>
          <p:txBody>
            <a:bodyPr wrap="none" anchor="ctr"/>
            <a:lstStyle/>
            <a:p>
              <a:endParaRPr lang="en-US"/>
            </a:p>
          </p:txBody>
        </p:sp>
        <p:sp>
          <p:nvSpPr>
            <p:cNvPr id="36" name="Line 33"/>
            <p:cNvSpPr>
              <a:spLocks noChangeShapeType="1"/>
            </p:cNvSpPr>
            <p:nvPr/>
          </p:nvSpPr>
          <p:spPr bwMode="auto">
            <a:xfrm>
              <a:off x="3851" y="2593"/>
              <a:ext cx="0" cy="20"/>
            </a:xfrm>
            <a:prstGeom prst="line">
              <a:avLst/>
            </a:prstGeom>
            <a:noFill/>
            <a:ln w="12700">
              <a:solidFill>
                <a:schemeClr val="tx1"/>
              </a:solidFill>
              <a:round/>
              <a:headEnd/>
              <a:tailEnd/>
            </a:ln>
            <a:effectLst/>
          </p:spPr>
          <p:txBody>
            <a:bodyPr wrap="none" anchor="ctr"/>
            <a:lstStyle/>
            <a:p>
              <a:endParaRPr lang="en-US"/>
            </a:p>
          </p:txBody>
        </p:sp>
        <p:sp>
          <p:nvSpPr>
            <p:cNvPr id="37" name="Line 34"/>
            <p:cNvSpPr>
              <a:spLocks noChangeShapeType="1"/>
            </p:cNvSpPr>
            <p:nvPr/>
          </p:nvSpPr>
          <p:spPr bwMode="auto">
            <a:xfrm>
              <a:off x="3858" y="2593"/>
              <a:ext cx="0" cy="20"/>
            </a:xfrm>
            <a:prstGeom prst="line">
              <a:avLst/>
            </a:prstGeom>
            <a:noFill/>
            <a:ln w="12700">
              <a:solidFill>
                <a:schemeClr val="tx1"/>
              </a:solidFill>
              <a:round/>
              <a:headEnd/>
              <a:tailEnd/>
            </a:ln>
            <a:effectLst/>
          </p:spPr>
          <p:txBody>
            <a:bodyPr wrap="none" anchor="ctr"/>
            <a:lstStyle/>
            <a:p>
              <a:endParaRPr lang="en-US"/>
            </a:p>
          </p:txBody>
        </p:sp>
        <p:sp>
          <p:nvSpPr>
            <p:cNvPr id="38" name="Line 35"/>
            <p:cNvSpPr>
              <a:spLocks noChangeShapeType="1"/>
            </p:cNvSpPr>
            <p:nvPr/>
          </p:nvSpPr>
          <p:spPr bwMode="auto">
            <a:xfrm>
              <a:off x="3868" y="2593"/>
              <a:ext cx="0" cy="20"/>
            </a:xfrm>
            <a:prstGeom prst="line">
              <a:avLst/>
            </a:prstGeom>
            <a:noFill/>
            <a:ln w="12700">
              <a:solidFill>
                <a:schemeClr val="tx1"/>
              </a:solidFill>
              <a:round/>
              <a:headEnd/>
              <a:tailEnd/>
            </a:ln>
            <a:effectLst/>
          </p:spPr>
          <p:txBody>
            <a:bodyPr wrap="none" anchor="ctr"/>
            <a:lstStyle/>
            <a:p>
              <a:endParaRPr lang="en-US"/>
            </a:p>
          </p:txBody>
        </p:sp>
        <p:sp>
          <p:nvSpPr>
            <p:cNvPr id="39" name="Line 36"/>
            <p:cNvSpPr>
              <a:spLocks noChangeShapeType="1"/>
            </p:cNvSpPr>
            <p:nvPr/>
          </p:nvSpPr>
          <p:spPr bwMode="auto">
            <a:xfrm>
              <a:off x="3877" y="2593"/>
              <a:ext cx="0" cy="20"/>
            </a:xfrm>
            <a:prstGeom prst="line">
              <a:avLst/>
            </a:prstGeom>
            <a:noFill/>
            <a:ln w="12700">
              <a:solidFill>
                <a:schemeClr val="tx1"/>
              </a:solidFill>
              <a:round/>
              <a:headEnd/>
              <a:tailEnd/>
            </a:ln>
            <a:effectLst/>
          </p:spPr>
          <p:txBody>
            <a:bodyPr wrap="none" anchor="ctr"/>
            <a:lstStyle/>
            <a:p>
              <a:endParaRPr lang="en-US"/>
            </a:p>
          </p:txBody>
        </p:sp>
        <p:sp>
          <p:nvSpPr>
            <p:cNvPr id="40" name="Rectangle 37"/>
            <p:cNvSpPr>
              <a:spLocks noChangeArrowheads="1"/>
            </p:cNvSpPr>
            <p:nvPr/>
          </p:nvSpPr>
          <p:spPr bwMode="auto">
            <a:xfrm>
              <a:off x="3956" y="2565"/>
              <a:ext cx="30" cy="9"/>
            </a:xfrm>
            <a:prstGeom prst="rect">
              <a:avLst/>
            </a:prstGeom>
            <a:solidFill>
              <a:srgbClr val="FFFFFF"/>
            </a:solidFill>
            <a:ln w="12700">
              <a:solidFill>
                <a:schemeClr val="tx1"/>
              </a:solidFill>
              <a:miter lim="800000"/>
              <a:headEnd/>
              <a:tailEnd/>
            </a:ln>
            <a:effectLst/>
          </p:spPr>
          <p:txBody>
            <a:bodyPr wrap="none" anchor="ctr"/>
            <a:lstStyle/>
            <a:p>
              <a:endParaRPr lang="en-US"/>
            </a:p>
          </p:txBody>
        </p:sp>
        <p:sp>
          <p:nvSpPr>
            <p:cNvPr id="41" name="Rectangle 38"/>
            <p:cNvSpPr>
              <a:spLocks noChangeArrowheads="1"/>
            </p:cNvSpPr>
            <p:nvPr/>
          </p:nvSpPr>
          <p:spPr bwMode="auto">
            <a:xfrm>
              <a:off x="3920" y="2568"/>
              <a:ext cx="102" cy="5"/>
            </a:xfrm>
            <a:prstGeom prst="rect">
              <a:avLst/>
            </a:prstGeom>
            <a:solidFill>
              <a:srgbClr val="FFFFFF"/>
            </a:solidFill>
            <a:ln w="12700">
              <a:solidFill>
                <a:schemeClr val="tx1"/>
              </a:solidFill>
              <a:miter lim="800000"/>
              <a:headEnd/>
              <a:tailEnd/>
            </a:ln>
            <a:effectLst/>
          </p:spPr>
          <p:txBody>
            <a:bodyPr wrap="none" anchor="ctr"/>
            <a:lstStyle/>
            <a:p>
              <a:endParaRPr lang="en-US"/>
            </a:p>
          </p:txBody>
        </p:sp>
        <p:sp>
          <p:nvSpPr>
            <p:cNvPr id="42" name="Rectangle 39"/>
            <p:cNvSpPr>
              <a:spLocks noChangeArrowheads="1"/>
            </p:cNvSpPr>
            <p:nvPr/>
          </p:nvSpPr>
          <p:spPr bwMode="auto">
            <a:xfrm>
              <a:off x="3956" y="2596"/>
              <a:ext cx="30" cy="8"/>
            </a:xfrm>
            <a:prstGeom prst="rect">
              <a:avLst/>
            </a:prstGeom>
            <a:solidFill>
              <a:srgbClr val="FFFFFF"/>
            </a:solidFill>
            <a:ln w="12700">
              <a:solidFill>
                <a:schemeClr val="tx1"/>
              </a:solidFill>
              <a:miter lim="800000"/>
              <a:headEnd/>
              <a:tailEnd/>
            </a:ln>
            <a:effectLst/>
          </p:spPr>
          <p:txBody>
            <a:bodyPr wrap="none" anchor="ctr"/>
            <a:lstStyle/>
            <a:p>
              <a:endParaRPr lang="en-US"/>
            </a:p>
          </p:txBody>
        </p:sp>
        <p:sp>
          <p:nvSpPr>
            <p:cNvPr id="43" name="Rectangle 40"/>
            <p:cNvSpPr>
              <a:spLocks noChangeArrowheads="1"/>
            </p:cNvSpPr>
            <p:nvPr/>
          </p:nvSpPr>
          <p:spPr bwMode="auto">
            <a:xfrm>
              <a:off x="3920" y="2598"/>
              <a:ext cx="102" cy="5"/>
            </a:xfrm>
            <a:prstGeom prst="rect">
              <a:avLst/>
            </a:prstGeom>
            <a:solidFill>
              <a:srgbClr val="FFFFFF"/>
            </a:solidFill>
            <a:ln w="12700">
              <a:solidFill>
                <a:schemeClr val="tx1"/>
              </a:solidFill>
              <a:miter lim="800000"/>
              <a:headEnd/>
              <a:tailEnd/>
            </a:ln>
            <a:effectLst/>
          </p:spPr>
          <p:txBody>
            <a:bodyPr wrap="none" anchor="ctr"/>
            <a:lstStyle/>
            <a:p>
              <a:endParaRPr lang="en-US"/>
            </a:p>
          </p:txBody>
        </p:sp>
        <p:sp>
          <p:nvSpPr>
            <p:cNvPr id="44" name="Rectangle 41"/>
            <p:cNvSpPr>
              <a:spLocks noChangeArrowheads="1"/>
            </p:cNvSpPr>
            <p:nvPr/>
          </p:nvSpPr>
          <p:spPr bwMode="auto">
            <a:xfrm>
              <a:off x="3849" y="2491"/>
              <a:ext cx="45" cy="30"/>
            </a:xfrm>
            <a:prstGeom prst="rect">
              <a:avLst/>
            </a:prstGeom>
            <a:noFill/>
            <a:ln w="12700">
              <a:solidFill>
                <a:schemeClr val="tx1"/>
              </a:solidFill>
              <a:miter lim="800000"/>
              <a:headEnd/>
              <a:tailEnd/>
            </a:ln>
            <a:effectLst/>
          </p:spPr>
          <p:txBody>
            <a:bodyPr wrap="none" anchor="ctr"/>
            <a:lstStyle/>
            <a:p>
              <a:endParaRPr lang="en-US"/>
            </a:p>
          </p:txBody>
        </p:sp>
        <p:sp>
          <p:nvSpPr>
            <p:cNvPr id="45" name="Rectangle 42"/>
            <p:cNvSpPr>
              <a:spLocks noChangeArrowheads="1"/>
            </p:cNvSpPr>
            <p:nvPr/>
          </p:nvSpPr>
          <p:spPr bwMode="auto">
            <a:xfrm>
              <a:off x="3804" y="2297"/>
              <a:ext cx="133" cy="125"/>
            </a:xfrm>
            <a:prstGeom prst="rect">
              <a:avLst/>
            </a:prstGeom>
            <a:solidFill>
              <a:schemeClr val="folHlink"/>
            </a:solidFill>
            <a:ln w="12700">
              <a:solidFill>
                <a:schemeClr val="tx1"/>
              </a:solidFill>
              <a:miter lim="800000"/>
              <a:headEnd/>
              <a:tailEnd/>
            </a:ln>
            <a:effectLst/>
          </p:spPr>
          <p:txBody>
            <a:bodyPr wrap="none" anchor="ctr"/>
            <a:lstStyle/>
            <a:p>
              <a:endParaRPr lang="en-US"/>
            </a:p>
          </p:txBody>
        </p:sp>
        <p:sp>
          <p:nvSpPr>
            <p:cNvPr id="46" name="Rectangle 43"/>
            <p:cNvSpPr>
              <a:spLocks noChangeArrowheads="1"/>
            </p:cNvSpPr>
            <p:nvPr/>
          </p:nvSpPr>
          <p:spPr bwMode="auto">
            <a:xfrm>
              <a:off x="3802" y="2357"/>
              <a:ext cx="45" cy="30"/>
            </a:xfrm>
            <a:prstGeom prst="rect">
              <a:avLst/>
            </a:prstGeom>
            <a:noFill/>
            <a:ln w="12700">
              <a:solidFill>
                <a:schemeClr val="tx1"/>
              </a:solidFill>
              <a:miter lim="800000"/>
              <a:headEnd/>
              <a:tailEnd/>
            </a:ln>
            <a:effectLst/>
          </p:spPr>
          <p:txBody>
            <a:bodyPr wrap="none" anchor="ctr"/>
            <a:lstStyle/>
            <a:p>
              <a:endParaRPr lang="en-US"/>
            </a:p>
          </p:txBody>
        </p:sp>
        <p:sp>
          <p:nvSpPr>
            <p:cNvPr id="47" name="Rectangle 44"/>
            <p:cNvSpPr>
              <a:spLocks noChangeArrowheads="1"/>
            </p:cNvSpPr>
            <p:nvPr/>
          </p:nvSpPr>
          <p:spPr bwMode="auto">
            <a:xfrm>
              <a:off x="3849" y="2362"/>
              <a:ext cx="134" cy="84"/>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48" name="Rectangle 45"/>
            <p:cNvSpPr>
              <a:spLocks noChangeArrowheads="1"/>
            </p:cNvSpPr>
            <p:nvPr/>
          </p:nvSpPr>
          <p:spPr bwMode="auto">
            <a:xfrm>
              <a:off x="3894" y="2402"/>
              <a:ext cx="46" cy="30"/>
            </a:xfrm>
            <a:prstGeom prst="rect">
              <a:avLst/>
            </a:prstGeom>
            <a:noFill/>
            <a:ln w="12700">
              <a:solidFill>
                <a:schemeClr val="tx1"/>
              </a:solidFill>
              <a:miter lim="800000"/>
              <a:headEnd/>
              <a:tailEnd/>
            </a:ln>
            <a:effectLst/>
          </p:spPr>
          <p:txBody>
            <a:bodyPr wrap="none" anchor="ctr"/>
            <a:lstStyle/>
            <a:p>
              <a:endParaRPr lang="en-US"/>
            </a:p>
          </p:txBody>
        </p:sp>
        <p:sp>
          <p:nvSpPr>
            <p:cNvPr id="49" name="AutoShape 46"/>
            <p:cNvSpPr>
              <a:spLocks noChangeArrowheads="1"/>
            </p:cNvSpPr>
            <p:nvPr/>
          </p:nvSpPr>
          <p:spPr bwMode="auto">
            <a:xfrm>
              <a:off x="4247" y="2251"/>
              <a:ext cx="304" cy="252"/>
            </a:xfrm>
            <a:prstGeom prst="roundRect">
              <a:avLst>
                <a:gd name="adj" fmla="val 12458"/>
              </a:avLst>
            </a:prstGeom>
            <a:solidFill>
              <a:srgbClr val="0000FF"/>
            </a:solidFill>
            <a:ln w="12700">
              <a:solidFill>
                <a:schemeClr val="tx1"/>
              </a:solidFill>
              <a:round/>
              <a:headEnd/>
              <a:tailEnd/>
            </a:ln>
            <a:effectLst/>
          </p:spPr>
          <p:txBody>
            <a:bodyPr wrap="none" anchor="ctr"/>
            <a:lstStyle/>
            <a:p>
              <a:endParaRPr lang="en-US"/>
            </a:p>
          </p:txBody>
        </p:sp>
        <p:sp>
          <p:nvSpPr>
            <p:cNvPr id="50" name="AutoShape 47"/>
            <p:cNvSpPr>
              <a:spLocks noChangeArrowheads="1"/>
            </p:cNvSpPr>
            <p:nvPr/>
          </p:nvSpPr>
          <p:spPr bwMode="auto">
            <a:xfrm>
              <a:off x="4282" y="2282"/>
              <a:ext cx="233" cy="190"/>
            </a:xfrm>
            <a:prstGeom prst="roundRect">
              <a:avLst>
                <a:gd name="adj" fmla="val 12458"/>
              </a:avLst>
            </a:prstGeom>
            <a:solidFill>
              <a:srgbClr val="0000FF"/>
            </a:solidFill>
            <a:ln w="12700">
              <a:solidFill>
                <a:schemeClr val="tx1"/>
              </a:solidFill>
              <a:round/>
              <a:headEnd/>
              <a:tailEnd/>
            </a:ln>
            <a:effectLst/>
          </p:spPr>
          <p:txBody>
            <a:bodyPr wrap="none" anchor="ctr"/>
            <a:lstStyle/>
            <a:p>
              <a:endParaRPr lang="en-US"/>
            </a:p>
          </p:txBody>
        </p:sp>
        <p:sp>
          <p:nvSpPr>
            <p:cNvPr id="51" name="Line 48"/>
            <p:cNvSpPr>
              <a:spLocks noChangeShapeType="1"/>
            </p:cNvSpPr>
            <p:nvPr/>
          </p:nvSpPr>
          <p:spPr bwMode="auto">
            <a:xfrm>
              <a:off x="4317" y="2516"/>
              <a:ext cx="0" cy="19"/>
            </a:xfrm>
            <a:prstGeom prst="line">
              <a:avLst/>
            </a:prstGeom>
            <a:noFill/>
            <a:ln w="12700">
              <a:solidFill>
                <a:schemeClr val="tx1"/>
              </a:solidFill>
              <a:round/>
              <a:headEnd/>
              <a:tailEnd/>
            </a:ln>
            <a:effectLst/>
          </p:spPr>
          <p:txBody>
            <a:bodyPr wrap="none" anchor="ctr"/>
            <a:lstStyle/>
            <a:p>
              <a:endParaRPr lang="en-US"/>
            </a:p>
          </p:txBody>
        </p:sp>
        <p:sp>
          <p:nvSpPr>
            <p:cNvPr id="52" name="Line 49"/>
            <p:cNvSpPr>
              <a:spLocks noChangeShapeType="1"/>
            </p:cNvSpPr>
            <p:nvPr/>
          </p:nvSpPr>
          <p:spPr bwMode="auto">
            <a:xfrm>
              <a:off x="4483" y="2516"/>
              <a:ext cx="0" cy="19"/>
            </a:xfrm>
            <a:prstGeom prst="line">
              <a:avLst/>
            </a:prstGeom>
            <a:noFill/>
            <a:ln w="12700">
              <a:solidFill>
                <a:schemeClr val="tx1"/>
              </a:solidFill>
              <a:round/>
              <a:headEnd/>
              <a:tailEnd/>
            </a:ln>
            <a:effectLst/>
          </p:spPr>
          <p:txBody>
            <a:bodyPr wrap="none" anchor="ctr"/>
            <a:lstStyle/>
            <a:p>
              <a:endParaRPr lang="en-US"/>
            </a:p>
          </p:txBody>
        </p:sp>
        <p:sp>
          <p:nvSpPr>
            <p:cNvPr id="53" name="Rectangle 50"/>
            <p:cNvSpPr>
              <a:spLocks noChangeArrowheads="1"/>
            </p:cNvSpPr>
            <p:nvPr/>
          </p:nvSpPr>
          <p:spPr bwMode="auto">
            <a:xfrm>
              <a:off x="4229" y="2541"/>
              <a:ext cx="339" cy="86"/>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54" name="Line 51"/>
            <p:cNvSpPr>
              <a:spLocks noChangeShapeType="1"/>
            </p:cNvSpPr>
            <p:nvPr/>
          </p:nvSpPr>
          <p:spPr bwMode="auto">
            <a:xfrm>
              <a:off x="4246" y="2593"/>
              <a:ext cx="0" cy="20"/>
            </a:xfrm>
            <a:prstGeom prst="line">
              <a:avLst/>
            </a:prstGeom>
            <a:noFill/>
            <a:ln w="12700">
              <a:solidFill>
                <a:schemeClr val="tx1"/>
              </a:solidFill>
              <a:round/>
              <a:headEnd/>
              <a:tailEnd/>
            </a:ln>
            <a:effectLst/>
          </p:spPr>
          <p:txBody>
            <a:bodyPr wrap="none" anchor="ctr"/>
            <a:lstStyle/>
            <a:p>
              <a:endParaRPr lang="en-US"/>
            </a:p>
          </p:txBody>
        </p:sp>
        <p:sp>
          <p:nvSpPr>
            <p:cNvPr id="55" name="Line 52"/>
            <p:cNvSpPr>
              <a:spLocks noChangeShapeType="1"/>
            </p:cNvSpPr>
            <p:nvPr/>
          </p:nvSpPr>
          <p:spPr bwMode="auto">
            <a:xfrm>
              <a:off x="4254" y="2593"/>
              <a:ext cx="0" cy="20"/>
            </a:xfrm>
            <a:prstGeom prst="line">
              <a:avLst/>
            </a:prstGeom>
            <a:noFill/>
            <a:ln w="12700">
              <a:solidFill>
                <a:schemeClr val="tx1"/>
              </a:solidFill>
              <a:round/>
              <a:headEnd/>
              <a:tailEnd/>
            </a:ln>
            <a:effectLst/>
          </p:spPr>
          <p:txBody>
            <a:bodyPr wrap="none" anchor="ctr"/>
            <a:lstStyle/>
            <a:p>
              <a:endParaRPr lang="en-US"/>
            </a:p>
          </p:txBody>
        </p:sp>
        <p:sp>
          <p:nvSpPr>
            <p:cNvPr id="56" name="Line 53"/>
            <p:cNvSpPr>
              <a:spLocks noChangeShapeType="1"/>
            </p:cNvSpPr>
            <p:nvPr/>
          </p:nvSpPr>
          <p:spPr bwMode="auto">
            <a:xfrm>
              <a:off x="4264" y="2593"/>
              <a:ext cx="0" cy="20"/>
            </a:xfrm>
            <a:prstGeom prst="line">
              <a:avLst/>
            </a:prstGeom>
            <a:noFill/>
            <a:ln w="12700">
              <a:solidFill>
                <a:schemeClr val="tx1"/>
              </a:solidFill>
              <a:round/>
              <a:headEnd/>
              <a:tailEnd/>
            </a:ln>
            <a:effectLst/>
          </p:spPr>
          <p:txBody>
            <a:bodyPr wrap="none" anchor="ctr"/>
            <a:lstStyle/>
            <a:p>
              <a:endParaRPr lang="en-US"/>
            </a:p>
          </p:txBody>
        </p:sp>
        <p:sp>
          <p:nvSpPr>
            <p:cNvPr id="57" name="Line 54"/>
            <p:cNvSpPr>
              <a:spLocks noChangeShapeType="1"/>
            </p:cNvSpPr>
            <p:nvPr/>
          </p:nvSpPr>
          <p:spPr bwMode="auto">
            <a:xfrm>
              <a:off x="4273" y="2593"/>
              <a:ext cx="0" cy="20"/>
            </a:xfrm>
            <a:prstGeom prst="line">
              <a:avLst/>
            </a:prstGeom>
            <a:noFill/>
            <a:ln w="12700">
              <a:solidFill>
                <a:schemeClr val="tx1"/>
              </a:solidFill>
              <a:round/>
              <a:headEnd/>
              <a:tailEnd/>
            </a:ln>
            <a:effectLst/>
          </p:spPr>
          <p:txBody>
            <a:bodyPr wrap="none" anchor="ctr"/>
            <a:lstStyle/>
            <a:p>
              <a:endParaRPr lang="en-US"/>
            </a:p>
          </p:txBody>
        </p:sp>
        <p:sp>
          <p:nvSpPr>
            <p:cNvPr id="58" name="Line 55"/>
            <p:cNvSpPr>
              <a:spLocks noChangeShapeType="1"/>
            </p:cNvSpPr>
            <p:nvPr/>
          </p:nvSpPr>
          <p:spPr bwMode="auto">
            <a:xfrm>
              <a:off x="4281" y="2593"/>
              <a:ext cx="0" cy="20"/>
            </a:xfrm>
            <a:prstGeom prst="line">
              <a:avLst/>
            </a:prstGeom>
            <a:noFill/>
            <a:ln w="12700">
              <a:solidFill>
                <a:schemeClr val="tx1"/>
              </a:solidFill>
              <a:round/>
              <a:headEnd/>
              <a:tailEnd/>
            </a:ln>
            <a:effectLst/>
          </p:spPr>
          <p:txBody>
            <a:bodyPr wrap="none" anchor="ctr"/>
            <a:lstStyle/>
            <a:p>
              <a:endParaRPr lang="en-US"/>
            </a:p>
          </p:txBody>
        </p:sp>
        <p:sp>
          <p:nvSpPr>
            <p:cNvPr id="59" name="Line 56"/>
            <p:cNvSpPr>
              <a:spLocks noChangeShapeType="1"/>
            </p:cNvSpPr>
            <p:nvPr/>
          </p:nvSpPr>
          <p:spPr bwMode="auto">
            <a:xfrm>
              <a:off x="4291" y="2593"/>
              <a:ext cx="0" cy="20"/>
            </a:xfrm>
            <a:prstGeom prst="line">
              <a:avLst/>
            </a:prstGeom>
            <a:noFill/>
            <a:ln w="12700">
              <a:solidFill>
                <a:schemeClr val="tx1"/>
              </a:solidFill>
              <a:round/>
              <a:headEnd/>
              <a:tailEnd/>
            </a:ln>
            <a:effectLst/>
          </p:spPr>
          <p:txBody>
            <a:bodyPr wrap="none" anchor="ctr"/>
            <a:lstStyle/>
            <a:p>
              <a:endParaRPr lang="en-US"/>
            </a:p>
          </p:txBody>
        </p:sp>
        <p:sp>
          <p:nvSpPr>
            <p:cNvPr id="60" name="Line 57"/>
            <p:cNvSpPr>
              <a:spLocks noChangeShapeType="1"/>
            </p:cNvSpPr>
            <p:nvPr/>
          </p:nvSpPr>
          <p:spPr bwMode="auto">
            <a:xfrm>
              <a:off x="4299" y="2593"/>
              <a:ext cx="0" cy="20"/>
            </a:xfrm>
            <a:prstGeom prst="line">
              <a:avLst/>
            </a:prstGeom>
            <a:noFill/>
            <a:ln w="12700">
              <a:solidFill>
                <a:schemeClr val="tx1"/>
              </a:solidFill>
              <a:round/>
              <a:headEnd/>
              <a:tailEnd/>
            </a:ln>
            <a:effectLst/>
          </p:spPr>
          <p:txBody>
            <a:bodyPr wrap="none" anchor="ctr"/>
            <a:lstStyle/>
            <a:p>
              <a:endParaRPr lang="en-US"/>
            </a:p>
          </p:txBody>
        </p:sp>
        <p:sp>
          <p:nvSpPr>
            <p:cNvPr id="61" name="Line 58"/>
            <p:cNvSpPr>
              <a:spLocks noChangeShapeType="1"/>
            </p:cNvSpPr>
            <p:nvPr/>
          </p:nvSpPr>
          <p:spPr bwMode="auto">
            <a:xfrm>
              <a:off x="4307" y="2593"/>
              <a:ext cx="0" cy="20"/>
            </a:xfrm>
            <a:prstGeom prst="line">
              <a:avLst/>
            </a:prstGeom>
            <a:noFill/>
            <a:ln w="12700">
              <a:solidFill>
                <a:schemeClr val="tx1"/>
              </a:solidFill>
              <a:round/>
              <a:headEnd/>
              <a:tailEnd/>
            </a:ln>
            <a:effectLst/>
          </p:spPr>
          <p:txBody>
            <a:bodyPr wrap="none" anchor="ctr"/>
            <a:lstStyle/>
            <a:p>
              <a:endParaRPr lang="en-US"/>
            </a:p>
          </p:txBody>
        </p:sp>
        <p:sp>
          <p:nvSpPr>
            <p:cNvPr id="62" name="Line 59"/>
            <p:cNvSpPr>
              <a:spLocks noChangeShapeType="1"/>
            </p:cNvSpPr>
            <p:nvPr/>
          </p:nvSpPr>
          <p:spPr bwMode="auto">
            <a:xfrm>
              <a:off x="4317" y="2593"/>
              <a:ext cx="0" cy="20"/>
            </a:xfrm>
            <a:prstGeom prst="line">
              <a:avLst/>
            </a:prstGeom>
            <a:noFill/>
            <a:ln w="12700">
              <a:solidFill>
                <a:schemeClr val="tx1"/>
              </a:solidFill>
              <a:round/>
              <a:headEnd/>
              <a:tailEnd/>
            </a:ln>
            <a:effectLst/>
          </p:spPr>
          <p:txBody>
            <a:bodyPr wrap="none" anchor="ctr"/>
            <a:lstStyle/>
            <a:p>
              <a:endParaRPr lang="en-US"/>
            </a:p>
          </p:txBody>
        </p:sp>
        <p:sp>
          <p:nvSpPr>
            <p:cNvPr id="63" name="Line 60"/>
            <p:cNvSpPr>
              <a:spLocks noChangeShapeType="1"/>
            </p:cNvSpPr>
            <p:nvPr/>
          </p:nvSpPr>
          <p:spPr bwMode="auto">
            <a:xfrm>
              <a:off x="4326" y="2593"/>
              <a:ext cx="0" cy="20"/>
            </a:xfrm>
            <a:prstGeom prst="line">
              <a:avLst/>
            </a:prstGeom>
            <a:noFill/>
            <a:ln w="12700">
              <a:solidFill>
                <a:schemeClr val="tx1"/>
              </a:solidFill>
              <a:round/>
              <a:headEnd/>
              <a:tailEnd/>
            </a:ln>
            <a:effectLst/>
          </p:spPr>
          <p:txBody>
            <a:bodyPr wrap="none" anchor="ctr"/>
            <a:lstStyle/>
            <a:p>
              <a:endParaRPr lang="en-US"/>
            </a:p>
          </p:txBody>
        </p:sp>
        <p:sp>
          <p:nvSpPr>
            <p:cNvPr id="64" name="Line 61"/>
            <p:cNvSpPr>
              <a:spLocks noChangeShapeType="1"/>
            </p:cNvSpPr>
            <p:nvPr/>
          </p:nvSpPr>
          <p:spPr bwMode="auto">
            <a:xfrm>
              <a:off x="4334" y="2593"/>
              <a:ext cx="0" cy="20"/>
            </a:xfrm>
            <a:prstGeom prst="line">
              <a:avLst/>
            </a:prstGeom>
            <a:noFill/>
            <a:ln w="12700">
              <a:solidFill>
                <a:schemeClr val="tx1"/>
              </a:solidFill>
              <a:round/>
              <a:headEnd/>
              <a:tailEnd/>
            </a:ln>
            <a:effectLst/>
          </p:spPr>
          <p:txBody>
            <a:bodyPr wrap="none" anchor="ctr"/>
            <a:lstStyle/>
            <a:p>
              <a:endParaRPr lang="en-US"/>
            </a:p>
          </p:txBody>
        </p:sp>
        <p:sp>
          <p:nvSpPr>
            <p:cNvPr id="65" name="Line 62"/>
            <p:cNvSpPr>
              <a:spLocks noChangeShapeType="1"/>
            </p:cNvSpPr>
            <p:nvPr/>
          </p:nvSpPr>
          <p:spPr bwMode="auto">
            <a:xfrm>
              <a:off x="4345" y="2593"/>
              <a:ext cx="0" cy="20"/>
            </a:xfrm>
            <a:prstGeom prst="line">
              <a:avLst/>
            </a:prstGeom>
            <a:noFill/>
            <a:ln w="12700">
              <a:solidFill>
                <a:schemeClr val="tx1"/>
              </a:solidFill>
              <a:round/>
              <a:headEnd/>
              <a:tailEnd/>
            </a:ln>
            <a:effectLst/>
          </p:spPr>
          <p:txBody>
            <a:bodyPr wrap="none" anchor="ctr"/>
            <a:lstStyle/>
            <a:p>
              <a:endParaRPr lang="en-US"/>
            </a:p>
          </p:txBody>
        </p:sp>
        <p:sp>
          <p:nvSpPr>
            <p:cNvPr id="66" name="Line 63"/>
            <p:cNvSpPr>
              <a:spLocks noChangeShapeType="1"/>
            </p:cNvSpPr>
            <p:nvPr/>
          </p:nvSpPr>
          <p:spPr bwMode="auto">
            <a:xfrm>
              <a:off x="4352" y="2593"/>
              <a:ext cx="0" cy="20"/>
            </a:xfrm>
            <a:prstGeom prst="line">
              <a:avLst/>
            </a:prstGeom>
            <a:noFill/>
            <a:ln w="12700">
              <a:solidFill>
                <a:schemeClr val="tx1"/>
              </a:solidFill>
              <a:round/>
              <a:headEnd/>
              <a:tailEnd/>
            </a:ln>
            <a:effectLst/>
          </p:spPr>
          <p:txBody>
            <a:bodyPr wrap="none" anchor="ctr"/>
            <a:lstStyle/>
            <a:p>
              <a:endParaRPr lang="en-US"/>
            </a:p>
          </p:txBody>
        </p:sp>
        <p:sp>
          <p:nvSpPr>
            <p:cNvPr id="67" name="Line 64"/>
            <p:cNvSpPr>
              <a:spLocks noChangeShapeType="1"/>
            </p:cNvSpPr>
            <p:nvPr/>
          </p:nvSpPr>
          <p:spPr bwMode="auto">
            <a:xfrm>
              <a:off x="4361" y="2593"/>
              <a:ext cx="0" cy="20"/>
            </a:xfrm>
            <a:prstGeom prst="line">
              <a:avLst/>
            </a:prstGeom>
            <a:noFill/>
            <a:ln w="12700">
              <a:solidFill>
                <a:schemeClr val="tx1"/>
              </a:solidFill>
              <a:round/>
              <a:headEnd/>
              <a:tailEnd/>
            </a:ln>
            <a:effectLst/>
          </p:spPr>
          <p:txBody>
            <a:bodyPr wrap="none" anchor="ctr"/>
            <a:lstStyle/>
            <a:p>
              <a:endParaRPr lang="en-US"/>
            </a:p>
          </p:txBody>
        </p:sp>
        <p:sp>
          <p:nvSpPr>
            <p:cNvPr id="68" name="Line 65"/>
            <p:cNvSpPr>
              <a:spLocks noChangeShapeType="1"/>
            </p:cNvSpPr>
            <p:nvPr/>
          </p:nvSpPr>
          <p:spPr bwMode="auto">
            <a:xfrm>
              <a:off x="4371" y="2593"/>
              <a:ext cx="0" cy="20"/>
            </a:xfrm>
            <a:prstGeom prst="line">
              <a:avLst/>
            </a:prstGeom>
            <a:noFill/>
            <a:ln w="12700">
              <a:solidFill>
                <a:schemeClr val="tx1"/>
              </a:solidFill>
              <a:round/>
              <a:headEnd/>
              <a:tailEnd/>
            </a:ln>
            <a:effectLst/>
          </p:spPr>
          <p:txBody>
            <a:bodyPr wrap="none" anchor="ctr"/>
            <a:lstStyle/>
            <a:p>
              <a:endParaRPr lang="en-US"/>
            </a:p>
          </p:txBody>
        </p:sp>
        <p:sp>
          <p:nvSpPr>
            <p:cNvPr id="69" name="Line 66"/>
            <p:cNvSpPr>
              <a:spLocks noChangeShapeType="1"/>
            </p:cNvSpPr>
            <p:nvPr/>
          </p:nvSpPr>
          <p:spPr bwMode="auto">
            <a:xfrm>
              <a:off x="4379" y="2593"/>
              <a:ext cx="0" cy="20"/>
            </a:xfrm>
            <a:prstGeom prst="line">
              <a:avLst/>
            </a:prstGeom>
            <a:noFill/>
            <a:ln w="12700">
              <a:solidFill>
                <a:schemeClr val="tx1"/>
              </a:solidFill>
              <a:round/>
              <a:headEnd/>
              <a:tailEnd/>
            </a:ln>
            <a:effectLst/>
          </p:spPr>
          <p:txBody>
            <a:bodyPr wrap="none" anchor="ctr"/>
            <a:lstStyle/>
            <a:p>
              <a:endParaRPr lang="en-US"/>
            </a:p>
          </p:txBody>
        </p:sp>
        <p:sp>
          <p:nvSpPr>
            <p:cNvPr id="70" name="Line 67"/>
            <p:cNvSpPr>
              <a:spLocks noChangeShapeType="1"/>
            </p:cNvSpPr>
            <p:nvPr/>
          </p:nvSpPr>
          <p:spPr bwMode="auto">
            <a:xfrm>
              <a:off x="4387" y="2593"/>
              <a:ext cx="0" cy="20"/>
            </a:xfrm>
            <a:prstGeom prst="line">
              <a:avLst/>
            </a:prstGeom>
            <a:noFill/>
            <a:ln w="12700">
              <a:solidFill>
                <a:schemeClr val="tx1"/>
              </a:solidFill>
              <a:round/>
              <a:headEnd/>
              <a:tailEnd/>
            </a:ln>
            <a:effectLst/>
          </p:spPr>
          <p:txBody>
            <a:bodyPr wrap="none" anchor="ctr"/>
            <a:lstStyle/>
            <a:p>
              <a:endParaRPr lang="en-US"/>
            </a:p>
          </p:txBody>
        </p:sp>
        <p:sp>
          <p:nvSpPr>
            <p:cNvPr id="71" name="Line 68"/>
            <p:cNvSpPr>
              <a:spLocks noChangeShapeType="1"/>
            </p:cNvSpPr>
            <p:nvPr/>
          </p:nvSpPr>
          <p:spPr bwMode="auto">
            <a:xfrm>
              <a:off x="4397" y="2593"/>
              <a:ext cx="0" cy="20"/>
            </a:xfrm>
            <a:prstGeom prst="line">
              <a:avLst/>
            </a:prstGeom>
            <a:noFill/>
            <a:ln w="12700">
              <a:solidFill>
                <a:schemeClr val="tx1"/>
              </a:solidFill>
              <a:round/>
              <a:headEnd/>
              <a:tailEnd/>
            </a:ln>
            <a:effectLst/>
          </p:spPr>
          <p:txBody>
            <a:bodyPr wrap="none" anchor="ctr"/>
            <a:lstStyle/>
            <a:p>
              <a:endParaRPr lang="en-US"/>
            </a:p>
          </p:txBody>
        </p:sp>
        <p:sp>
          <p:nvSpPr>
            <p:cNvPr id="72" name="Line 69"/>
            <p:cNvSpPr>
              <a:spLocks noChangeShapeType="1"/>
            </p:cNvSpPr>
            <p:nvPr/>
          </p:nvSpPr>
          <p:spPr bwMode="auto">
            <a:xfrm>
              <a:off x="4405" y="2593"/>
              <a:ext cx="0" cy="20"/>
            </a:xfrm>
            <a:prstGeom prst="line">
              <a:avLst/>
            </a:prstGeom>
            <a:noFill/>
            <a:ln w="12700">
              <a:solidFill>
                <a:schemeClr val="tx1"/>
              </a:solidFill>
              <a:round/>
              <a:headEnd/>
              <a:tailEnd/>
            </a:ln>
            <a:effectLst/>
          </p:spPr>
          <p:txBody>
            <a:bodyPr wrap="none" anchor="ctr"/>
            <a:lstStyle/>
            <a:p>
              <a:endParaRPr lang="en-US"/>
            </a:p>
          </p:txBody>
        </p:sp>
        <p:sp>
          <p:nvSpPr>
            <p:cNvPr id="73" name="Rectangle 70"/>
            <p:cNvSpPr>
              <a:spLocks noChangeArrowheads="1"/>
            </p:cNvSpPr>
            <p:nvPr/>
          </p:nvSpPr>
          <p:spPr bwMode="auto">
            <a:xfrm>
              <a:off x="4484" y="2565"/>
              <a:ext cx="31" cy="9"/>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74" name="Rectangle 71"/>
            <p:cNvSpPr>
              <a:spLocks noChangeArrowheads="1"/>
            </p:cNvSpPr>
            <p:nvPr/>
          </p:nvSpPr>
          <p:spPr bwMode="auto">
            <a:xfrm>
              <a:off x="4449" y="2568"/>
              <a:ext cx="102" cy="5"/>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75" name="Rectangle 72"/>
            <p:cNvSpPr>
              <a:spLocks noChangeArrowheads="1"/>
            </p:cNvSpPr>
            <p:nvPr/>
          </p:nvSpPr>
          <p:spPr bwMode="auto">
            <a:xfrm>
              <a:off x="4484" y="2596"/>
              <a:ext cx="31" cy="8"/>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76" name="Rectangle 73"/>
            <p:cNvSpPr>
              <a:spLocks noChangeArrowheads="1"/>
            </p:cNvSpPr>
            <p:nvPr/>
          </p:nvSpPr>
          <p:spPr bwMode="auto">
            <a:xfrm>
              <a:off x="4449" y="2598"/>
              <a:ext cx="102" cy="5"/>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77" name="Rectangle 74"/>
            <p:cNvSpPr>
              <a:spLocks noChangeArrowheads="1"/>
            </p:cNvSpPr>
            <p:nvPr/>
          </p:nvSpPr>
          <p:spPr bwMode="auto">
            <a:xfrm>
              <a:off x="4377" y="2491"/>
              <a:ext cx="46" cy="30"/>
            </a:xfrm>
            <a:prstGeom prst="rect">
              <a:avLst/>
            </a:prstGeom>
            <a:noFill/>
            <a:ln w="12700">
              <a:solidFill>
                <a:schemeClr val="tx1"/>
              </a:solidFill>
              <a:miter lim="800000"/>
              <a:headEnd/>
              <a:tailEnd/>
            </a:ln>
            <a:effectLst/>
          </p:spPr>
          <p:txBody>
            <a:bodyPr wrap="none" anchor="ctr"/>
            <a:lstStyle/>
            <a:p>
              <a:endParaRPr lang="en-US"/>
            </a:p>
          </p:txBody>
        </p:sp>
        <p:sp>
          <p:nvSpPr>
            <p:cNvPr id="78" name="Rectangle 75"/>
            <p:cNvSpPr>
              <a:spLocks noChangeArrowheads="1"/>
            </p:cNvSpPr>
            <p:nvPr/>
          </p:nvSpPr>
          <p:spPr bwMode="auto">
            <a:xfrm>
              <a:off x="4286" y="2297"/>
              <a:ext cx="133" cy="125"/>
            </a:xfrm>
            <a:prstGeom prst="rect">
              <a:avLst/>
            </a:prstGeom>
            <a:solidFill>
              <a:srgbClr val="00FFFF"/>
            </a:solidFill>
            <a:ln w="12700">
              <a:solidFill>
                <a:schemeClr val="tx1"/>
              </a:solidFill>
              <a:miter lim="800000"/>
              <a:headEnd/>
              <a:tailEnd/>
            </a:ln>
            <a:effectLst/>
          </p:spPr>
          <p:txBody>
            <a:bodyPr wrap="none" anchor="ctr"/>
            <a:lstStyle/>
            <a:p>
              <a:endParaRPr lang="en-US"/>
            </a:p>
          </p:txBody>
        </p:sp>
        <p:sp>
          <p:nvSpPr>
            <p:cNvPr id="79" name="Rectangle 76"/>
            <p:cNvSpPr>
              <a:spLocks noChangeArrowheads="1"/>
            </p:cNvSpPr>
            <p:nvPr/>
          </p:nvSpPr>
          <p:spPr bwMode="auto">
            <a:xfrm>
              <a:off x="4332" y="2357"/>
              <a:ext cx="45" cy="30"/>
            </a:xfrm>
            <a:prstGeom prst="rect">
              <a:avLst/>
            </a:prstGeom>
            <a:noFill/>
            <a:ln w="12700">
              <a:solidFill>
                <a:schemeClr val="tx1"/>
              </a:solidFill>
              <a:miter lim="800000"/>
              <a:headEnd/>
              <a:tailEnd/>
            </a:ln>
            <a:effectLst/>
          </p:spPr>
          <p:txBody>
            <a:bodyPr wrap="none" anchor="ctr"/>
            <a:lstStyle/>
            <a:p>
              <a:endParaRPr lang="en-US"/>
            </a:p>
          </p:txBody>
        </p:sp>
        <p:sp>
          <p:nvSpPr>
            <p:cNvPr id="80" name="Rectangle 77"/>
            <p:cNvSpPr>
              <a:spLocks noChangeArrowheads="1"/>
            </p:cNvSpPr>
            <p:nvPr/>
          </p:nvSpPr>
          <p:spPr bwMode="auto">
            <a:xfrm>
              <a:off x="4378" y="2362"/>
              <a:ext cx="133" cy="84"/>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81" name="Rectangle 78"/>
            <p:cNvSpPr>
              <a:spLocks noChangeArrowheads="1"/>
            </p:cNvSpPr>
            <p:nvPr/>
          </p:nvSpPr>
          <p:spPr bwMode="auto">
            <a:xfrm>
              <a:off x="4423" y="2402"/>
              <a:ext cx="45" cy="30"/>
            </a:xfrm>
            <a:prstGeom prst="rect">
              <a:avLst/>
            </a:prstGeom>
            <a:noFill/>
            <a:ln w="12700">
              <a:solidFill>
                <a:schemeClr val="tx1"/>
              </a:solidFill>
              <a:miter lim="800000"/>
              <a:headEnd/>
              <a:tailEnd/>
            </a:ln>
            <a:effectLst/>
          </p:spPr>
          <p:txBody>
            <a:bodyPr wrap="none" anchor="ctr"/>
            <a:lstStyle/>
            <a:p>
              <a:endParaRPr lang="en-US"/>
            </a:p>
          </p:txBody>
        </p:sp>
        <p:sp>
          <p:nvSpPr>
            <p:cNvPr id="82" name="Line 79"/>
            <p:cNvSpPr>
              <a:spLocks noChangeShapeType="1"/>
            </p:cNvSpPr>
            <p:nvPr/>
          </p:nvSpPr>
          <p:spPr bwMode="auto">
            <a:xfrm>
              <a:off x="4040" y="3013"/>
              <a:ext cx="0" cy="300"/>
            </a:xfrm>
            <a:prstGeom prst="line">
              <a:avLst/>
            </a:prstGeom>
            <a:noFill/>
            <a:ln w="12700">
              <a:solidFill>
                <a:schemeClr val="tx1"/>
              </a:solidFill>
              <a:round/>
              <a:headEnd/>
              <a:tailEnd/>
            </a:ln>
            <a:effectLst/>
          </p:spPr>
          <p:txBody>
            <a:bodyPr wrap="none" anchor="ctr"/>
            <a:lstStyle/>
            <a:p>
              <a:endParaRPr lang="en-US"/>
            </a:p>
          </p:txBody>
        </p:sp>
        <p:sp>
          <p:nvSpPr>
            <p:cNvPr id="83" name="Line 80"/>
            <p:cNvSpPr>
              <a:spLocks noChangeShapeType="1"/>
            </p:cNvSpPr>
            <p:nvPr/>
          </p:nvSpPr>
          <p:spPr bwMode="auto">
            <a:xfrm>
              <a:off x="4161" y="3013"/>
              <a:ext cx="0" cy="300"/>
            </a:xfrm>
            <a:prstGeom prst="line">
              <a:avLst/>
            </a:prstGeom>
            <a:noFill/>
            <a:ln w="12700">
              <a:solidFill>
                <a:schemeClr val="tx1"/>
              </a:solidFill>
              <a:round/>
              <a:headEnd/>
              <a:tailEnd/>
            </a:ln>
            <a:effectLst/>
          </p:spPr>
          <p:txBody>
            <a:bodyPr wrap="none" anchor="ctr"/>
            <a:lstStyle/>
            <a:p>
              <a:endParaRPr lang="en-US"/>
            </a:p>
          </p:txBody>
        </p:sp>
        <p:sp>
          <p:nvSpPr>
            <p:cNvPr id="84" name="Line 81"/>
            <p:cNvSpPr>
              <a:spLocks noChangeShapeType="1"/>
            </p:cNvSpPr>
            <p:nvPr/>
          </p:nvSpPr>
          <p:spPr bwMode="auto">
            <a:xfrm>
              <a:off x="4101" y="2880"/>
              <a:ext cx="0" cy="122"/>
            </a:xfrm>
            <a:prstGeom prst="line">
              <a:avLst/>
            </a:prstGeom>
            <a:noFill/>
            <a:ln w="12700">
              <a:solidFill>
                <a:schemeClr val="tx1"/>
              </a:solidFill>
              <a:round/>
              <a:headEnd/>
              <a:tailEnd/>
            </a:ln>
            <a:effectLst/>
          </p:spPr>
          <p:txBody>
            <a:bodyPr wrap="none" anchor="ctr"/>
            <a:lstStyle/>
            <a:p>
              <a:endParaRPr lang="en-US"/>
            </a:p>
          </p:txBody>
        </p:sp>
        <p:sp>
          <p:nvSpPr>
            <p:cNvPr id="85" name="AutoShape 82"/>
            <p:cNvSpPr>
              <a:spLocks noChangeArrowheads="1"/>
            </p:cNvSpPr>
            <p:nvPr/>
          </p:nvSpPr>
          <p:spPr bwMode="auto">
            <a:xfrm>
              <a:off x="4788" y="2257"/>
              <a:ext cx="304" cy="253"/>
            </a:xfrm>
            <a:prstGeom prst="roundRect">
              <a:avLst>
                <a:gd name="adj" fmla="val 12458"/>
              </a:avLst>
            </a:prstGeom>
            <a:solidFill>
              <a:srgbClr val="00FF00"/>
            </a:solidFill>
            <a:ln w="12700">
              <a:solidFill>
                <a:schemeClr val="tx1"/>
              </a:solidFill>
              <a:round/>
              <a:headEnd/>
              <a:tailEnd/>
            </a:ln>
            <a:effectLst/>
          </p:spPr>
          <p:txBody>
            <a:bodyPr wrap="none" anchor="ctr"/>
            <a:lstStyle/>
            <a:p>
              <a:endParaRPr lang="en-US"/>
            </a:p>
          </p:txBody>
        </p:sp>
        <p:sp>
          <p:nvSpPr>
            <p:cNvPr id="86" name="AutoShape 83"/>
            <p:cNvSpPr>
              <a:spLocks noChangeArrowheads="1"/>
            </p:cNvSpPr>
            <p:nvPr/>
          </p:nvSpPr>
          <p:spPr bwMode="auto">
            <a:xfrm>
              <a:off x="4824" y="2288"/>
              <a:ext cx="231" cy="191"/>
            </a:xfrm>
            <a:prstGeom prst="roundRect">
              <a:avLst>
                <a:gd name="adj" fmla="val 12458"/>
              </a:avLst>
            </a:prstGeom>
            <a:solidFill>
              <a:srgbClr val="0000FF"/>
            </a:solidFill>
            <a:ln w="12700">
              <a:solidFill>
                <a:schemeClr val="tx1"/>
              </a:solidFill>
              <a:round/>
              <a:headEnd/>
              <a:tailEnd/>
            </a:ln>
            <a:effectLst/>
          </p:spPr>
          <p:txBody>
            <a:bodyPr wrap="none" anchor="ctr"/>
            <a:lstStyle/>
            <a:p>
              <a:endParaRPr lang="en-US"/>
            </a:p>
          </p:txBody>
        </p:sp>
        <p:sp>
          <p:nvSpPr>
            <p:cNvPr id="87" name="Line 84"/>
            <p:cNvSpPr>
              <a:spLocks noChangeShapeType="1"/>
            </p:cNvSpPr>
            <p:nvPr/>
          </p:nvSpPr>
          <p:spPr bwMode="auto">
            <a:xfrm>
              <a:off x="4857" y="2521"/>
              <a:ext cx="0" cy="19"/>
            </a:xfrm>
            <a:prstGeom prst="line">
              <a:avLst/>
            </a:prstGeom>
            <a:noFill/>
            <a:ln w="12700">
              <a:solidFill>
                <a:schemeClr val="tx1"/>
              </a:solidFill>
              <a:round/>
              <a:headEnd/>
              <a:tailEnd/>
            </a:ln>
            <a:effectLst/>
          </p:spPr>
          <p:txBody>
            <a:bodyPr wrap="none" anchor="ctr"/>
            <a:lstStyle/>
            <a:p>
              <a:endParaRPr lang="en-US"/>
            </a:p>
          </p:txBody>
        </p:sp>
        <p:sp>
          <p:nvSpPr>
            <p:cNvPr id="88" name="Line 85"/>
            <p:cNvSpPr>
              <a:spLocks noChangeShapeType="1"/>
            </p:cNvSpPr>
            <p:nvPr/>
          </p:nvSpPr>
          <p:spPr bwMode="auto">
            <a:xfrm>
              <a:off x="5024" y="2521"/>
              <a:ext cx="0" cy="19"/>
            </a:xfrm>
            <a:prstGeom prst="line">
              <a:avLst/>
            </a:prstGeom>
            <a:noFill/>
            <a:ln w="12700">
              <a:solidFill>
                <a:schemeClr val="tx1"/>
              </a:solidFill>
              <a:round/>
              <a:headEnd/>
              <a:tailEnd/>
            </a:ln>
            <a:effectLst/>
          </p:spPr>
          <p:txBody>
            <a:bodyPr wrap="none" anchor="ctr"/>
            <a:lstStyle/>
            <a:p>
              <a:endParaRPr lang="en-US"/>
            </a:p>
          </p:txBody>
        </p:sp>
        <p:sp>
          <p:nvSpPr>
            <p:cNvPr id="89" name="Rectangle 86"/>
            <p:cNvSpPr>
              <a:spLocks noChangeArrowheads="1"/>
            </p:cNvSpPr>
            <p:nvPr/>
          </p:nvSpPr>
          <p:spPr bwMode="auto">
            <a:xfrm>
              <a:off x="4771" y="2546"/>
              <a:ext cx="338" cy="86"/>
            </a:xfrm>
            <a:prstGeom prst="rect">
              <a:avLst/>
            </a:prstGeom>
            <a:solidFill>
              <a:srgbClr val="00FF00"/>
            </a:solidFill>
            <a:ln w="12700">
              <a:solidFill>
                <a:schemeClr val="tx1"/>
              </a:solidFill>
              <a:miter lim="800000"/>
              <a:headEnd/>
              <a:tailEnd/>
            </a:ln>
            <a:effectLst/>
          </p:spPr>
          <p:txBody>
            <a:bodyPr wrap="none" anchor="ctr"/>
            <a:lstStyle/>
            <a:p>
              <a:endParaRPr lang="en-US"/>
            </a:p>
          </p:txBody>
        </p:sp>
        <p:sp>
          <p:nvSpPr>
            <p:cNvPr id="90" name="Line 87"/>
            <p:cNvSpPr>
              <a:spLocks noChangeShapeType="1"/>
            </p:cNvSpPr>
            <p:nvPr/>
          </p:nvSpPr>
          <p:spPr bwMode="auto">
            <a:xfrm>
              <a:off x="4786" y="2598"/>
              <a:ext cx="0" cy="20"/>
            </a:xfrm>
            <a:prstGeom prst="line">
              <a:avLst/>
            </a:prstGeom>
            <a:noFill/>
            <a:ln w="12700">
              <a:solidFill>
                <a:schemeClr val="tx1"/>
              </a:solidFill>
              <a:round/>
              <a:headEnd/>
              <a:tailEnd/>
            </a:ln>
            <a:effectLst/>
          </p:spPr>
          <p:txBody>
            <a:bodyPr wrap="none" anchor="ctr"/>
            <a:lstStyle/>
            <a:p>
              <a:endParaRPr lang="en-US"/>
            </a:p>
          </p:txBody>
        </p:sp>
        <p:sp>
          <p:nvSpPr>
            <p:cNvPr id="91" name="Line 88"/>
            <p:cNvSpPr>
              <a:spLocks noChangeShapeType="1"/>
            </p:cNvSpPr>
            <p:nvPr/>
          </p:nvSpPr>
          <p:spPr bwMode="auto">
            <a:xfrm>
              <a:off x="4796" y="2598"/>
              <a:ext cx="0" cy="20"/>
            </a:xfrm>
            <a:prstGeom prst="line">
              <a:avLst/>
            </a:prstGeom>
            <a:noFill/>
            <a:ln w="12700">
              <a:solidFill>
                <a:schemeClr val="tx1"/>
              </a:solidFill>
              <a:round/>
              <a:headEnd/>
              <a:tailEnd/>
            </a:ln>
            <a:effectLst/>
          </p:spPr>
          <p:txBody>
            <a:bodyPr wrap="none" anchor="ctr"/>
            <a:lstStyle/>
            <a:p>
              <a:endParaRPr lang="en-US"/>
            </a:p>
          </p:txBody>
        </p:sp>
        <p:sp>
          <p:nvSpPr>
            <p:cNvPr id="92" name="Line 89"/>
            <p:cNvSpPr>
              <a:spLocks noChangeShapeType="1"/>
            </p:cNvSpPr>
            <p:nvPr/>
          </p:nvSpPr>
          <p:spPr bwMode="auto">
            <a:xfrm>
              <a:off x="4804" y="2598"/>
              <a:ext cx="0" cy="20"/>
            </a:xfrm>
            <a:prstGeom prst="line">
              <a:avLst/>
            </a:prstGeom>
            <a:noFill/>
            <a:ln w="12700">
              <a:solidFill>
                <a:schemeClr val="tx1"/>
              </a:solidFill>
              <a:round/>
              <a:headEnd/>
              <a:tailEnd/>
            </a:ln>
            <a:effectLst/>
          </p:spPr>
          <p:txBody>
            <a:bodyPr wrap="none" anchor="ctr"/>
            <a:lstStyle/>
            <a:p>
              <a:endParaRPr lang="en-US"/>
            </a:p>
          </p:txBody>
        </p:sp>
        <p:sp>
          <p:nvSpPr>
            <p:cNvPr id="93" name="Line 90"/>
            <p:cNvSpPr>
              <a:spLocks noChangeShapeType="1"/>
            </p:cNvSpPr>
            <p:nvPr/>
          </p:nvSpPr>
          <p:spPr bwMode="auto">
            <a:xfrm>
              <a:off x="4813" y="2598"/>
              <a:ext cx="0" cy="20"/>
            </a:xfrm>
            <a:prstGeom prst="line">
              <a:avLst/>
            </a:prstGeom>
            <a:noFill/>
            <a:ln w="12700">
              <a:solidFill>
                <a:schemeClr val="tx1"/>
              </a:solidFill>
              <a:round/>
              <a:headEnd/>
              <a:tailEnd/>
            </a:ln>
            <a:effectLst/>
          </p:spPr>
          <p:txBody>
            <a:bodyPr wrap="none" anchor="ctr"/>
            <a:lstStyle/>
            <a:p>
              <a:endParaRPr lang="en-US"/>
            </a:p>
          </p:txBody>
        </p:sp>
        <p:sp>
          <p:nvSpPr>
            <p:cNvPr id="94" name="Line 91"/>
            <p:cNvSpPr>
              <a:spLocks noChangeShapeType="1"/>
            </p:cNvSpPr>
            <p:nvPr/>
          </p:nvSpPr>
          <p:spPr bwMode="auto">
            <a:xfrm>
              <a:off x="4823" y="2598"/>
              <a:ext cx="0" cy="20"/>
            </a:xfrm>
            <a:prstGeom prst="line">
              <a:avLst/>
            </a:prstGeom>
            <a:noFill/>
            <a:ln w="12700">
              <a:solidFill>
                <a:schemeClr val="tx1"/>
              </a:solidFill>
              <a:round/>
              <a:headEnd/>
              <a:tailEnd/>
            </a:ln>
            <a:effectLst/>
          </p:spPr>
          <p:txBody>
            <a:bodyPr wrap="none" anchor="ctr"/>
            <a:lstStyle/>
            <a:p>
              <a:endParaRPr lang="en-US"/>
            </a:p>
          </p:txBody>
        </p:sp>
        <p:sp>
          <p:nvSpPr>
            <p:cNvPr id="95" name="Line 92"/>
            <p:cNvSpPr>
              <a:spLocks noChangeShapeType="1"/>
            </p:cNvSpPr>
            <p:nvPr/>
          </p:nvSpPr>
          <p:spPr bwMode="auto">
            <a:xfrm>
              <a:off x="4831" y="2598"/>
              <a:ext cx="0" cy="20"/>
            </a:xfrm>
            <a:prstGeom prst="line">
              <a:avLst/>
            </a:prstGeom>
            <a:noFill/>
            <a:ln w="12700">
              <a:solidFill>
                <a:schemeClr val="tx1"/>
              </a:solidFill>
              <a:round/>
              <a:headEnd/>
              <a:tailEnd/>
            </a:ln>
            <a:effectLst/>
          </p:spPr>
          <p:txBody>
            <a:bodyPr wrap="none" anchor="ctr"/>
            <a:lstStyle/>
            <a:p>
              <a:endParaRPr lang="en-US"/>
            </a:p>
          </p:txBody>
        </p:sp>
        <p:sp>
          <p:nvSpPr>
            <p:cNvPr id="96" name="Line 93"/>
            <p:cNvSpPr>
              <a:spLocks noChangeShapeType="1"/>
            </p:cNvSpPr>
            <p:nvPr/>
          </p:nvSpPr>
          <p:spPr bwMode="auto">
            <a:xfrm>
              <a:off x="4840" y="2598"/>
              <a:ext cx="0" cy="20"/>
            </a:xfrm>
            <a:prstGeom prst="line">
              <a:avLst/>
            </a:prstGeom>
            <a:noFill/>
            <a:ln w="12700">
              <a:solidFill>
                <a:schemeClr val="tx1"/>
              </a:solidFill>
              <a:round/>
              <a:headEnd/>
              <a:tailEnd/>
            </a:ln>
            <a:effectLst/>
          </p:spPr>
          <p:txBody>
            <a:bodyPr wrap="none" anchor="ctr"/>
            <a:lstStyle/>
            <a:p>
              <a:endParaRPr lang="en-US"/>
            </a:p>
          </p:txBody>
        </p:sp>
        <p:sp>
          <p:nvSpPr>
            <p:cNvPr id="97" name="Line 94"/>
            <p:cNvSpPr>
              <a:spLocks noChangeShapeType="1"/>
            </p:cNvSpPr>
            <p:nvPr/>
          </p:nvSpPr>
          <p:spPr bwMode="auto">
            <a:xfrm>
              <a:off x="4849" y="2598"/>
              <a:ext cx="0" cy="20"/>
            </a:xfrm>
            <a:prstGeom prst="line">
              <a:avLst/>
            </a:prstGeom>
            <a:noFill/>
            <a:ln w="12700">
              <a:solidFill>
                <a:schemeClr val="tx1"/>
              </a:solidFill>
              <a:round/>
              <a:headEnd/>
              <a:tailEnd/>
            </a:ln>
            <a:effectLst/>
          </p:spPr>
          <p:txBody>
            <a:bodyPr wrap="none" anchor="ctr"/>
            <a:lstStyle/>
            <a:p>
              <a:endParaRPr lang="en-US"/>
            </a:p>
          </p:txBody>
        </p:sp>
        <p:sp>
          <p:nvSpPr>
            <p:cNvPr id="98" name="Line 95"/>
            <p:cNvSpPr>
              <a:spLocks noChangeShapeType="1"/>
            </p:cNvSpPr>
            <p:nvPr/>
          </p:nvSpPr>
          <p:spPr bwMode="auto">
            <a:xfrm>
              <a:off x="4857" y="2598"/>
              <a:ext cx="0" cy="20"/>
            </a:xfrm>
            <a:prstGeom prst="line">
              <a:avLst/>
            </a:prstGeom>
            <a:noFill/>
            <a:ln w="12700">
              <a:solidFill>
                <a:schemeClr val="tx1"/>
              </a:solidFill>
              <a:round/>
              <a:headEnd/>
              <a:tailEnd/>
            </a:ln>
            <a:effectLst/>
          </p:spPr>
          <p:txBody>
            <a:bodyPr wrap="none" anchor="ctr"/>
            <a:lstStyle/>
            <a:p>
              <a:endParaRPr lang="en-US"/>
            </a:p>
          </p:txBody>
        </p:sp>
        <p:sp>
          <p:nvSpPr>
            <p:cNvPr id="99" name="Line 96"/>
            <p:cNvSpPr>
              <a:spLocks noChangeShapeType="1"/>
            </p:cNvSpPr>
            <p:nvPr/>
          </p:nvSpPr>
          <p:spPr bwMode="auto">
            <a:xfrm>
              <a:off x="4866" y="2598"/>
              <a:ext cx="0" cy="20"/>
            </a:xfrm>
            <a:prstGeom prst="line">
              <a:avLst/>
            </a:prstGeom>
            <a:noFill/>
            <a:ln w="12700">
              <a:solidFill>
                <a:schemeClr val="tx1"/>
              </a:solidFill>
              <a:round/>
              <a:headEnd/>
              <a:tailEnd/>
            </a:ln>
            <a:effectLst/>
          </p:spPr>
          <p:txBody>
            <a:bodyPr wrap="none" anchor="ctr"/>
            <a:lstStyle/>
            <a:p>
              <a:endParaRPr lang="en-US"/>
            </a:p>
          </p:txBody>
        </p:sp>
        <p:sp>
          <p:nvSpPr>
            <p:cNvPr id="100" name="Line 97"/>
            <p:cNvSpPr>
              <a:spLocks noChangeShapeType="1"/>
            </p:cNvSpPr>
            <p:nvPr/>
          </p:nvSpPr>
          <p:spPr bwMode="auto">
            <a:xfrm>
              <a:off x="4876" y="2598"/>
              <a:ext cx="0" cy="20"/>
            </a:xfrm>
            <a:prstGeom prst="line">
              <a:avLst/>
            </a:prstGeom>
            <a:noFill/>
            <a:ln w="12700">
              <a:solidFill>
                <a:schemeClr val="tx1"/>
              </a:solidFill>
              <a:round/>
              <a:headEnd/>
              <a:tailEnd/>
            </a:ln>
            <a:effectLst/>
          </p:spPr>
          <p:txBody>
            <a:bodyPr wrap="none" anchor="ctr"/>
            <a:lstStyle/>
            <a:p>
              <a:endParaRPr lang="en-US"/>
            </a:p>
          </p:txBody>
        </p:sp>
        <p:sp>
          <p:nvSpPr>
            <p:cNvPr id="101" name="Line 98"/>
            <p:cNvSpPr>
              <a:spLocks noChangeShapeType="1"/>
            </p:cNvSpPr>
            <p:nvPr/>
          </p:nvSpPr>
          <p:spPr bwMode="auto">
            <a:xfrm>
              <a:off x="4884" y="2598"/>
              <a:ext cx="0" cy="20"/>
            </a:xfrm>
            <a:prstGeom prst="line">
              <a:avLst/>
            </a:prstGeom>
            <a:noFill/>
            <a:ln w="12700">
              <a:solidFill>
                <a:schemeClr val="tx1"/>
              </a:solidFill>
              <a:round/>
              <a:headEnd/>
              <a:tailEnd/>
            </a:ln>
            <a:effectLst/>
          </p:spPr>
          <p:txBody>
            <a:bodyPr wrap="none" anchor="ctr"/>
            <a:lstStyle/>
            <a:p>
              <a:endParaRPr lang="en-US"/>
            </a:p>
          </p:txBody>
        </p:sp>
        <p:sp>
          <p:nvSpPr>
            <p:cNvPr id="102" name="Line 99"/>
            <p:cNvSpPr>
              <a:spLocks noChangeShapeType="1"/>
            </p:cNvSpPr>
            <p:nvPr/>
          </p:nvSpPr>
          <p:spPr bwMode="auto">
            <a:xfrm>
              <a:off x="4893" y="2598"/>
              <a:ext cx="0" cy="20"/>
            </a:xfrm>
            <a:prstGeom prst="line">
              <a:avLst/>
            </a:prstGeom>
            <a:noFill/>
            <a:ln w="12700">
              <a:solidFill>
                <a:schemeClr val="tx1"/>
              </a:solidFill>
              <a:round/>
              <a:headEnd/>
              <a:tailEnd/>
            </a:ln>
            <a:effectLst/>
          </p:spPr>
          <p:txBody>
            <a:bodyPr wrap="none" anchor="ctr"/>
            <a:lstStyle/>
            <a:p>
              <a:endParaRPr lang="en-US"/>
            </a:p>
          </p:txBody>
        </p:sp>
        <p:sp>
          <p:nvSpPr>
            <p:cNvPr id="103" name="Line 100"/>
            <p:cNvSpPr>
              <a:spLocks noChangeShapeType="1"/>
            </p:cNvSpPr>
            <p:nvPr/>
          </p:nvSpPr>
          <p:spPr bwMode="auto">
            <a:xfrm>
              <a:off x="4902" y="2598"/>
              <a:ext cx="0" cy="20"/>
            </a:xfrm>
            <a:prstGeom prst="line">
              <a:avLst/>
            </a:prstGeom>
            <a:noFill/>
            <a:ln w="12700">
              <a:solidFill>
                <a:schemeClr val="tx1"/>
              </a:solidFill>
              <a:round/>
              <a:headEnd/>
              <a:tailEnd/>
            </a:ln>
            <a:effectLst/>
          </p:spPr>
          <p:txBody>
            <a:bodyPr wrap="none" anchor="ctr"/>
            <a:lstStyle/>
            <a:p>
              <a:endParaRPr lang="en-US"/>
            </a:p>
          </p:txBody>
        </p:sp>
        <p:sp>
          <p:nvSpPr>
            <p:cNvPr id="104" name="Line 101"/>
            <p:cNvSpPr>
              <a:spLocks noChangeShapeType="1"/>
            </p:cNvSpPr>
            <p:nvPr/>
          </p:nvSpPr>
          <p:spPr bwMode="auto">
            <a:xfrm>
              <a:off x="4911" y="2598"/>
              <a:ext cx="0" cy="20"/>
            </a:xfrm>
            <a:prstGeom prst="line">
              <a:avLst/>
            </a:prstGeom>
            <a:noFill/>
            <a:ln w="12700">
              <a:solidFill>
                <a:schemeClr val="tx1"/>
              </a:solidFill>
              <a:round/>
              <a:headEnd/>
              <a:tailEnd/>
            </a:ln>
            <a:effectLst/>
          </p:spPr>
          <p:txBody>
            <a:bodyPr wrap="none" anchor="ctr"/>
            <a:lstStyle/>
            <a:p>
              <a:endParaRPr lang="en-US"/>
            </a:p>
          </p:txBody>
        </p:sp>
        <p:sp>
          <p:nvSpPr>
            <p:cNvPr id="105" name="Line 102"/>
            <p:cNvSpPr>
              <a:spLocks noChangeShapeType="1"/>
            </p:cNvSpPr>
            <p:nvPr/>
          </p:nvSpPr>
          <p:spPr bwMode="auto">
            <a:xfrm>
              <a:off x="4920" y="2598"/>
              <a:ext cx="0" cy="20"/>
            </a:xfrm>
            <a:prstGeom prst="line">
              <a:avLst/>
            </a:prstGeom>
            <a:noFill/>
            <a:ln w="12700">
              <a:solidFill>
                <a:schemeClr val="tx1"/>
              </a:solidFill>
              <a:round/>
              <a:headEnd/>
              <a:tailEnd/>
            </a:ln>
            <a:effectLst/>
          </p:spPr>
          <p:txBody>
            <a:bodyPr wrap="none" anchor="ctr"/>
            <a:lstStyle/>
            <a:p>
              <a:endParaRPr lang="en-US"/>
            </a:p>
          </p:txBody>
        </p:sp>
        <p:sp>
          <p:nvSpPr>
            <p:cNvPr id="106" name="Line 103"/>
            <p:cNvSpPr>
              <a:spLocks noChangeShapeType="1"/>
            </p:cNvSpPr>
            <p:nvPr/>
          </p:nvSpPr>
          <p:spPr bwMode="auto">
            <a:xfrm>
              <a:off x="4928" y="2598"/>
              <a:ext cx="0" cy="20"/>
            </a:xfrm>
            <a:prstGeom prst="line">
              <a:avLst/>
            </a:prstGeom>
            <a:noFill/>
            <a:ln w="12700">
              <a:solidFill>
                <a:schemeClr val="tx1"/>
              </a:solidFill>
              <a:round/>
              <a:headEnd/>
              <a:tailEnd/>
            </a:ln>
            <a:effectLst/>
          </p:spPr>
          <p:txBody>
            <a:bodyPr wrap="none" anchor="ctr"/>
            <a:lstStyle/>
            <a:p>
              <a:endParaRPr lang="en-US"/>
            </a:p>
          </p:txBody>
        </p:sp>
        <p:sp>
          <p:nvSpPr>
            <p:cNvPr id="107" name="Line 104"/>
            <p:cNvSpPr>
              <a:spLocks noChangeShapeType="1"/>
            </p:cNvSpPr>
            <p:nvPr/>
          </p:nvSpPr>
          <p:spPr bwMode="auto">
            <a:xfrm>
              <a:off x="4937" y="2598"/>
              <a:ext cx="0" cy="20"/>
            </a:xfrm>
            <a:prstGeom prst="line">
              <a:avLst/>
            </a:prstGeom>
            <a:noFill/>
            <a:ln w="12700">
              <a:solidFill>
                <a:schemeClr val="tx1"/>
              </a:solidFill>
              <a:round/>
              <a:headEnd/>
              <a:tailEnd/>
            </a:ln>
            <a:effectLst/>
          </p:spPr>
          <p:txBody>
            <a:bodyPr wrap="none" anchor="ctr"/>
            <a:lstStyle/>
            <a:p>
              <a:endParaRPr lang="en-US"/>
            </a:p>
          </p:txBody>
        </p:sp>
        <p:sp>
          <p:nvSpPr>
            <p:cNvPr id="108" name="Line 105"/>
            <p:cNvSpPr>
              <a:spLocks noChangeShapeType="1"/>
            </p:cNvSpPr>
            <p:nvPr/>
          </p:nvSpPr>
          <p:spPr bwMode="auto">
            <a:xfrm>
              <a:off x="4946" y="2598"/>
              <a:ext cx="0" cy="20"/>
            </a:xfrm>
            <a:prstGeom prst="line">
              <a:avLst/>
            </a:prstGeom>
            <a:noFill/>
            <a:ln w="12700">
              <a:solidFill>
                <a:schemeClr val="tx1"/>
              </a:solidFill>
              <a:round/>
              <a:headEnd/>
              <a:tailEnd/>
            </a:ln>
            <a:effectLst/>
          </p:spPr>
          <p:txBody>
            <a:bodyPr wrap="none" anchor="ctr"/>
            <a:lstStyle/>
            <a:p>
              <a:endParaRPr lang="en-US"/>
            </a:p>
          </p:txBody>
        </p:sp>
        <p:sp>
          <p:nvSpPr>
            <p:cNvPr id="109" name="Rectangle 106"/>
            <p:cNvSpPr>
              <a:spLocks noChangeArrowheads="1"/>
            </p:cNvSpPr>
            <p:nvPr/>
          </p:nvSpPr>
          <p:spPr bwMode="auto">
            <a:xfrm>
              <a:off x="5025" y="2571"/>
              <a:ext cx="30" cy="9"/>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110" name="Rectangle 107"/>
            <p:cNvSpPr>
              <a:spLocks noChangeArrowheads="1"/>
            </p:cNvSpPr>
            <p:nvPr/>
          </p:nvSpPr>
          <p:spPr bwMode="auto">
            <a:xfrm>
              <a:off x="4989" y="2573"/>
              <a:ext cx="103" cy="5"/>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111" name="Rectangle 108"/>
            <p:cNvSpPr>
              <a:spLocks noChangeArrowheads="1"/>
            </p:cNvSpPr>
            <p:nvPr/>
          </p:nvSpPr>
          <p:spPr bwMode="auto">
            <a:xfrm>
              <a:off x="5025" y="2601"/>
              <a:ext cx="30" cy="9"/>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112" name="Rectangle 109"/>
            <p:cNvSpPr>
              <a:spLocks noChangeArrowheads="1"/>
            </p:cNvSpPr>
            <p:nvPr/>
          </p:nvSpPr>
          <p:spPr bwMode="auto">
            <a:xfrm>
              <a:off x="4989" y="2604"/>
              <a:ext cx="103" cy="5"/>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113" name="Freeform 110"/>
            <p:cNvSpPr>
              <a:spLocks/>
            </p:cNvSpPr>
            <p:nvPr/>
          </p:nvSpPr>
          <p:spPr bwMode="auto">
            <a:xfrm>
              <a:off x="4743" y="2653"/>
              <a:ext cx="396" cy="77"/>
            </a:xfrm>
            <a:custGeom>
              <a:avLst/>
              <a:gdLst/>
              <a:ahLst/>
              <a:cxnLst>
                <a:cxn ang="0">
                  <a:pos x="26" y="0"/>
                </a:cxn>
                <a:cxn ang="0">
                  <a:pos x="369" y="0"/>
                </a:cxn>
                <a:cxn ang="0">
                  <a:pos x="395" y="76"/>
                </a:cxn>
                <a:cxn ang="0">
                  <a:pos x="0" y="76"/>
                </a:cxn>
                <a:cxn ang="0">
                  <a:pos x="26" y="0"/>
                </a:cxn>
              </a:cxnLst>
              <a:rect l="0" t="0" r="r" b="b"/>
              <a:pathLst>
                <a:path w="396" h="77">
                  <a:moveTo>
                    <a:pt x="26" y="0"/>
                  </a:moveTo>
                  <a:lnTo>
                    <a:pt x="369" y="0"/>
                  </a:lnTo>
                  <a:lnTo>
                    <a:pt x="395" y="76"/>
                  </a:lnTo>
                  <a:lnTo>
                    <a:pt x="0" y="76"/>
                  </a:lnTo>
                  <a:lnTo>
                    <a:pt x="26"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14" name="Freeform 111"/>
            <p:cNvSpPr>
              <a:spLocks/>
            </p:cNvSpPr>
            <p:nvPr/>
          </p:nvSpPr>
          <p:spPr bwMode="auto">
            <a:xfrm>
              <a:off x="4743" y="2730"/>
              <a:ext cx="396" cy="16"/>
            </a:xfrm>
            <a:custGeom>
              <a:avLst/>
              <a:gdLst/>
              <a:ahLst/>
              <a:cxnLst>
                <a:cxn ang="0">
                  <a:pos x="0" y="0"/>
                </a:cxn>
                <a:cxn ang="0">
                  <a:pos x="0" y="15"/>
                </a:cxn>
                <a:cxn ang="0">
                  <a:pos x="395" y="15"/>
                </a:cxn>
                <a:cxn ang="0">
                  <a:pos x="395" y="0"/>
                </a:cxn>
              </a:cxnLst>
              <a:rect l="0" t="0" r="r" b="b"/>
              <a:pathLst>
                <a:path w="396" h="16">
                  <a:moveTo>
                    <a:pt x="0" y="0"/>
                  </a:moveTo>
                  <a:lnTo>
                    <a:pt x="0" y="15"/>
                  </a:lnTo>
                  <a:lnTo>
                    <a:pt x="395" y="15"/>
                  </a:lnTo>
                  <a:lnTo>
                    <a:pt x="395"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15" name="Line 112"/>
            <p:cNvSpPr>
              <a:spLocks noChangeShapeType="1"/>
            </p:cNvSpPr>
            <p:nvPr/>
          </p:nvSpPr>
          <p:spPr bwMode="auto">
            <a:xfrm>
              <a:off x="4794" y="2660"/>
              <a:ext cx="201" cy="0"/>
            </a:xfrm>
            <a:prstGeom prst="line">
              <a:avLst/>
            </a:prstGeom>
            <a:noFill/>
            <a:ln w="12700">
              <a:solidFill>
                <a:schemeClr val="tx1"/>
              </a:solidFill>
              <a:round/>
              <a:headEnd/>
              <a:tailEnd/>
            </a:ln>
            <a:effectLst/>
          </p:spPr>
          <p:txBody>
            <a:bodyPr wrap="none" anchor="ctr"/>
            <a:lstStyle/>
            <a:p>
              <a:endParaRPr lang="en-US"/>
            </a:p>
          </p:txBody>
        </p:sp>
        <p:sp>
          <p:nvSpPr>
            <p:cNvPr id="116" name="Line 113"/>
            <p:cNvSpPr>
              <a:spLocks noChangeShapeType="1"/>
            </p:cNvSpPr>
            <p:nvPr/>
          </p:nvSpPr>
          <p:spPr bwMode="auto">
            <a:xfrm>
              <a:off x="4789" y="2676"/>
              <a:ext cx="208" cy="0"/>
            </a:xfrm>
            <a:prstGeom prst="line">
              <a:avLst/>
            </a:prstGeom>
            <a:noFill/>
            <a:ln w="12700">
              <a:solidFill>
                <a:schemeClr val="tx1"/>
              </a:solidFill>
              <a:round/>
              <a:headEnd/>
              <a:tailEnd/>
            </a:ln>
            <a:effectLst/>
          </p:spPr>
          <p:txBody>
            <a:bodyPr wrap="none" anchor="ctr"/>
            <a:lstStyle/>
            <a:p>
              <a:endParaRPr lang="en-US"/>
            </a:p>
          </p:txBody>
        </p:sp>
        <p:sp>
          <p:nvSpPr>
            <p:cNvPr id="117" name="Line 114"/>
            <p:cNvSpPr>
              <a:spLocks noChangeShapeType="1"/>
            </p:cNvSpPr>
            <p:nvPr/>
          </p:nvSpPr>
          <p:spPr bwMode="auto">
            <a:xfrm>
              <a:off x="4786" y="2690"/>
              <a:ext cx="212" cy="0"/>
            </a:xfrm>
            <a:prstGeom prst="line">
              <a:avLst/>
            </a:prstGeom>
            <a:noFill/>
            <a:ln w="12700">
              <a:solidFill>
                <a:schemeClr val="tx1"/>
              </a:solidFill>
              <a:round/>
              <a:headEnd/>
              <a:tailEnd/>
            </a:ln>
            <a:effectLst/>
          </p:spPr>
          <p:txBody>
            <a:bodyPr wrap="none" anchor="ctr"/>
            <a:lstStyle/>
            <a:p>
              <a:endParaRPr lang="en-US"/>
            </a:p>
          </p:txBody>
        </p:sp>
        <p:sp>
          <p:nvSpPr>
            <p:cNvPr id="118" name="Line 115"/>
            <p:cNvSpPr>
              <a:spLocks noChangeShapeType="1"/>
            </p:cNvSpPr>
            <p:nvPr/>
          </p:nvSpPr>
          <p:spPr bwMode="auto">
            <a:xfrm>
              <a:off x="4779" y="2705"/>
              <a:ext cx="223" cy="0"/>
            </a:xfrm>
            <a:prstGeom prst="line">
              <a:avLst/>
            </a:prstGeom>
            <a:noFill/>
            <a:ln w="12700">
              <a:solidFill>
                <a:schemeClr val="tx1"/>
              </a:solidFill>
              <a:round/>
              <a:headEnd/>
              <a:tailEnd/>
            </a:ln>
            <a:effectLst/>
          </p:spPr>
          <p:txBody>
            <a:bodyPr wrap="none" anchor="ctr"/>
            <a:lstStyle/>
            <a:p>
              <a:endParaRPr lang="en-US"/>
            </a:p>
          </p:txBody>
        </p:sp>
        <p:sp>
          <p:nvSpPr>
            <p:cNvPr id="119" name="Line 116"/>
            <p:cNvSpPr>
              <a:spLocks noChangeShapeType="1"/>
            </p:cNvSpPr>
            <p:nvPr/>
          </p:nvSpPr>
          <p:spPr bwMode="auto">
            <a:xfrm>
              <a:off x="4967" y="2667"/>
              <a:ext cx="1" cy="34"/>
            </a:xfrm>
            <a:prstGeom prst="line">
              <a:avLst/>
            </a:prstGeom>
            <a:noFill/>
            <a:ln w="12700">
              <a:solidFill>
                <a:schemeClr val="tx1"/>
              </a:solidFill>
              <a:round/>
              <a:headEnd/>
              <a:tailEnd/>
            </a:ln>
            <a:effectLst/>
          </p:spPr>
          <p:txBody>
            <a:bodyPr wrap="none" anchor="ctr"/>
            <a:lstStyle/>
            <a:p>
              <a:endParaRPr lang="en-US"/>
            </a:p>
          </p:txBody>
        </p:sp>
        <p:sp>
          <p:nvSpPr>
            <p:cNvPr id="120" name="Line 117"/>
            <p:cNvSpPr>
              <a:spLocks noChangeShapeType="1"/>
            </p:cNvSpPr>
            <p:nvPr/>
          </p:nvSpPr>
          <p:spPr bwMode="auto">
            <a:xfrm>
              <a:off x="4985" y="2667"/>
              <a:ext cx="3" cy="50"/>
            </a:xfrm>
            <a:prstGeom prst="line">
              <a:avLst/>
            </a:prstGeom>
            <a:noFill/>
            <a:ln w="12700">
              <a:solidFill>
                <a:schemeClr val="tx1"/>
              </a:solidFill>
              <a:round/>
              <a:headEnd/>
              <a:tailEnd/>
            </a:ln>
            <a:effectLst/>
          </p:spPr>
          <p:txBody>
            <a:bodyPr wrap="none" anchor="ctr"/>
            <a:lstStyle/>
            <a:p>
              <a:endParaRPr lang="en-US"/>
            </a:p>
          </p:txBody>
        </p:sp>
        <p:sp>
          <p:nvSpPr>
            <p:cNvPr id="121" name="Line 118"/>
            <p:cNvSpPr>
              <a:spLocks noChangeShapeType="1"/>
            </p:cNvSpPr>
            <p:nvPr/>
          </p:nvSpPr>
          <p:spPr bwMode="auto">
            <a:xfrm>
              <a:off x="5002" y="2667"/>
              <a:ext cx="4" cy="50"/>
            </a:xfrm>
            <a:prstGeom prst="line">
              <a:avLst/>
            </a:prstGeom>
            <a:noFill/>
            <a:ln w="12700">
              <a:solidFill>
                <a:schemeClr val="tx1"/>
              </a:solidFill>
              <a:round/>
              <a:headEnd/>
              <a:tailEnd/>
            </a:ln>
            <a:effectLst/>
          </p:spPr>
          <p:txBody>
            <a:bodyPr wrap="none" anchor="ctr"/>
            <a:lstStyle/>
            <a:p>
              <a:endParaRPr lang="en-US"/>
            </a:p>
          </p:txBody>
        </p:sp>
        <p:sp>
          <p:nvSpPr>
            <p:cNvPr id="122" name="Line 119"/>
            <p:cNvSpPr>
              <a:spLocks noChangeShapeType="1"/>
            </p:cNvSpPr>
            <p:nvPr/>
          </p:nvSpPr>
          <p:spPr bwMode="auto">
            <a:xfrm>
              <a:off x="5048" y="2660"/>
              <a:ext cx="43" cy="0"/>
            </a:xfrm>
            <a:prstGeom prst="line">
              <a:avLst/>
            </a:prstGeom>
            <a:noFill/>
            <a:ln w="12700">
              <a:solidFill>
                <a:schemeClr val="tx1"/>
              </a:solidFill>
              <a:round/>
              <a:headEnd/>
              <a:tailEnd/>
            </a:ln>
            <a:effectLst/>
          </p:spPr>
          <p:txBody>
            <a:bodyPr wrap="none" anchor="ctr"/>
            <a:lstStyle/>
            <a:p>
              <a:endParaRPr lang="en-US"/>
            </a:p>
          </p:txBody>
        </p:sp>
        <p:sp>
          <p:nvSpPr>
            <p:cNvPr id="123" name="Line 120"/>
            <p:cNvSpPr>
              <a:spLocks noChangeShapeType="1"/>
            </p:cNvSpPr>
            <p:nvPr/>
          </p:nvSpPr>
          <p:spPr bwMode="auto">
            <a:xfrm>
              <a:off x="5051" y="2676"/>
              <a:ext cx="45" cy="0"/>
            </a:xfrm>
            <a:prstGeom prst="line">
              <a:avLst/>
            </a:prstGeom>
            <a:noFill/>
            <a:ln w="12700">
              <a:solidFill>
                <a:schemeClr val="tx1"/>
              </a:solidFill>
              <a:round/>
              <a:headEnd/>
              <a:tailEnd/>
            </a:ln>
            <a:effectLst/>
          </p:spPr>
          <p:txBody>
            <a:bodyPr wrap="none" anchor="ctr"/>
            <a:lstStyle/>
            <a:p>
              <a:endParaRPr lang="en-US"/>
            </a:p>
          </p:txBody>
        </p:sp>
        <p:sp>
          <p:nvSpPr>
            <p:cNvPr id="124" name="Line 121"/>
            <p:cNvSpPr>
              <a:spLocks noChangeShapeType="1"/>
            </p:cNvSpPr>
            <p:nvPr/>
          </p:nvSpPr>
          <p:spPr bwMode="auto">
            <a:xfrm>
              <a:off x="5054" y="2690"/>
              <a:ext cx="46" cy="0"/>
            </a:xfrm>
            <a:prstGeom prst="line">
              <a:avLst/>
            </a:prstGeom>
            <a:noFill/>
            <a:ln w="12700">
              <a:solidFill>
                <a:schemeClr val="tx1"/>
              </a:solidFill>
              <a:round/>
              <a:headEnd/>
              <a:tailEnd/>
            </a:ln>
            <a:effectLst/>
          </p:spPr>
          <p:txBody>
            <a:bodyPr wrap="none" anchor="ctr"/>
            <a:lstStyle/>
            <a:p>
              <a:endParaRPr lang="en-US"/>
            </a:p>
          </p:txBody>
        </p:sp>
        <p:sp>
          <p:nvSpPr>
            <p:cNvPr id="125" name="Line 122"/>
            <p:cNvSpPr>
              <a:spLocks noChangeShapeType="1"/>
            </p:cNvSpPr>
            <p:nvPr/>
          </p:nvSpPr>
          <p:spPr bwMode="auto">
            <a:xfrm>
              <a:off x="5057" y="2705"/>
              <a:ext cx="48" cy="0"/>
            </a:xfrm>
            <a:prstGeom prst="line">
              <a:avLst/>
            </a:prstGeom>
            <a:noFill/>
            <a:ln w="12700">
              <a:solidFill>
                <a:schemeClr val="tx1"/>
              </a:solidFill>
              <a:round/>
              <a:headEnd/>
              <a:tailEnd/>
            </a:ln>
            <a:effectLst/>
          </p:spPr>
          <p:txBody>
            <a:bodyPr wrap="none" anchor="ctr"/>
            <a:lstStyle/>
            <a:p>
              <a:endParaRPr lang="en-US"/>
            </a:p>
          </p:txBody>
        </p:sp>
        <p:sp>
          <p:nvSpPr>
            <p:cNvPr id="126" name="Line 123"/>
            <p:cNvSpPr>
              <a:spLocks noChangeShapeType="1"/>
            </p:cNvSpPr>
            <p:nvPr/>
          </p:nvSpPr>
          <p:spPr bwMode="auto">
            <a:xfrm>
              <a:off x="5059" y="2721"/>
              <a:ext cx="52" cy="0"/>
            </a:xfrm>
            <a:prstGeom prst="line">
              <a:avLst/>
            </a:prstGeom>
            <a:noFill/>
            <a:ln w="12700">
              <a:solidFill>
                <a:schemeClr val="tx1"/>
              </a:solidFill>
              <a:round/>
              <a:headEnd/>
              <a:tailEnd/>
            </a:ln>
            <a:effectLst/>
          </p:spPr>
          <p:txBody>
            <a:bodyPr wrap="none" anchor="ctr"/>
            <a:lstStyle/>
            <a:p>
              <a:endParaRPr lang="en-US"/>
            </a:p>
          </p:txBody>
        </p:sp>
        <p:sp>
          <p:nvSpPr>
            <p:cNvPr id="127" name="Line 124"/>
            <p:cNvSpPr>
              <a:spLocks noChangeShapeType="1"/>
            </p:cNvSpPr>
            <p:nvPr/>
          </p:nvSpPr>
          <p:spPr bwMode="auto">
            <a:xfrm>
              <a:off x="5048" y="2667"/>
              <a:ext cx="0" cy="52"/>
            </a:xfrm>
            <a:prstGeom prst="line">
              <a:avLst/>
            </a:prstGeom>
            <a:noFill/>
            <a:ln w="12700">
              <a:solidFill>
                <a:schemeClr val="tx1"/>
              </a:solidFill>
              <a:round/>
              <a:headEnd/>
              <a:tailEnd/>
            </a:ln>
            <a:effectLst/>
          </p:spPr>
          <p:txBody>
            <a:bodyPr wrap="none" anchor="ctr"/>
            <a:lstStyle/>
            <a:p>
              <a:endParaRPr lang="en-US"/>
            </a:p>
          </p:txBody>
        </p:sp>
        <p:sp>
          <p:nvSpPr>
            <p:cNvPr id="128" name="Line 125"/>
            <p:cNvSpPr>
              <a:spLocks noChangeShapeType="1"/>
            </p:cNvSpPr>
            <p:nvPr/>
          </p:nvSpPr>
          <p:spPr bwMode="auto">
            <a:xfrm>
              <a:off x="5067" y="2667"/>
              <a:ext cx="3" cy="52"/>
            </a:xfrm>
            <a:prstGeom prst="line">
              <a:avLst/>
            </a:prstGeom>
            <a:noFill/>
            <a:ln w="12700">
              <a:solidFill>
                <a:schemeClr val="tx1"/>
              </a:solidFill>
              <a:round/>
              <a:headEnd/>
              <a:tailEnd/>
            </a:ln>
            <a:effectLst/>
          </p:spPr>
          <p:txBody>
            <a:bodyPr wrap="none" anchor="ctr"/>
            <a:lstStyle/>
            <a:p>
              <a:endParaRPr lang="en-US"/>
            </a:p>
          </p:txBody>
        </p:sp>
        <p:sp>
          <p:nvSpPr>
            <p:cNvPr id="129" name="Line 126"/>
            <p:cNvSpPr>
              <a:spLocks noChangeShapeType="1"/>
            </p:cNvSpPr>
            <p:nvPr/>
          </p:nvSpPr>
          <p:spPr bwMode="auto">
            <a:xfrm>
              <a:off x="5084" y="2667"/>
              <a:ext cx="4" cy="52"/>
            </a:xfrm>
            <a:prstGeom prst="line">
              <a:avLst/>
            </a:prstGeom>
            <a:noFill/>
            <a:ln w="12700">
              <a:solidFill>
                <a:schemeClr val="tx1"/>
              </a:solidFill>
              <a:round/>
              <a:headEnd/>
              <a:tailEnd/>
            </a:ln>
            <a:effectLst/>
          </p:spPr>
          <p:txBody>
            <a:bodyPr wrap="none" anchor="ctr"/>
            <a:lstStyle/>
            <a:p>
              <a:endParaRPr lang="en-US"/>
            </a:p>
          </p:txBody>
        </p:sp>
        <p:sp>
          <p:nvSpPr>
            <p:cNvPr id="130" name="Line 127"/>
            <p:cNvSpPr>
              <a:spLocks noChangeShapeType="1"/>
            </p:cNvSpPr>
            <p:nvPr/>
          </p:nvSpPr>
          <p:spPr bwMode="auto">
            <a:xfrm>
              <a:off x="5102" y="2667"/>
              <a:ext cx="9" cy="52"/>
            </a:xfrm>
            <a:prstGeom prst="line">
              <a:avLst/>
            </a:prstGeom>
            <a:noFill/>
            <a:ln w="12700">
              <a:solidFill>
                <a:schemeClr val="tx1"/>
              </a:solidFill>
              <a:round/>
              <a:headEnd/>
              <a:tailEnd/>
            </a:ln>
            <a:effectLst/>
          </p:spPr>
          <p:txBody>
            <a:bodyPr wrap="none" anchor="ctr"/>
            <a:lstStyle/>
            <a:p>
              <a:endParaRPr lang="en-US"/>
            </a:p>
          </p:txBody>
        </p:sp>
        <p:sp>
          <p:nvSpPr>
            <p:cNvPr id="131" name="Rectangle 128"/>
            <p:cNvSpPr>
              <a:spLocks noChangeArrowheads="1"/>
            </p:cNvSpPr>
            <p:nvPr/>
          </p:nvSpPr>
          <p:spPr bwMode="auto">
            <a:xfrm>
              <a:off x="4918" y="2497"/>
              <a:ext cx="45" cy="29"/>
            </a:xfrm>
            <a:prstGeom prst="rect">
              <a:avLst/>
            </a:prstGeom>
            <a:noFill/>
            <a:ln w="12700">
              <a:solidFill>
                <a:schemeClr val="tx1"/>
              </a:solidFill>
              <a:miter lim="800000"/>
              <a:headEnd/>
              <a:tailEnd/>
            </a:ln>
            <a:effectLst/>
          </p:spPr>
          <p:txBody>
            <a:bodyPr wrap="none" anchor="ctr"/>
            <a:lstStyle/>
            <a:p>
              <a:endParaRPr lang="en-US"/>
            </a:p>
          </p:txBody>
        </p:sp>
        <p:sp>
          <p:nvSpPr>
            <p:cNvPr id="132" name="Rectangle 129"/>
            <p:cNvSpPr>
              <a:spLocks noChangeArrowheads="1"/>
            </p:cNvSpPr>
            <p:nvPr/>
          </p:nvSpPr>
          <p:spPr bwMode="auto">
            <a:xfrm>
              <a:off x="4826" y="2301"/>
              <a:ext cx="135" cy="129"/>
            </a:xfrm>
            <a:prstGeom prst="rect">
              <a:avLst/>
            </a:prstGeom>
            <a:solidFill>
              <a:srgbClr val="00FFFF"/>
            </a:solidFill>
            <a:ln w="12700">
              <a:solidFill>
                <a:schemeClr val="tx1"/>
              </a:solidFill>
              <a:miter lim="800000"/>
              <a:headEnd/>
              <a:tailEnd/>
            </a:ln>
            <a:effectLst/>
          </p:spPr>
          <p:txBody>
            <a:bodyPr wrap="none" anchor="ctr"/>
            <a:lstStyle/>
            <a:p>
              <a:endParaRPr lang="en-US"/>
            </a:p>
          </p:txBody>
        </p:sp>
        <p:sp>
          <p:nvSpPr>
            <p:cNvPr id="133" name="Rectangle 130"/>
            <p:cNvSpPr>
              <a:spLocks noChangeArrowheads="1"/>
            </p:cNvSpPr>
            <p:nvPr/>
          </p:nvSpPr>
          <p:spPr bwMode="auto">
            <a:xfrm>
              <a:off x="4872" y="2364"/>
              <a:ext cx="46" cy="28"/>
            </a:xfrm>
            <a:prstGeom prst="rect">
              <a:avLst/>
            </a:prstGeom>
            <a:noFill/>
            <a:ln w="12700">
              <a:solidFill>
                <a:schemeClr val="tx1"/>
              </a:solidFill>
              <a:miter lim="800000"/>
              <a:headEnd/>
              <a:tailEnd/>
            </a:ln>
            <a:effectLst/>
          </p:spPr>
          <p:txBody>
            <a:bodyPr wrap="none" anchor="ctr"/>
            <a:lstStyle/>
            <a:p>
              <a:endParaRPr lang="en-US"/>
            </a:p>
          </p:txBody>
        </p:sp>
        <p:sp>
          <p:nvSpPr>
            <p:cNvPr id="134" name="Rectangle 131"/>
            <p:cNvSpPr>
              <a:spLocks noChangeArrowheads="1"/>
            </p:cNvSpPr>
            <p:nvPr/>
          </p:nvSpPr>
          <p:spPr bwMode="auto">
            <a:xfrm>
              <a:off x="4905" y="2313"/>
              <a:ext cx="133" cy="83"/>
            </a:xfrm>
            <a:prstGeom prst="rect">
              <a:avLst/>
            </a:prstGeom>
            <a:solidFill>
              <a:schemeClr val="bg2"/>
            </a:solidFill>
            <a:ln w="12700">
              <a:solidFill>
                <a:schemeClr val="tx1"/>
              </a:solidFill>
              <a:miter lim="800000"/>
              <a:headEnd/>
              <a:tailEnd/>
            </a:ln>
            <a:effectLst/>
          </p:spPr>
          <p:txBody>
            <a:bodyPr wrap="none" anchor="ctr"/>
            <a:lstStyle/>
            <a:p>
              <a:endParaRPr lang="en-US"/>
            </a:p>
          </p:txBody>
        </p:sp>
        <p:sp>
          <p:nvSpPr>
            <p:cNvPr id="135" name="Rectangle 132"/>
            <p:cNvSpPr>
              <a:spLocks noChangeArrowheads="1"/>
            </p:cNvSpPr>
            <p:nvPr/>
          </p:nvSpPr>
          <p:spPr bwMode="auto">
            <a:xfrm>
              <a:off x="4964" y="2408"/>
              <a:ext cx="46" cy="29"/>
            </a:xfrm>
            <a:prstGeom prst="rect">
              <a:avLst/>
            </a:prstGeom>
            <a:noFill/>
            <a:ln w="12700">
              <a:solidFill>
                <a:schemeClr val="tx1"/>
              </a:solidFill>
              <a:miter lim="800000"/>
              <a:headEnd/>
              <a:tailEnd/>
            </a:ln>
            <a:effectLst/>
          </p:spPr>
          <p:txBody>
            <a:bodyPr wrap="none" anchor="ctr"/>
            <a:lstStyle/>
            <a:p>
              <a:endParaRPr lang="en-US"/>
            </a:p>
          </p:txBody>
        </p:sp>
        <p:grpSp>
          <p:nvGrpSpPr>
            <p:cNvPr id="136" name="Group 133"/>
            <p:cNvGrpSpPr>
              <a:grpSpLocks/>
            </p:cNvGrpSpPr>
            <p:nvPr/>
          </p:nvGrpSpPr>
          <p:grpSpPr bwMode="auto">
            <a:xfrm>
              <a:off x="3673" y="2647"/>
              <a:ext cx="1275" cy="225"/>
              <a:chOff x="3673" y="2647"/>
              <a:chExt cx="1275" cy="225"/>
            </a:xfrm>
          </p:grpSpPr>
          <p:sp>
            <p:nvSpPr>
              <p:cNvPr id="138" name="Freeform 134"/>
              <p:cNvSpPr>
                <a:spLocks/>
              </p:cNvSpPr>
              <p:nvPr/>
            </p:nvSpPr>
            <p:spPr bwMode="auto">
              <a:xfrm>
                <a:off x="3673" y="2647"/>
                <a:ext cx="397" cy="78"/>
              </a:xfrm>
              <a:custGeom>
                <a:avLst/>
                <a:gdLst/>
                <a:ahLst/>
                <a:cxnLst>
                  <a:cxn ang="0">
                    <a:pos x="27" y="0"/>
                  </a:cxn>
                  <a:cxn ang="0">
                    <a:pos x="370" y="0"/>
                  </a:cxn>
                  <a:cxn ang="0">
                    <a:pos x="396" y="77"/>
                  </a:cxn>
                  <a:cxn ang="0">
                    <a:pos x="0" y="77"/>
                  </a:cxn>
                  <a:cxn ang="0">
                    <a:pos x="27" y="0"/>
                  </a:cxn>
                </a:cxnLst>
                <a:rect l="0" t="0" r="r" b="b"/>
                <a:pathLst>
                  <a:path w="397" h="78">
                    <a:moveTo>
                      <a:pt x="27" y="0"/>
                    </a:moveTo>
                    <a:lnTo>
                      <a:pt x="370" y="0"/>
                    </a:lnTo>
                    <a:lnTo>
                      <a:pt x="396" y="77"/>
                    </a:lnTo>
                    <a:lnTo>
                      <a:pt x="0" y="77"/>
                    </a:lnTo>
                    <a:lnTo>
                      <a:pt x="27"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39" name="Freeform 135"/>
              <p:cNvSpPr>
                <a:spLocks/>
              </p:cNvSpPr>
              <p:nvPr/>
            </p:nvSpPr>
            <p:spPr bwMode="auto">
              <a:xfrm>
                <a:off x="3673" y="2724"/>
                <a:ext cx="397" cy="16"/>
              </a:xfrm>
              <a:custGeom>
                <a:avLst/>
                <a:gdLst/>
                <a:ahLst/>
                <a:cxnLst>
                  <a:cxn ang="0">
                    <a:pos x="0" y="0"/>
                  </a:cxn>
                  <a:cxn ang="0">
                    <a:pos x="0" y="15"/>
                  </a:cxn>
                  <a:cxn ang="0">
                    <a:pos x="396" y="15"/>
                  </a:cxn>
                  <a:cxn ang="0">
                    <a:pos x="396" y="0"/>
                  </a:cxn>
                </a:cxnLst>
                <a:rect l="0" t="0" r="r" b="b"/>
                <a:pathLst>
                  <a:path w="397" h="16">
                    <a:moveTo>
                      <a:pt x="0" y="0"/>
                    </a:moveTo>
                    <a:lnTo>
                      <a:pt x="0" y="15"/>
                    </a:lnTo>
                    <a:lnTo>
                      <a:pt x="396" y="15"/>
                    </a:lnTo>
                    <a:lnTo>
                      <a:pt x="396"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40" name="Line 136"/>
              <p:cNvSpPr>
                <a:spLocks noChangeShapeType="1"/>
              </p:cNvSpPr>
              <p:nvPr/>
            </p:nvSpPr>
            <p:spPr bwMode="auto">
              <a:xfrm>
                <a:off x="3724" y="2653"/>
                <a:ext cx="201" cy="0"/>
              </a:xfrm>
              <a:prstGeom prst="line">
                <a:avLst/>
              </a:prstGeom>
              <a:noFill/>
              <a:ln w="12700">
                <a:solidFill>
                  <a:schemeClr val="tx1"/>
                </a:solidFill>
                <a:round/>
                <a:headEnd/>
                <a:tailEnd/>
              </a:ln>
              <a:effectLst/>
            </p:spPr>
            <p:txBody>
              <a:bodyPr wrap="none" anchor="ctr"/>
              <a:lstStyle/>
              <a:p>
                <a:endParaRPr lang="en-US"/>
              </a:p>
            </p:txBody>
          </p:sp>
          <p:sp>
            <p:nvSpPr>
              <p:cNvPr id="141" name="Line 137"/>
              <p:cNvSpPr>
                <a:spLocks noChangeShapeType="1"/>
              </p:cNvSpPr>
              <p:nvPr/>
            </p:nvSpPr>
            <p:spPr bwMode="auto">
              <a:xfrm>
                <a:off x="3720" y="2669"/>
                <a:ext cx="208" cy="0"/>
              </a:xfrm>
              <a:prstGeom prst="line">
                <a:avLst/>
              </a:prstGeom>
              <a:noFill/>
              <a:ln w="12700">
                <a:solidFill>
                  <a:schemeClr val="tx1"/>
                </a:solidFill>
                <a:round/>
                <a:headEnd/>
                <a:tailEnd/>
              </a:ln>
              <a:effectLst/>
            </p:spPr>
            <p:txBody>
              <a:bodyPr wrap="none" anchor="ctr"/>
              <a:lstStyle/>
              <a:p>
                <a:endParaRPr lang="en-US"/>
              </a:p>
            </p:txBody>
          </p:sp>
          <p:sp>
            <p:nvSpPr>
              <p:cNvPr id="142" name="Line 138"/>
              <p:cNvSpPr>
                <a:spLocks noChangeShapeType="1"/>
              </p:cNvSpPr>
              <p:nvPr/>
            </p:nvSpPr>
            <p:spPr bwMode="auto">
              <a:xfrm>
                <a:off x="3715" y="2684"/>
                <a:ext cx="213" cy="0"/>
              </a:xfrm>
              <a:prstGeom prst="line">
                <a:avLst/>
              </a:prstGeom>
              <a:noFill/>
              <a:ln w="12700">
                <a:solidFill>
                  <a:schemeClr val="tx1"/>
                </a:solidFill>
                <a:round/>
                <a:headEnd/>
                <a:tailEnd/>
              </a:ln>
              <a:effectLst/>
            </p:spPr>
            <p:txBody>
              <a:bodyPr wrap="none" anchor="ctr"/>
              <a:lstStyle/>
              <a:p>
                <a:endParaRPr lang="en-US"/>
              </a:p>
            </p:txBody>
          </p:sp>
          <p:sp>
            <p:nvSpPr>
              <p:cNvPr id="143" name="Line 139"/>
              <p:cNvSpPr>
                <a:spLocks noChangeShapeType="1"/>
              </p:cNvSpPr>
              <p:nvPr/>
            </p:nvSpPr>
            <p:spPr bwMode="auto">
              <a:xfrm>
                <a:off x="3710" y="2700"/>
                <a:ext cx="222" cy="0"/>
              </a:xfrm>
              <a:prstGeom prst="line">
                <a:avLst/>
              </a:prstGeom>
              <a:noFill/>
              <a:ln w="12700">
                <a:solidFill>
                  <a:schemeClr val="tx1"/>
                </a:solidFill>
                <a:round/>
                <a:headEnd/>
                <a:tailEnd/>
              </a:ln>
              <a:effectLst/>
            </p:spPr>
            <p:txBody>
              <a:bodyPr wrap="none" anchor="ctr"/>
              <a:lstStyle/>
              <a:p>
                <a:endParaRPr lang="en-US"/>
              </a:p>
            </p:txBody>
          </p:sp>
          <p:sp>
            <p:nvSpPr>
              <p:cNvPr id="144" name="Line 140"/>
              <p:cNvSpPr>
                <a:spLocks noChangeShapeType="1"/>
              </p:cNvSpPr>
              <p:nvPr/>
            </p:nvSpPr>
            <p:spPr bwMode="auto">
              <a:xfrm>
                <a:off x="3705" y="2715"/>
                <a:ext cx="229" cy="0"/>
              </a:xfrm>
              <a:prstGeom prst="line">
                <a:avLst/>
              </a:prstGeom>
              <a:noFill/>
              <a:ln w="12700">
                <a:solidFill>
                  <a:schemeClr val="tx1"/>
                </a:solidFill>
                <a:round/>
                <a:headEnd/>
                <a:tailEnd/>
              </a:ln>
              <a:effectLst/>
            </p:spPr>
            <p:txBody>
              <a:bodyPr wrap="none" anchor="ctr"/>
              <a:lstStyle/>
              <a:p>
                <a:endParaRPr lang="en-US"/>
              </a:p>
            </p:txBody>
          </p:sp>
          <p:sp>
            <p:nvSpPr>
              <p:cNvPr id="145" name="Line 141"/>
              <p:cNvSpPr>
                <a:spLocks noChangeShapeType="1"/>
              </p:cNvSpPr>
              <p:nvPr/>
            </p:nvSpPr>
            <p:spPr bwMode="auto">
              <a:xfrm flipH="1">
                <a:off x="3697" y="2661"/>
                <a:ext cx="25" cy="50"/>
              </a:xfrm>
              <a:prstGeom prst="line">
                <a:avLst/>
              </a:prstGeom>
              <a:noFill/>
              <a:ln w="12700">
                <a:solidFill>
                  <a:schemeClr val="tx1"/>
                </a:solidFill>
                <a:round/>
                <a:headEnd/>
                <a:tailEnd/>
              </a:ln>
              <a:effectLst/>
            </p:spPr>
            <p:txBody>
              <a:bodyPr wrap="none" anchor="ctr"/>
              <a:lstStyle/>
              <a:p>
                <a:endParaRPr lang="en-US"/>
              </a:p>
            </p:txBody>
          </p:sp>
          <p:sp>
            <p:nvSpPr>
              <p:cNvPr id="146" name="Line 142"/>
              <p:cNvSpPr>
                <a:spLocks noChangeShapeType="1"/>
              </p:cNvSpPr>
              <p:nvPr/>
            </p:nvSpPr>
            <p:spPr bwMode="auto">
              <a:xfrm flipH="1">
                <a:off x="3718" y="2661"/>
                <a:ext cx="20" cy="50"/>
              </a:xfrm>
              <a:prstGeom prst="line">
                <a:avLst/>
              </a:prstGeom>
              <a:noFill/>
              <a:ln w="12700">
                <a:solidFill>
                  <a:schemeClr val="tx1"/>
                </a:solidFill>
                <a:round/>
                <a:headEnd/>
                <a:tailEnd/>
              </a:ln>
              <a:effectLst/>
            </p:spPr>
            <p:txBody>
              <a:bodyPr wrap="none" anchor="ctr"/>
              <a:lstStyle/>
              <a:p>
                <a:endParaRPr lang="en-US"/>
              </a:p>
            </p:txBody>
          </p:sp>
          <p:sp>
            <p:nvSpPr>
              <p:cNvPr id="147" name="Line 143"/>
              <p:cNvSpPr>
                <a:spLocks noChangeShapeType="1"/>
              </p:cNvSpPr>
              <p:nvPr/>
            </p:nvSpPr>
            <p:spPr bwMode="auto">
              <a:xfrm flipH="1">
                <a:off x="3738" y="2661"/>
                <a:ext cx="19" cy="50"/>
              </a:xfrm>
              <a:prstGeom prst="line">
                <a:avLst/>
              </a:prstGeom>
              <a:noFill/>
              <a:ln w="12700">
                <a:solidFill>
                  <a:schemeClr val="tx1"/>
                </a:solidFill>
                <a:round/>
                <a:headEnd/>
                <a:tailEnd/>
              </a:ln>
              <a:effectLst/>
            </p:spPr>
            <p:txBody>
              <a:bodyPr wrap="none" anchor="ctr"/>
              <a:lstStyle/>
              <a:p>
                <a:endParaRPr lang="en-US"/>
              </a:p>
            </p:txBody>
          </p:sp>
          <p:sp>
            <p:nvSpPr>
              <p:cNvPr id="148" name="Line 144"/>
              <p:cNvSpPr>
                <a:spLocks noChangeShapeType="1"/>
              </p:cNvSpPr>
              <p:nvPr/>
            </p:nvSpPr>
            <p:spPr bwMode="auto">
              <a:xfrm flipH="1">
                <a:off x="3760" y="2661"/>
                <a:ext cx="14" cy="35"/>
              </a:xfrm>
              <a:prstGeom prst="line">
                <a:avLst/>
              </a:prstGeom>
              <a:noFill/>
              <a:ln w="12700">
                <a:solidFill>
                  <a:schemeClr val="tx1"/>
                </a:solidFill>
                <a:round/>
                <a:headEnd/>
                <a:tailEnd/>
              </a:ln>
              <a:effectLst/>
            </p:spPr>
            <p:txBody>
              <a:bodyPr wrap="none" anchor="ctr"/>
              <a:lstStyle/>
              <a:p>
                <a:endParaRPr lang="en-US"/>
              </a:p>
            </p:txBody>
          </p:sp>
          <p:sp>
            <p:nvSpPr>
              <p:cNvPr id="149" name="Line 145"/>
              <p:cNvSpPr>
                <a:spLocks noChangeShapeType="1"/>
              </p:cNvSpPr>
              <p:nvPr/>
            </p:nvSpPr>
            <p:spPr bwMode="auto">
              <a:xfrm flipH="1">
                <a:off x="3781" y="2661"/>
                <a:ext cx="11" cy="35"/>
              </a:xfrm>
              <a:prstGeom prst="line">
                <a:avLst/>
              </a:prstGeom>
              <a:noFill/>
              <a:ln w="12700">
                <a:solidFill>
                  <a:schemeClr val="tx1"/>
                </a:solidFill>
                <a:round/>
                <a:headEnd/>
                <a:tailEnd/>
              </a:ln>
              <a:effectLst/>
            </p:spPr>
            <p:txBody>
              <a:bodyPr wrap="none" anchor="ctr"/>
              <a:lstStyle/>
              <a:p>
                <a:endParaRPr lang="en-US"/>
              </a:p>
            </p:txBody>
          </p:sp>
          <p:sp>
            <p:nvSpPr>
              <p:cNvPr id="150" name="Line 146"/>
              <p:cNvSpPr>
                <a:spLocks noChangeShapeType="1"/>
              </p:cNvSpPr>
              <p:nvPr/>
            </p:nvSpPr>
            <p:spPr bwMode="auto">
              <a:xfrm flipH="1">
                <a:off x="3799" y="2661"/>
                <a:ext cx="11" cy="35"/>
              </a:xfrm>
              <a:prstGeom prst="line">
                <a:avLst/>
              </a:prstGeom>
              <a:noFill/>
              <a:ln w="12700">
                <a:solidFill>
                  <a:schemeClr val="tx1"/>
                </a:solidFill>
                <a:round/>
                <a:headEnd/>
                <a:tailEnd/>
              </a:ln>
              <a:effectLst/>
            </p:spPr>
            <p:txBody>
              <a:bodyPr wrap="none" anchor="ctr"/>
              <a:lstStyle/>
              <a:p>
                <a:endParaRPr lang="en-US"/>
              </a:p>
            </p:txBody>
          </p:sp>
          <p:sp>
            <p:nvSpPr>
              <p:cNvPr id="151" name="Line 147"/>
              <p:cNvSpPr>
                <a:spLocks noChangeShapeType="1"/>
              </p:cNvSpPr>
              <p:nvPr/>
            </p:nvSpPr>
            <p:spPr bwMode="auto">
              <a:xfrm flipH="1">
                <a:off x="3819" y="2661"/>
                <a:ext cx="9" cy="35"/>
              </a:xfrm>
              <a:prstGeom prst="line">
                <a:avLst/>
              </a:prstGeom>
              <a:noFill/>
              <a:ln w="12700">
                <a:solidFill>
                  <a:schemeClr val="tx1"/>
                </a:solidFill>
                <a:round/>
                <a:headEnd/>
                <a:tailEnd/>
              </a:ln>
              <a:effectLst/>
            </p:spPr>
            <p:txBody>
              <a:bodyPr wrap="none" anchor="ctr"/>
              <a:lstStyle/>
              <a:p>
                <a:endParaRPr lang="en-US"/>
              </a:p>
            </p:txBody>
          </p:sp>
          <p:sp>
            <p:nvSpPr>
              <p:cNvPr id="152" name="Line 148"/>
              <p:cNvSpPr>
                <a:spLocks noChangeShapeType="1"/>
              </p:cNvSpPr>
              <p:nvPr/>
            </p:nvSpPr>
            <p:spPr bwMode="auto">
              <a:xfrm flipH="1">
                <a:off x="3836" y="2661"/>
                <a:ext cx="9" cy="35"/>
              </a:xfrm>
              <a:prstGeom prst="line">
                <a:avLst/>
              </a:prstGeom>
              <a:noFill/>
              <a:ln w="12700">
                <a:solidFill>
                  <a:schemeClr val="tx1"/>
                </a:solidFill>
                <a:round/>
                <a:headEnd/>
                <a:tailEnd/>
              </a:ln>
              <a:effectLst/>
            </p:spPr>
            <p:txBody>
              <a:bodyPr wrap="none" anchor="ctr"/>
              <a:lstStyle/>
              <a:p>
                <a:endParaRPr lang="en-US"/>
              </a:p>
            </p:txBody>
          </p:sp>
          <p:sp>
            <p:nvSpPr>
              <p:cNvPr id="153" name="Line 149"/>
              <p:cNvSpPr>
                <a:spLocks noChangeShapeType="1"/>
              </p:cNvSpPr>
              <p:nvPr/>
            </p:nvSpPr>
            <p:spPr bwMode="auto">
              <a:xfrm>
                <a:off x="3858" y="2661"/>
                <a:ext cx="0" cy="35"/>
              </a:xfrm>
              <a:prstGeom prst="line">
                <a:avLst/>
              </a:prstGeom>
              <a:noFill/>
              <a:ln w="12700">
                <a:solidFill>
                  <a:schemeClr val="tx1"/>
                </a:solidFill>
                <a:round/>
                <a:headEnd/>
                <a:tailEnd/>
              </a:ln>
              <a:effectLst/>
            </p:spPr>
            <p:txBody>
              <a:bodyPr wrap="none" anchor="ctr"/>
              <a:lstStyle/>
              <a:p>
                <a:endParaRPr lang="en-US"/>
              </a:p>
            </p:txBody>
          </p:sp>
          <p:sp>
            <p:nvSpPr>
              <p:cNvPr id="154" name="Line 150"/>
              <p:cNvSpPr>
                <a:spLocks noChangeShapeType="1"/>
              </p:cNvSpPr>
              <p:nvPr/>
            </p:nvSpPr>
            <p:spPr bwMode="auto">
              <a:xfrm>
                <a:off x="3878" y="2661"/>
                <a:ext cx="1" cy="35"/>
              </a:xfrm>
              <a:prstGeom prst="line">
                <a:avLst/>
              </a:prstGeom>
              <a:noFill/>
              <a:ln w="12700">
                <a:solidFill>
                  <a:schemeClr val="tx1"/>
                </a:solidFill>
                <a:round/>
                <a:headEnd/>
                <a:tailEnd/>
              </a:ln>
              <a:effectLst/>
            </p:spPr>
            <p:txBody>
              <a:bodyPr wrap="none" anchor="ctr"/>
              <a:lstStyle/>
              <a:p>
                <a:endParaRPr lang="en-US"/>
              </a:p>
            </p:txBody>
          </p:sp>
          <p:sp>
            <p:nvSpPr>
              <p:cNvPr id="155" name="Line 151"/>
              <p:cNvSpPr>
                <a:spLocks noChangeShapeType="1"/>
              </p:cNvSpPr>
              <p:nvPr/>
            </p:nvSpPr>
            <p:spPr bwMode="auto">
              <a:xfrm>
                <a:off x="3896" y="2661"/>
                <a:ext cx="1" cy="35"/>
              </a:xfrm>
              <a:prstGeom prst="line">
                <a:avLst/>
              </a:prstGeom>
              <a:noFill/>
              <a:ln w="12700">
                <a:solidFill>
                  <a:schemeClr val="tx1"/>
                </a:solidFill>
                <a:round/>
                <a:headEnd/>
                <a:tailEnd/>
              </a:ln>
              <a:effectLst/>
            </p:spPr>
            <p:txBody>
              <a:bodyPr wrap="none" anchor="ctr"/>
              <a:lstStyle/>
              <a:p>
                <a:endParaRPr lang="en-US"/>
              </a:p>
            </p:txBody>
          </p:sp>
          <p:sp>
            <p:nvSpPr>
              <p:cNvPr id="156" name="Line 152"/>
              <p:cNvSpPr>
                <a:spLocks noChangeShapeType="1"/>
              </p:cNvSpPr>
              <p:nvPr/>
            </p:nvSpPr>
            <p:spPr bwMode="auto">
              <a:xfrm>
                <a:off x="3915" y="2661"/>
                <a:ext cx="4" cy="50"/>
              </a:xfrm>
              <a:prstGeom prst="line">
                <a:avLst/>
              </a:prstGeom>
              <a:noFill/>
              <a:ln w="12700">
                <a:solidFill>
                  <a:schemeClr val="tx1"/>
                </a:solidFill>
                <a:round/>
                <a:headEnd/>
                <a:tailEnd/>
              </a:ln>
              <a:effectLst/>
            </p:spPr>
            <p:txBody>
              <a:bodyPr wrap="none" anchor="ctr"/>
              <a:lstStyle/>
              <a:p>
                <a:endParaRPr lang="en-US"/>
              </a:p>
            </p:txBody>
          </p:sp>
          <p:sp>
            <p:nvSpPr>
              <p:cNvPr id="157" name="Line 153"/>
              <p:cNvSpPr>
                <a:spLocks noChangeShapeType="1"/>
              </p:cNvSpPr>
              <p:nvPr/>
            </p:nvSpPr>
            <p:spPr bwMode="auto">
              <a:xfrm>
                <a:off x="3933" y="2661"/>
                <a:ext cx="3" cy="50"/>
              </a:xfrm>
              <a:prstGeom prst="line">
                <a:avLst/>
              </a:prstGeom>
              <a:noFill/>
              <a:ln w="12700">
                <a:solidFill>
                  <a:schemeClr val="tx1"/>
                </a:solidFill>
                <a:round/>
                <a:headEnd/>
                <a:tailEnd/>
              </a:ln>
              <a:effectLst/>
            </p:spPr>
            <p:txBody>
              <a:bodyPr wrap="none" anchor="ctr"/>
              <a:lstStyle/>
              <a:p>
                <a:endParaRPr lang="en-US"/>
              </a:p>
            </p:txBody>
          </p:sp>
          <p:sp>
            <p:nvSpPr>
              <p:cNvPr id="158" name="Line 154"/>
              <p:cNvSpPr>
                <a:spLocks noChangeShapeType="1"/>
              </p:cNvSpPr>
              <p:nvPr/>
            </p:nvSpPr>
            <p:spPr bwMode="auto">
              <a:xfrm>
                <a:off x="3979" y="2653"/>
                <a:ext cx="42" cy="0"/>
              </a:xfrm>
              <a:prstGeom prst="line">
                <a:avLst/>
              </a:prstGeom>
              <a:noFill/>
              <a:ln w="12700">
                <a:solidFill>
                  <a:schemeClr val="tx1"/>
                </a:solidFill>
                <a:round/>
                <a:headEnd/>
                <a:tailEnd/>
              </a:ln>
              <a:effectLst/>
            </p:spPr>
            <p:txBody>
              <a:bodyPr wrap="none" anchor="ctr"/>
              <a:lstStyle/>
              <a:p>
                <a:endParaRPr lang="en-US"/>
              </a:p>
            </p:txBody>
          </p:sp>
          <p:sp>
            <p:nvSpPr>
              <p:cNvPr id="159" name="Line 155"/>
              <p:cNvSpPr>
                <a:spLocks noChangeShapeType="1"/>
              </p:cNvSpPr>
              <p:nvPr/>
            </p:nvSpPr>
            <p:spPr bwMode="auto">
              <a:xfrm>
                <a:off x="3981" y="2669"/>
                <a:ext cx="45" cy="0"/>
              </a:xfrm>
              <a:prstGeom prst="line">
                <a:avLst/>
              </a:prstGeom>
              <a:noFill/>
              <a:ln w="12700">
                <a:solidFill>
                  <a:schemeClr val="tx1"/>
                </a:solidFill>
                <a:round/>
                <a:headEnd/>
                <a:tailEnd/>
              </a:ln>
              <a:effectLst/>
            </p:spPr>
            <p:txBody>
              <a:bodyPr wrap="none" anchor="ctr"/>
              <a:lstStyle/>
              <a:p>
                <a:endParaRPr lang="en-US"/>
              </a:p>
            </p:txBody>
          </p:sp>
          <p:sp>
            <p:nvSpPr>
              <p:cNvPr id="160" name="Line 156"/>
              <p:cNvSpPr>
                <a:spLocks noChangeShapeType="1"/>
              </p:cNvSpPr>
              <p:nvPr/>
            </p:nvSpPr>
            <p:spPr bwMode="auto">
              <a:xfrm>
                <a:off x="3984" y="2684"/>
                <a:ext cx="46" cy="0"/>
              </a:xfrm>
              <a:prstGeom prst="line">
                <a:avLst/>
              </a:prstGeom>
              <a:noFill/>
              <a:ln w="12700">
                <a:solidFill>
                  <a:schemeClr val="tx1"/>
                </a:solidFill>
                <a:round/>
                <a:headEnd/>
                <a:tailEnd/>
              </a:ln>
              <a:effectLst/>
            </p:spPr>
            <p:txBody>
              <a:bodyPr wrap="none" anchor="ctr"/>
              <a:lstStyle/>
              <a:p>
                <a:endParaRPr lang="en-US"/>
              </a:p>
            </p:txBody>
          </p:sp>
          <p:sp>
            <p:nvSpPr>
              <p:cNvPr id="161" name="Line 157"/>
              <p:cNvSpPr>
                <a:spLocks noChangeShapeType="1"/>
              </p:cNvSpPr>
              <p:nvPr/>
            </p:nvSpPr>
            <p:spPr bwMode="auto">
              <a:xfrm>
                <a:off x="3988" y="2700"/>
                <a:ext cx="47" cy="0"/>
              </a:xfrm>
              <a:prstGeom prst="line">
                <a:avLst/>
              </a:prstGeom>
              <a:noFill/>
              <a:ln w="12700">
                <a:solidFill>
                  <a:schemeClr val="tx1"/>
                </a:solidFill>
                <a:round/>
                <a:headEnd/>
                <a:tailEnd/>
              </a:ln>
              <a:effectLst/>
            </p:spPr>
            <p:txBody>
              <a:bodyPr wrap="none" anchor="ctr"/>
              <a:lstStyle/>
              <a:p>
                <a:endParaRPr lang="en-US"/>
              </a:p>
            </p:txBody>
          </p:sp>
          <p:sp>
            <p:nvSpPr>
              <p:cNvPr id="162" name="Line 158"/>
              <p:cNvSpPr>
                <a:spLocks noChangeShapeType="1"/>
              </p:cNvSpPr>
              <p:nvPr/>
            </p:nvSpPr>
            <p:spPr bwMode="auto">
              <a:xfrm>
                <a:off x="3990" y="2715"/>
                <a:ext cx="51" cy="0"/>
              </a:xfrm>
              <a:prstGeom prst="line">
                <a:avLst/>
              </a:prstGeom>
              <a:noFill/>
              <a:ln w="12700">
                <a:solidFill>
                  <a:schemeClr val="tx1"/>
                </a:solidFill>
                <a:round/>
                <a:headEnd/>
                <a:tailEnd/>
              </a:ln>
              <a:effectLst/>
            </p:spPr>
            <p:txBody>
              <a:bodyPr wrap="none" anchor="ctr"/>
              <a:lstStyle/>
              <a:p>
                <a:endParaRPr lang="en-US"/>
              </a:p>
            </p:txBody>
          </p:sp>
          <p:sp>
            <p:nvSpPr>
              <p:cNvPr id="163" name="Line 159"/>
              <p:cNvSpPr>
                <a:spLocks noChangeShapeType="1"/>
              </p:cNvSpPr>
              <p:nvPr/>
            </p:nvSpPr>
            <p:spPr bwMode="auto">
              <a:xfrm>
                <a:off x="3979" y="2661"/>
                <a:ext cx="0" cy="51"/>
              </a:xfrm>
              <a:prstGeom prst="line">
                <a:avLst/>
              </a:prstGeom>
              <a:noFill/>
              <a:ln w="12700">
                <a:solidFill>
                  <a:schemeClr val="tx1"/>
                </a:solidFill>
                <a:round/>
                <a:headEnd/>
                <a:tailEnd/>
              </a:ln>
              <a:effectLst/>
            </p:spPr>
            <p:txBody>
              <a:bodyPr wrap="none" anchor="ctr"/>
              <a:lstStyle/>
              <a:p>
                <a:endParaRPr lang="en-US"/>
              </a:p>
            </p:txBody>
          </p:sp>
          <p:sp>
            <p:nvSpPr>
              <p:cNvPr id="164" name="Line 160"/>
              <p:cNvSpPr>
                <a:spLocks noChangeShapeType="1"/>
              </p:cNvSpPr>
              <p:nvPr/>
            </p:nvSpPr>
            <p:spPr bwMode="auto">
              <a:xfrm>
                <a:off x="3997" y="2661"/>
                <a:ext cx="3" cy="51"/>
              </a:xfrm>
              <a:prstGeom prst="line">
                <a:avLst/>
              </a:prstGeom>
              <a:noFill/>
              <a:ln w="12700">
                <a:solidFill>
                  <a:schemeClr val="tx1"/>
                </a:solidFill>
                <a:round/>
                <a:headEnd/>
                <a:tailEnd/>
              </a:ln>
              <a:effectLst/>
            </p:spPr>
            <p:txBody>
              <a:bodyPr wrap="none" anchor="ctr"/>
              <a:lstStyle/>
              <a:p>
                <a:endParaRPr lang="en-US"/>
              </a:p>
            </p:txBody>
          </p:sp>
          <p:sp>
            <p:nvSpPr>
              <p:cNvPr id="165" name="Line 161"/>
              <p:cNvSpPr>
                <a:spLocks noChangeShapeType="1"/>
              </p:cNvSpPr>
              <p:nvPr/>
            </p:nvSpPr>
            <p:spPr bwMode="auto">
              <a:xfrm>
                <a:off x="4015" y="2661"/>
                <a:ext cx="5" cy="51"/>
              </a:xfrm>
              <a:prstGeom prst="line">
                <a:avLst/>
              </a:prstGeom>
              <a:noFill/>
              <a:ln w="12700">
                <a:solidFill>
                  <a:schemeClr val="tx1"/>
                </a:solidFill>
                <a:round/>
                <a:headEnd/>
                <a:tailEnd/>
              </a:ln>
              <a:effectLst/>
            </p:spPr>
            <p:txBody>
              <a:bodyPr wrap="none" anchor="ctr"/>
              <a:lstStyle/>
              <a:p>
                <a:endParaRPr lang="en-US"/>
              </a:p>
            </p:txBody>
          </p:sp>
          <p:sp>
            <p:nvSpPr>
              <p:cNvPr id="166" name="Line 162"/>
              <p:cNvSpPr>
                <a:spLocks noChangeShapeType="1"/>
              </p:cNvSpPr>
              <p:nvPr/>
            </p:nvSpPr>
            <p:spPr bwMode="auto">
              <a:xfrm>
                <a:off x="4031" y="2661"/>
                <a:ext cx="10" cy="51"/>
              </a:xfrm>
              <a:prstGeom prst="line">
                <a:avLst/>
              </a:prstGeom>
              <a:noFill/>
              <a:ln w="12700">
                <a:solidFill>
                  <a:schemeClr val="tx1"/>
                </a:solidFill>
                <a:round/>
                <a:headEnd/>
                <a:tailEnd/>
              </a:ln>
              <a:effectLst/>
            </p:spPr>
            <p:txBody>
              <a:bodyPr wrap="none" anchor="ctr"/>
              <a:lstStyle/>
              <a:p>
                <a:endParaRPr lang="en-US"/>
              </a:p>
            </p:txBody>
          </p:sp>
          <p:sp>
            <p:nvSpPr>
              <p:cNvPr id="167" name="Freeform 163"/>
              <p:cNvSpPr>
                <a:spLocks/>
              </p:cNvSpPr>
              <p:nvPr/>
            </p:nvSpPr>
            <p:spPr bwMode="auto">
              <a:xfrm>
                <a:off x="4202" y="2647"/>
                <a:ext cx="396" cy="78"/>
              </a:xfrm>
              <a:custGeom>
                <a:avLst/>
                <a:gdLst/>
                <a:ahLst/>
                <a:cxnLst>
                  <a:cxn ang="0">
                    <a:pos x="26" y="0"/>
                  </a:cxn>
                  <a:cxn ang="0">
                    <a:pos x="369" y="0"/>
                  </a:cxn>
                  <a:cxn ang="0">
                    <a:pos x="395" y="77"/>
                  </a:cxn>
                  <a:cxn ang="0">
                    <a:pos x="0" y="77"/>
                  </a:cxn>
                  <a:cxn ang="0">
                    <a:pos x="26" y="0"/>
                  </a:cxn>
                </a:cxnLst>
                <a:rect l="0" t="0" r="r" b="b"/>
                <a:pathLst>
                  <a:path w="396" h="78">
                    <a:moveTo>
                      <a:pt x="26" y="0"/>
                    </a:moveTo>
                    <a:lnTo>
                      <a:pt x="369" y="0"/>
                    </a:lnTo>
                    <a:lnTo>
                      <a:pt x="395" y="77"/>
                    </a:lnTo>
                    <a:lnTo>
                      <a:pt x="0" y="77"/>
                    </a:lnTo>
                    <a:lnTo>
                      <a:pt x="26"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68" name="Freeform 164"/>
              <p:cNvSpPr>
                <a:spLocks/>
              </p:cNvSpPr>
              <p:nvPr/>
            </p:nvSpPr>
            <p:spPr bwMode="auto">
              <a:xfrm>
                <a:off x="4202" y="2724"/>
                <a:ext cx="396" cy="16"/>
              </a:xfrm>
              <a:custGeom>
                <a:avLst/>
                <a:gdLst/>
                <a:ahLst/>
                <a:cxnLst>
                  <a:cxn ang="0">
                    <a:pos x="0" y="0"/>
                  </a:cxn>
                  <a:cxn ang="0">
                    <a:pos x="0" y="15"/>
                  </a:cxn>
                  <a:cxn ang="0">
                    <a:pos x="395" y="15"/>
                  </a:cxn>
                  <a:cxn ang="0">
                    <a:pos x="395" y="0"/>
                  </a:cxn>
                </a:cxnLst>
                <a:rect l="0" t="0" r="r" b="b"/>
                <a:pathLst>
                  <a:path w="396" h="16">
                    <a:moveTo>
                      <a:pt x="0" y="0"/>
                    </a:moveTo>
                    <a:lnTo>
                      <a:pt x="0" y="15"/>
                    </a:lnTo>
                    <a:lnTo>
                      <a:pt x="395" y="15"/>
                    </a:lnTo>
                    <a:lnTo>
                      <a:pt x="395" y="0"/>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169" name="Line 165"/>
              <p:cNvSpPr>
                <a:spLocks noChangeShapeType="1"/>
              </p:cNvSpPr>
              <p:nvPr/>
            </p:nvSpPr>
            <p:spPr bwMode="auto">
              <a:xfrm>
                <a:off x="4253" y="2653"/>
                <a:ext cx="201" cy="0"/>
              </a:xfrm>
              <a:prstGeom prst="line">
                <a:avLst/>
              </a:prstGeom>
              <a:noFill/>
              <a:ln w="12700">
                <a:solidFill>
                  <a:schemeClr val="tx1"/>
                </a:solidFill>
                <a:round/>
                <a:headEnd/>
                <a:tailEnd/>
              </a:ln>
              <a:effectLst/>
            </p:spPr>
            <p:txBody>
              <a:bodyPr wrap="none" anchor="ctr"/>
              <a:lstStyle/>
              <a:p>
                <a:endParaRPr lang="en-US"/>
              </a:p>
            </p:txBody>
          </p:sp>
          <p:sp>
            <p:nvSpPr>
              <p:cNvPr id="170" name="Line 166"/>
              <p:cNvSpPr>
                <a:spLocks noChangeShapeType="1"/>
              </p:cNvSpPr>
              <p:nvPr/>
            </p:nvSpPr>
            <p:spPr bwMode="auto">
              <a:xfrm>
                <a:off x="4248" y="2669"/>
                <a:ext cx="208" cy="0"/>
              </a:xfrm>
              <a:prstGeom prst="line">
                <a:avLst/>
              </a:prstGeom>
              <a:noFill/>
              <a:ln w="12700">
                <a:solidFill>
                  <a:schemeClr val="tx1"/>
                </a:solidFill>
                <a:round/>
                <a:headEnd/>
                <a:tailEnd/>
              </a:ln>
              <a:effectLst/>
            </p:spPr>
            <p:txBody>
              <a:bodyPr wrap="none" anchor="ctr"/>
              <a:lstStyle/>
              <a:p>
                <a:endParaRPr lang="en-US"/>
              </a:p>
            </p:txBody>
          </p:sp>
          <p:sp>
            <p:nvSpPr>
              <p:cNvPr id="171" name="Line 167"/>
              <p:cNvSpPr>
                <a:spLocks noChangeShapeType="1"/>
              </p:cNvSpPr>
              <p:nvPr/>
            </p:nvSpPr>
            <p:spPr bwMode="auto">
              <a:xfrm>
                <a:off x="4244" y="2684"/>
                <a:ext cx="214" cy="0"/>
              </a:xfrm>
              <a:prstGeom prst="line">
                <a:avLst/>
              </a:prstGeom>
              <a:noFill/>
              <a:ln w="12700">
                <a:solidFill>
                  <a:schemeClr val="tx1"/>
                </a:solidFill>
                <a:round/>
                <a:headEnd/>
                <a:tailEnd/>
              </a:ln>
              <a:effectLst/>
            </p:spPr>
            <p:txBody>
              <a:bodyPr wrap="none" anchor="ctr"/>
              <a:lstStyle/>
              <a:p>
                <a:endParaRPr lang="en-US"/>
              </a:p>
            </p:txBody>
          </p:sp>
          <p:sp>
            <p:nvSpPr>
              <p:cNvPr id="172" name="Line 168"/>
              <p:cNvSpPr>
                <a:spLocks noChangeShapeType="1"/>
              </p:cNvSpPr>
              <p:nvPr/>
            </p:nvSpPr>
            <p:spPr bwMode="auto">
              <a:xfrm>
                <a:off x="4239" y="2700"/>
                <a:ext cx="222" cy="0"/>
              </a:xfrm>
              <a:prstGeom prst="line">
                <a:avLst/>
              </a:prstGeom>
              <a:noFill/>
              <a:ln w="12700">
                <a:solidFill>
                  <a:schemeClr val="tx1"/>
                </a:solidFill>
                <a:round/>
                <a:headEnd/>
                <a:tailEnd/>
              </a:ln>
              <a:effectLst/>
            </p:spPr>
            <p:txBody>
              <a:bodyPr wrap="none" anchor="ctr"/>
              <a:lstStyle/>
              <a:p>
                <a:endParaRPr lang="en-US"/>
              </a:p>
            </p:txBody>
          </p:sp>
          <p:sp>
            <p:nvSpPr>
              <p:cNvPr id="173" name="Line 169"/>
              <p:cNvSpPr>
                <a:spLocks noChangeShapeType="1"/>
              </p:cNvSpPr>
              <p:nvPr/>
            </p:nvSpPr>
            <p:spPr bwMode="auto">
              <a:xfrm>
                <a:off x="4233" y="2715"/>
                <a:ext cx="230" cy="0"/>
              </a:xfrm>
              <a:prstGeom prst="line">
                <a:avLst/>
              </a:prstGeom>
              <a:noFill/>
              <a:ln w="12700">
                <a:solidFill>
                  <a:schemeClr val="tx1"/>
                </a:solidFill>
                <a:round/>
                <a:headEnd/>
                <a:tailEnd/>
              </a:ln>
              <a:effectLst/>
            </p:spPr>
            <p:txBody>
              <a:bodyPr wrap="none" anchor="ctr"/>
              <a:lstStyle/>
              <a:p>
                <a:endParaRPr lang="en-US"/>
              </a:p>
            </p:txBody>
          </p:sp>
          <p:sp>
            <p:nvSpPr>
              <p:cNvPr id="174" name="Line 170"/>
              <p:cNvSpPr>
                <a:spLocks noChangeShapeType="1"/>
              </p:cNvSpPr>
              <p:nvPr/>
            </p:nvSpPr>
            <p:spPr bwMode="auto">
              <a:xfrm flipH="1">
                <a:off x="4225" y="2661"/>
                <a:ext cx="25" cy="50"/>
              </a:xfrm>
              <a:prstGeom prst="line">
                <a:avLst/>
              </a:prstGeom>
              <a:noFill/>
              <a:ln w="12700">
                <a:solidFill>
                  <a:schemeClr val="tx1"/>
                </a:solidFill>
                <a:round/>
                <a:headEnd/>
                <a:tailEnd/>
              </a:ln>
              <a:effectLst/>
            </p:spPr>
            <p:txBody>
              <a:bodyPr wrap="none" anchor="ctr"/>
              <a:lstStyle/>
              <a:p>
                <a:endParaRPr lang="en-US"/>
              </a:p>
            </p:txBody>
          </p:sp>
          <p:sp>
            <p:nvSpPr>
              <p:cNvPr id="175" name="Line 171"/>
              <p:cNvSpPr>
                <a:spLocks noChangeShapeType="1"/>
              </p:cNvSpPr>
              <p:nvPr/>
            </p:nvSpPr>
            <p:spPr bwMode="auto">
              <a:xfrm flipH="1">
                <a:off x="4248" y="2661"/>
                <a:ext cx="20" cy="50"/>
              </a:xfrm>
              <a:prstGeom prst="line">
                <a:avLst/>
              </a:prstGeom>
              <a:noFill/>
              <a:ln w="12700">
                <a:solidFill>
                  <a:schemeClr val="tx1"/>
                </a:solidFill>
                <a:round/>
                <a:headEnd/>
                <a:tailEnd/>
              </a:ln>
              <a:effectLst/>
            </p:spPr>
            <p:txBody>
              <a:bodyPr wrap="none" anchor="ctr"/>
              <a:lstStyle/>
              <a:p>
                <a:endParaRPr lang="en-US"/>
              </a:p>
            </p:txBody>
          </p:sp>
          <p:sp>
            <p:nvSpPr>
              <p:cNvPr id="176" name="Line 172"/>
              <p:cNvSpPr>
                <a:spLocks noChangeShapeType="1"/>
              </p:cNvSpPr>
              <p:nvPr/>
            </p:nvSpPr>
            <p:spPr bwMode="auto">
              <a:xfrm flipH="1">
                <a:off x="4266" y="2661"/>
                <a:ext cx="19" cy="50"/>
              </a:xfrm>
              <a:prstGeom prst="line">
                <a:avLst/>
              </a:prstGeom>
              <a:noFill/>
              <a:ln w="12700">
                <a:solidFill>
                  <a:schemeClr val="tx1"/>
                </a:solidFill>
                <a:round/>
                <a:headEnd/>
                <a:tailEnd/>
              </a:ln>
              <a:effectLst/>
            </p:spPr>
            <p:txBody>
              <a:bodyPr wrap="none" anchor="ctr"/>
              <a:lstStyle/>
              <a:p>
                <a:endParaRPr lang="en-US"/>
              </a:p>
            </p:txBody>
          </p:sp>
          <p:sp>
            <p:nvSpPr>
              <p:cNvPr id="177" name="Line 173"/>
              <p:cNvSpPr>
                <a:spLocks noChangeShapeType="1"/>
              </p:cNvSpPr>
              <p:nvPr/>
            </p:nvSpPr>
            <p:spPr bwMode="auto">
              <a:xfrm flipH="1">
                <a:off x="4289" y="2661"/>
                <a:ext cx="14" cy="35"/>
              </a:xfrm>
              <a:prstGeom prst="line">
                <a:avLst/>
              </a:prstGeom>
              <a:noFill/>
              <a:ln w="12700">
                <a:solidFill>
                  <a:schemeClr val="tx1"/>
                </a:solidFill>
                <a:round/>
                <a:headEnd/>
                <a:tailEnd/>
              </a:ln>
              <a:effectLst/>
            </p:spPr>
            <p:txBody>
              <a:bodyPr wrap="none" anchor="ctr"/>
              <a:lstStyle/>
              <a:p>
                <a:endParaRPr lang="en-US"/>
              </a:p>
            </p:txBody>
          </p:sp>
          <p:sp>
            <p:nvSpPr>
              <p:cNvPr id="178" name="Line 174"/>
              <p:cNvSpPr>
                <a:spLocks noChangeShapeType="1"/>
              </p:cNvSpPr>
              <p:nvPr/>
            </p:nvSpPr>
            <p:spPr bwMode="auto">
              <a:xfrm flipH="1">
                <a:off x="4309" y="2661"/>
                <a:ext cx="12" cy="35"/>
              </a:xfrm>
              <a:prstGeom prst="line">
                <a:avLst/>
              </a:prstGeom>
              <a:noFill/>
              <a:ln w="12700">
                <a:solidFill>
                  <a:schemeClr val="tx1"/>
                </a:solidFill>
                <a:round/>
                <a:headEnd/>
                <a:tailEnd/>
              </a:ln>
              <a:effectLst/>
            </p:spPr>
            <p:txBody>
              <a:bodyPr wrap="none" anchor="ctr"/>
              <a:lstStyle/>
              <a:p>
                <a:endParaRPr lang="en-US"/>
              </a:p>
            </p:txBody>
          </p:sp>
          <p:sp>
            <p:nvSpPr>
              <p:cNvPr id="179" name="Line 175"/>
              <p:cNvSpPr>
                <a:spLocks noChangeShapeType="1"/>
              </p:cNvSpPr>
              <p:nvPr/>
            </p:nvSpPr>
            <p:spPr bwMode="auto">
              <a:xfrm flipH="1">
                <a:off x="4328" y="2661"/>
                <a:ext cx="10" cy="35"/>
              </a:xfrm>
              <a:prstGeom prst="line">
                <a:avLst/>
              </a:prstGeom>
              <a:noFill/>
              <a:ln w="12700">
                <a:solidFill>
                  <a:schemeClr val="tx1"/>
                </a:solidFill>
                <a:round/>
                <a:headEnd/>
                <a:tailEnd/>
              </a:ln>
              <a:effectLst/>
            </p:spPr>
            <p:txBody>
              <a:bodyPr wrap="none" anchor="ctr"/>
              <a:lstStyle/>
              <a:p>
                <a:endParaRPr lang="en-US"/>
              </a:p>
            </p:txBody>
          </p:sp>
          <p:sp>
            <p:nvSpPr>
              <p:cNvPr id="180" name="Line 176"/>
              <p:cNvSpPr>
                <a:spLocks noChangeShapeType="1"/>
              </p:cNvSpPr>
              <p:nvPr/>
            </p:nvSpPr>
            <p:spPr bwMode="auto">
              <a:xfrm flipH="1">
                <a:off x="4347" y="2661"/>
                <a:ext cx="9" cy="35"/>
              </a:xfrm>
              <a:prstGeom prst="line">
                <a:avLst/>
              </a:prstGeom>
              <a:noFill/>
              <a:ln w="12700">
                <a:solidFill>
                  <a:schemeClr val="tx1"/>
                </a:solidFill>
                <a:round/>
                <a:headEnd/>
                <a:tailEnd/>
              </a:ln>
              <a:effectLst/>
            </p:spPr>
            <p:txBody>
              <a:bodyPr wrap="none" anchor="ctr"/>
              <a:lstStyle/>
              <a:p>
                <a:endParaRPr lang="en-US"/>
              </a:p>
            </p:txBody>
          </p:sp>
          <p:sp>
            <p:nvSpPr>
              <p:cNvPr id="181" name="Line 177"/>
              <p:cNvSpPr>
                <a:spLocks noChangeShapeType="1"/>
              </p:cNvSpPr>
              <p:nvPr/>
            </p:nvSpPr>
            <p:spPr bwMode="auto">
              <a:xfrm>
                <a:off x="4370" y="2661"/>
                <a:ext cx="0" cy="35"/>
              </a:xfrm>
              <a:prstGeom prst="line">
                <a:avLst/>
              </a:prstGeom>
              <a:noFill/>
              <a:ln w="12700">
                <a:solidFill>
                  <a:schemeClr val="tx1"/>
                </a:solidFill>
                <a:round/>
                <a:headEnd/>
                <a:tailEnd/>
              </a:ln>
              <a:effectLst/>
            </p:spPr>
            <p:txBody>
              <a:bodyPr wrap="none" anchor="ctr"/>
              <a:lstStyle/>
              <a:p>
                <a:endParaRPr lang="en-US"/>
              </a:p>
            </p:txBody>
          </p:sp>
          <p:sp>
            <p:nvSpPr>
              <p:cNvPr id="182" name="Line 178"/>
              <p:cNvSpPr>
                <a:spLocks noChangeShapeType="1"/>
              </p:cNvSpPr>
              <p:nvPr/>
            </p:nvSpPr>
            <p:spPr bwMode="auto">
              <a:xfrm>
                <a:off x="4387" y="2661"/>
                <a:ext cx="0" cy="35"/>
              </a:xfrm>
              <a:prstGeom prst="line">
                <a:avLst/>
              </a:prstGeom>
              <a:noFill/>
              <a:ln w="12700">
                <a:solidFill>
                  <a:schemeClr val="tx1"/>
                </a:solidFill>
                <a:round/>
                <a:headEnd/>
                <a:tailEnd/>
              </a:ln>
              <a:effectLst/>
            </p:spPr>
            <p:txBody>
              <a:bodyPr wrap="none" anchor="ctr"/>
              <a:lstStyle/>
              <a:p>
                <a:endParaRPr lang="en-US"/>
              </a:p>
            </p:txBody>
          </p:sp>
          <p:sp>
            <p:nvSpPr>
              <p:cNvPr id="183" name="Line 179"/>
              <p:cNvSpPr>
                <a:spLocks noChangeShapeType="1"/>
              </p:cNvSpPr>
              <p:nvPr/>
            </p:nvSpPr>
            <p:spPr bwMode="auto">
              <a:xfrm>
                <a:off x="4406" y="2661"/>
                <a:ext cx="1" cy="35"/>
              </a:xfrm>
              <a:prstGeom prst="line">
                <a:avLst/>
              </a:prstGeom>
              <a:noFill/>
              <a:ln w="12700">
                <a:solidFill>
                  <a:schemeClr val="tx1"/>
                </a:solidFill>
                <a:round/>
                <a:headEnd/>
                <a:tailEnd/>
              </a:ln>
              <a:effectLst/>
            </p:spPr>
            <p:txBody>
              <a:bodyPr wrap="none" anchor="ctr"/>
              <a:lstStyle/>
              <a:p>
                <a:endParaRPr lang="en-US"/>
              </a:p>
            </p:txBody>
          </p:sp>
          <p:sp>
            <p:nvSpPr>
              <p:cNvPr id="184" name="Line 180"/>
              <p:cNvSpPr>
                <a:spLocks noChangeShapeType="1"/>
              </p:cNvSpPr>
              <p:nvPr/>
            </p:nvSpPr>
            <p:spPr bwMode="auto">
              <a:xfrm>
                <a:off x="4425" y="2661"/>
                <a:ext cx="1" cy="35"/>
              </a:xfrm>
              <a:prstGeom prst="line">
                <a:avLst/>
              </a:prstGeom>
              <a:noFill/>
              <a:ln w="12700">
                <a:solidFill>
                  <a:schemeClr val="tx1"/>
                </a:solidFill>
                <a:round/>
                <a:headEnd/>
                <a:tailEnd/>
              </a:ln>
              <a:effectLst/>
            </p:spPr>
            <p:txBody>
              <a:bodyPr wrap="none" anchor="ctr"/>
              <a:lstStyle/>
              <a:p>
                <a:endParaRPr lang="en-US"/>
              </a:p>
            </p:txBody>
          </p:sp>
          <p:sp>
            <p:nvSpPr>
              <p:cNvPr id="185" name="Line 181"/>
              <p:cNvSpPr>
                <a:spLocks noChangeShapeType="1"/>
              </p:cNvSpPr>
              <p:nvPr/>
            </p:nvSpPr>
            <p:spPr bwMode="auto">
              <a:xfrm>
                <a:off x="4444" y="2661"/>
                <a:ext cx="4" cy="50"/>
              </a:xfrm>
              <a:prstGeom prst="line">
                <a:avLst/>
              </a:prstGeom>
              <a:noFill/>
              <a:ln w="12700">
                <a:solidFill>
                  <a:schemeClr val="tx1"/>
                </a:solidFill>
                <a:round/>
                <a:headEnd/>
                <a:tailEnd/>
              </a:ln>
              <a:effectLst/>
            </p:spPr>
            <p:txBody>
              <a:bodyPr wrap="none" anchor="ctr"/>
              <a:lstStyle/>
              <a:p>
                <a:endParaRPr lang="en-US"/>
              </a:p>
            </p:txBody>
          </p:sp>
          <p:sp>
            <p:nvSpPr>
              <p:cNvPr id="186" name="Line 182"/>
              <p:cNvSpPr>
                <a:spLocks noChangeShapeType="1"/>
              </p:cNvSpPr>
              <p:nvPr/>
            </p:nvSpPr>
            <p:spPr bwMode="auto">
              <a:xfrm>
                <a:off x="4461" y="2661"/>
                <a:ext cx="4" cy="50"/>
              </a:xfrm>
              <a:prstGeom prst="line">
                <a:avLst/>
              </a:prstGeom>
              <a:noFill/>
              <a:ln w="12700">
                <a:solidFill>
                  <a:schemeClr val="tx1"/>
                </a:solidFill>
                <a:round/>
                <a:headEnd/>
                <a:tailEnd/>
              </a:ln>
              <a:effectLst/>
            </p:spPr>
            <p:txBody>
              <a:bodyPr wrap="none" anchor="ctr"/>
              <a:lstStyle/>
              <a:p>
                <a:endParaRPr lang="en-US"/>
              </a:p>
            </p:txBody>
          </p:sp>
          <p:sp>
            <p:nvSpPr>
              <p:cNvPr id="187" name="Line 183"/>
              <p:cNvSpPr>
                <a:spLocks noChangeShapeType="1"/>
              </p:cNvSpPr>
              <p:nvPr/>
            </p:nvSpPr>
            <p:spPr bwMode="auto">
              <a:xfrm>
                <a:off x="4508" y="2653"/>
                <a:ext cx="42" cy="0"/>
              </a:xfrm>
              <a:prstGeom prst="line">
                <a:avLst/>
              </a:prstGeom>
              <a:noFill/>
              <a:ln w="12700">
                <a:solidFill>
                  <a:schemeClr val="tx1"/>
                </a:solidFill>
                <a:round/>
                <a:headEnd/>
                <a:tailEnd/>
              </a:ln>
              <a:effectLst/>
            </p:spPr>
            <p:txBody>
              <a:bodyPr wrap="none" anchor="ctr"/>
              <a:lstStyle/>
              <a:p>
                <a:endParaRPr lang="en-US"/>
              </a:p>
            </p:txBody>
          </p:sp>
          <p:sp>
            <p:nvSpPr>
              <p:cNvPr id="188" name="Line 184"/>
              <p:cNvSpPr>
                <a:spLocks noChangeShapeType="1"/>
              </p:cNvSpPr>
              <p:nvPr/>
            </p:nvSpPr>
            <p:spPr bwMode="auto">
              <a:xfrm>
                <a:off x="4510" y="2669"/>
                <a:ext cx="44" cy="0"/>
              </a:xfrm>
              <a:prstGeom prst="line">
                <a:avLst/>
              </a:prstGeom>
              <a:noFill/>
              <a:ln w="12700">
                <a:solidFill>
                  <a:schemeClr val="tx1"/>
                </a:solidFill>
                <a:round/>
                <a:headEnd/>
                <a:tailEnd/>
              </a:ln>
              <a:effectLst/>
            </p:spPr>
            <p:txBody>
              <a:bodyPr wrap="none" anchor="ctr"/>
              <a:lstStyle/>
              <a:p>
                <a:endParaRPr lang="en-US"/>
              </a:p>
            </p:txBody>
          </p:sp>
          <p:sp>
            <p:nvSpPr>
              <p:cNvPr id="189" name="Line 185"/>
              <p:cNvSpPr>
                <a:spLocks noChangeShapeType="1"/>
              </p:cNvSpPr>
              <p:nvPr/>
            </p:nvSpPr>
            <p:spPr bwMode="auto">
              <a:xfrm>
                <a:off x="4513" y="2684"/>
                <a:ext cx="45" cy="0"/>
              </a:xfrm>
              <a:prstGeom prst="line">
                <a:avLst/>
              </a:prstGeom>
              <a:noFill/>
              <a:ln w="12700">
                <a:solidFill>
                  <a:schemeClr val="tx1"/>
                </a:solidFill>
                <a:round/>
                <a:headEnd/>
                <a:tailEnd/>
              </a:ln>
              <a:effectLst/>
            </p:spPr>
            <p:txBody>
              <a:bodyPr wrap="none" anchor="ctr"/>
              <a:lstStyle/>
              <a:p>
                <a:endParaRPr lang="en-US"/>
              </a:p>
            </p:txBody>
          </p:sp>
          <p:sp>
            <p:nvSpPr>
              <p:cNvPr id="190" name="Line 186"/>
              <p:cNvSpPr>
                <a:spLocks noChangeShapeType="1"/>
              </p:cNvSpPr>
              <p:nvPr/>
            </p:nvSpPr>
            <p:spPr bwMode="auto">
              <a:xfrm>
                <a:off x="4518" y="2700"/>
                <a:ext cx="47" cy="0"/>
              </a:xfrm>
              <a:prstGeom prst="line">
                <a:avLst/>
              </a:prstGeom>
              <a:noFill/>
              <a:ln w="12700">
                <a:solidFill>
                  <a:schemeClr val="tx1"/>
                </a:solidFill>
                <a:round/>
                <a:headEnd/>
                <a:tailEnd/>
              </a:ln>
              <a:effectLst/>
            </p:spPr>
            <p:txBody>
              <a:bodyPr wrap="none" anchor="ctr"/>
              <a:lstStyle/>
              <a:p>
                <a:endParaRPr lang="en-US"/>
              </a:p>
            </p:txBody>
          </p:sp>
          <p:sp>
            <p:nvSpPr>
              <p:cNvPr id="191" name="Line 187"/>
              <p:cNvSpPr>
                <a:spLocks noChangeShapeType="1"/>
              </p:cNvSpPr>
              <p:nvPr/>
            </p:nvSpPr>
            <p:spPr bwMode="auto">
              <a:xfrm>
                <a:off x="4518" y="2715"/>
                <a:ext cx="51" cy="0"/>
              </a:xfrm>
              <a:prstGeom prst="line">
                <a:avLst/>
              </a:prstGeom>
              <a:noFill/>
              <a:ln w="12700">
                <a:solidFill>
                  <a:schemeClr val="tx1"/>
                </a:solidFill>
                <a:round/>
                <a:headEnd/>
                <a:tailEnd/>
              </a:ln>
              <a:effectLst/>
            </p:spPr>
            <p:txBody>
              <a:bodyPr wrap="none" anchor="ctr"/>
              <a:lstStyle/>
              <a:p>
                <a:endParaRPr lang="en-US"/>
              </a:p>
            </p:txBody>
          </p:sp>
          <p:sp>
            <p:nvSpPr>
              <p:cNvPr id="192" name="Line 188"/>
              <p:cNvSpPr>
                <a:spLocks noChangeShapeType="1"/>
              </p:cNvSpPr>
              <p:nvPr/>
            </p:nvSpPr>
            <p:spPr bwMode="auto">
              <a:xfrm>
                <a:off x="4504" y="2661"/>
                <a:ext cx="7" cy="51"/>
              </a:xfrm>
              <a:prstGeom prst="line">
                <a:avLst/>
              </a:prstGeom>
              <a:noFill/>
              <a:ln w="12700">
                <a:solidFill>
                  <a:schemeClr val="tx1"/>
                </a:solidFill>
                <a:round/>
                <a:headEnd/>
                <a:tailEnd/>
              </a:ln>
              <a:effectLst/>
            </p:spPr>
            <p:txBody>
              <a:bodyPr wrap="none" anchor="ctr"/>
              <a:lstStyle/>
              <a:p>
                <a:endParaRPr lang="en-US"/>
              </a:p>
            </p:txBody>
          </p:sp>
          <p:sp>
            <p:nvSpPr>
              <p:cNvPr id="193" name="Line 189"/>
              <p:cNvSpPr>
                <a:spLocks noChangeShapeType="1"/>
              </p:cNvSpPr>
              <p:nvPr/>
            </p:nvSpPr>
            <p:spPr bwMode="auto">
              <a:xfrm>
                <a:off x="4525" y="2661"/>
                <a:ext cx="3" cy="51"/>
              </a:xfrm>
              <a:prstGeom prst="line">
                <a:avLst/>
              </a:prstGeom>
              <a:noFill/>
              <a:ln w="12700">
                <a:solidFill>
                  <a:schemeClr val="tx1"/>
                </a:solidFill>
                <a:round/>
                <a:headEnd/>
                <a:tailEnd/>
              </a:ln>
              <a:effectLst/>
            </p:spPr>
            <p:txBody>
              <a:bodyPr wrap="none" anchor="ctr"/>
              <a:lstStyle/>
              <a:p>
                <a:endParaRPr lang="en-US"/>
              </a:p>
            </p:txBody>
          </p:sp>
          <p:sp>
            <p:nvSpPr>
              <p:cNvPr id="194" name="Line 190"/>
              <p:cNvSpPr>
                <a:spLocks noChangeShapeType="1"/>
              </p:cNvSpPr>
              <p:nvPr/>
            </p:nvSpPr>
            <p:spPr bwMode="auto">
              <a:xfrm>
                <a:off x="4544" y="2661"/>
                <a:ext cx="4" cy="51"/>
              </a:xfrm>
              <a:prstGeom prst="line">
                <a:avLst/>
              </a:prstGeom>
              <a:noFill/>
              <a:ln w="12700">
                <a:solidFill>
                  <a:schemeClr val="tx1"/>
                </a:solidFill>
                <a:round/>
                <a:headEnd/>
                <a:tailEnd/>
              </a:ln>
              <a:effectLst/>
            </p:spPr>
            <p:txBody>
              <a:bodyPr wrap="none" anchor="ctr"/>
              <a:lstStyle/>
              <a:p>
                <a:endParaRPr lang="en-US"/>
              </a:p>
            </p:txBody>
          </p:sp>
          <p:sp>
            <p:nvSpPr>
              <p:cNvPr id="195" name="Line 191"/>
              <p:cNvSpPr>
                <a:spLocks noChangeShapeType="1"/>
              </p:cNvSpPr>
              <p:nvPr/>
            </p:nvSpPr>
            <p:spPr bwMode="auto">
              <a:xfrm>
                <a:off x="4561" y="2661"/>
                <a:ext cx="8" cy="51"/>
              </a:xfrm>
              <a:prstGeom prst="line">
                <a:avLst/>
              </a:prstGeom>
              <a:noFill/>
              <a:ln w="12700">
                <a:solidFill>
                  <a:schemeClr val="tx1"/>
                </a:solidFill>
                <a:round/>
                <a:headEnd/>
                <a:tailEnd/>
              </a:ln>
              <a:effectLst/>
            </p:spPr>
            <p:txBody>
              <a:bodyPr wrap="none" anchor="ctr"/>
              <a:lstStyle/>
              <a:p>
                <a:endParaRPr lang="en-US"/>
              </a:p>
            </p:txBody>
          </p:sp>
          <p:sp>
            <p:nvSpPr>
              <p:cNvPr id="196" name="Line 192"/>
              <p:cNvSpPr>
                <a:spLocks noChangeShapeType="1"/>
              </p:cNvSpPr>
              <p:nvPr/>
            </p:nvSpPr>
            <p:spPr bwMode="auto">
              <a:xfrm>
                <a:off x="3832" y="2872"/>
                <a:ext cx="519" cy="0"/>
              </a:xfrm>
              <a:prstGeom prst="line">
                <a:avLst/>
              </a:prstGeom>
              <a:noFill/>
              <a:ln w="12700">
                <a:solidFill>
                  <a:schemeClr val="tx1"/>
                </a:solidFill>
                <a:round/>
                <a:headEnd/>
                <a:tailEnd/>
              </a:ln>
              <a:effectLst/>
            </p:spPr>
            <p:txBody>
              <a:bodyPr wrap="none" anchor="ctr"/>
              <a:lstStyle/>
              <a:p>
                <a:endParaRPr lang="en-US"/>
              </a:p>
            </p:txBody>
          </p:sp>
          <p:sp>
            <p:nvSpPr>
              <p:cNvPr id="197" name="Line 193"/>
              <p:cNvSpPr>
                <a:spLocks noChangeShapeType="1"/>
              </p:cNvSpPr>
              <p:nvPr/>
            </p:nvSpPr>
            <p:spPr bwMode="auto">
              <a:xfrm>
                <a:off x="3825" y="2746"/>
                <a:ext cx="0" cy="122"/>
              </a:xfrm>
              <a:prstGeom prst="line">
                <a:avLst/>
              </a:prstGeom>
              <a:noFill/>
              <a:ln w="12700">
                <a:solidFill>
                  <a:schemeClr val="tx1"/>
                </a:solidFill>
                <a:round/>
                <a:headEnd/>
                <a:tailEnd/>
              </a:ln>
              <a:effectLst/>
            </p:spPr>
            <p:txBody>
              <a:bodyPr wrap="none" anchor="ctr"/>
              <a:lstStyle/>
              <a:p>
                <a:endParaRPr lang="en-US"/>
              </a:p>
            </p:txBody>
          </p:sp>
          <p:sp>
            <p:nvSpPr>
              <p:cNvPr id="198" name="Line 194"/>
              <p:cNvSpPr>
                <a:spLocks noChangeShapeType="1"/>
              </p:cNvSpPr>
              <p:nvPr/>
            </p:nvSpPr>
            <p:spPr bwMode="auto">
              <a:xfrm>
                <a:off x="4355" y="2746"/>
                <a:ext cx="0" cy="122"/>
              </a:xfrm>
              <a:prstGeom prst="line">
                <a:avLst/>
              </a:prstGeom>
              <a:noFill/>
              <a:ln w="12700">
                <a:solidFill>
                  <a:schemeClr val="tx1"/>
                </a:solidFill>
                <a:round/>
                <a:headEnd/>
                <a:tailEnd/>
              </a:ln>
              <a:effectLst/>
            </p:spPr>
            <p:txBody>
              <a:bodyPr wrap="none" anchor="ctr"/>
              <a:lstStyle/>
              <a:p>
                <a:endParaRPr lang="en-US"/>
              </a:p>
            </p:txBody>
          </p:sp>
          <p:sp>
            <p:nvSpPr>
              <p:cNvPr id="199" name="Line 195"/>
              <p:cNvSpPr>
                <a:spLocks noChangeShapeType="1"/>
              </p:cNvSpPr>
              <p:nvPr/>
            </p:nvSpPr>
            <p:spPr bwMode="auto">
              <a:xfrm flipH="1">
                <a:off x="4766" y="2668"/>
                <a:ext cx="24" cy="49"/>
              </a:xfrm>
              <a:prstGeom prst="line">
                <a:avLst/>
              </a:prstGeom>
              <a:noFill/>
              <a:ln w="12700">
                <a:solidFill>
                  <a:schemeClr val="tx1"/>
                </a:solidFill>
                <a:round/>
                <a:headEnd/>
                <a:tailEnd/>
              </a:ln>
              <a:effectLst/>
            </p:spPr>
            <p:txBody>
              <a:bodyPr wrap="none" anchor="ctr"/>
              <a:lstStyle/>
              <a:p>
                <a:endParaRPr lang="en-US"/>
              </a:p>
            </p:txBody>
          </p:sp>
          <p:sp>
            <p:nvSpPr>
              <p:cNvPr id="200" name="Line 196"/>
              <p:cNvSpPr>
                <a:spLocks noChangeShapeType="1"/>
              </p:cNvSpPr>
              <p:nvPr/>
            </p:nvSpPr>
            <p:spPr bwMode="auto">
              <a:xfrm flipH="1">
                <a:off x="4788" y="2668"/>
                <a:ext cx="20" cy="49"/>
              </a:xfrm>
              <a:prstGeom prst="line">
                <a:avLst/>
              </a:prstGeom>
              <a:noFill/>
              <a:ln w="12700">
                <a:solidFill>
                  <a:schemeClr val="tx1"/>
                </a:solidFill>
                <a:round/>
                <a:headEnd/>
                <a:tailEnd/>
              </a:ln>
              <a:effectLst/>
            </p:spPr>
            <p:txBody>
              <a:bodyPr wrap="none" anchor="ctr"/>
              <a:lstStyle/>
              <a:p>
                <a:endParaRPr lang="en-US"/>
              </a:p>
            </p:txBody>
          </p:sp>
          <p:sp>
            <p:nvSpPr>
              <p:cNvPr id="201" name="Line 197"/>
              <p:cNvSpPr>
                <a:spLocks noChangeShapeType="1"/>
              </p:cNvSpPr>
              <p:nvPr/>
            </p:nvSpPr>
            <p:spPr bwMode="auto">
              <a:xfrm flipH="1">
                <a:off x="4807" y="2668"/>
                <a:ext cx="19" cy="49"/>
              </a:xfrm>
              <a:prstGeom prst="line">
                <a:avLst/>
              </a:prstGeom>
              <a:noFill/>
              <a:ln w="12700">
                <a:solidFill>
                  <a:schemeClr val="tx1"/>
                </a:solidFill>
                <a:round/>
                <a:headEnd/>
                <a:tailEnd/>
              </a:ln>
              <a:effectLst/>
            </p:spPr>
            <p:txBody>
              <a:bodyPr wrap="none" anchor="ctr"/>
              <a:lstStyle/>
              <a:p>
                <a:endParaRPr lang="en-US"/>
              </a:p>
            </p:txBody>
          </p:sp>
          <p:sp>
            <p:nvSpPr>
              <p:cNvPr id="202" name="Line 198"/>
              <p:cNvSpPr>
                <a:spLocks noChangeShapeType="1"/>
              </p:cNvSpPr>
              <p:nvPr/>
            </p:nvSpPr>
            <p:spPr bwMode="auto">
              <a:xfrm flipH="1">
                <a:off x="4831" y="2668"/>
                <a:ext cx="13" cy="33"/>
              </a:xfrm>
              <a:prstGeom prst="line">
                <a:avLst/>
              </a:prstGeom>
              <a:noFill/>
              <a:ln w="12700">
                <a:solidFill>
                  <a:schemeClr val="tx1"/>
                </a:solidFill>
                <a:round/>
                <a:headEnd/>
                <a:tailEnd/>
              </a:ln>
              <a:effectLst/>
            </p:spPr>
            <p:txBody>
              <a:bodyPr wrap="none" anchor="ctr"/>
              <a:lstStyle/>
              <a:p>
                <a:endParaRPr lang="en-US"/>
              </a:p>
            </p:txBody>
          </p:sp>
          <p:sp>
            <p:nvSpPr>
              <p:cNvPr id="203" name="Line 199"/>
              <p:cNvSpPr>
                <a:spLocks noChangeShapeType="1"/>
              </p:cNvSpPr>
              <p:nvPr/>
            </p:nvSpPr>
            <p:spPr bwMode="auto">
              <a:xfrm flipH="1">
                <a:off x="4849" y="2668"/>
                <a:ext cx="13" cy="33"/>
              </a:xfrm>
              <a:prstGeom prst="line">
                <a:avLst/>
              </a:prstGeom>
              <a:noFill/>
              <a:ln w="12700">
                <a:solidFill>
                  <a:schemeClr val="tx1"/>
                </a:solidFill>
                <a:round/>
                <a:headEnd/>
                <a:tailEnd/>
              </a:ln>
              <a:effectLst/>
            </p:spPr>
            <p:txBody>
              <a:bodyPr wrap="none" anchor="ctr"/>
              <a:lstStyle/>
              <a:p>
                <a:endParaRPr lang="en-US"/>
              </a:p>
            </p:txBody>
          </p:sp>
          <p:sp>
            <p:nvSpPr>
              <p:cNvPr id="204" name="Line 200"/>
              <p:cNvSpPr>
                <a:spLocks noChangeShapeType="1"/>
              </p:cNvSpPr>
              <p:nvPr/>
            </p:nvSpPr>
            <p:spPr bwMode="auto">
              <a:xfrm flipH="1">
                <a:off x="4869" y="2668"/>
                <a:ext cx="10" cy="33"/>
              </a:xfrm>
              <a:prstGeom prst="line">
                <a:avLst/>
              </a:prstGeom>
              <a:noFill/>
              <a:ln w="12700">
                <a:solidFill>
                  <a:schemeClr val="tx1"/>
                </a:solidFill>
                <a:round/>
                <a:headEnd/>
                <a:tailEnd/>
              </a:ln>
              <a:effectLst/>
            </p:spPr>
            <p:txBody>
              <a:bodyPr wrap="none" anchor="ctr"/>
              <a:lstStyle/>
              <a:p>
                <a:endParaRPr lang="en-US"/>
              </a:p>
            </p:txBody>
          </p:sp>
          <p:sp>
            <p:nvSpPr>
              <p:cNvPr id="205" name="Line 201"/>
              <p:cNvSpPr>
                <a:spLocks noChangeShapeType="1"/>
              </p:cNvSpPr>
              <p:nvPr/>
            </p:nvSpPr>
            <p:spPr bwMode="auto">
              <a:xfrm flipH="1">
                <a:off x="4888" y="2668"/>
                <a:ext cx="9" cy="33"/>
              </a:xfrm>
              <a:prstGeom prst="line">
                <a:avLst/>
              </a:prstGeom>
              <a:noFill/>
              <a:ln w="12700">
                <a:solidFill>
                  <a:schemeClr val="tx1"/>
                </a:solidFill>
                <a:round/>
                <a:headEnd/>
                <a:tailEnd/>
              </a:ln>
              <a:effectLst/>
            </p:spPr>
            <p:txBody>
              <a:bodyPr wrap="none" anchor="ctr"/>
              <a:lstStyle/>
              <a:p>
                <a:endParaRPr lang="en-US"/>
              </a:p>
            </p:txBody>
          </p:sp>
          <p:sp>
            <p:nvSpPr>
              <p:cNvPr id="206" name="Line 202"/>
              <p:cNvSpPr>
                <a:spLocks noChangeShapeType="1"/>
              </p:cNvSpPr>
              <p:nvPr/>
            </p:nvSpPr>
            <p:spPr bwMode="auto">
              <a:xfrm flipH="1">
                <a:off x="4906" y="2668"/>
                <a:ext cx="9" cy="33"/>
              </a:xfrm>
              <a:prstGeom prst="line">
                <a:avLst/>
              </a:prstGeom>
              <a:noFill/>
              <a:ln w="12700">
                <a:solidFill>
                  <a:schemeClr val="tx1"/>
                </a:solidFill>
                <a:round/>
                <a:headEnd/>
                <a:tailEnd/>
              </a:ln>
              <a:effectLst/>
            </p:spPr>
            <p:txBody>
              <a:bodyPr wrap="none" anchor="ctr"/>
              <a:lstStyle/>
              <a:p>
                <a:endParaRPr lang="en-US"/>
              </a:p>
            </p:txBody>
          </p:sp>
          <p:sp>
            <p:nvSpPr>
              <p:cNvPr id="207" name="Line 203"/>
              <p:cNvSpPr>
                <a:spLocks noChangeShapeType="1"/>
              </p:cNvSpPr>
              <p:nvPr/>
            </p:nvSpPr>
            <p:spPr bwMode="auto">
              <a:xfrm>
                <a:off x="4928" y="2668"/>
                <a:ext cx="0" cy="33"/>
              </a:xfrm>
              <a:prstGeom prst="line">
                <a:avLst/>
              </a:prstGeom>
              <a:noFill/>
              <a:ln w="12700">
                <a:solidFill>
                  <a:schemeClr val="tx1"/>
                </a:solidFill>
                <a:round/>
                <a:headEnd/>
                <a:tailEnd/>
              </a:ln>
              <a:effectLst/>
            </p:spPr>
            <p:txBody>
              <a:bodyPr wrap="none" anchor="ctr"/>
              <a:lstStyle/>
              <a:p>
                <a:endParaRPr lang="en-US"/>
              </a:p>
            </p:txBody>
          </p:sp>
          <p:sp>
            <p:nvSpPr>
              <p:cNvPr id="208" name="Line 204"/>
              <p:cNvSpPr>
                <a:spLocks noChangeShapeType="1"/>
              </p:cNvSpPr>
              <p:nvPr/>
            </p:nvSpPr>
            <p:spPr bwMode="auto">
              <a:xfrm>
                <a:off x="4947" y="2668"/>
                <a:ext cx="1" cy="33"/>
              </a:xfrm>
              <a:prstGeom prst="line">
                <a:avLst/>
              </a:prstGeom>
              <a:noFill/>
              <a:ln w="12700">
                <a:solidFill>
                  <a:schemeClr val="tx1"/>
                </a:solidFill>
                <a:round/>
                <a:headEnd/>
                <a:tailEnd/>
              </a:ln>
              <a:effectLst/>
            </p:spPr>
            <p:txBody>
              <a:bodyPr wrap="none" anchor="ctr"/>
              <a:lstStyle/>
              <a:p>
                <a:endParaRPr lang="en-US"/>
              </a:p>
            </p:txBody>
          </p:sp>
          <p:sp>
            <p:nvSpPr>
              <p:cNvPr id="209" name="Line 205"/>
              <p:cNvSpPr>
                <a:spLocks noChangeShapeType="1"/>
              </p:cNvSpPr>
              <p:nvPr/>
            </p:nvSpPr>
            <p:spPr bwMode="auto">
              <a:xfrm>
                <a:off x="4349" y="2870"/>
                <a:ext cx="572" cy="0"/>
              </a:xfrm>
              <a:prstGeom prst="line">
                <a:avLst/>
              </a:prstGeom>
              <a:noFill/>
              <a:ln w="12700">
                <a:solidFill>
                  <a:schemeClr val="tx1"/>
                </a:solidFill>
                <a:round/>
                <a:headEnd/>
                <a:tailEnd/>
              </a:ln>
              <a:effectLst/>
            </p:spPr>
            <p:txBody>
              <a:bodyPr wrap="none" anchor="ctr"/>
              <a:lstStyle/>
              <a:p>
                <a:endParaRPr lang="en-US"/>
              </a:p>
            </p:txBody>
          </p:sp>
        </p:grpSp>
        <p:sp>
          <p:nvSpPr>
            <p:cNvPr id="137" name="Line 206"/>
            <p:cNvSpPr>
              <a:spLocks noChangeShapeType="1"/>
            </p:cNvSpPr>
            <p:nvPr/>
          </p:nvSpPr>
          <p:spPr bwMode="auto">
            <a:xfrm>
              <a:off x="4775" y="2721"/>
              <a:ext cx="229" cy="0"/>
            </a:xfrm>
            <a:prstGeom prst="line">
              <a:avLst/>
            </a:prstGeom>
            <a:noFill/>
            <a:ln w="12700">
              <a:solidFill>
                <a:schemeClr val="tx1"/>
              </a:solidFill>
              <a:round/>
              <a:headEnd/>
              <a:tailEnd/>
            </a:ln>
            <a:effectLst/>
          </p:spPr>
          <p:txBody>
            <a:bodyPr wrap="none" anchor="ctr"/>
            <a:lstStyle/>
            <a:p>
              <a:endParaRPr lang="en-US"/>
            </a:p>
          </p:txBody>
        </p:sp>
      </p:grpSp>
      <p:sp>
        <p:nvSpPr>
          <p:cNvPr id="210" name="Rectangle 207"/>
          <p:cNvSpPr>
            <a:spLocks noChangeArrowheads="1"/>
          </p:cNvSpPr>
          <p:nvPr/>
        </p:nvSpPr>
        <p:spPr bwMode="auto">
          <a:xfrm>
            <a:off x="4976813" y="5707063"/>
            <a:ext cx="3784600" cy="406400"/>
          </a:xfrm>
          <a:prstGeom prst="rect">
            <a:avLst/>
          </a:prstGeom>
          <a:noFill/>
          <a:ln w="12700">
            <a:noFill/>
            <a:miter lim="800000"/>
            <a:headEnd/>
            <a:tailEnd/>
          </a:ln>
          <a:effectLst/>
        </p:spPr>
        <p:txBody>
          <a:bodyPr wrap="none" lIns="90488" tIns="44450" rIns="90488" bIns="44450">
            <a:spAutoFit/>
          </a:bodyPr>
          <a:lstStyle/>
          <a:p>
            <a:pPr algn="l">
              <a:lnSpc>
                <a:spcPct val="87000"/>
              </a:lnSpc>
            </a:pPr>
            <a:r>
              <a:rPr lang="es-ES_tradnl" b="1" i="0">
                <a:solidFill>
                  <a:srgbClr val="010000"/>
                </a:solidFill>
                <a:latin typeface="Tahoma" pitchFamily="34" charset="0"/>
              </a:rPr>
              <a:t>Sistema Computacional</a:t>
            </a:r>
          </a:p>
        </p:txBody>
      </p:sp>
      <p:grpSp>
        <p:nvGrpSpPr>
          <p:cNvPr id="211" name="Group 208"/>
          <p:cNvGrpSpPr>
            <a:grpSpLocks/>
          </p:cNvGrpSpPr>
          <p:nvPr/>
        </p:nvGrpSpPr>
        <p:grpSpPr bwMode="auto">
          <a:xfrm>
            <a:off x="3873500" y="3475038"/>
            <a:ext cx="1231900" cy="1114425"/>
            <a:chOff x="2796" y="1923"/>
            <a:chExt cx="542" cy="523"/>
          </a:xfrm>
        </p:grpSpPr>
        <p:sp>
          <p:nvSpPr>
            <p:cNvPr id="212" name="Freeform 209"/>
            <p:cNvSpPr>
              <a:spLocks/>
            </p:cNvSpPr>
            <p:nvPr/>
          </p:nvSpPr>
          <p:spPr bwMode="auto">
            <a:xfrm>
              <a:off x="2910" y="1923"/>
              <a:ext cx="428" cy="311"/>
            </a:xfrm>
            <a:custGeom>
              <a:avLst/>
              <a:gdLst/>
              <a:ahLst/>
              <a:cxnLst>
                <a:cxn ang="0">
                  <a:pos x="427" y="310"/>
                </a:cxn>
                <a:cxn ang="0">
                  <a:pos x="327" y="309"/>
                </a:cxn>
                <a:cxn ang="0">
                  <a:pos x="298" y="302"/>
                </a:cxn>
                <a:cxn ang="0">
                  <a:pos x="271" y="290"/>
                </a:cxn>
                <a:cxn ang="0">
                  <a:pos x="246" y="273"/>
                </a:cxn>
                <a:cxn ang="0">
                  <a:pos x="227" y="252"/>
                </a:cxn>
                <a:cxn ang="0">
                  <a:pos x="211" y="223"/>
                </a:cxn>
                <a:cxn ang="0">
                  <a:pos x="204" y="199"/>
                </a:cxn>
                <a:cxn ang="0">
                  <a:pos x="192" y="183"/>
                </a:cxn>
                <a:cxn ang="0">
                  <a:pos x="175" y="172"/>
                </a:cxn>
                <a:cxn ang="0">
                  <a:pos x="156" y="171"/>
                </a:cxn>
                <a:cxn ang="0">
                  <a:pos x="142" y="175"/>
                </a:cxn>
                <a:cxn ang="0">
                  <a:pos x="137" y="209"/>
                </a:cxn>
                <a:cxn ang="0">
                  <a:pos x="66" y="0"/>
                </a:cxn>
                <a:cxn ang="0">
                  <a:pos x="88" y="19"/>
                </a:cxn>
                <a:cxn ang="0">
                  <a:pos x="104" y="12"/>
                </a:cxn>
                <a:cxn ang="0">
                  <a:pos x="125" y="6"/>
                </a:cxn>
                <a:cxn ang="0">
                  <a:pos x="145" y="2"/>
                </a:cxn>
                <a:cxn ang="0">
                  <a:pos x="170" y="3"/>
                </a:cxn>
                <a:cxn ang="0">
                  <a:pos x="198" y="8"/>
                </a:cxn>
                <a:cxn ang="0">
                  <a:pos x="220" y="17"/>
                </a:cxn>
                <a:cxn ang="0">
                  <a:pos x="238" y="27"/>
                </a:cxn>
                <a:cxn ang="0">
                  <a:pos x="259" y="42"/>
                </a:cxn>
                <a:cxn ang="0">
                  <a:pos x="275" y="58"/>
                </a:cxn>
                <a:cxn ang="0">
                  <a:pos x="290" y="76"/>
                </a:cxn>
                <a:cxn ang="0">
                  <a:pos x="302" y="95"/>
                </a:cxn>
                <a:cxn ang="0">
                  <a:pos x="312" y="107"/>
                </a:cxn>
                <a:cxn ang="0">
                  <a:pos x="320" y="115"/>
                </a:cxn>
                <a:cxn ang="0">
                  <a:pos x="332" y="124"/>
                </a:cxn>
                <a:cxn ang="0">
                  <a:pos x="342" y="130"/>
                </a:cxn>
                <a:cxn ang="0">
                  <a:pos x="357" y="136"/>
                </a:cxn>
                <a:cxn ang="0">
                  <a:pos x="371" y="139"/>
                </a:cxn>
              </a:cxnLst>
              <a:rect l="0" t="0" r="r" b="b"/>
              <a:pathLst>
                <a:path w="428" h="311">
                  <a:moveTo>
                    <a:pt x="427" y="138"/>
                  </a:moveTo>
                  <a:lnTo>
                    <a:pt x="427" y="310"/>
                  </a:lnTo>
                  <a:lnTo>
                    <a:pt x="338" y="310"/>
                  </a:lnTo>
                  <a:lnTo>
                    <a:pt x="327" y="309"/>
                  </a:lnTo>
                  <a:lnTo>
                    <a:pt x="315" y="307"/>
                  </a:lnTo>
                  <a:lnTo>
                    <a:pt x="298" y="302"/>
                  </a:lnTo>
                  <a:lnTo>
                    <a:pt x="284" y="296"/>
                  </a:lnTo>
                  <a:lnTo>
                    <a:pt x="271" y="290"/>
                  </a:lnTo>
                  <a:lnTo>
                    <a:pt x="257" y="281"/>
                  </a:lnTo>
                  <a:lnTo>
                    <a:pt x="246" y="273"/>
                  </a:lnTo>
                  <a:lnTo>
                    <a:pt x="236" y="263"/>
                  </a:lnTo>
                  <a:lnTo>
                    <a:pt x="227" y="252"/>
                  </a:lnTo>
                  <a:lnTo>
                    <a:pt x="218" y="238"/>
                  </a:lnTo>
                  <a:lnTo>
                    <a:pt x="211" y="223"/>
                  </a:lnTo>
                  <a:lnTo>
                    <a:pt x="208" y="213"/>
                  </a:lnTo>
                  <a:lnTo>
                    <a:pt x="204" y="199"/>
                  </a:lnTo>
                  <a:lnTo>
                    <a:pt x="198" y="190"/>
                  </a:lnTo>
                  <a:lnTo>
                    <a:pt x="192" y="183"/>
                  </a:lnTo>
                  <a:lnTo>
                    <a:pt x="185" y="178"/>
                  </a:lnTo>
                  <a:lnTo>
                    <a:pt x="175" y="172"/>
                  </a:lnTo>
                  <a:lnTo>
                    <a:pt x="165" y="171"/>
                  </a:lnTo>
                  <a:lnTo>
                    <a:pt x="156" y="171"/>
                  </a:lnTo>
                  <a:lnTo>
                    <a:pt x="149" y="172"/>
                  </a:lnTo>
                  <a:lnTo>
                    <a:pt x="142" y="175"/>
                  </a:lnTo>
                  <a:lnTo>
                    <a:pt x="128" y="183"/>
                  </a:lnTo>
                  <a:lnTo>
                    <a:pt x="137" y="209"/>
                  </a:lnTo>
                  <a:lnTo>
                    <a:pt x="0" y="159"/>
                  </a:lnTo>
                  <a:lnTo>
                    <a:pt x="66" y="0"/>
                  </a:lnTo>
                  <a:lnTo>
                    <a:pt x="75" y="27"/>
                  </a:lnTo>
                  <a:lnTo>
                    <a:pt x="88" y="19"/>
                  </a:lnTo>
                  <a:lnTo>
                    <a:pt x="97" y="15"/>
                  </a:lnTo>
                  <a:lnTo>
                    <a:pt x="104" y="12"/>
                  </a:lnTo>
                  <a:lnTo>
                    <a:pt x="113" y="9"/>
                  </a:lnTo>
                  <a:lnTo>
                    <a:pt x="125" y="6"/>
                  </a:lnTo>
                  <a:lnTo>
                    <a:pt x="133" y="4"/>
                  </a:lnTo>
                  <a:lnTo>
                    <a:pt x="145" y="2"/>
                  </a:lnTo>
                  <a:lnTo>
                    <a:pt x="158" y="2"/>
                  </a:lnTo>
                  <a:lnTo>
                    <a:pt x="170" y="3"/>
                  </a:lnTo>
                  <a:lnTo>
                    <a:pt x="185" y="6"/>
                  </a:lnTo>
                  <a:lnTo>
                    <a:pt x="198" y="8"/>
                  </a:lnTo>
                  <a:lnTo>
                    <a:pt x="207" y="12"/>
                  </a:lnTo>
                  <a:lnTo>
                    <a:pt x="220" y="17"/>
                  </a:lnTo>
                  <a:lnTo>
                    <a:pt x="229" y="22"/>
                  </a:lnTo>
                  <a:lnTo>
                    <a:pt x="238" y="27"/>
                  </a:lnTo>
                  <a:lnTo>
                    <a:pt x="249" y="35"/>
                  </a:lnTo>
                  <a:lnTo>
                    <a:pt x="259" y="42"/>
                  </a:lnTo>
                  <a:lnTo>
                    <a:pt x="268" y="50"/>
                  </a:lnTo>
                  <a:lnTo>
                    <a:pt x="275" y="58"/>
                  </a:lnTo>
                  <a:lnTo>
                    <a:pt x="282" y="66"/>
                  </a:lnTo>
                  <a:lnTo>
                    <a:pt x="290" y="76"/>
                  </a:lnTo>
                  <a:lnTo>
                    <a:pt x="296" y="83"/>
                  </a:lnTo>
                  <a:lnTo>
                    <a:pt x="302" y="95"/>
                  </a:lnTo>
                  <a:lnTo>
                    <a:pt x="307" y="101"/>
                  </a:lnTo>
                  <a:lnTo>
                    <a:pt x="312" y="107"/>
                  </a:lnTo>
                  <a:lnTo>
                    <a:pt x="316" y="112"/>
                  </a:lnTo>
                  <a:lnTo>
                    <a:pt x="320" y="115"/>
                  </a:lnTo>
                  <a:lnTo>
                    <a:pt x="326" y="120"/>
                  </a:lnTo>
                  <a:lnTo>
                    <a:pt x="332" y="124"/>
                  </a:lnTo>
                  <a:lnTo>
                    <a:pt x="337" y="127"/>
                  </a:lnTo>
                  <a:lnTo>
                    <a:pt x="342" y="130"/>
                  </a:lnTo>
                  <a:lnTo>
                    <a:pt x="349" y="133"/>
                  </a:lnTo>
                  <a:lnTo>
                    <a:pt x="357" y="136"/>
                  </a:lnTo>
                  <a:lnTo>
                    <a:pt x="364" y="138"/>
                  </a:lnTo>
                  <a:lnTo>
                    <a:pt x="371" y="139"/>
                  </a:lnTo>
                  <a:lnTo>
                    <a:pt x="427" y="138"/>
                  </a:lnTo>
                </a:path>
              </a:pathLst>
            </a:custGeom>
            <a:solidFill>
              <a:schemeClr val="hlink"/>
            </a:solidFill>
            <a:ln w="12700" cap="rnd">
              <a:noFill/>
              <a:round/>
              <a:headEnd/>
              <a:tailEnd/>
            </a:ln>
            <a:effectLst>
              <a:outerShdw dist="35921" dir="2700000" algn="ctr" rotWithShape="0">
                <a:schemeClr val="bg2"/>
              </a:outerShdw>
            </a:effectLst>
          </p:spPr>
          <p:txBody>
            <a:bodyPr/>
            <a:lstStyle/>
            <a:p>
              <a:endParaRPr lang="en-US"/>
            </a:p>
          </p:txBody>
        </p:sp>
        <p:sp>
          <p:nvSpPr>
            <p:cNvPr id="213" name="Freeform 210"/>
            <p:cNvSpPr>
              <a:spLocks/>
            </p:cNvSpPr>
            <p:nvPr/>
          </p:nvSpPr>
          <p:spPr bwMode="auto">
            <a:xfrm>
              <a:off x="2796" y="2134"/>
              <a:ext cx="428" cy="312"/>
            </a:xfrm>
            <a:custGeom>
              <a:avLst/>
              <a:gdLst/>
              <a:ahLst/>
              <a:cxnLst>
                <a:cxn ang="0">
                  <a:pos x="0" y="0"/>
                </a:cxn>
                <a:cxn ang="0">
                  <a:pos x="100" y="1"/>
                </a:cxn>
                <a:cxn ang="0">
                  <a:pos x="129" y="8"/>
                </a:cxn>
                <a:cxn ang="0">
                  <a:pos x="156" y="20"/>
                </a:cxn>
                <a:cxn ang="0">
                  <a:pos x="181" y="38"/>
                </a:cxn>
                <a:cxn ang="0">
                  <a:pos x="200" y="59"/>
                </a:cxn>
                <a:cxn ang="0">
                  <a:pos x="216" y="88"/>
                </a:cxn>
                <a:cxn ang="0">
                  <a:pos x="223" y="111"/>
                </a:cxn>
                <a:cxn ang="0">
                  <a:pos x="235" y="127"/>
                </a:cxn>
                <a:cxn ang="0">
                  <a:pos x="252" y="138"/>
                </a:cxn>
                <a:cxn ang="0">
                  <a:pos x="271" y="140"/>
                </a:cxn>
                <a:cxn ang="0">
                  <a:pos x="285" y="135"/>
                </a:cxn>
                <a:cxn ang="0">
                  <a:pos x="290" y="101"/>
                </a:cxn>
                <a:cxn ang="0">
                  <a:pos x="361" y="311"/>
                </a:cxn>
                <a:cxn ang="0">
                  <a:pos x="339" y="292"/>
                </a:cxn>
                <a:cxn ang="0">
                  <a:pos x="323" y="299"/>
                </a:cxn>
                <a:cxn ang="0">
                  <a:pos x="302" y="305"/>
                </a:cxn>
                <a:cxn ang="0">
                  <a:pos x="282" y="309"/>
                </a:cxn>
                <a:cxn ang="0">
                  <a:pos x="256" y="308"/>
                </a:cxn>
                <a:cxn ang="0">
                  <a:pos x="229" y="303"/>
                </a:cxn>
                <a:cxn ang="0">
                  <a:pos x="207" y="294"/>
                </a:cxn>
                <a:cxn ang="0">
                  <a:pos x="189" y="284"/>
                </a:cxn>
                <a:cxn ang="0">
                  <a:pos x="168" y="269"/>
                </a:cxn>
                <a:cxn ang="0">
                  <a:pos x="152" y="253"/>
                </a:cxn>
                <a:cxn ang="0">
                  <a:pos x="137" y="235"/>
                </a:cxn>
                <a:cxn ang="0">
                  <a:pos x="125" y="216"/>
                </a:cxn>
                <a:cxn ang="0">
                  <a:pos x="115" y="203"/>
                </a:cxn>
                <a:cxn ang="0">
                  <a:pos x="107" y="195"/>
                </a:cxn>
                <a:cxn ang="0">
                  <a:pos x="95" y="187"/>
                </a:cxn>
                <a:cxn ang="0">
                  <a:pos x="85" y="181"/>
                </a:cxn>
                <a:cxn ang="0">
                  <a:pos x="70" y="175"/>
                </a:cxn>
                <a:cxn ang="0">
                  <a:pos x="57" y="172"/>
                </a:cxn>
              </a:cxnLst>
              <a:rect l="0" t="0" r="r" b="b"/>
              <a:pathLst>
                <a:path w="428" h="312">
                  <a:moveTo>
                    <a:pt x="0" y="173"/>
                  </a:moveTo>
                  <a:lnTo>
                    <a:pt x="0" y="0"/>
                  </a:lnTo>
                  <a:lnTo>
                    <a:pt x="89" y="0"/>
                  </a:lnTo>
                  <a:lnTo>
                    <a:pt x="100" y="1"/>
                  </a:lnTo>
                  <a:lnTo>
                    <a:pt x="112" y="4"/>
                  </a:lnTo>
                  <a:lnTo>
                    <a:pt x="129" y="8"/>
                  </a:lnTo>
                  <a:lnTo>
                    <a:pt x="143" y="14"/>
                  </a:lnTo>
                  <a:lnTo>
                    <a:pt x="156" y="20"/>
                  </a:lnTo>
                  <a:lnTo>
                    <a:pt x="170" y="29"/>
                  </a:lnTo>
                  <a:lnTo>
                    <a:pt x="181" y="38"/>
                  </a:lnTo>
                  <a:lnTo>
                    <a:pt x="190" y="47"/>
                  </a:lnTo>
                  <a:lnTo>
                    <a:pt x="200" y="59"/>
                  </a:lnTo>
                  <a:lnTo>
                    <a:pt x="209" y="73"/>
                  </a:lnTo>
                  <a:lnTo>
                    <a:pt x="216" y="88"/>
                  </a:lnTo>
                  <a:lnTo>
                    <a:pt x="219" y="98"/>
                  </a:lnTo>
                  <a:lnTo>
                    <a:pt x="223" y="111"/>
                  </a:lnTo>
                  <a:lnTo>
                    <a:pt x="229" y="120"/>
                  </a:lnTo>
                  <a:lnTo>
                    <a:pt x="235" y="127"/>
                  </a:lnTo>
                  <a:lnTo>
                    <a:pt x="242" y="133"/>
                  </a:lnTo>
                  <a:lnTo>
                    <a:pt x="252" y="138"/>
                  </a:lnTo>
                  <a:lnTo>
                    <a:pt x="262" y="140"/>
                  </a:lnTo>
                  <a:lnTo>
                    <a:pt x="271" y="140"/>
                  </a:lnTo>
                  <a:lnTo>
                    <a:pt x="278" y="138"/>
                  </a:lnTo>
                  <a:lnTo>
                    <a:pt x="285" y="135"/>
                  </a:lnTo>
                  <a:lnTo>
                    <a:pt x="299" y="127"/>
                  </a:lnTo>
                  <a:lnTo>
                    <a:pt x="290" y="101"/>
                  </a:lnTo>
                  <a:lnTo>
                    <a:pt x="427" y="151"/>
                  </a:lnTo>
                  <a:lnTo>
                    <a:pt x="361" y="311"/>
                  </a:lnTo>
                  <a:lnTo>
                    <a:pt x="352" y="284"/>
                  </a:lnTo>
                  <a:lnTo>
                    <a:pt x="339" y="292"/>
                  </a:lnTo>
                  <a:lnTo>
                    <a:pt x="330" y="296"/>
                  </a:lnTo>
                  <a:lnTo>
                    <a:pt x="323" y="299"/>
                  </a:lnTo>
                  <a:lnTo>
                    <a:pt x="313" y="302"/>
                  </a:lnTo>
                  <a:lnTo>
                    <a:pt x="302" y="305"/>
                  </a:lnTo>
                  <a:lnTo>
                    <a:pt x="294" y="307"/>
                  </a:lnTo>
                  <a:lnTo>
                    <a:pt x="282" y="309"/>
                  </a:lnTo>
                  <a:lnTo>
                    <a:pt x="269" y="309"/>
                  </a:lnTo>
                  <a:lnTo>
                    <a:pt x="256" y="308"/>
                  </a:lnTo>
                  <a:lnTo>
                    <a:pt x="242" y="305"/>
                  </a:lnTo>
                  <a:lnTo>
                    <a:pt x="229" y="303"/>
                  </a:lnTo>
                  <a:lnTo>
                    <a:pt x="220" y="299"/>
                  </a:lnTo>
                  <a:lnTo>
                    <a:pt x="207" y="294"/>
                  </a:lnTo>
                  <a:lnTo>
                    <a:pt x="198" y="289"/>
                  </a:lnTo>
                  <a:lnTo>
                    <a:pt x="189" y="284"/>
                  </a:lnTo>
                  <a:lnTo>
                    <a:pt x="178" y="276"/>
                  </a:lnTo>
                  <a:lnTo>
                    <a:pt x="168" y="269"/>
                  </a:lnTo>
                  <a:lnTo>
                    <a:pt x="159" y="260"/>
                  </a:lnTo>
                  <a:lnTo>
                    <a:pt x="152" y="253"/>
                  </a:lnTo>
                  <a:lnTo>
                    <a:pt x="145" y="245"/>
                  </a:lnTo>
                  <a:lnTo>
                    <a:pt x="137" y="235"/>
                  </a:lnTo>
                  <a:lnTo>
                    <a:pt x="131" y="227"/>
                  </a:lnTo>
                  <a:lnTo>
                    <a:pt x="125" y="216"/>
                  </a:lnTo>
                  <a:lnTo>
                    <a:pt x="120" y="210"/>
                  </a:lnTo>
                  <a:lnTo>
                    <a:pt x="115" y="203"/>
                  </a:lnTo>
                  <a:lnTo>
                    <a:pt x="111" y="199"/>
                  </a:lnTo>
                  <a:lnTo>
                    <a:pt x="107" y="195"/>
                  </a:lnTo>
                  <a:lnTo>
                    <a:pt x="101" y="191"/>
                  </a:lnTo>
                  <a:lnTo>
                    <a:pt x="95" y="187"/>
                  </a:lnTo>
                  <a:lnTo>
                    <a:pt x="90" y="184"/>
                  </a:lnTo>
                  <a:lnTo>
                    <a:pt x="85" y="181"/>
                  </a:lnTo>
                  <a:lnTo>
                    <a:pt x="78" y="177"/>
                  </a:lnTo>
                  <a:lnTo>
                    <a:pt x="70" y="175"/>
                  </a:lnTo>
                  <a:lnTo>
                    <a:pt x="63" y="173"/>
                  </a:lnTo>
                  <a:lnTo>
                    <a:pt x="57" y="172"/>
                  </a:lnTo>
                  <a:lnTo>
                    <a:pt x="0" y="173"/>
                  </a:lnTo>
                </a:path>
              </a:pathLst>
            </a:custGeom>
            <a:solidFill>
              <a:schemeClr val="hlink"/>
            </a:solidFill>
            <a:ln w="12700" cap="rnd">
              <a:noFill/>
              <a:round/>
              <a:headEnd/>
              <a:tailEnd/>
            </a:ln>
            <a:effectLst>
              <a:outerShdw dist="35921" dir="2700000" algn="ctr" rotWithShape="0">
                <a:schemeClr val="bg2"/>
              </a:outerShdw>
            </a:effectLst>
          </p:spPr>
          <p:txBody>
            <a:bodyPr/>
            <a:lstStyle/>
            <a:p>
              <a:endParaRPr lang="en-US"/>
            </a:p>
          </p:txBody>
        </p:sp>
      </p:grpSp>
      <p:grpSp>
        <p:nvGrpSpPr>
          <p:cNvPr id="214" name="Group 211"/>
          <p:cNvGrpSpPr>
            <a:grpSpLocks/>
          </p:cNvGrpSpPr>
          <p:nvPr/>
        </p:nvGrpSpPr>
        <p:grpSpPr bwMode="auto">
          <a:xfrm>
            <a:off x="496888" y="2724150"/>
            <a:ext cx="3579812" cy="2601913"/>
            <a:chOff x="786" y="898"/>
            <a:chExt cx="2255" cy="1639"/>
          </a:xfrm>
        </p:grpSpPr>
        <p:sp>
          <p:nvSpPr>
            <p:cNvPr id="215" name="Rectangle 212"/>
            <p:cNvSpPr>
              <a:spLocks noChangeArrowheads="1"/>
            </p:cNvSpPr>
            <p:nvPr/>
          </p:nvSpPr>
          <p:spPr bwMode="auto">
            <a:xfrm>
              <a:off x="940" y="2281"/>
              <a:ext cx="2101" cy="256"/>
            </a:xfrm>
            <a:prstGeom prst="rect">
              <a:avLst/>
            </a:prstGeom>
            <a:noFill/>
            <a:ln w="12700">
              <a:noFill/>
              <a:miter lim="800000"/>
              <a:headEnd/>
              <a:tailEnd/>
            </a:ln>
            <a:effectLst/>
          </p:spPr>
          <p:txBody>
            <a:bodyPr wrap="none" lIns="90488" tIns="44450" rIns="90488" bIns="44450">
              <a:spAutoFit/>
            </a:bodyPr>
            <a:lstStyle/>
            <a:p>
              <a:pPr algn="l">
                <a:lnSpc>
                  <a:spcPct val="87000"/>
                </a:lnSpc>
              </a:pPr>
              <a:r>
                <a:rPr lang="es-ES_tradnl" b="1" i="0">
                  <a:solidFill>
                    <a:srgbClr val="010000"/>
                  </a:solidFill>
                  <a:latin typeface="Tahoma" pitchFamily="34" charset="0"/>
                </a:rPr>
                <a:t>Proceso de Negocios</a:t>
              </a:r>
            </a:p>
          </p:txBody>
        </p:sp>
        <p:grpSp>
          <p:nvGrpSpPr>
            <p:cNvPr id="216" name="Group 213"/>
            <p:cNvGrpSpPr>
              <a:grpSpLocks/>
            </p:cNvGrpSpPr>
            <p:nvPr/>
          </p:nvGrpSpPr>
          <p:grpSpPr bwMode="auto">
            <a:xfrm>
              <a:off x="786" y="898"/>
              <a:ext cx="1589" cy="1329"/>
              <a:chOff x="786" y="898"/>
              <a:chExt cx="1589" cy="1329"/>
            </a:xfrm>
          </p:grpSpPr>
          <p:grpSp>
            <p:nvGrpSpPr>
              <p:cNvPr id="217" name="Group 214"/>
              <p:cNvGrpSpPr>
                <a:grpSpLocks/>
              </p:cNvGrpSpPr>
              <p:nvPr/>
            </p:nvGrpSpPr>
            <p:grpSpPr bwMode="auto">
              <a:xfrm>
                <a:off x="786" y="969"/>
                <a:ext cx="500" cy="379"/>
                <a:chOff x="786" y="969"/>
                <a:chExt cx="500" cy="379"/>
              </a:xfrm>
            </p:grpSpPr>
            <p:grpSp>
              <p:nvGrpSpPr>
                <p:cNvPr id="233" name="Group 215"/>
                <p:cNvGrpSpPr>
                  <a:grpSpLocks/>
                </p:cNvGrpSpPr>
                <p:nvPr/>
              </p:nvGrpSpPr>
              <p:grpSpPr bwMode="auto">
                <a:xfrm>
                  <a:off x="786" y="1005"/>
                  <a:ext cx="500" cy="343"/>
                  <a:chOff x="786" y="1005"/>
                  <a:chExt cx="500" cy="343"/>
                </a:xfrm>
              </p:grpSpPr>
              <p:sp>
                <p:nvSpPr>
                  <p:cNvPr id="247" name="Freeform 216"/>
                  <p:cNvSpPr>
                    <a:spLocks/>
                  </p:cNvSpPr>
                  <p:nvPr/>
                </p:nvSpPr>
                <p:spPr bwMode="auto">
                  <a:xfrm>
                    <a:off x="786" y="1005"/>
                    <a:ext cx="226" cy="244"/>
                  </a:xfrm>
                  <a:custGeom>
                    <a:avLst/>
                    <a:gdLst/>
                    <a:ahLst/>
                    <a:cxnLst>
                      <a:cxn ang="0">
                        <a:pos x="15" y="28"/>
                      </a:cxn>
                      <a:cxn ang="0">
                        <a:pos x="203" y="0"/>
                      </a:cxn>
                      <a:cxn ang="0">
                        <a:pos x="210" y="10"/>
                      </a:cxn>
                      <a:cxn ang="0">
                        <a:pos x="213" y="26"/>
                      </a:cxn>
                      <a:cxn ang="0">
                        <a:pos x="225" y="177"/>
                      </a:cxn>
                      <a:cxn ang="0">
                        <a:pos x="77" y="243"/>
                      </a:cxn>
                      <a:cxn ang="0">
                        <a:pos x="17" y="65"/>
                      </a:cxn>
                      <a:cxn ang="0">
                        <a:pos x="11" y="64"/>
                      </a:cxn>
                      <a:cxn ang="0">
                        <a:pos x="7" y="63"/>
                      </a:cxn>
                      <a:cxn ang="0">
                        <a:pos x="3" y="60"/>
                      </a:cxn>
                      <a:cxn ang="0">
                        <a:pos x="1" y="56"/>
                      </a:cxn>
                      <a:cxn ang="0">
                        <a:pos x="0" y="51"/>
                      </a:cxn>
                      <a:cxn ang="0">
                        <a:pos x="1" y="46"/>
                      </a:cxn>
                      <a:cxn ang="0">
                        <a:pos x="2" y="39"/>
                      </a:cxn>
                      <a:cxn ang="0">
                        <a:pos x="5" y="35"/>
                      </a:cxn>
                      <a:cxn ang="0">
                        <a:pos x="10" y="30"/>
                      </a:cxn>
                      <a:cxn ang="0">
                        <a:pos x="15" y="28"/>
                      </a:cxn>
                    </a:cxnLst>
                    <a:rect l="0" t="0" r="r" b="b"/>
                    <a:pathLst>
                      <a:path w="226" h="244">
                        <a:moveTo>
                          <a:pt x="15" y="28"/>
                        </a:moveTo>
                        <a:lnTo>
                          <a:pt x="203" y="0"/>
                        </a:lnTo>
                        <a:lnTo>
                          <a:pt x="210" y="10"/>
                        </a:lnTo>
                        <a:lnTo>
                          <a:pt x="213" y="26"/>
                        </a:lnTo>
                        <a:lnTo>
                          <a:pt x="225" y="177"/>
                        </a:lnTo>
                        <a:lnTo>
                          <a:pt x="77" y="243"/>
                        </a:lnTo>
                        <a:lnTo>
                          <a:pt x="17" y="65"/>
                        </a:lnTo>
                        <a:lnTo>
                          <a:pt x="11" y="64"/>
                        </a:lnTo>
                        <a:lnTo>
                          <a:pt x="7" y="63"/>
                        </a:lnTo>
                        <a:lnTo>
                          <a:pt x="3" y="60"/>
                        </a:lnTo>
                        <a:lnTo>
                          <a:pt x="1" y="56"/>
                        </a:lnTo>
                        <a:lnTo>
                          <a:pt x="0" y="51"/>
                        </a:lnTo>
                        <a:lnTo>
                          <a:pt x="1" y="46"/>
                        </a:lnTo>
                        <a:lnTo>
                          <a:pt x="2" y="39"/>
                        </a:lnTo>
                        <a:lnTo>
                          <a:pt x="5" y="35"/>
                        </a:lnTo>
                        <a:lnTo>
                          <a:pt x="10" y="30"/>
                        </a:lnTo>
                        <a:lnTo>
                          <a:pt x="15" y="28"/>
                        </a:lnTo>
                      </a:path>
                    </a:pathLst>
                  </a:custGeom>
                  <a:solidFill>
                    <a:srgbClr val="800000"/>
                  </a:solidFill>
                  <a:ln w="12700" cap="rnd" cmpd="sng">
                    <a:solidFill>
                      <a:srgbClr val="000000"/>
                    </a:solidFill>
                    <a:prstDash val="solid"/>
                    <a:round/>
                    <a:headEnd type="none" w="med" len="med"/>
                    <a:tailEnd type="none" w="med" len="med"/>
                  </a:ln>
                  <a:effectLst/>
                </p:spPr>
                <p:txBody>
                  <a:bodyPr/>
                  <a:lstStyle/>
                  <a:p>
                    <a:endParaRPr lang="en-US"/>
                  </a:p>
                </p:txBody>
              </p:sp>
              <p:grpSp>
                <p:nvGrpSpPr>
                  <p:cNvPr id="248" name="Group 217"/>
                  <p:cNvGrpSpPr>
                    <a:grpSpLocks/>
                  </p:cNvGrpSpPr>
                  <p:nvPr/>
                </p:nvGrpSpPr>
                <p:grpSpPr bwMode="auto">
                  <a:xfrm>
                    <a:off x="829" y="1133"/>
                    <a:ext cx="457" cy="215"/>
                    <a:chOff x="829" y="1133"/>
                    <a:chExt cx="457" cy="215"/>
                  </a:xfrm>
                </p:grpSpPr>
                <p:grpSp>
                  <p:nvGrpSpPr>
                    <p:cNvPr id="249" name="Group 218"/>
                    <p:cNvGrpSpPr>
                      <a:grpSpLocks/>
                    </p:cNvGrpSpPr>
                    <p:nvPr/>
                  </p:nvGrpSpPr>
                  <p:grpSpPr bwMode="auto">
                    <a:xfrm>
                      <a:off x="829" y="1133"/>
                      <a:ext cx="457" cy="215"/>
                      <a:chOff x="829" y="1133"/>
                      <a:chExt cx="457" cy="215"/>
                    </a:xfrm>
                  </p:grpSpPr>
                  <p:sp>
                    <p:nvSpPr>
                      <p:cNvPr id="334" name="Freeform 219"/>
                      <p:cNvSpPr>
                        <a:spLocks/>
                      </p:cNvSpPr>
                      <p:nvPr/>
                    </p:nvSpPr>
                    <p:spPr bwMode="auto">
                      <a:xfrm>
                        <a:off x="829" y="1133"/>
                        <a:ext cx="457" cy="171"/>
                      </a:xfrm>
                      <a:custGeom>
                        <a:avLst/>
                        <a:gdLst/>
                        <a:ahLst/>
                        <a:cxnLst>
                          <a:cxn ang="0">
                            <a:pos x="0" y="90"/>
                          </a:cxn>
                          <a:cxn ang="0">
                            <a:pos x="325" y="0"/>
                          </a:cxn>
                          <a:cxn ang="0">
                            <a:pos x="456" y="54"/>
                          </a:cxn>
                          <a:cxn ang="0">
                            <a:pos x="109" y="170"/>
                          </a:cxn>
                          <a:cxn ang="0">
                            <a:pos x="0" y="90"/>
                          </a:cxn>
                        </a:cxnLst>
                        <a:rect l="0" t="0" r="r" b="b"/>
                        <a:pathLst>
                          <a:path w="457" h="171">
                            <a:moveTo>
                              <a:pt x="0" y="90"/>
                            </a:moveTo>
                            <a:lnTo>
                              <a:pt x="325" y="0"/>
                            </a:lnTo>
                            <a:lnTo>
                              <a:pt x="456" y="54"/>
                            </a:lnTo>
                            <a:lnTo>
                              <a:pt x="109" y="170"/>
                            </a:lnTo>
                            <a:lnTo>
                              <a:pt x="0" y="90"/>
                            </a:lnTo>
                          </a:path>
                        </a:pathLst>
                      </a:custGeom>
                      <a:solidFill>
                        <a:srgbClr val="C08000"/>
                      </a:solidFill>
                      <a:ln w="12700" cap="rnd" cmpd="sng">
                        <a:solidFill>
                          <a:srgbClr val="000000"/>
                        </a:solidFill>
                        <a:prstDash val="solid"/>
                        <a:round/>
                        <a:headEnd type="none" w="med" len="med"/>
                        <a:tailEnd type="none" w="med" len="med"/>
                      </a:ln>
                      <a:effectLst/>
                    </p:spPr>
                    <p:txBody>
                      <a:bodyPr/>
                      <a:lstStyle/>
                      <a:p>
                        <a:endParaRPr lang="en-US"/>
                      </a:p>
                    </p:txBody>
                  </p:sp>
                  <p:sp>
                    <p:nvSpPr>
                      <p:cNvPr id="335" name="Freeform 220"/>
                      <p:cNvSpPr>
                        <a:spLocks/>
                      </p:cNvSpPr>
                      <p:nvPr/>
                    </p:nvSpPr>
                    <p:spPr bwMode="auto">
                      <a:xfrm>
                        <a:off x="829" y="1223"/>
                        <a:ext cx="108" cy="125"/>
                      </a:xfrm>
                      <a:custGeom>
                        <a:avLst/>
                        <a:gdLst/>
                        <a:ahLst/>
                        <a:cxnLst>
                          <a:cxn ang="0">
                            <a:pos x="0" y="0"/>
                          </a:cxn>
                          <a:cxn ang="0">
                            <a:pos x="107" y="80"/>
                          </a:cxn>
                          <a:cxn ang="0">
                            <a:pos x="107" y="124"/>
                          </a:cxn>
                          <a:cxn ang="0">
                            <a:pos x="0" y="45"/>
                          </a:cxn>
                          <a:cxn ang="0">
                            <a:pos x="0" y="0"/>
                          </a:cxn>
                        </a:cxnLst>
                        <a:rect l="0" t="0" r="r" b="b"/>
                        <a:pathLst>
                          <a:path w="108" h="125">
                            <a:moveTo>
                              <a:pt x="0" y="0"/>
                            </a:moveTo>
                            <a:lnTo>
                              <a:pt x="107" y="80"/>
                            </a:lnTo>
                            <a:lnTo>
                              <a:pt x="107" y="124"/>
                            </a:lnTo>
                            <a:lnTo>
                              <a:pt x="0" y="45"/>
                            </a:lnTo>
                            <a:lnTo>
                              <a:pt x="0" y="0"/>
                            </a:lnTo>
                          </a:path>
                        </a:pathLst>
                      </a:custGeom>
                      <a:solidFill>
                        <a:srgbClr val="804000"/>
                      </a:solidFill>
                      <a:ln w="12700" cap="rnd" cmpd="sng">
                        <a:solidFill>
                          <a:srgbClr val="000000"/>
                        </a:solidFill>
                        <a:prstDash val="solid"/>
                        <a:round/>
                        <a:headEnd type="none" w="med" len="med"/>
                        <a:tailEnd type="none" w="med" len="med"/>
                      </a:ln>
                      <a:effectLst/>
                    </p:spPr>
                    <p:txBody>
                      <a:bodyPr/>
                      <a:lstStyle/>
                      <a:p>
                        <a:endParaRPr lang="en-US"/>
                      </a:p>
                    </p:txBody>
                  </p:sp>
                  <p:sp>
                    <p:nvSpPr>
                      <p:cNvPr id="336" name="Freeform 221"/>
                      <p:cNvSpPr>
                        <a:spLocks/>
                      </p:cNvSpPr>
                      <p:nvPr/>
                    </p:nvSpPr>
                    <p:spPr bwMode="auto">
                      <a:xfrm>
                        <a:off x="937" y="1187"/>
                        <a:ext cx="349" cy="161"/>
                      </a:xfrm>
                      <a:custGeom>
                        <a:avLst/>
                        <a:gdLst/>
                        <a:ahLst/>
                        <a:cxnLst>
                          <a:cxn ang="0">
                            <a:pos x="0" y="116"/>
                          </a:cxn>
                          <a:cxn ang="0">
                            <a:pos x="0" y="160"/>
                          </a:cxn>
                          <a:cxn ang="0">
                            <a:pos x="348" y="44"/>
                          </a:cxn>
                          <a:cxn ang="0">
                            <a:pos x="348" y="0"/>
                          </a:cxn>
                          <a:cxn ang="0">
                            <a:pos x="0" y="116"/>
                          </a:cxn>
                        </a:cxnLst>
                        <a:rect l="0" t="0" r="r" b="b"/>
                        <a:pathLst>
                          <a:path w="349" h="161">
                            <a:moveTo>
                              <a:pt x="0" y="116"/>
                            </a:moveTo>
                            <a:lnTo>
                              <a:pt x="0" y="160"/>
                            </a:lnTo>
                            <a:lnTo>
                              <a:pt x="348" y="44"/>
                            </a:lnTo>
                            <a:lnTo>
                              <a:pt x="348" y="0"/>
                            </a:lnTo>
                            <a:lnTo>
                              <a:pt x="0" y="116"/>
                            </a:lnTo>
                          </a:path>
                        </a:pathLst>
                      </a:custGeom>
                      <a:solidFill>
                        <a:srgbClr val="C08040"/>
                      </a:solidFill>
                      <a:ln w="12700" cap="rnd" cmpd="sng">
                        <a:solidFill>
                          <a:srgbClr val="000000"/>
                        </a:solidFill>
                        <a:prstDash val="solid"/>
                        <a:round/>
                        <a:headEnd type="none" w="med" len="med"/>
                        <a:tailEnd type="none" w="med" len="med"/>
                      </a:ln>
                      <a:effectLst/>
                    </p:spPr>
                    <p:txBody>
                      <a:bodyPr/>
                      <a:lstStyle/>
                      <a:p>
                        <a:endParaRPr lang="en-US"/>
                      </a:p>
                    </p:txBody>
                  </p:sp>
                </p:grpSp>
                <p:grpSp>
                  <p:nvGrpSpPr>
                    <p:cNvPr id="250" name="Group 222"/>
                    <p:cNvGrpSpPr>
                      <a:grpSpLocks/>
                    </p:cNvGrpSpPr>
                    <p:nvPr/>
                  </p:nvGrpSpPr>
                  <p:grpSpPr bwMode="auto">
                    <a:xfrm>
                      <a:off x="885" y="1226"/>
                      <a:ext cx="115" cy="63"/>
                      <a:chOff x="885" y="1226"/>
                      <a:chExt cx="115" cy="63"/>
                    </a:xfrm>
                  </p:grpSpPr>
                  <p:sp>
                    <p:nvSpPr>
                      <p:cNvPr id="332" name="Freeform 223"/>
                      <p:cNvSpPr>
                        <a:spLocks/>
                      </p:cNvSpPr>
                      <p:nvPr/>
                    </p:nvSpPr>
                    <p:spPr bwMode="auto">
                      <a:xfrm>
                        <a:off x="885" y="1226"/>
                        <a:ext cx="99" cy="60"/>
                      </a:xfrm>
                      <a:custGeom>
                        <a:avLst/>
                        <a:gdLst/>
                        <a:ahLst/>
                        <a:cxnLst>
                          <a:cxn ang="0">
                            <a:pos x="0" y="20"/>
                          </a:cxn>
                          <a:cxn ang="0">
                            <a:pos x="48" y="59"/>
                          </a:cxn>
                          <a:cxn ang="0">
                            <a:pos x="98" y="41"/>
                          </a:cxn>
                          <a:cxn ang="0">
                            <a:pos x="50" y="0"/>
                          </a:cxn>
                          <a:cxn ang="0">
                            <a:pos x="0" y="20"/>
                          </a:cxn>
                        </a:cxnLst>
                        <a:rect l="0" t="0" r="r" b="b"/>
                        <a:pathLst>
                          <a:path w="99" h="60">
                            <a:moveTo>
                              <a:pt x="0" y="20"/>
                            </a:moveTo>
                            <a:lnTo>
                              <a:pt x="48" y="59"/>
                            </a:lnTo>
                            <a:lnTo>
                              <a:pt x="98" y="41"/>
                            </a:lnTo>
                            <a:lnTo>
                              <a:pt x="50" y="0"/>
                            </a:lnTo>
                            <a:lnTo>
                              <a:pt x="0" y="20"/>
                            </a:lnTo>
                          </a:path>
                        </a:pathLst>
                      </a:custGeom>
                      <a:solidFill>
                        <a:srgbClr val="E0E0FF"/>
                      </a:solidFill>
                      <a:ln w="12700" cap="rnd" cmpd="sng">
                        <a:solidFill>
                          <a:srgbClr val="000000"/>
                        </a:solidFill>
                        <a:prstDash val="solid"/>
                        <a:round/>
                        <a:headEnd type="none" w="med" len="med"/>
                        <a:tailEnd type="none" w="med" len="med"/>
                      </a:ln>
                      <a:effectLst/>
                    </p:spPr>
                    <p:txBody>
                      <a:bodyPr/>
                      <a:lstStyle/>
                      <a:p>
                        <a:endParaRPr lang="en-US"/>
                      </a:p>
                    </p:txBody>
                  </p:sp>
                  <p:sp>
                    <p:nvSpPr>
                      <p:cNvPr id="333" name="Freeform 224"/>
                      <p:cNvSpPr>
                        <a:spLocks/>
                      </p:cNvSpPr>
                      <p:nvPr/>
                    </p:nvSpPr>
                    <p:spPr bwMode="auto">
                      <a:xfrm>
                        <a:off x="899" y="1228"/>
                        <a:ext cx="101" cy="61"/>
                      </a:xfrm>
                      <a:custGeom>
                        <a:avLst/>
                        <a:gdLst/>
                        <a:ahLst/>
                        <a:cxnLst>
                          <a:cxn ang="0">
                            <a:pos x="0" y="20"/>
                          </a:cxn>
                          <a:cxn ang="0">
                            <a:pos x="45" y="60"/>
                          </a:cxn>
                          <a:cxn ang="0">
                            <a:pos x="100" y="42"/>
                          </a:cxn>
                          <a:cxn ang="0">
                            <a:pos x="51" y="0"/>
                          </a:cxn>
                          <a:cxn ang="0">
                            <a:pos x="0" y="20"/>
                          </a:cxn>
                        </a:cxnLst>
                        <a:rect l="0" t="0" r="r" b="b"/>
                        <a:pathLst>
                          <a:path w="101" h="61">
                            <a:moveTo>
                              <a:pt x="0" y="20"/>
                            </a:moveTo>
                            <a:lnTo>
                              <a:pt x="45" y="60"/>
                            </a:lnTo>
                            <a:lnTo>
                              <a:pt x="100" y="42"/>
                            </a:lnTo>
                            <a:lnTo>
                              <a:pt x="51" y="0"/>
                            </a:lnTo>
                            <a:lnTo>
                              <a:pt x="0" y="20"/>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en-US"/>
                      </a:p>
                    </p:txBody>
                  </p:sp>
                </p:grpSp>
                <p:grpSp>
                  <p:nvGrpSpPr>
                    <p:cNvPr id="251" name="Group 225"/>
                    <p:cNvGrpSpPr>
                      <a:grpSpLocks/>
                    </p:cNvGrpSpPr>
                    <p:nvPr/>
                  </p:nvGrpSpPr>
                  <p:grpSpPr bwMode="auto">
                    <a:xfrm>
                      <a:off x="1024" y="1146"/>
                      <a:ext cx="164" cy="95"/>
                      <a:chOff x="1024" y="1146"/>
                      <a:chExt cx="164" cy="95"/>
                    </a:xfrm>
                  </p:grpSpPr>
                  <p:grpSp>
                    <p:nvGrpSpPr>
                      <p:cNvPr id="252" name="Group 226"/>
                      <p:cNvGrpSpPr>
                        <a:grpSpLocks/>
                      </p:cNvGrpSpPr>
                      <p:nvPr/>
                    </p:nvGrpSpPr>
                    <p:grpSpPr bwMode="auto">
                      <a:xfrm>
                        <a:off x="1039" y="1147"/>
                        <a:ext cx="149" cy="94"/>
                        <a:chOff x="1039" y="1147"/>
                        <a:chExt cx="149" cy="94"/>
                      </a:xfrm>
                    </p:grpSpPr>
                    <p:grpSp>
                      <p:nvGrpSpPr>
                        <p:cNvPr id="293" name="Group 227"/>
                        <p:cNvGrpSpPr>
                          <a:grpSpLocks/>
                        </p:cNvGrpSpPr>
                        <p:nvPr/>
                      </p:nvGrpSpPr>
                      <p:grpSpPr bwMode="auto">
                        <a:xfrm>
                          <a:off x="1039" y="1153"/>
                          <a:ext cx="149" cy="88"/>
                          <a:chOff x="1039" y="1153"/>
                          <a:chExt cx="149" cy="88"/>
                        </a:xfrm>
                      </p:grpSpPr>
                      <p:grpSp>
                        <p:nvGrpSpPr>
                          <p:cNvPr id="324" name="Group 228"/>
                          <p:cNvGrpSpPr>
                            <a:grpSpLocks/>
                          </p:cNvGrpSpPr>
                          <p:nvPr/>
                        </p:nvGrpSpPr>
                        <p:grpSpPr bwMode="auto">
                          <a:xfrm>
                            <a:off x="1039" y="1153"/>
                            <a:ext cx="149" cy="88"/>
                            <a:chOff x="1039" y="1153"/>
                            <a:chExt cx="149" cy="88"/>
                          </a:xfrm>
                        </p:grpSpPr>
                        <p:grpSp>
                          <p:nvGrpSpPr>
                            <p:cNvPr id="326" name="Group 229"/>
                            <p:cNvGrpSpPr>
                              <a:grpSpLocks/>
                            </p:cNvGrpSpPr>
                            <p:nvPr/>
                          </p:nvGrpSpPr>
                          <p:grpSpPr bwMode="auto">
                            <a:xfrm>
                              <a:off x="1039" y="1167"/>
                              <a:ext cx="112" cy="74"/>
                              <a:chOff x="1039" y="1167"/>
                              <a:chExt cx="112" cy="74"/>
                            </a:xfrm>
                          </p:grpSpPr>
                          <p:sp>
                            <p:nvSpPr>
                              <p:cNvPr id="329" name="Freeform 230"/>
                              <p:cNvSpPr>
                                <a:spLocks/>
                              </p:cNvSpPr>
                              <p:nvPr/>
                            </p:nvSpPr>
                            <p:spPr bwMode="auto">
                              <a:xfrm>
                                <a:off x="1039" y="1167"/>
                                <a:ext cx="112" cy="74"/>
                              </a:xfrm>
                              <a:custGeom>
                                <a:avLst/>
                                <a:gdLst/>
                                <a:ahLst/>
                                <a:cxnLst>
                                  <a:cxn ang="0">
                                    <a:pos x="0" y="20"/>
                                  </a:cxn>
                                  <a:cxn ang="0">
                                    <a:pos x="7" y="24"/>
                                  </a:cxn>
                                  <a:cxn ang="0">
                                    <a:pos x="7" y="15"/>
                                  </a:cxn>
                                  <a:cxn ang="0">
                                    <a:pos x="13" y="6"/>
                                  </a:cxn>
                                  <a:cxn ang="0">
                                    <a:pos x="61" y="0"/>
                                  </a:cxn>
                                  <a:cxn ang="0">
                                    <a:pos x="111" y="26"/>
                                  </a:cxn>
                                  <a:cxn ang="0">
                                    <a:pos x="111" y="56"/>
                                  </a:cxn>
                                  <a:cxn ang="0">
                                    <a:pos x="64" y="73"/>
                                  </a:cxn>
                                  <a:cxn ang="0">
                                    <a:pos x="14" y="36"/>
                                  </a:cxn>
                                  <a:cxn ang="0">
                                    <a:pos x="14" y="43"/>
                                  </a:cxn>
                                  <a:cxn ang="0">
                                    <a:pos x="9" y="40"/>
                                  </a:cxn>
                                  <a:cxn ang="0">
                                    <a:pos x="9" y="33"/>
                                  </a:cxn>
                                  <a:cxn ang="0">
                                    <a:pos x="0" y="27"/>
                                  </a:cxn>
                                  <a:cxn ang="0">
                                    <a:pos x="0" y="20"/>
                                  </a:cxn>
                                </a:cxnLst>
                                <a:rect l="0" t="0" r="r" b="b"/>
                                <a:pathLst>
                                  <a:path w="112" h="74">
                                    <a:moveTo>
                                      <a:pt x="0" y="20"/>
                                    </a:moveTo>
                                    <a:lnTo>
                                      <a:pt x="7" y="24"/>
                                    </a:lnTo>
                                    <a:lnTo>
                                      <a:pt x="7" y="15"/>
                                    </a:lnTo>
                                    <a:lnTo>
                                      <a:pt x="13" y="6"/>
                                    </a:lnTo>
                                    <a:lnTo>
                                      <a:pt x="61" y="0"/>
                                    </a:lnTo>
                                    <a:lnTo>
                                      <a:pt x="111" y="26"/>
                                    </a:lnTo>
                                    <a:lnTo>
                                      <a:pt x="111" y="56"/>
                                    </a:lnTo>
                                    <a:lnTo>
                                      <a:pt x="64" y="73"/>
                                    </a:lnTo>
                                    <a:lnTo>
                                      <a:pt x="14" y="36"/>
                                    </a:lnTo>
                                    <a:lnTo>
                                      <a:pt x="14" y="43"/>
                                    </a:lnTo>
                                    <a:lnTo>
                                      <a:pt x="9" y="40"/>
                                    </a:lnTo>
                                    <a:lnTo>
                                      <a:pt x="9" y="33"/>
                                    </a:lnTo>
                                    <a:lnTo>
                                      <a:pt x="0" y="27"/>
                                    </a:lnTo>
                                    <a:lnTo>
                                      <a:pt x="0" y="20"/>
                                    </a:lnTo>
                                  </a:path>
                                </a:pathLst>
                              </a:custGeom>
                              <a:solidFill>
                                <a:srgbClr val="C08020"/>
                              </a:solidFill>
                              <a:ln w="12700" cap="rnd" cmpd="sng">
                                <a:solidFill>
                                  <a:srgbClr val="C08020"/>
                                </a:solidFill>
                                <a:prstDash val="solid"/>
                                <a:round/>
                                <a:headEnd type="none" w="med" len="med"/>
                                <a:tailEnd type="none" w="med" len="med"/>
                              </a:ln>
                              <a:effectLst/>
                            </p:spPr>
                            <p:txBody>
                              <a:bodyPr/>
                              <a:lstStyle/>
                              <a:p>
                                <a:endParaRPr lang="en-US"/>
                              </a:p>
                            </p:txBody>
                          </p:sp>
                          <p:sp>
                            <p:nvSpPr>
                              <p:cNvPr id="330" name="Freeform 231"/>
                              <p:cNvSpPr>
                                <a:spLocks/>
                              </p:cNvSpPr>
                              <p:nvPr/>
                            </p:nvSpPr>
                            <p:spPr bwMode="auto">
                              <a:xfrm>
                                <a:off x="1039" y="1181"/>
                                <a:ext cx="9" cy="11"/>
                              </a:xfrm>
                              <a:custGeom>
                                <a:avLst/>
                                <a:gdLst/>
                                <a:ahLst/>
                                <a:cxnLst>
                                  <a:cxn ang="0">
                                    <a:pos x="0" y="5"/>
                                  </a:cxn>
                                  <a:cxn ang="0">
                                    <a:pos x="8" y="10"/>
                                  </a:cxn>
                                  <a:cxn ang="0">
                                    <a:pos x="8" y="0"/>
                                  </a:cxn>
                                  <a:cxn ang="0">
                                    <a:pos x="0" y="5"/>
                                  </a:cxn>
                                </a:cxnLst>
                                <a:rect l="0" t="0" r="r" b="b"/>
                                <a:pathLst>
                                  <a:path w="9" h="11">
                                    <a:moveTo>
                                      <a:pt x="0" y="5"/>
                                    </a:moveTo>
                                    <a:lnTo>
                                      <a:pt x="8" y="10"/>
                                    </a:lnTo>
                                    <a:lnTo>
                                      <a:pt x="8" y="0"/>
                                    </a:lnTo>
                                    <a:lnTo>
                                      <a:pt x="0" y="5"/>
                                    </a:lnTo>
                                  </a:path>
                                </a:pathLst>
                              </a:custGeom>
                              <a:solidFill>
                                <a:srgbClr val="C08020"/>
                              </a:solidFill>
                              <a:ln w="12700" cap="rnd" cmpd="sng">
                                <a:solidFill>
                                  <a:srgbClr val="C08020"/>
                                </a:solidFill>
                                <a:prstDash val="solid"/>
                                <a:round/>
                                <a:headEnd type="none" w="med" len="med"/>
                                <a:tailEnd type="none" w="med" len="med"/>
                              </a:ln>
                              <a:effectLst/>
                            </p:spPr>
                            <p:txBody>
                              <a:bodyPr/>
                              <a:lstStyle/>
                              <a:p>
                                <a:endParaRPr lang="en-US"/>
                              </a:p>
                            </p:txBody>
                          </p:sp>
                          <p:sp>
                            <p:nvSpPr>
                              <p:cNvPr id="331" name="Freeform 232"/>
                              <p:cNvSpPr>
                                <a:spLocks/>
                              </p:cNvSpPr>
                              <p:nvPr/>
                            </p:nvSpPr>
                            <p:spPr bwMode="auto">
                              <a:xfrm>
                                <a:off x="1053" y="1203"/>
                                <a:ext cx="8" cy="10"/>
                              </a:xfrm>
                              <a:custGeom>
                                <a:avLst/>
                                <a:gdLst/>
                                <a:ahLst/>
                                <a:cxnLst>
                                  <a:cxn ang="0">
                                    <a:pos x="0" y="9"/>
                                  </a:cxn>
                                  <a:cxn ang="0">
                                    <a:pos x="0" y="0"/>
                                  </a:cxn>
                                  <a:cxn ang="0">
                                    <a:pos x="7" y="6"/>
                                  </a:cxn>
                                  <a:cxn ang="0">
                                    <a:pos x="0" y="9"/>
                                  </a:cxn>
                                </a:cxnLst>
                                <a:rect l="0" t="0" r="r" b="b"/>
                                <a:pathLst>
                                  <a:path w="8" h="10">
                                    <a:moveTo>
                                      <a:pt x="0" y="9"/>
                                    </a:moveTo>
                                    <a:lnTo>
                                      <a:pt x="0" y="0"/>
                                    </a:lnTo>
                                    <a:lnTo>
                                      <a:pt x="7" y="6"/>
                                    </a:lnTo>
                                    <a:lnTo>
                                      <a:pt x="0" y="9"/>
                                    </a:lnTo>
                                  </a:path>
                                </a:pathLst>
                              </a:custGeom>
                              <a:solidFill>
                                <a:srgbClr val="C08020"/>
                              </a:solidFill>
                              <a:ln w="12700" cap="rnd" cmpd="sng">
                                <a:solidFill>
                                  <a:srgbClr val="C08020"/>
                                </a:solidFill>
                                <a:prstDash val="solid"/>
                                <a:round/>
                                <a:headEnd type="none" w="med" len="med"/>
                                <a:tailEnd type="none" w="med" len="med"/>
                              </a:ln>
                              <a:effectLst/>
                            </p:spPr>
                            <p:txBody>
                              <a:bodyPr/>
                              <a:lstStyle/>
                              <a:p>
                                <a:endParaRPr lang="en-US"/>
                              </a:p>
                            </p:txBody>
                          </p:sp>
                        </p:grpSp>
                        <p:sp>
                          <p:nvSpPr>
                            <p:cNvPr id="327" name="Freeform 233"/>
                            <p:cNvSpPr>
                              <a:spLocks/>
                            </p:cNvSpPr>
                            <p:nvPr/>
                          </p:nvSpPr>
                          <p:spPr bwMode="auto">
                            <a:xfrm>
                              <a:off x="1151" y="1170"/>
                              <a:ext cx="37" cy="55"/>
                            </a:xfrm>
                            <a:custGeom>
                              <a:avLst/>
                              <a:gdLst/>
                              <a:ahLst/>
                              <a:cxnLst>
                                <a:cxn ang="0">
                                  <a:pos x="0" y="22"/>
                                </a:cxn>
                                <a:cxn ang="0">
                                  <a:pos x="0" y="54"/>
                                </a:cxn>
                                <a:cxn ang="0">
                                  <a:pos x="36" y="32"/>
                                </a:cxn>
                                <a:cxn ang="0">
                                  <a:pos x="36" y="0"/>
                                </a:cxn>
                                <a:cxn ang="0">
                                  <a:pos x="0" y="22"/>
                                </a:cxn>
                              </a:cxnLst>
                              <a:rect l="0" t="0" r="r" b="b"/>
                              <a:pathLst>
                                <a:path w="37" h="55">
                                  <a:moveTo>
                                    <a:pt x="0" y="22"/>
                                  </a:moveTo>
                                  <a:lnTo>
                                    <a:pt x="0" y="54"/>
                                  </a:lnTo>
                                  <a:lnTo>
                                    <a:pt x="36" y="32"/>
                                  </a:lnTo>
                                  <a:lnTo>
                                    <a:pt x="36" y="0"/>
                                  </a:lnTo>
                                  <a:lnTo>
                                    <a:pt x="0" y="22"/>
                                  </a:lnTo>
                                </a:path>
                              </a:pathLst>
                            </a:custGeom>
                            <a:solidFill>
                              <a:srgbClr val="C08020"/>
                            </a:solidFill>
                            <a:ln w="12700" cap="rnd" cmpd="sng">
                              <a:solidFill>
                                <a:srgbClr val="C08020"/>
                              </a:solidFill>
                              <a:prstDash val="solid"/>
                              <a:round/>
                              <a:headEnd type="none" w="med" len="med"/>
                              <a:tailEnd type="none" w="med" len="med"/>
                            </a:ln>
                            <a:effectLst/>
                          </p:spPr>
                          <p:txBody>
                            <a:bodyPr/>
                            <a:lstStyle/>
                            <a:p>
                              <a:endParaRPr lang="en-US"/>
                            </a:p>
                          </p:txBody>
                        </p:sp>
                        <p:sp>
                          <p:nvSpPr>
                            <p:cNvPr id="328" name="Freeform 234"/>
                            <p:cNvSpPr>
                              <a:spLocks/>
                            </p:cNvSpPr>
                            <p:nvPr/>
                          </p:nvSpPr>
                          <p:spPr bwMode="auto">
                            <a:xfrm>
                              <a:off x="1100" y="1153"/>
                              <a:ext cx="88" cy="41"/>
                            </a:xfrm>
                            <a:custGeom>
                              <a:avLst/>
                              <a:gdLst/>
                              <a:ahLst/>
                              <a:cxnLst>
                                <a:cxn ang="0">
                                  <a:pos x="0" y="13"/>
                                </a:cxn>
                                <a:cxn ang="0">
                                  <a:pos x="51" y="40"/>
                                </a:cxn>
                                <a:cxn ang="0">
                                  <a:pos x="87" y="18"/>
                                </a:cxn>
                                <a:cxn ang="0">
                                  <a:pos x="45" y="0"/>
                                </a:cxn>
                                <a:cxn ang="0">
                                  <a:pos x="0" y="13"/>
                                </a:cxn>
                              </a:cxnLst>
                              <a:rect l="0" t="0" r="r" b="b"/>
                              <a:pathLst>
                                <a:path w="88" h="41">
                                  <a:moveTo>
                                    <a:pt x="0" y="13"/>
                                  </a:moveTo>
                                  <a:lnTo>
                                    <a:pt x="51" y="40"/>
                                  </a:lnTo>
                                  <a:lnTo>
                                    <a:pt x="87" y="18"/>
                                  </a:lnTo>
                                  <a:lnTo>
                                    <a:pt x="45" y="0"/>
                                  </a:lnTo>
                                  <a:lnTo>
                                    <a:pt x="0" y="13"/>
                                  </a:lnTo>
                                </a:path>
                              </a:pathLst>
                            </a:custGeom>
                            <a:solidFill>
                              <a:srgbClr val="C08020"/>
                            </a:solidFill>
                            <a:ln w="12700" cap="rnd" cmpd="sng">
                              <a:solidFill>
                                <a:srgbClr val="C08020"/>
                              </a:solidFill>
                              <a:prstDash val="solid"/>
                              <a:round/>
                              <a:headEnd type="none" w="med" len="med"/>
                              <a:tailEnd type="none" w="med" len="med"/>
                            </a:ln>
                            <a:effectLst/>
                          </p:spPr>
                          <p:txBody>
                            <a:bodyPr/>
                            <a:lstStyle/>
                            <a:p>
                              <a:endParaRPr lang="en-US"/>
                            </a:p>
                          </p:txBody>
                        </p:sp>
                      </p:grpSp>
                      <p:sp>
                        <p:nvSpPr>
                          <p:cNvPr id="325" name="Freeform 235"/>
                          <p:cNvSpPr>
                            <a:spLocks/>
                          </p:cNvSpPr>
                          <p:nvPr/>
                        </p:nvSpPr>
                        <p:spPr bwMode="auto">
                          <a:xfrm>
                            <a:off x="1052" y="1153"/>
                            <a:ext cx="93" cy="21"/>
                          </a:xfrm>
                          <a:custGeom>
                            <a:avLst/>
                            <a:gdLst/>
                            <a:ahLst/>
                            <a:cxnLst>
                              <a:cxn ang="0">
                                <a:pos x="0" y="20"/>
                              </a:cxn>
                              <a:cxn ang="0">
                                <a:pos x="48" y="14"/>
                              </a:cxn>
                              <a:cxn ang="0">
                                <a:pos x="92" y="0"/>
                              </a:cxn>
                              <a:cxn ang="0">
                                <a:pos x="40" y="10"/>
                              </a:cxn>
                              <a:cxn ang="0">
                                <a:pos x="0" y="20"/>
                              </a:cxn>
                            </a:cxnLst>
                            <a:rect l="0" t="0" r="r" b="b"/>
                            <a:pathLst>
                              <a:path w="93" h="21">
                                <a:moveTo>
                                  <a:pt x="0" y="20"/>
                                </a:moveTo>
                                <a:lnTo>
                                  <a:pt x="48" y="14"/>
                                </a:lnTo>
                                <a:lnTo>
                                  <a:pt x="92" y="0"/>
                                </a:lnTo>
                                <a:lnTo>
                                  <a:pt x="40" y="10"/>
                                </a:lnTo>
                                <a:lnTo>
                                  <a:pt x="0" y="20"/>
                                </a:lnTo>
                              </a:path>
                            </a:pathLst>
                          </a:custGeom>
                          <a:solidFill>
                            <a:srgbClr val="C08020"/>
                          </a:solidFill>
                          <a:ln w="12700" cap="rnd" cmpd="sng">
                            <a:solidFill>
                              <a:srgbClr val="C08020"/>
                            </a:solidFill>
                            <a:prstDash val="solid"/>
                            <a:round/>
                            <a:headEnd type="none" w="med" len="med"/>
                            <a:tailEnd type="none" w="med" len="med"/>
                          </a:ln>
                          <a:effectLst/>
                        </p:spPr>
                        <p:txBody>
                          <a:bodyPr/>
                          <a:lstStyle/>
                          <a:p>
                            <a:endParaRPr lang="en-US"/>
                          </a:p>
                        </p:txBody>
                      </p:sp>
                    </p:grpSp>
                    <p:grpSp>
                      <p:nvGrpSpPr>
                        <p:cNvPr id="294" name="Group 236"/>
                        <p:cNvGrpSpPr>
                          <a:grpSpLocks/>
                        </p:cNvGrpSpPr>
                        <p:nvPr/>
                      </p:nvGrpSpPr>
                      <p:grpSpPr bwMode="auto">
                        <a:xfrm>
                          <a:off x="1123" y="1148"/>
                          <a:ext cx="60" cy="23"/>
                          <a:chOff x="1123" y="1148"/>
                          <a:chExt cx="60" cy="23"/>
                        </a:xfrm>
                      </p:grpSpPr>
                      <p:sp>
                        <p:nvSpPr>
                          <p:cNvPr id="321" name="Freeform 237"/>
                          <p:cNvSpPr>
                            <a:spLocks/>
                          </p:cNvSpPr>
                          <p:nvPr/>
                        </p:nvSpPr>
                        <p:spPr bwMode="auto">
                          <a:xfrm>
                            <a:off x="1123" y="1160"/>
                            <a:ext cx="25" cy="11"/>
                          </a:xfrm>
                          <a:custGeom>
                            <a:avLst/>
                            <a:gdLst/>
                            <a:ahLst/>
                            <a:cxnLst>
                              <a:cxn ang="0">
                                <a:pos x="0" y="8"/>
                              </a:cxn>
                              <a:cxn ang="0">
                                <a:pos x="1" y="10"/>
                              </a:cxn>
                              <a:cxn ang="0">
                                <a:pos x="24" y="2"/>
                              </a:cxn>
                              <a:cxn ang="0">
                                <a:pos x="23" y="0"/>
                              </a:cxn>
                              <a:cxn ang="0">
                                <a:pos x="0" y="8"/>
                              </a:cxn>
                            </a:cxnLst>
                            <a:rect l="0" t="0" r="r" b="b"/>
                            <a:pathLst>
                              <a:path w="25" h="11">
                                <a:moveTo>
                                  <a:pt x="0" y="8"/>
                                </a:moveTo>
                                <a:lnTo>
                                  <a:pt x="1" y="10"/>
                                </a:lnTo>
                                <a:lnTo>
                                  <a:pt x="24" y="2"/>
                                </a:lnTo>
                                <a:lnTo>
                                  <a:pt x="23" y="0"/>
                                </a:lnTo>
                                <a:lnTo>
                                  <a:pt x="0" y="8"/>
                                </a:lnTo>
                              </a:path>
                            </a:pathLst>
                          </a:custGeom>
                          <a:solidFill>
                            <a:srgbClr val="C08020"/>
                          </a:solidFill>
                          <a:ln w="12700" cap="rnd" cmpd="sng">
                            <a:solidFill>
                              <a:srgbClr val="C08020"/>
                            </a:solidFill>
                            <a:prstDash val="solid"/>
                            <a:round/>
                            <a:headEnd type="none" w="med" len="med"/>
                            <a:tailEnd type="none" w="med" len="med"/>
                          </a:ln>
                          <a:effectLst/>
                        </p:spPr>
                        <p:txBody>
                          <a:bodyPr/>
                          <a:lstStyle/>
                          <a:p>
                            <a:endParaRPr lang="en-US"/>
                          </a:p>
                        </p:txBody>
                      </p:sp>
                      <p:sp>
                        <p:nvSpPr>
                          <p:cNvPr id="322" name="Freeform 238"/>
                          <p:cNvSpPr>
                            <a:spLocks/>
                          </p:cNvSpPr>
                          <p:nvPr/>
                        </p:nvSpPr>
                        <p:spPr bwMode="auto">
                          <a:xfrm>
                            <a:off x="1125" y="1154"/>
                            <a:ext cx="22" cy="14"/>
                          </a:xfrm>
                          <a:custGeom>
                            <a:avLst/>
                            <a:gdLst/>
                            <a:ahLst/>
                            <a:cxnLst>
                              <a:cxn ang="0">
                                <a:pos x="0" y="13"/>
                              </a:cxn>
                              <a:cxn ang="0">
                                <a:pos x="1" y="11"/>
                              </a:cxn>
                              <a:cxn ang="0">
                                <a:pos x="1" y="9"/>
                              </a:cxn>
                              <a:cxn ang="0">
                                <a:pos x="2" y="7"/>
                              </a:cxn>
                              <a:cxn ang="0">
                                <a:pos x="4" y="5"/>
                              </a:cxn>
                              <a:cxn ang="0">
                                <a:pos x="7" y="3"/>
                              </a:cxn>
                              <a:cxn ang="0">
                                <a:pos x="8" y="2"/>
                              </a:cxn>
                              <a:cxn ang="0">
                                <a:pos x="11" y="1"/>
                              </a:cxn>
                              <a:cxn ang="0">
                                <a:pos x="13" y="0"/>
                              </a:cxn>
                              <a:cxn ang="0">
                                <a:pos x="21" y="1"/>
                              </a:cxn>
                              <a:cxn ang="0">
                                <a:pos x="20" y="3"/>
                              </a:cxn>
                              <a:cxn ang="0">
                                <a:pos x="20" y="4"/>
                              </a:cxn>
                              <a:cxn ang="0">
                                <a:pos x="19" y="6"/>
                              </a:cxn>
                              <a:cxn ang="0">
                                <a:pos x="0" y="13"/>
                              </a:cxn>
                            </a:cxnLst>
                            <a:rect l="0" t="0" r="r" b="b"/>
                            <a:pathLst>
                              <a:path w="22" h="14">
                                <a:moveTo>
                                  <a:pt x="0" y="13"/>
                                </a:moveTo>
                                <a:lnTo>
                                  <a:pt x="1" y="11"/>
                                </a:lnTo>
                                <a:lnTo>
                                  <a:pt x="1" y="9"/>
                                </a:lnTo>
                                <a:lnTo>
                                  <a:pt x="2" y="7"/>
                                </a:lnTo>
                                <a:lnTo>
                                  <a:pt x="4" y="5"/>
                                </a:lnTo>
                                <a:lnTo>
                                  <a:pt x="7" y="3"/>
                                </a:lnTo>
                                <a:lnTo>
                                  <a:pt x="8" y="2"/>
                                </a:lnTo>
                                <a:lnTo>
                                  <a:pt x="11" y="1"/>
                                </a:lnTo>
                                <a:lnTo>
                                  <a:pt x="13" y="0"/>
                                </a:lnTo>
                                <a:lnTo>
                                  <a:pt x="21" y="1"/>
                                </a:lnTo>
                                <a:lnTo>
                                  <a:pt x="20" y="3"/>
                                </a:lnTo>
                                <a:lnTo>
                                  <a:pt x="20" y="4"/>
                                </a:lnTo>
                                <a:lnTo>
                                  <a:pt x="19" y="6"/>
                                </a:lnTo>
                                <a:lnTo>
                                  <a:pt x="0" y="13"/>
                                </a:lnTo>
                              </a:path>
                            </a:pathLst>
                          </a:custGeom>
                          <a:solidFill>
                            <a:srgbClr val="C08020"/>
                          </a:solidFill>
                          <a:ln w="12700" cap="rnd">
                            <a:noFill/>
                            <a:round/>
                            <a:headEnd/>
                            <a:tailEnd/>
                          </a:ln>
                          <a:effectLst/>
                        </p:spPr>
                        <p:txBody>
                          <a:bodyPr/>
                          <a:lstStyle/>
                          <a:p>
                            <a:endParaRPr lang="en-US"/>
                          </a:p>
                        </p:txBody>
                      </p:sp>
                      <p:sp>
                        <p:nvSpPr>
                          <p:cNvPr id="323" name="Freeform 239"/>
                          <p:cNvSpPr>
                            <a:spLocks/>
                          </p:cNvSpPr>
                          <p:nvPr/>
                        </p:nvSpPr>
                        <p:spPr bwMode="auto">
                          <a:xfrm>
                            <a:off x="1140" y="1148"/>
                            <a:ext cx="43" cy="22"/>
                          </a:xfrm>
                          <a:custGeom>
                            <a:avLst/>
                            <a:gdLst/>
                            <a:ahLst/>
                            <a:cxnLst>
                              <a:cxn ang="0">
                                <a:pos x="0" y="5"/>
                              </a:cxn>
                              <a:cxn ang="0">
                                <a:pos x="6" y="5"/>
                              </a:cxn>
                              <a:cxn ang="0">
                                <a:pos x="7" y="6"/>
                              </a:cxn>
                              <a:cxn ang="0">
                                <a:pos x="10" y="7"/>
                              </a:cxn>
                              <a:cxn ang="0">
                                <a:pos x="14" y="9"/>
                              </a:cxn>
                              <a:cxn ang="0">
                                <a:pos x="15" y="10"/>
                              </a:cxn>
                              <a:cxn ang="0">
                                <a:pos x="18" y="12"/>
                              </a:cxn>
                              <a:cxn ang="0">
                                <a:pos x="20" y="16"/>
                              </a:cxn>
                              <a:cxn ang="0">
                                <a:pos x="21" y="19"/>
                              </a:cxn>
                              <a:cxn ang="0">
                                <a:pos x="23" y="21"/>
                              </a:cxn>
                              <a:cxn ang="0">
                                <a:pos x="42" y="10"/>
                              </a:cxn>
                              <a:cxn ang="0">
                                <a:pos x="41" y="8"/>
                              </a:cxn>
                              <a:cxn ang="0">
                                <a:pos x="40" y="5"/>
                              </a:cxn>
                              <a:cxn ang="0">
                                <a:pos x="38" y="4"/>
                              </a:cxn>
                              <a:cxn ang="0">
                                <a:pos x="36" y="2"/>
                              </a:cxn>
                              <a:cxn ang="0">
                                <a:pos x="33" y="1"/>
                              </a:cxn>
                              <a:cxn ang="0">
                                <a:pos x="32" y="0"/>
                              </a:cxn>
                              <a:cxn ang="0">
                                <a:pos x="24" y="1"/>
                              </a:cxn>
                              <a:cxn ang="0">
                                <a:pos x="16" y="2"/>
                              </a:cxn>
                              <a:cxn ang="0">
                                <a:pos x="0" y="5"/>
                              </a:cxn>
                            </a:cxnLst>
                            <a:rect l="0" t="0" r="r" b="b"/>
                            <a:pathLst>
                              <a:path w="43" h="22">
                                <a:moveTo>
                                  <a:pt x="0" y="5"/>
                                </a:moveTo>
                                <a:lnTo>
                                  <a:pt x="6" y="5"/>
                                </a:lnTo>
                                <a:lnTo>
                                  <a:pt x="7" y="6"/>
                                </a:lnTo>
                                <a:lnTo>
                                  <a:pt x="10" y="7"/>
                                </a:lnTo>
                                <a:lnTo>
                                  <a:pt x="14" y="9"/>
                                </a:lnTo>
                                <a:lnTo>
                                  <a:pt x="15" y="10"/>
                                </a:lnTo>
                                <a:lnTo>
                                  <a:pt x="18" y="12"/>
                                </a:lnTo>
                                <a:lnTo>
                                  <a:pt x="20" y="16"/>
                                </a:lnTo>
                                <a:lnTo>
                                  <a:pt x="21" y="19"/>
                                </a:lnTo>
                                <a:lnTo>
                                  <a:pt x="23" y="21"/>
                                </a:lnTo>
                                <a:lnTo>
                                  <a:pt x="42" y="10"/>
                                </a:lnTo>
                                <a:lnTo>
                                  <a:pt x="41" y="8"/>
                                </a:lnTo>
                                <a:lnTo>
                                  <a:pt x="40" y="5"/>
                                </a:lnTo>
                                <a:lnTo>
                                  <a:pt x="38" y="4"/>
                                </a:lnTo>
                                <a:lnTo>
                                  <a:pt x="36" y="2"/>
                                </a:lnTo>
                                <a:lnTo>
                                  <a:pt x="33" y="1"/>
                                </a:lnTo>
                                <a:lnTo>
                                  <a:pt x="32" y="0"/>
                                </a:lnTo>
                                <a:lnTo>
                                  <a:pt x="24" y="1"/>
                                </a:lnTo>
                                <a:lnTo>
                                  <a:pt x="16" y="2"/>
                                </a:lnTo>
                                <a:lnTo>
                                  <a:pt x="0" y="5"/>
                                </a:lnTo>
                              </a:path>
                            </a:pathLst>
                          </a:custGeom>
                          <a:solidFill>
                            <a:srgbClr val="C08020"/>
                          </a:solidFill>
                          <a:ln w="12700" cap="rnd">
                            <a:noFill/>
                            <a:round/>
                            <a:headEnd/>
                            <a:tailEnd/>
                          </a:ln>
                          <a:effectLst/>
                        </p:spPr>
                        <p:txBody>
                          <a:bodyPr/>
                          <a:lstStyle/>
                          <a:p>
                            <a:endParaRPr lang="en-US"/>
                          </a:p>
                        </p:txBody>
                      </p:sp>
                    </p:grpSp>
                    <p:grpSp>
                      <p:nvGrpSpPr>
                        <p:cNvPr id="295" name="Group 240"/>
                        <p:cNvGrpSpPr>
                          <a:grpSpLocks/>
                        </p:cNvGrpSpPr>
                        <p:nvPr/>
                      </p:nvGrpSpPr>
                      <p:grpSpPr bwMode="auto">
                        <a:xfrm>
                          <a:off x="1099" y="1147"/>
                          <a:ext cx="41" cy="18"/>
                          <a:chOff x="1099" y="1147"/>
                          <a:chExt cx="41" cy="18"/>
                        </a:xfrm>
                      </p:grpSpPr>
                      <p:grpSp>
                        <p:nvGrpSpPr>
                          <p:cNvPr id="309" name="Group 241"/>
                          <p:cNvGrpSpPr>
                            <a:grpSpLocks/>
                          </p:cNvGrpSpPr>
                          <p:nvPr/>
                        </p:nvGrpSpPr>
                        <p:grpSpPr bwMode="auto">
                          <a:xfrm>
                            <a:off x="1129" y="1147"/>
                            <a:ext cx="11" cy="9"/>
                            <a:chOff x="1129" y="1147"/>
                            <a:chExt cx="11" cy="9"/>
                          </a:xfrm>
                        </p:grpSpPr>
                        <p:sp>
                          <p:nvSpPr>
                            <p:cNvPr id="319" name="Freeform 242"/>
                            <p:cNvSpPr>
                              <a:spLocks/>
                            </p:cNvSpPr>
                            <p:nvPr/>
                          </p:nvSpPr>
                          <p:spPr bwMode="auto">
                            <a:xfrm>
                              <a:off x="1131" y="1151"/>
                              <a:ext cx="9" cy="1"/>
                            </a:xfrm>
                            <a:custGeom>
                              <a:avLst/>
                              <a:gdLst/>
                              <a:ahLst/>
                              <a:cxnLst>
                                <a:cxn ang="0">
                                  <a:pos x="0" y="0"/>
                                </a:cxn>
                                <a:cxn ang="0">
                                  <a:pos x="5" y="0"/>
                                </a:cxn>
                                <a:cxn ang="0">
                                  <a:pos x="8" y="0"/>
                                </a:cxn>
                                <a:cxn ang="0">
                                  <a:pos x="2" y="0"/>
                                </a:cxn>
                                <a:cxn ang="0">
                                  <a:pos x="0" y="0"/>
                                </a:cxn>
                              </a:cxnLst>
                              <a:rect l="0" t="0" r="r" b="b"/>
                              <a:pathLst>
                                <a:path w="9" h="1">
                                  <a:moveTo>
                                    <a:pt x="0" y="0"/>
                                  </a:moveTo>
                                  <a:lnTo>
                                    <a:pt x="5" y="0"/>
                                  </a:lnTo>
                                  <a:lnTo>
                                    <a:pt x="8" y="0"/>
                                  </a:lnTo>
                                  <a:lnTo>
                                    <a:pt x="2" y="0"/>
                                  </a:lnTo>
                                  <a:lnTo>
                                    <a:pt x="0" y="0"/>
                                  </a:lnTo>
                                </a:path>
                              </a:pathLst>
                            </a:custGeom>
                            <a:solidFill>
                              <a:srgbClr val="C08020"/>
                            </a:solidFill>
                            <a:ln w="12700" cap="rnd">
                              <a:noFill/>
                              <a:round/>
                              <a:headEnd/>
                              <a:tailEnd/>
                            </a:ln>
                            <a:effectLst/>
                          </p:spPr>
                          <p:txBody>
                            <a:bodyPr/>
                            <a:lstStyle/>
                            <a:p>
                              <a:endParaRPr lang="en-US"/>
                            </a:p>
                          </p:txBody>
                        </p:sp>
                        <p:sp>
                          <p:nvSpPr>
                            <p:cNvPr id="320" name="Oval 243"/>
                            <p:cNvSpPr>
                              <a:spLocks noChangeArrowheads="1"/>
                            </p:cNvSpPr>
                            <p:nvPr/>
                          </p:nvSpPr>
                          <p:spPr bwMode="auto">
                            <a:xfrm>
                              <a:off x="1129" y="1147"/>
                              <a:ext cx="8" cy="9"/>
                            </a:xfrm>
                            <a:prstGeom prst="ellipse">
                              <a:avLst/>
                            </a:prstGeom>
                            <a:solidFill>
                              <a:srgbClr val="C08020"/>
                            </a:solidFill>
                            <a:ln w="12700">
                              <a:noFill/>
                              <a:round/>
                              <a:headEnd/>
                              <a:tailEnd/>
                            </a:ln>
                            <a:effectLst/>
                          </p:spPr>
                          <p:txBody>
                            <a:bodyPr wrap="none" anchor="ctr"/>
                            <a:lstStyle/>
                            <a:p>
                              <a:endParaRPr lang="en-US"/>
                            </a:p>
                          </p:txBody>
                        </p:sp>
                      </p:grpSp>
                      <p:grpSp>
                        <p:nvGrpSpPr>
                          <p:cNvPr id="310" name="Group 244"/>
                          <p:cNvGrpSpPr>
                            <a:grpSpLocks/>
                          </p:cNvGrpSpPr>
                          <p:nvPr/>
                        </p:nvGrpSpPr>
                        <p:grpSpPr bwMode="auto">
                          <a:xfrm>
                            <a:off x="1120" y="1150"/>
                            <a:ext cx="10" cy="13"/>
                            <a:chOff x="1120" y="1150"/>
                            <a:chExt cx="10" cy="13"/>
                          </a:xfrm>
                        </p:grpSpPr>
                        <p:sp>
                          <p:nvSpPr>
                            <p:cNvPr id="317" name="Freeform 245"/>
                            <p:cNvSpPr>
                              <a:spLocks/>
                            </p:cNvSpPr>
                            <p:nvPr/>
                          </p:nvSpPr>
                          <p:spPr bwMode="auto">
                            <a:xfrm>
                              <a:off x="1122" y="1153"/>
                              <a:ext cx="8" cy="10"/>
                            </a:xfrm>
                            <a:custGeom>
                              <a:avLst/>
                              <a:gdLst/>
                              <a:ahLst/>
                              <a:cxnLst>
                                <a:cxn ang="0">
                                  <a:pos x="0" y="0"/>
                                </a:cxn>
                                <a:cxn ang="0">
                                  <a:pos x="4" y="9"/>
                                </a:cxn>
                                <a:cxn ang="0">
                                  <a:pos x="7" y="9"/>
                                </a:cxn>
                                <a:cxn ang="0">
                                  <a:pos x="2" y="0"/>
                                </a:cxn>
                                <a:cxn ang="0">
                                  <a:pos x="0" y="0"/>
                                </a:cxn>
                              </a:cxnLst>
                              <a:rect l="0" t="0" r="r" b="b"/>
                              <a:pathLst>
                                <a:path w="8" h="10">
                                  <a:moveTo>
                                    <a:pt x="0" y="0"/>
                                  </a:moveTo>
                                  <a:lnTo>
                                    <a:pt x="4" y="9"/>
                                  </a:lnTo>
                                  <a:lnTo>
                                    <a:pt x="7" y="9"/>
                                  </a:lnTo>
                                  <a:lnTo>
                                    <a:pt x="2" y="0"/>
                                  </a:lnTo>
                                  <a:lnTo>
                                    <a:pt x="0" y="0"/>
                                  </a:lnTo>
                                </a:path>
                              </a:pathLst>
                            </a:custGeom>
                            <a:solidFill>
                              <a:srgbClr val="C08020"/>
                            </a:solidFill>
                            <a:ln w="12700" cap="rnd">
                              <a:noFill/>
                              <a:round/>
                              <a:headEnd/>
                              <a:tailEnd/>
                            </a:ln>
                            <a:effectLst/>
                          </p:spPr>
                          <p:txBody>
                            <a:bodyPr/>
                            <a:lstStyle/>
                            <a:p>
                              <a:endParaRPr lang="en-US"/>
                            </a:p>
                          </p:txBody>
                        </p:sp>
                        <p:sp>
                          <p:nvSpPr>
                            <p:cNvPr id="318" name="Oval 246"/>
                            <p:cNvSpPr>
                              <a:spLocks noChangeArrowheads="1"/>
                            </p:cNvSpPr>
                            <p:nvPr/>
                          </p:nvSpPr>
                          <p:spPr bwMode="auto">
                            <a:xfrm>
                              <a:off x="1120" y="1150"/>
                              <a:ext cx="8" cy="9"/>
                            </a:xfrm>
                            <a:prstGeom prst="ellipse">
                              <a:avLst/>
                            </a:prstGeom>
                            <a:solidFill>
                              <a:srgbClr val="C08020"/>
                            </a:solidFill>
                            <a:ln w="12700">
                              <a:noFill/>
                              <a:round/>
                              <a:headEnd/>
                              <a:tailEnd/>
                            </a:ln>
                            <a:effectLst/>
                          </p:spPr>
                          <p:txBody>
                            <a:bodyPr wrap="none" anchor="ctr"/>
                            <a:lstStyle/>
                            <a:p>
                              <a:endParaRPr lang="en-US"/>
                            </a:p>
                          </p:txBody>
                        </p:sp>
                      </p:grpSp>
                      <p:grpSp>
                        <p:nvGrpSpPr>
                          <p:cNvPr id="311" name="Group 247"/>
                          <p:cNvGrpSpPr>
                            <a:grpSpLocks/>
                          </p:cNvGrpSpPr>
                          <p:nvPr/>
                        </p:nvGrpSpPr>
                        <p:grpSpPr bwMode="auto">
                          <a:xfrm>
                            <a:off x="1109" y="1152"/>
                            <a:ext cx="11" cy="13"/>
                            <a:chOff x="1109" y="1152"/>
                            <a:chExt cx="11" cy="13"/>
                          </a:xfrm>
                        </p:grpSpPr>
                        <p:sp>
                          <p:nvSpPr>
                            <p:cNvPr id="315" name="Freeform 248"/>
                            <p:cNvSpPr>
                              <a:spLocks/>
                            </p:cNvSpPr>
                            <p:nvPr/>
                          </p:nvSpPr>
                          <p:spPr bwMode="auto">
                            <a:xfrm>
                              <a:off x="1111" y="1155"/>
                              <a:ext cx="9" cy="10"/>
                            </a:xfrm>
                            <a:custGeom>
                              <a:avLst/>
                              <a:gdLst/>
                              <a:ahLst/>
                              <a:cxnLst>
                                <a:cxn ang="0">
                                  <a:pos x="0" y="0"/>
                                </a:cxn>
                                <a:cxn ang="0">
                                  <a:pos x="5" y="9"/>
                                </a:cxn>
                                <a:cxn ang="0">
                                  <a:pos x="8" y="9"/>
                                </a:cxn>
                                <a:cxn ang="0">
                                  <a:pos x="3" y="0"/>
                                </a:cxn>
                                <a:cxn ang="0">
                                  <a:pos x="0" y="0"/>
                                </a:cxn>
                              </a:cxnLst>
                              <a:rect l="0" t="0" r="r" b="b"/>
                              <a:pathLst>
                                <a:path w="9" h="10">
                                  <a:moveTo>
                                    <a:pt x="0" y="0"/>
                                  </a:moveTo>
                                  <a:lnTo>
                                    <a:pt x="5" y="9"/>
                                  </a:lnTo>
                                  <a:lnTo>
                                    <a:pt x="8" y="9"/>
                                  </a:lnTo>
                                  <a:lnTo>
                                    <a:pt x="3" y="0"/>
                                  </a:lnTo>
                                  <a:lnTo>
                                    <a:pt x="0" y="0"/>
                                  </a:lnTo>
                                </a:path>
                              </a:pathLst>
                            </a:custGeom>
                            <a:solidFill>
                              <a:srgbClr val="C08020"/>
                            </a:solidFill>
                            <a:ln w="12700" cap="rnd">
                              <a:noFill/>
                              <a:round/>
                              <a:headEnd/>
                              <a:tailEnd/>
                            </a:ln>
                            <a:effectLst/>
                          </p:spPr>
                          <p:txBody>
                            <a:bodyPr/>
                            <a:lstStyle/>
                            <a:p>
                              <a:endParaRPr lang="en-US"/>
                            </a:p>
                          </p:txBody>
                        </p:sp>
                        <p:sp>
                          <p:nvSpPr>
                            <p:cNvPr id="316" name="Oval 249"/>
                            <p:cNvSpPr>
                              <a:spLocks noChangeArrowheads="1"/>
                            </p:cNvSpPr>
                            <p:nvPr/>
                          </p:nvSpPr>
                          <p:spPr bwMode="auto">
                            <a:xfrm>
                              <a:off x="1109" y="1152"/>
                              <a:ext cx="8" cy="10"/>
                            </a:xfrm>
                            <a:prstGeom prst="ellipse">
                              <a:avLst/>
                            </a:prstGeom>
                            <a:solidFill>
                              <a:srgbClr val="C08020"/>
                            </a:solidFill>
                            <a:ln w="12700">
                              <a:noFill/>
                              <a:round/>
                              <a:headEnd/>
                              <a:tailEnd/>
                            </a:ln>
                            <a:effectLst/>
                          </p:spPr>
                          <p:txBody>
                            <a:bodyPr wrap="none" anchor="ctr"/>
                            <a:lstStyle/>
                            <a:p>
                              <a:endParaRPr lang="en-US"/>
                            </a:p>
                          </p:txBody>
                        </p:sp>
                      </p:grpSp>
                      <p:grpSp>
                        <p:nvGrpSpPr>
                          <p:cNvPr id="312" name="Group 250"/>
                          <p:cNvGrpSpPr>
                            <a:grpSpLocks/>
                          </p:cNvGrpSpPr>
                          <p:nvPr/>
                        </p:nvGrpSpPr>
                        <p:grpSpPr bwMode="auto">
                          <a:xfrm>
                            <a:off x="1099" y="1154"/>
                            <a:ext cx="13" cy="10"/>
                            <a:chOff x="1099" y="1154"/>
                            <a:chExt cx="13" cy="10"/>
                          </a:xfrm>
                        </p:grpSpPr>
                        <p:sp>
                          <p:nvSpPr>
                            <p:cNvPr id="313" name="Freeform 251"/>
                            <p:cNvSpPr>
                              <a:spLocks/>
                            </p:cNvSpPr>
                            <p:nvPr/>
                          </p:nvSpPr>
                          <p:spPr bwMode="auto">
                            <a:xfrm>
                              <a:off x="1103" y="1157"/>
                              <a:ext cx="9" cy="1"/>
                            </a:xfrm>
                            <a:custGeom>
                              <a:avLst/>
                              <a:gdLst/>
                              <a:ahLst/>
                              <a:cxnLst>
                                <a:cxn ang="0">
                                  <a:pos x="0" y="0"/>
                                </a:cxn>
                                <a:cxn ang="0">
                                  <a:pos x="5" y="0"/>
                                </a:cxn>
                                <a:cxn ang="0">
                                  <a:pos x="8" y="0"/>
                                </a:cxn>
                                <a:cxn ang="0">
                                  <a:pos x="2" y="0"/>
                                </a:cxn>
                                <a:cxn ang="0">
                                  <a:pos x="0" y="0"/>
                                </a:cxn>
                              </a:cxnLst>
                              <a:rect l="0" t="0" r="r" b="b"/>
                              <a:pathLst>
                                <a:path w="9" h="1">
                                  <a:moveTo>
                                    <a:pt x="0" y="0"/>
                                  </a:moveTo>
                                  <a:lnTo>
                                    <a:pt x="5" y="0"/>
                                  </a:lnTo>
                                  <a:lnTo>
                                    <a:pt x="8" y="0"/>
                                  </a:lnTo>
                                  <a:lnTo>
                                    <a:pt x="2" y="0"/>
                                  </a:lnTo>
                                  <a:lnTo>
                                    <a:pt x="0" y="0"/>
                                  </a:lnTo>
                                </a:path>
                              </a:pathLst>
                            </a:custGeom>
                            <a:solidFill>
                              <a:srgbClr val="C08020"/>
                            </a:solidFill>
                            <a:ln w="12700" cap="rnd">
                              <a:noFill/>
                              <a:round/>
                              <a:headEnd/>
                              <a:tailEnd/>
                            </a:ln>
                            <a:effectLst/>
                          </p:spPr>
                          <p:txBody>
                            <a:bodyPr/>
                            <a:lstStyle/>
                            <a:p>
                              <a:endParaRPr lang="en-US"/>
                            </a:p>
                          </p:txBody>
                        </p:sp>
                        <p:sp>
                          <p:nvSpPr>
                            <p:cNvPr id="314" name="Oval 252"/>
                            <p:cNvSpPr>
                              <a:spLocks noChangeArrowheads="1"/>
                            </p:cNvSpPr>
                            <p:nvPr/>
                          </p:nvSpPr>
                          <p:spPr bwMode="auto">
                            <a:xfrm>
                              <a:off x="1099" y="1154"/>
                              <a:ext cx="8" cy="10"/>
                            </a:xfrm>
                            <a:prstGeom prst="ellipse">
                              <a:avLst/>
                            </a:prstGeom>
                            <a:solidFill>
                              <a:srgbClr val="C08020"/>
                            </a:solidFill>
                            <a:ln w="12700">
                              <a:noFill/>
                              <a:round/>
                              <a:headEnd/>
                              <a:tailEnd/>
                            </a:ln>
                            <a:effectLst/>
                          </p:spPr>
                          <p:txBody>
                            <a:bodyPr wrap="none" anchor="ctr"/>
                            <a:lstStyle/>
                            <a:p>
                              <a:endParaRPr lang="en-US"/>
                            </a:p>
                          </p:txBody>
                        </p:sp>
                      </p:grpSp>
                    </p:grpSp>
                    <p:grpSp>
                      <p:nvGrpSpPr>
                        <p:cNvPr id="296" name="Group 253"/>
                        <p:cNvGrpSpPr>
                          <a:grpSpLocks/>
                        </p:cNvGrpSpPr>
                        <p:nvPr/>
                      </p:nvGrpSpPr>
                      <p:grpSpPr bwMode="auto">
                        <a:xfrm>
                          <a:off x="1061" y="1157"/>
                          <a:ext cx="40" cy="15"/>
                          <a:chOff x="1061" y="1157"/>
                          <a:chExt cx="40" cy="15"/>
                        </a:xfrm>
                      </p:grpSpPr>
                      <p:grpSp>
                        <p:nvGrpSpPr>
                          <p:cNvPr id="297" name="Group 254"/>
                          <p:cNvGrpSpPr>
                            <a:grpSpLocks/>
                          </p:cNvGrpSpPr>
                          <p:nvPr/>
                        </p:nvGrpSpPr>
                        <p:grpSpPr bwMode="auto">
                          <a:xfrm>
                            <a:off x="1090" y="1157"/>
                            <a:ext cx="11" cy="9"/>
                            <a:chOff x="1090" y="1157"/>
                            <a:chExt cx="11" cy="9"/>
                          </a:xfrm>
                        </p:grpSpPr>
                        <p:sp>
                          <p:nvSpPr>
                            <p:cNvPr id="307" name="Freeform 255"/>
                            <p:cNvSpPr>
                              <a:spLocks/>
                            </p:cNvSpPr>
                            <p:nvPr/>
                          </p:nvSpPr>
                          <p:spPr bwMode="auto">
                            <a:xfrm>
                              <a:off x="1093" y="1160"/>
                              <a:ext cx="8" cy="1"/>
                            </a:xfrm>
                            <a:custGeom>
                              <a:avLst/>
                              <a:gdLst/>
                              <a:ahLst/>
                              <a:cxnLst>
                                <a:cxn ang="0">
                                  <a:pos x="0" y="0"/>
                                </a:cxn>
                                <a:cxn ang="0">
                                  <a:pos x="5" y="0"/>
                                </a:cxn>
                                <a:cxn ang="0">
                                  <a:pos x="7" y="0"/>
                                </a:cxn>
                                <a:cxn ang="0">
                                  <a:pos x="3" y="0"/>
                                </a:cxn>
                                <a:cxn ang="0">
                                  <a:pos x="0" y="0"/>
                                </a:cxn>
                              </a:cxnLst>
                              <a:rect l="0" t="0" r="r" b="b"/>
                              <a:pathLst>
                                <a:path w="8" h="1">
                                  <a:moveTo>
                                    <a:pt x="0" y="0"/>
                                  </a:moveTo>
                                  <a:lnTo>
                                    <a:pt x="5" y="0"/>
                                  </a:lnTo>
                                  <a:lnTo>
                                    <a:pt x="7" y="0"/>
                                  </a:lnTo>
                                  <a:lnTo>
                                    <a:pt x="3" y="0"/>
                                  </a:lnTo>
                                  <a:lnTo>
                                    <a:pt x="0" y="0"/>
                                  </a:lnTo>
                                </a:path>
                              </a:pathLst>
                            </a:custGeom>
                            <a:solidFill>
                              <a:srgbClr val="C08020"/>
                            </a:solidFill>
                            <a:ln w="12700" cap="rnd">
                              <a:noFill/>
                              <a:round/>
                              <a:headEnd/>
                              <a:tailEnd/>
                            </a:ln>
                            <a:effectLst/>
                          </p:spPr>
                          <p:txBody>
                            <a:bodyPr/>
                            <a:lstStyle/>
                            <a:p>
                              <a:endParaRPr lang="en-US"/>
                            </a:p>
                          </p:txBody>
                        </p:sp>
                        <p:sp>
                          <p:nvSpPr>
                            <p:cNvPr id="308" name="Oval 256"/>
                            <p:cNvSpPr>
                              <a:spLocks noChangeArrowheads="1"/>
                            </p:cNvSpPr>
                            <p:nvPr/>
                          </p:nvSpPr>
                          <p:spPr bwMode="auto">
                            <a:xfrm>
                              <a:off x="1090" y="1157"/>
                              <a:ext cx="8" cy="9"/>
                            </a:xfrm>
                            <a:prstGeom prst="ellipse">
                              <a:avLst/>
                            </a:prstGeom>
                            <a:solidFill>
                              <a:srgbClr val="C08020"/>
                            </a:solidFill>
                            <a:ln w="12700">
                              <a:noFill/>
                              <a:round/>
                              <a:headEnd/>
                              <a:tailEnd/>
                            </a:ln>
                            <a:effectLst/>
                          </p:spPr>
                          <p:txBody>
                            <a:bodyPr wrap="none" anchor="ctr"/>
                            <a:lstStyle/>
                            <a:p>
                              <a:endParaRPr lang="en-US"/>
                            </a:p>
                          </p:txBody>
                        </p:sp>
                      </p:grpSp>
                      <p:grpSp>
                        <p:nvGrpSpPr>
                          <p:cNvPr id="298" name="Group 257"/>
                          <p:cNvGrpSpPr>
                            <a:grpSpLocks/>
                          </p:cNvGrpSpPr>
                          <p:nvPr/>
                        </p:nvGrpSpPr>
                        <p:grpSpPr bwMode="auto">
                          <a:xfrm>
                            <a:off x="1080" y="1159"/>
                            <a:ext cx="11" cy="10"/>
                            <a:chOff x="1080" y="1159"/>
                            <a:chExt cx="11" cy="10"/>
                          </a:xfrm>
                        </p:grpSpPr>
                        <p:sp>
                          <p:nvSpPr>
                            <p:cNvPr id="305" name="Freeform 258"/>
                            <p:cNvSpPr>
                              <a:spLocks/>
                            </p:cNvSpPr>
                            <p:nvPr/>
                          </p:nvSpPr>
                          <p:spPr bwMode="auto">
                            <a:xfrm>
                              <a:off x="1082" y="1163"/>
                              <a:ext cx="9" cy="1"/>
                            </a:xfrm>
                            <a:custGeom>
                              <a:avLst/>
                              <a:gdLst/>
                              <a:ahLst/>
                              <a:cxnLst>
                                <a:cxn ang="0">
                                  <a:pos x="0" y="0"/>
                                </a:cxn>
                                <a:cxn ang="0">
                                  <a:pos x="5" y="0"/>
                                </a:cxn>
                                <a:cxn ang="0">
                                  <a:pos x="8" y="0"/>
                                </a:cxn>
                                <a:cxn ang="0">
                                  <a:pos x="4" y="0"/>
                                </a:cxn>
                                <a:cxn ang="0">
                                  <a:pos x="0" y="0"/>
                                </a:cxn>
                              </a:cxnLst>
                              <a:rect l="0" t="0" r="r" b="b"/>
                              <a:pathLst>
                                <a:path w="9" h="1">
                                  <a:moveTo>
                                    <a:pt x="0" y="0"/>
                                  </a:moveTo>
                                  <a:lnTo>
                                    <a:pt x="5" y="0"/>
                                  </a:lnTo>
                                  <a:lnTo>
                                    <a:pt x="8" y="0"/>
                                  </a:lnTo>
                                  <a:lnTo>
                                    <a:pt x="4" y="0"/>
                                  </a:lnTo>
                                  <a:lnTo>
                                    <a:pt x="0" y="0"/>
                                  </a:lnTo>
                                </a:path>
                              </a:pathLst>
                            </a:custGeom>
                            <a:solidFill>
                              <a:srgbClr val="C08020"/>
                            </a:solidFill>
                            <a:ln w="12700" cap="rnd">
                              <a:noFill/>
                              <a:round/>
                              <a:headEnd/>
                              <a:tailEnd/>
                            </a:ln>
                            <a:effectLst/>
                          </p:spPr>
                          <p:txBody>
                            <a:bodyPr/>
                            <a:lstStyle/>
                            <a:p>
                              <a:endParaRPr lang="en-US"/>
                            </a:p>
                          </p:txBody>
                        </p:sp>
                        <p:sp>
                          <p:nvSpPr>
                            <p:cNvPr id="306" name="Oval 259"/>
                            <p:cNvSpPr>
                              <a:spLocks noChangeArrowheads="1"/>
                            </p:cNvSpPr>
                            <p:nvPr/>
                          </p:nvSpPr>
                          <p:spPr bwMode="auto">
                            <a:xfrm>
                              <a:off x="1080" y="1159"/>
                              <a:ext cx="8" cy="10"/>
                            </a:xfrm>
                            <a:prstGeom prst="ellipse">
                              <a:avLst/>
                            </a:prstGeom>
                            <a:solidFill>
                              <a:srgbClr val="C08020"/>
                            </a:solidFill>
                            <a:ln w="12700">
                              <a:noFill/>
                              <a:round/>
                              <a:headEnd/>
                              <a:tailEnd/>
                            </a:ln>
                            <a:effectLst/>
                          </p:spPr>
                          <p:txBody>
                            <a:bodyPr wrap="none" anchor="ctr"/>
                            <a:lstStyle/>
                            <a:p>
                              <a:endParaRPr lang="en-US"/>
                            </a:p>
                          </p:txBody>
                        </p:sp>
                      </p:grpSp>
                      <p:grpSp>
                        <p:nvGrpSpPr>
                          <p:cNvPr id="299" name="Group 260"/>
                          <p:cNvGrpSpPr>
                            <a:grpSpLocks/>
                          </p:cNvGrpSpPr>
                          <p:nvPr/>
                        </p:nvGrpSpPr>
                        <p:grpSpPr bwMode="auto">
                          <a:xfrm>
                            <a:off x="1071" y="1160"/>
                            <a:ext cx="11" cy="10"/>
                            <a:chOff x="1071" y="1160"/>
                            <a:chExt cx="11" cy="10"/>
                          </a:xfrm>
                        </p:grpSpPr>
                        <p:sp>
                          <p:nvSpPr>
                            <p:cNvPr id="303" name="Freeform 261"/>
                            <p:cNvSpPr>
                              <a:spLocks/>
                            </p:cNvSpPr>
                            <p:nvPr/>
                          </p:nvSpPr>
                          <p:spPr bwMode="auto">
                            <a:xfrm>
                              <a:off x="1073" y="1165"/>
                              <a:ext cx="9" cy="1"/>
                            </a:xfrm>
                            <a:custGeom>
                              <a:avLst/>
                              <a:gdLst/>
                              <a:ahLst/>
                              <a:cxnLst>
                                <a:cxn ang="0">
                                  <a:pos x="0" y="0"/>
                                </a:cxn>
                                <a:cxn ang="0">
                                  <a:pos x="5" y="0"/>
                                </a:cxn>
                                <a:cxn ang="0">
                                  <a:pos x="8" y="0"/>
                                </a:cxn>
                                <a:cxn ang="0">
                                  <a:pos x="2" y="0"/>
                                </a:cxn>
                                <a:cxn ang="0">
                                  <a:pos x="0" y="0"/>
                                </a:cxn>
                              </a:cxnLst>
                              <a:rect l="0" t="0" r="r" b="b"/>
                              <a:pathLst>
                                <a:path w="9" h="1">
                                  <a:moveTo>
                                    <a:pt x="0" y="0"/>
                                  </a:moveTo>
                                  <a:lnTo>
                                    <a:pt x="5" y="0"/>
                                  </a:lnTo>
                                  <a:lnTo>
                                    <a:pt x="8" y="0"/>
                                  </a:lnTo>
                                  <a:lnTo>
                                    <a:pt x="2" y="0"/>
                                  </a:lnTo>
                                  <a:lnTo>
                                    <a:pt x="0" y="0"/>
                                  </a:lnTo>
                                </a:path>
                              </a:pathLst>
                            </a:custGeom>
                            <a:solidFill>
                              <a:srgbClr val="C08020"/>
                            </a:solidFill>
                            <a:ln w="12700" cap="rnd">
                              <a:noFill/>
                              <a:round/>
                              <a:headEnd/>
                              <a:tailEnd/>
                            </a:ln>
                            <a:effectLst/>
                          </p:spPr>
                          <p:txBody>
                            <a:bodyPr/>
                            <a:lstStyle/>
                            <a:p>
                              <a:endParaRPr lang="en-US"/>
                            </a:p>
                          </p:txBody>
                        </p:sp>
                        <p:sp>
                          <p:nvSpPr>
                            <p:cNvPr id="304" name="Oval 262"/>
                            <p:cNvSpPr>
                              <a:spLocks noChangeArrowheads="1"/>
                            </p:cNvSpPr>
                            <p:nvPr/>
                          </p:nvSpPr>
                          <p:spPr bwMode="auto">
                            <a:xfrm>
                              <a:off x="1071" y="1160"/>
                              <a:ext cx="8" cy="10"/>
                            </a:xfrm>
                            <a:prstGeom prst="ellipse">
                              <a:avLst/>
                            </a:prstGeom>
                            <a:solidFill>
                              <a:srgbClr val="C08020"/>
                            </a:solidFill>
                            <a:ln w="12700">
                              <a:noFill/>
                              <a:round/>
                              <a:headEnd/>
                              <a:tailEnd/>
                            </a:ln>
                            <a:effectLst/>
                          </p:spPr>
                          <p:txBody>
                            <a:bodyPr wrap="none" anchor="ctr"/>
                            <a:lstStyle/>
                            <a:p>
                              <a:endParaRPr lang="en-US"/>
                            </a:p>
                          </p:txBody>
                        </p:sp>
                      </p:grpSp>
                      <p:grpSp>
                        <p:nvGrpSpPr>
                          <p:cNvPr id="300" name="Group 263"/>
                          <p:cNvGrpSpPr>
                            <a:grpSpLocks/>
                          </p:cNvGrpSpPr>
                          <p:nvPr/>
                        </p:nvGrpSpPr>
                        <p:grpSpPr bwMode="auto">
                          <a:xfrm>
                            <a:off x="1061" y="1163"/>
                            <a:ext cx="11" cy="9"/>
                            <a:chOff x="1061" y="1163"/>
                            <a:chExt cx="11" cy="9"/>
                          </a:xfrm>
                        </p:grpSpPr>
                        <p:sp>
                          <p:nvSpPr>
                            <p:cNvPr id="301" name="Freeform 264"/>
                            <p:cNvSpPr>
                              <a:spLocks/>
                            </p:cNvSpPr>
                            <p:nvPr/>
                          </p:nvSpPr>
                          <p:spPr bwMode="auto">
                            <a:xfrm>
                              <a:off x="1064" y="1168"/>
                              <a:ext cx="8" cy="1"/>
                            </a:xfrm>
                            <a:custGeom>
                              <a:avLst/>
                              <a:gdLst/>
                              <a:ahLst/>
                              <a:cxnLst>
                                <a:cxn ang="0">
                                  <a:pos x="0" y="0"/>
                                </a:cxn>
                                <a:cxn ang="0">
                                  <a:pos x="5" y="0"/>
                                </a:cxn>
                                <a:cxn ang="0">
                                  <a:pos x="7" y="0"/>
                                </a:cxn>
                                <a:cxn ang="0">
                                  <a:pos x="2" y="0"/>
                                </a:cxn>
                                <a:cxn ang="0">
                                  <a:pos x="0" y="0"/>
                                </a:cxn>
                              </a:cxnLst>
                              <a:rect l="0" t="0" r="r" b="b"/>
                              <a:pathLst>
                                <a:path w="8" h="1">
                                  <a:moveTo>
                                    <a:pt x="0" y="0"/>
                                  </a:moveTo>
                                  <a:lnTo>
                                    <a:pt x="5" y="0"/>
                                  </a:lnTo>
                                  <a:lnTo>
                                    <a:pt x="7" y="0"/>
                                  </a:lnTo>
                                  <a:lnTo>
                                    <a:pt x="2" y="0"/>
                                  </a:lnTo>
                                  <a:lnTo>
                                    <a:pt x="0" y="0"/>
                                  </a:lnTo>
                                </a:path>
                              </a:pathLst>
                            </a:custGeom>
                            <a:solidFill>
                              <a:srgbClr val="C08020"/>
                            </a:solidFill>
                            <a:ln w="12700" cap="rnd">
                              <a:noFill/>
                              <a:round/>
                              <a:headEnd/>
                              <a:tailEnd/>
                            </a:ln>
                            <a:effectLst/>
                          </p:spPr>
                          <p:txBody>
                            <a:bodyPr/>
                            <a:lstStyle/>
                            <a:p>
                              <a:endParaRPr lang="en-US"/>
                            </a:p>
                          </p:txBody>
                        </p:sp>
                        <p:sp>
                          <p:nvSpPr>
                            <p:cNvPr id="302" name="Oval 265"/>
                            <p:cNvSpPr>
                              <a:spLocks noChangeArrowheads="1"/>
                            </p:cNvSpPr>
                            <p:nvPr/>
                          </p:nvSpPr>
                          <p:spPr bwMode="auto">
                            <a:xfrm>
                              <a:off x="1061" y="1163"/>
                              <a:ext cx="8" cy="9"/>
                            </a:xfrm>
                            <a:prstGeom prst="ellipse">
                              <a:avLst/>
                            </a:prstGeom>
                            <a:solidFill>
                              <a:srgbClr val="C08020"/>
                            </a:solidFill>
                            <a:ln w="12700">
                              <a:noFill/>
                              <a:round/>
                              <a:headEnd/>
                              <a:tailEnd/>
                            </a:ln>
                            <a:effectLst/>
                          </p:spPr>
                          <p:txBody>
                            <a:bodyPr wrap="none" anchor="ctr"/>
                            <a:lstStyle/>
                            <a:p>
                              <a:endParaRPr lang="en-US"/>
                            </a:p>
                          </p:txBody>
                        </p:sp>
                      </p:grpSp>
                    </p:grpSp>
                  </p:grpSp>
                  <p:grpSp>
                    <p:nvGrpSpPr>
                      <p:cNvPr id="253" name="Group 266"/>
                      <p:cNvGrpSpPr>
                        <a:grpSpLocks/>
                      </p:cNvGrpSpPr>
                      <p:nvPr/>
                    </p:nvGrpSpPr>
                    <p:grpSpPr bwMode="auto">
                      <a:xfrm>
                        <a:off x="1024" y="1146"/>
                        <a:ext cx="149" cy="95"/>
                        <a:chOff x="1024" y="1146"/>
                        <a:chExt cx="149" cy="95"/>
                      </a:xfrm>
                    </p:grpSpPr>
                    <p:grpSp>
                      <p:nvGrpSpPr>
                        <p:cNvPr id="254" name="Group 267"/>
                        <p:cNvGrpSpPr>
                          <a:grpSpLocks/>
                        </p:cNvGrpSpPr>
                        <p:nvPr/>
                      </p:nvGrpSpPr>
                      <p:grpSpPr bwMode="auto">
                        <a:xfrm>
                          <a:off x="1024" y="1151"/>
                          <a:ext cx="149" cy="90"/>
                          <a:chOff x="1024" y="1151"/>
                          <a:chExt cx="149" cy="90"/>
                        </a:xfrm>
                      </p:grpSpPr>
                      <p:grpSp>
                        <p:nvGrpSpPr>
                          <p:cNvPr id="285" name="Group 268"/>
                          <p:cNvGrpSpPr>
                            <a:grpSpLocks/>
                          </p:cNvGrpSpPr>
                          <p:nvPr/>
                        </p:nvGrpSpPr>
                        <p:grpSpPr bwMode="auto">
                          <a:xfrm>
                            <a:off x="1024" y="1151"/>
                            <a:ext cx="149" cy="90"/>
                            <a:chOff x="1024" y="1151"/>
                            <a:chExt cx="149" cy="90"/>
                          </a:xfrm>
                        </p:grpSpPr>
                        <p:grpSp>
                          <p:nvGrpSpPr>
                            <p:cNvPr id="287" name="Group 269"/>
                            <p:cNvGrpSpPr>
                              <a:grpSpLocks/>
                            </p:cNvGrpSpPr>
                            <p:nvPr/>
                          </p:nvGrpSpPr>
                          <p:grpSpPr bwMode="auto">
                            <a:xfrm>
                              <a:off x="1024" y="1165"/>
                              <a:ext cx="112" cy="76"/>
                              <a:chOff x="1024" y="1165"/>
                              <a:chExt cx="112" cy="76"/>
                            </a:xfrm>
                          </p:grpSpPr>
                          <p:sp>
                            <p:nvSpPr>
                              <p:cNvPr id="290" name="Freeform 270"/>
                              <p:cNvSpPr>
                                <a:spLocks/>
                              </p:cNvSpPr>
                              <p:nvPr/>
                            </p:nvSpPr>
                            <p:spPr bwMode="auto">
                              <a:xfrm>
                                <a:off x="1024" y="1165"/>
                                <a:ext cx="112" cy="76"/>
                              </a:xfrm>
                              <a:custGeom>
                                <a:avLst/>
                                <a:gdLst/>
                                <a:ahLst/>
                                <a:cxnLst>
                                  <a:cxn ang="0">
                                    <a:pos x="0" y="20"/>
                                  </a:cxn>
                                  <a:cxn ang="0">
                                    <a:pos x="7" y="25"/>
                                  </a:cxn>
                                  <a:cxn ang="0">
                                    <a:pos x="7" y="16"/>
                                  </a:cxn>
                                  <a:cxn ang="0">
                                    <a:pos x="13" y="7"/>
                                  </a:cxn>
                                  <a:cxn ang="0">
                                    <a:pos x="61" y="0"/>
                                  </a:cxn>
                                  <a:cxn ang="0">
                                    <a:pos x="111" y="27"/>
                                  </a:cxn>
                                  <a:cxn ang="0">
                                    <a:pos x="111" y="59"/>
                                  </a:cxn>
                                  <a:cxn ang="0">
                                    <a:pos x="64" y="75"/>
                                  </a:cxn>
                                  <a:cxn ang="0">
                                    <a:pos x="14" y="37"/>
                                  </a:cxn>
                                  <a:cxn ang="0">
                                    <a:pos x="14" y="44"/>
                                  </a:cxn>
                                  <a:cxn ang="0">
                                    <a:pos x="9" y="40"/>
                                  </a:cxn>
                                  <a:cxn ang="0">
                                    <a:pos x="9" y="33"/>
                                  </a:cxn>
                                  <a:cxn ang="0">
                                    <a:pos x="0" y="28"/>
                                  </a:cxn>
                                  <a:cxn ang="0">
                                    <a:pos x="0" y="20"/>
                                  </a:cxn>
                                </a:cxnLst>
                                <a:rect l="0" t="0" r="r" b="b"/>
                                <a:pathLst>
                                  <a:path w="112" h="76">
                                    <a:moveTo>
                                      <a:pt x="0" y="20"/>
                                    </a:moveTo>
                                    <a:lnTo>
                                      <a:pt x="7" y="25"/>
                                    </a:lnTo>
                                    <a:lnTo>
                                      <a:pt x="7" y="16"/>
                                    </a:lnTo>
                                    <a:lnTo>
                                      <a:pt x="13" y="7"/>
                                    </a:lnTo>
                                    <a:lnTo>
                                      <a:pt x="61" y="0"/>
                                    </a:lnTo>
                                    <a:lnTo>
                                      <a:pt x="111" y="27"/>
                                    </a:lnTo>
                                    <a:lnTo>
                                      <a:pt x="111" y="59"/>
                                    </a:lnTo>
                                    <a:lnTo>
                                      <a:pt x="64" y="75"/>
                                    </a:lnTo>
                                    <a:lnTo>
                                      <a:pt x="14" y="37"/>
                                    </a:lnTo>
                                    <a:lnTo>
                                      <a:pt x="14" y="44"/>
                                    </a:lnTo>
                                    <a:lnTo>
                                      <a:pt x="9" y="40"/>
                                    </a:lnTo>
                                    <a:lnTo>
                                      <a:pt x="9" y="33"/>
                                    </a:lnTo>
                                    <a:lnTo>
                                      <a:pt x="0" y="28"/>
                                    </a:lnTo>
                                    <a:lnTo>
                                      <a:pt x="0" y="20"/>
                                    </a:lnTo>
                                  </a:path>
                                </a:pathLst>
                              </a:custGeom>
                              <a:solidFill>
                                <a:srgbClr val="A0A0C0"/>
                              </a:solidFill>
                              <a:ln w="12700" cap="rnd" cmpd="sng">
                                <a:solidFill>
                                  <a:srgbClr val="000000"/>
                                </a:solidFill>
                                <a:prstDash val="solid"/>
                                <a:round/>
                                <a:headEnd type="none" w="med" len="med"/>
                                <a:tailEnd type="none" w="med" len="med"/>
                              </a:ln>
                              <a:effectLst/>
                            </p:spPr>
                            <p:txBody>
                              <a:bodyPr/>
                              <a:lstStyle/>
                              <a:p>
                                <a:endParaRPr lang="en-US"/>
                              </a:p>
                            </p:txBody>
                          </p:sp>
                          <p:sp>
                            <p:nvSpPr>
                              <p:cNvPr id="291" name="Freeform 271"/>
                              <p:cNvSpPr>
                                <a:spLocks/>
                              </p:cNvSpPr>
                              <p:nvPr/>
                            </p:nvSpPr>
                            <p:spPr bwMode="auto">
                              <a:xfrm>
                                <a:off x="1024" y="1181"/>
                                <a:ext cx="9" cy="10"/>
                              </a:xfrm>
                              <a:custGeom>
                                <a:avLst/>
                                <a:gdLst/>
                                <a:ahLst/>
                                <a:cxnLst>
                                  <a:cxn ang="0">
                                    <a:pos x="0" y="5"/>
                                  </a:cxn>
                                  <a:cxn ang="0">
                                    <a:pos x="8" y="9"/>
                                  </a:cxn>
                                  <a:cxn ang="0">
                                    <a:pos x="8" y="0"/>
                                  </a:cxn>
                                  <a:cxn ang="0">
                                    <a:pos x="0" y="5"/>
                                  </a:cxn>
                                </a:cxnLst>
                                <a:rect l="0" t="0" r="r" b="b"/>
                                <a:pathLst>
                                  <a:path w="9" h="10">
                                    <a:moveTo>
                                      <a:pt x="0" y="5"/>
                                    </a:moveTo>
                                    <a:lnTo>
                                      <a:pt x="8" y="9"/>
                                    </a:lnTo>
                                    <a:lnTo>
                                      <a:pt x="8" y="0"/>
                                    </a:lnTo>
                                    <a:lnTo>
                                      <a:pt x="0" y="5"/>
                                    </a:lnTo>
                                  </a:path>
                                </a:pathLst>
                              </a:custGeom>
                              <a:solidFill>
                                <a:srgbClr val="8080A0"/>
                              </a:solidFill>
                              <a:ln w="12700" cap="rnd" cmpd="sng">
                                <a:solidFill>
                                  <a:srgbClr val="000000"/>
                                </a:solidFill>
                                <a:prstDash val="solid"/>
                                <a:round/>
                                <a:headEnd type="none" w="med" len="med"/>
                                <a:tailEnd type="none" w="med" len="med"/>
                              </a:ln>
                              <a:effectLst/>
                            </p:spPr>
                            <p:txBody>
                              <a:bodyPr/>
                              <a:lstStyle/>
                              <a:p>
                                <a:endParaRPr lang="en-US"/>
                              </a:p>
                            </p:txBody>
                          </p:sp>
                          <p:sp>
                            <p:nvSpPr>
                              <p:cNvPr id="292" name="Freeform 272"/>
                              <p:cNvSpPr>
                                <a:spLocks/>
                              </p:cNvSpPr>
                              <p:nvPr/>
                            </p:nvSpPr>
                            <p:spPr bwMode="auto">
                              <a:xfrm>
                                <a:off x="1038" y="1202"/>
                                <a:ext cx="9" cy="11"/>
                              </a:xfrm>
                              <a:custGeom>
                                <a:avLst/>
                                <a:gdLst/>
                                <a:ahLst/>
                                <a:cxnLst>
                                  <a:cxn ang="0">
                                    <a:pos x="0" y="10"/>
                                  </a:cxn>
                                  <a:cxn ang="0">
                                    <a:pos x="0" y="0"/>
                                  </a:cxn>
                                  <a:cxn ang="0">
                                    <a:pos x="8" y="7"/>
                                  </a:cxn>
                                  <a:cxn ang="0">
                                    <a:pos x="0" y="10"/>
                                  </a:cxn>
                                </a:cxnLst>
                                <a:rect l="0" t="0" r="r" b="b"/>
                                <a:pathLst>
                                  <a:path w="9" h="11">
                                    <a:moveTo>
                                      <a:pt x="0" y="10"/>
                                    </a:moveTo>
                                    <a:lnTo>
                                      <a:pt x="0" y="0"/>
                                    </a:lnTo>
                                    <a:lnTo>
                                      <a:pt x="8" y="7"/>
                                    </a:lnTo>
                                    <a:lnTo>
                                      <a:pt x="0" y="10"/>
                                    </a:lnTo>
                                  </a:path>
                                </a:pathLst>
                              </a:custGeom>
                              <a:solidFill>
                                <a:srgbClr val="606080"/>
                              </a:solidFill>
                              <a:ln w="12700" cap="rnd" cmpd="sng">
                                <a:solidFill>
                                  <a:srgbClr val="000000"/>
                                </a:solidFill>
                                <a:prstDash val="solid"/>
                                <a:round/>
                                <a:headEnd type="none" w="med" len="med"/>
                                <a:tailEnd type="none" w="med" len="med"/>
                              </a:ln>
                              <a:effectLst/>
                            </p:spPr>
                            <p:txBody>
                              <a:bodyPr/>
                              <a:lstStyle/>
                              <a:p>
                                <a:endParaRPr lang="en-US"/>
                              </a:p>
                            </p:txBody>
                          </p:sp>
                        </p:grpSp>
                        <p:sp>
                          <p:nvSpPr>
                            <p:cNvPr id="288" name="Freeform 273"/>
                            <p:cNvSpPr>
                              <a:spLocks/>
                            </p:cNvSpPr>
                            <p:nvPr/>
                          </p:nvSpPr>
                          <p:spPr bwMode="auto">
                            <a:xfrm>
                              <a:off x="1136" y="1169"/>
                              <a:ext cx="37" cy="54"/>
                            </a:xfrm>
                            <a:custGeom>
                              <a:avLst/>
                              <a:gdLst/>
                              <a:ahLst/>
                              <a:cxnLst>
                                <a:cxn ang="0">
                                  <a:pos x="0" y="22"/>
                                </a:cxn>
                                <a:cxn ang="0">
                                  <a:pos x="0" y="53"/>
                                </a:cxn>
                                <a:cxn ang="0">
                                  <a:pos x="36" y="31"/>
                                </a:cxn>
                                <a:cxn ang="0">
                                  <a:pos x="36" y="0"/>
                                </a:cxn>
                                <a:cxn ang="0">
                                  <a:pos x="0" y="22"/>
                                </a:cxn>
                              </a:cxnLst>
                              <a:rect l="0" t="0" r="r" b="b"/>
                              <a:pathLst>
                                <a:path w="37" h="54">
                                  <a:moveTo>
                                    <a:pt x="0" y="22"/>
                                  </a:moveTo>
                                  <a:lnTo>
                                    <a:pt x="0" y="53"/>
                                  </a:lnTo>
                                  <a:lnTo>
                                    <a:pt x="36" y="31"/>
                                  </a:lnTo>
                                  <a:lnTo>
                                    <a:pt x="36" y="0"/>
                                  </a:lnTo>
                                  <a:lnTo>
                                    <a:pt x="0" y="22"/>
                                  </a:lnTo>
                                </a:path>
                              </a:pathLst>
                            </a:custGeom>
                            <a:solidFill>
                              <a:srgbClr val="606080"/>
                            </a:solidFill>
                            <a:ln w="12700" cap="rnd" cmpd="sng">
                              <a:solidFill>
                                <a:srgbClr val="000000"/>
                              </a:solidFill>
                              <a:prstDash val="solid"/>
                              <a:round/>
                              <a:headEnd type="none" w="med" len="med"/>
                              <a:tailEnd type="none" w="med" len="med"/>
                            </a:ln>
                            <a:effectLst/>
                          </p:spPr>
                          <p:txBody>
                            <a:bodyPr/>
                            <a:lstStyle/>
                            <a:p>
                              <a:endParaRPr lang="en-US"/>
                            </a:p>
                          </p:txBody>
                        </p:sp>
                        <p:sp>
                          <p:nvSpPr>
                            <p:cNvPr id="289" name="Freeform 274"/>
                            <p:cNvSpPr>
                              <a:spLocks/>
                            </p:cNvSpPr>
                            <p:nvPr/>
                          </p:nvSpPr>
                          <p:spPr bwMode="auto">
                            <a:xfrm>
                              <a:off x="1086" y="1151"/>
                              <a:ext cx="87" cy="41"/>
                            </a:xfrm>
                            <a:custGeom>
                              <a:avLst/>
                              <a:gdLst/>
                              <a:ahLst/>
                              <a:cxnLst>
                                <a:cxn ang="0">
                                  <a:pos x="0" y="14"/>
                                </a:cxn>
                                <a:cxn ang="0">
                                  <a:pos x="50" y="40"/>
                                </a:cxn>
                                <a:cxn ang="0">
                                  <a:pos x="86" y="18"/>
                                </a:cxn>
                                <a:cxn ang="0">
                                  <a:pos x="45" y="0"/>
                                </a:cxn>
                                <a:cxn ang="0">
                                  <a:pos x="0" y="14"/>
                                </a:cxn>
                              </a:cxnLst>
                              <a:rect l="0" t="0" r="r" b="b"/>
                              <a:pathLst>
                                <a:path w="87" h="41">
                                  <a:moveTo>
                                    <a:pt x="0" y="14"/>
                                  </a:moveTo>
                                  <a:lnTo>
                                    <a:pt x="50" y="40"/>
                                  </a:lnTo>
                                  <a:lnTo>
                                    <a:pt x="86" y="18"/>
                                  </a:lnTo>
                                  <a:lnTo>
                                    <a:pt x="45" y="0"/>
                                  </a:lnTo>
                                  <a:lnTo>
                                    <a:pt x="0" y="14"/>
                                  </a:lnTo>
                                </a:path>
                              </a:pathLst>
                            </a:custGeom>
                            <a:solidFill>
                              <a:srgbClr val="C0C0E0"/>
                            </a:solidFill>
                            <a:ln w="12700" cap="rnd" cmpd="sng">
                              <a:solidFill>
                                <a:srgbClr val="000000"/>
                              </a:solidFill>
                              <a:prstDash val="solid"/>
                              <a:round/>
                              <a:headEnd type="none" w="med" len="med"/>
                              <a:tailEnd type="none" w="med" len="med"/>
                            </a:ln>
                            <a:effectLst/>
                          </p:spPr>
                          <p:txBody>
                            <a:bodyPr/>
                            <a:lstStyle/>
                            <a:p>
                              <a:endParaRPr lang="en-US"/>
                            </a:p>
                          </p:txBody>
                        </p:sp>
                      </p:grpSp>
                      <p:sp>
                        <p:nvSpPr>
                          <p:cNvPr id="286" name="Freeform 275"/>
                          <p:cNvSpPr>
                            <a:spLocks/>
                          </p:cNvSpPr>
                          <p:nvPr/>
                        </p:nvSpPr>
                        <p:spPr bwMode="auto">
                          <a:xfrm>
                            <a:off x="1037" y="1151"/>
                            <a:ext cx="94" cy="22"/>
                          </a:xfrm>
                          <a:custGeom>
                            <a:avLst/>
                            <a:gdLst/>
                            <a:ahLst/>
                            <a:cxnLst>
                              <a:cxn ang="0">
                                <a:pos x="0" y="21"/>
                              </a:cxn>
                              <a:cxn ang="0">
                                <a:pos x="49" y="15"/>
                              </a:cxn>
                              <a:cxn ang="0">
                                <a:pos x="93" y="0"/>
                              </a:cxn>
                              <a:cxn ang="0">
                                <a:pos x="40" y="10"/>
                              </a:cxn>
                              <a:cxn ang="0">
                                <a:pos x="0" y="21"/>
                              </a:cxn>
                            </a:cxnLst>
                            <a:rect l="0" t="0" r="r" b="b"/>
                            <a:pathLst>
                              <a:path w="94" h="22">
                                <a:moveTo>
                                  <a:pt x="0" y="21"/>
                                </a:moveTo>
                                <a:lnTo>
                                  <a:pt x="49" y="15"/>
                                </a:lnTo>
                                <a:lnTo>
                                  <a:pt x="93" y="0"/>
                                </a:lnTo>
                                <a:lnTo>
                                  <a:pt x="40" y="10"/>
                                </a:lnTo>
                                <a:lnTo>
                                  <a:pt x="0" y="21"/>
                                </a:lnTo>
                              </a:path>
                            </a:pathLst>
                          </a:custGeom>
                          <a:solidFill>
                            <a:srgbClr val="8080A0"/>
                          </a:solidFill>
                          <a:ln w="12700" cap="rnd" cmpd="sng">
                            <a:solidFill>
                              <a:srgbClr val="000000"/>
                            </a:solidFill>
                            <a:prstDash val="solid"/>
                            <a:round/>
                            <a:headEnd type="none" w="med" len="med"/>
                            <a:tailEnd type="none" w="med" len="med"/>
                          </a:ln>
                          <a:effectLst/>
                        </p:spPr>
                        <p:txBody>
                          <a:bodyPr/>
                          <a:lstStyle/>
                          <a:p>
                            <a:endParaRPr lang="en-US"/>
                          </a:p>
                        </p:txBody>
                      </p:sp>
                    </p:grpSp>
                    <p:grpSp>
                      <p:nvGrpSpPr>
                        <p:cNvPr id="255" name="Group 276"/>
                        <p:cNvGrpSpPr>
                          <a:grpSpLocks/>
                        </p:cNvGrpSpPr>
                        <p:nvPr/>
                      </p:nvGrpSpPr>
                      <p:grpSpPr bwMode="auto">
                        <a:xfrm>
                          <a:off x="1108" y="1147"/>
                          <a:ext cx="62" cy="23"/>
                          <a:chOff x="1108" y="1147"/>
                          <a:chExt cx="62" cy="23"/>
                        </a:xfrm>
                      </p:grpSpPr>
                      <p:sp>
                        <p:nvSpPr>
                          <p:cNvPr id="282" name="Freeform 277"/>
                          <p:cNvSpPr>
                            <a:spLocks/>
                          </p:cNvSpPr>
                          <p:nvPr/>
                        </p:nvSpPr>
                        <p:spPr bwMode="auto">
                          <a:xfrm>
                            <a:off x="1108" y="1158"/>
                            <a:ext cx="26" cy="12"/>
                          </a:xfrm>
                          <a:custGeom>
                            <a:avLst/>
                            <a:gdLst/>
                            <a:ahLst/>
                            <a:cxnLst>
                              <a:cxn ang="0">
                                <a:pos x="0" y="9"/>
                              </a:cxn>
                              <a:cxn ang="0">
                                <a:pos x="1" y="11"/>
                              </a:cxn>
                              <a:cxn ang="0">
                                <a:pos x="25" y="3"/>
                              </a:cxn>
                              <a:cxn ang="0">
                                <a:pos x="24" y="0"/>
                              </a:cxn>
                              <a:cxn ang="0">
                                <a:pos x="0" y="9"/>
                              </a:cxn>
                            </a:cxnLst>
                            <a:rect l="0" t="0" r="r" b="b"/>
                            <a:pathLst>
                              <a:path w="26" h="12">
                                <a:moveTo>
                                  <a:pt x="0" y="9"/>
                                </a:moveTo>
                                <a:lnTo>
                                  <a:pt x="1" y="11"/>
                                </a:lnTo>
                                <a:lnTo>
                                  <a:pt x="25" y="3"/>
                                </a:lnTo>
                                <a:lnTo>
                                  <a:pt x="24" y="0"/>
                                </a:lnTo>
                                <a:lnTo>
                                  <a:pt x="0" y="9"/>
                                </a:lnTo>
                              </a:path>
                            </a:pathLst>
                          </a:custGeom>
                          <a:solidFill>
                            <a:srgbClr val="606080"/>
                          </a:solidFill>
                          <a:ln w="12700" cap="rnd" cmpd="sng">
                            <a:solidFill>
                              <a:srgbClr val="000000"/>
                            </a:solidFill>
                            <a:prstDash val="solid"/>
                            <a:round/>
                            <a:headEnd type="none" w="med" len="med"/>
                            <a:tailEnd type="none" w="med" len="med"/>
                          </a:ln>
                          <a:effectLst/>
                        </p:spPr>
                        <p:txBody>
                          <a:bodyPr/>
                          <a:lstStyle/>
                          <a:p>
                            <a:endParaRPr lang="en-US"/>
                          </a:p>
                        </p:txBody>
                      </p:sp>
                      <p:sp>
                        <p:nvSpPr>
                          <p:cNvPr id="283" name="Freeform 278"/>
                          <p:cNvSpPr>
                            <a:spLocks/>
                          </p:cNvSpPr>
                          <p:nvPr/>
                        </p:nvSpPr>
                        <p:spPr bwMode="auto">
                          <a:xfrm>
                            <a:off x="1110" y="1153"/>
                            <a:ext cx="23" cy="12"/>
                          </a:xfrm>
                          <a:custGeom>
                            <a:avLst/>
                            <a:gdLst/>
                            <a:ahLst/>
                            <a:cxnLst>
                              <a:cxn ang="0">
                                <a:pos x="0" y="11"/>
                              </a:cxn>
                              <a:cxn ang="0">
                                <a:pos x="1" y="10"/>
                              </a:cxn>
                              <a:cxn ang="0">
                                <a:pos x="1" y="7"/>
                              </a:cxn>
                              <a:cxn ang="0">
                                <a:pos x="2" y="6"/>
                              </a:cxn>
                              <a:cxn ang="0">
                                <a:pos x="5" y="4"/>
                              </a:cxn>
                              <a:cxn ang="0">
                                <a:pos x="6" y="2"/>
                              </a:cxn>
                              <a:cxn ang="0">
                                <a:pos x="8" y="1"/>
                              </a:cxn>
                              <a:cxn ang="0">
                                <a:pos x="10" y="1"/>
                              </a:cxn>
                              <a:cxn ang="0">
                                <a:pos x="13" y="0"/>
                              </a:cxn>
                              <a:cxn ang="0">
                                <a:pos x="22" y="1"/>
                              </a:cxn>
                              <a:cxn ang="0">
                                <a:pos x="21" y="2"/>
                              </a:cxn>
                              <a:cxn ang="0">
                                <a:pos x="20" y="4"/>
                              </a:cxn>
                              <a:cxn ang="0">
                                <a:pos x="20" y="5"/>
                              </a:cxn>
                              <a:cxn ang="0">
                                <a:pos x="0" y="11"/>
                              </a:cxn>
                            </a:cxnLst>
                            <a:rect l="0" t="0" r="r" b="b"/>
                            <a:pathLst>
                              <a:path w="23" h="12">
                                <a:moveTo>
                                  <a:pt x="0" y="11"/>
                                </a:moveTo>
                                <a:lnTo>
                                  <a:pt x="1" y="10"/>
                                </a:lnTo>
                                <a:lnTo>
                                  <a:pt x="1" y="7"/>
                                </a:lnTo>
                                <a:lnTo>
                                  <a:pt x="2" y="6"/>
                                </a:lnTo>
                                <a:lnTo>
                                  <a:pt x="5" y="4"/>
                                </a:lnTo>
                                <a:lnTo>
                                  <a:pt x="6" y="2"/>
                                </a:lnTo>
                                <a:lnTo>
                                  <a:pt x="8" y="1"/>
                                </a:lnTo>
                                <a:lnTo>
                                  <a:pt x="10" y="1"/>
                                </a:lnTo>
                                <a:lnTo>
                                  <a:pt x="13" y="0"/>
                                </a:lnTo>
                                <a:lnTo>
                                  <a:pt x="22" y="1"/>
                                </a:lnTo>
                                <a:lnTo>
                                  <a:pt x="21" y="2"/>
                                </a:lnTo>
                                <a:lnTo>
                                  <a:pt x="20" y="4"/>
                                </a:lnTo>
                                <a:lnTo>
                                  <a:pt x="20" y="5"/>
                                </a:lnTo>
                                <a:lnTo>
                                  <a:pt x="0" y="11"/>
                                </a:lnTo>
                              </a:path>
                            </a:pathLst>
                          </a:custGeom>
                          <a:solidFill>
                            <a:srgbClr val="E0E0FF"/>
                          </a:solidFill>
                          <a:ln w="12700" cap="rnd">
                            <a:noFill/>
                            <a:round/>
                            <a:headEnd/>
                            <a:tailEnd/>
                          </a:ln>
                          <a:effectLst/>
                        </p:spPr>
                        <p:txBody>
                          <a:bodyPr/>
                          <a:lstStyle/>
                          <a:p>
                            <a:endParaRPr lang="en-US"/>
                          </a:p>
                        </p:txBody>
                      </p:sp>
                      <p:sp>
                        <p:nvSpPr>
                          <p:cNvPr id="284" name="Freeform 279"/>
                          <p:cNvSpPr>
                            <a:spLocks/>
                          </p:cNvSpPr>
                          <p:nvPr/>
                        </p:nvSpPr>
                        <p:spPr bwMode="auto">
                          <a:xfrm>
                            <a:off x="1125" y="1147"/>
                            <a:ext cx="45" cy="21"/>
                          </a:xfrm>
                          <a:custGeom>
                            <a:avLst/>
                            <a:gdLst/>
                            <a:ahLst/>
                            <a:cxnLst>
                              <a:cxn ang="0">
                                <a:pos x="0" y="5"/>
                              </a:cxn>
                              <a:cxn ang="0">
                                <a:pos x="6" y="5"/>
                              </a:cxn>
                              <a:cxn ang="0">
                                <a:pos x="8" y="6"/>
                              </a:cxn>
                              <a:cxn ang="0">
                                <a:pos x="10" y="7"/>
                              </a:cxn>
                              <a:cxn ang="0">
                                <a:pos x="14" y="8"/>
                              </a:cxn>
                              <a:cxn ang="0">
                                <a:pos x="16" y="9"/>
                              </a:cxn>
                              <a:cxn ang="0">
                                <a:pos x="18" y="12"/>
                              </a:cxn>
                              <a:cxn ang="0">
                                <a:pos x="20" y="15"/>
                              </a:cxn>
                              <a:cxn ang="0">
                                <a:pos x="23" y="18"/>
                              </a:cxn>
                              <a:cxn ang="0">
                                <a:pos x="24" y="20"/>
                              </a:cxn>
                              <a:cxn ang="0">
                                <a:pos x="44" y="10"/>
                              </a:cxn>
                              <a:cxn ang="0">
                                <a:pos x="43" y="8"/>
                              </a:cxn>
                              <a:cxn ang="0">
                                <a:pos x="42" y="5"/>
                              </a:cxn>
                              <a:cxn ang="0">
                                <a:pos x="39" y="4"/>
                              </a:cxn>
                              <a:cxn ang="0">
                                <a:pos x="37" y="2"/>
                              </a:cxn>
                              <a:cxn ang="0">
                                <a:pos x="35" y="1"/>
                              </a:cxn>
                              <a:cxn ang="0">
                                <a:pos x="33" y="0"/>
                              </a:cxn>
                              <a:cxn ang="0">
                                <a:pos x="25" y="1"/>
                              </a:cxn>
                              <a:cxn ang="0">
                                <a:pos x="16" y="2"/>
                              </a:cxn>
                              <a:cxn ang="0">
                                <a:pos x="0" y="5"/>
                              </a:cxn>
                            </a:cxnLst>
                            <a:rect l="0" t="0" r="r" b="b"/>
                            <a:pathLst>
                              <a:path w="45" h="21">
                                <a:moveTo>
                                  <a:pt x="0" y="5"/>
                                </a:moveTo>
                                <a:lnTo>
                                  <a:pt x="6" y="5"/>
                                </a:lnTo>
                                <a:lnTo>
                                  <a:pt x="8" y="6"/>
                                </a:lnTo>
                                <a:lnTo>
                                  <a:pt x="10" y="7"/>
                                </a:lnTo>
                                <a:lnTo>
                                  <a:pt x="14" y="8"/>
                                </a:lnTo>
                                <a:lnTo>
                                  <a:pt x="16" y="9"/>
                                </a:lnTo>
                                <a:lnTo>
                                  <a:pt x="18" y="12"/>
                                </a:lnTo>
                                <a:lnTo>
                                  <a:pt x="20" y="15"/>
                                </a:lnTo>
                                <a:lnTo>
                                  <a:pt x="23" y="18"/>
                                </a:lnTo>
                                <a:lnTo>
                                  <a:pt x="24" y="20"/>
                                </a:lnTo>
                                <a:lnTo>
                                  <a:pt x="44" y="10"/>
                                </a:lnTo>
                                <a:lnTo>
                                  <a:pt x="43" y="8"/>
                                </a:lnTo>
                                <a:lnTo>
                                  <a:pt x="42" y="5"/>
                                </a:lnTo>
                                <a:lnTo>
                                  <a:pt x="39" y="4"/>
                                </a:lnTo>
                                <a:lnTo>
                                  <a:pt x="37" y="2"/>
                                </a:lnTo>
                                <a:lnTo>
                                  <a:pt x="35" y="1"/>
                                </a:lnTo>
                                <a:lnTo>
                                  <a:pt x="33" y="0"/>
                                </a:lnTo>
                                <a:lnTo>
                                  <a:pt x="25" y="1"/>
                                </a:lnTo>
                                <a:lnTo>
                                  <a:pt x="16" y="2"/>
                                </a:lnTo>
                                <a:lnTo>
                                  <a:pt x="0" y="5"/>
                                </a:lnTo>
                              </a:path>
                            </a:pathLst>
                          </a:custGeom>
                          <a:solidFill>
                            <a:srgbClr val="FFFFFF"/>
                          </a:solidFill>
                          <a:ln w="12700" cap="rnd">
                            <a:noFill/>
                            <a:round/>
                            <a:headEnd/>
                            <a:tailEnd/>
                          </a:ln>
                          <a:effectLst/>
                        </p:spPr>
                        <p:txBody>
                          <a:bodyPr/>
                          <a:lstStyle/>
                          <a:p>
                            <a:endParaRPr lang="en-US"/>
                          </a:p>
                        </p:txBody>
                      </p:sp>
                    </p:grpSp>
                    <p:grpSp>
                      <p:nvGrpSpPr>
                        <p:cNvPr id="256" name="Group 280"/>
                        <p:cNvGrpSpPr>
                          <a:grpSpLocks/>
                        </p:cNvGrpSpPr>
                        <p:nvPr/>
                      </p:nvGrpSpPr>
                      <p:grpSpPr bwMode="auto">
                        <a:xfrm>
                          <a:off x="1085" y="1146"/>
                          <a:ext cx="39" cy="21"/>
                          <a:chOff x="1085" y="1146"/>
                          <a:chExt cx="39" cy="21"/>
                        </a:xfrm>
                      </p:grpSpPr>
                      <p:grpSp>
                        <p:nvGrpSpPr>
                          <p:cNvPr id="270" name="Group 281"/>
                          <p:cNvGrpSpPr>
                            <a:grpSpLocks/>
                          </p:cNvGrpSpPr>
                          <p:nvPr/>
                        </p:nvGrpSpPr>
                        <p:grpSpPr bwMode="auto">
                          <a:xfrm>
                            <a:off x="1113" y="1146"/>
                            <a:ext cx="11" cy="14"/>
                            <a:chOff x="1113" y="1146"/>
                            <a:chExt cx="11" cy="14"/>
                          </a:xfrm>
                        </p:grpSpPr>
                        <p:sp>
                          <p:nvSpPr>
                            <p:cNvPr id="280" name="Freeform 282"/>
                            <p:cNvSpPr>
                              <a:spLocks/>
                            </p:cNvSpPr>
                            <p:nvPr/>
                          </p:nvSpPr>
                          <p:spPr bwMode="auto">
                            <a:xfrm>
                              <a:off x="1115" y="1150"/>
                              <a:ext cx="9" cy="10"/>
                            </a:xfrm>
                            <a:custGeom>
                              <a:avLst/>
                              <a:gdLst/>
                              <a:ahLst/>
                              <a:cxnLst>
                                <a:cxn ang="0">
                                  <a:pos x="0" y="0"/>
                                </a:cxn>
                                <a:cxn ang="0">
                                  <a:pos x="5" y="9"/>
                                </a:cxn>
                                <a:cxn ang="0">
                                  <a:pos x="8" y="9"/>
                                </a:cxn>
                                <a:cxn ang="0">
                                  <a:pos x="2" y="0"/>
                                </a:cxn>
                                <a:cxn ang="0">
                                  <a:pos x="0" y="0"/>
                                </a:cxn>
                              </a:cxnLst>
                              <a:rect l="0" t="0" r="r" b="b"/>
                              <a:pathLst>
                                <a:path w="9" h="10">
                                  <a:moveTo>
                                    <a:pt x="0" y="0"/>
                                  </a:moveTo>
                                  <a:lnTo>
                                    <a:pt x="5" y="9"/>
                                  </a:lnTo>
                                  <a:lnTo>
                                    <a:pt x="8" y="9"/>
                                  </a:lnTo>
                                  <a:lnTo>
                                    <a:pt x="2" y="0"/>
                                  </a:lnTo>
                                  <a:lnTo>
                                    <a:pt x="0" y="0"/>
                                  </a:lnTo>
                                </a:path>
                              </a:pathLst>
                            </a:custGeom>
                            <a:solidFill>
                              <a:srgbClr val="606080"/>
                            </a:solidFill>
                            <a:ln w="12700" cap="rnd">
                              <a:noFill/>
                              <a:round/>
                              <a:headEnd/>
                              <a:tailEnd/>
                            </a:ln>
                            <a:effectLst/>
                          </p:spPr>
                          <p:txBody>
                            <a:bodyPr/>
                            <a:lstStyle/>
                            <a:p>
                              <a:endParaRPr lang="en-US"/>
                            </a:p>
                          </p:txBody>
                        </p:sp>
                        <p:sp>
                          <p:nvSpPr>
                            <p:cNvPr id="281" name="Oval 283"/>
                            <p:cNvSpPr>
                              <a:spLocks noChangeArrowheads="1"/>
                            </p:cNvSpPr>
                            <p:nvPr/>
                          </p:nvSpPr>
                          <p:spPr bwMode="auto">
                            <a:xfrm>
                              <a:off x="1113" y="1146"/>
                              <a:ext cx="8" cy="9"/>
                            </a:xfrm>
                            <a:prstGeom prst="ellipse">
                              <a:avLst/>
                            </a:prstGeom>
                            <a:solidFill>
                              <a:srgbClr val="C0C0E0"/>
                            </a:solidFill>
                            <a:ln w="12700">
                              <a:noFill/>
                              <a:round/>
                              <a:headEnd/>
                              <a:tailEnd/>
                            </a:ln>
                            <a:effectLst/>
                          </p:spPr>
                          <p:txBody>
                            <a:bodyPr wrap="none" anchor="ctr"/>
                            <a:lstStyle/>
                            <a:p>
                              <a:endParaRPr lang="en-US"/>
                            </a:p>
                          </p:txBody>
                        </p:sp>
                      </p:grpSp>
                      <p:grpSp>
                        <p:nvGrpSpPr>
                          <p:cNvPr id="271" name="Group 284"/>
                          <p:cNvGrpSpPr>
                            <a:grpSpLocks/>
                          </p:cNvGrpSpPr>
                          <p:nvPr/>
                        </p:nvGrpSpPr>
                        <p:grpSpPr bwMode="auto">
                          <a:xfrm>
                            <a:off x="1104" y="1148"/>
                            <a:ext cx="11" cy="14"/>
                            <a:chOff x="1104" y="1148"/>
                            <a:chExt cx="11" cy="14"/>
                          </a:xfrm>
                        </p:grpSpPr>
                        <p:sp>
                          <p:nvSpPr>
                            <p:cNvPr id="278" name="Freeform 285"/>
                            <p:cNvSpPr>
                              <a:spLocks/>
                            </p:cNvSpPr>
                            <p:nvPr/>
                          </p:nvSpPr>
                          <p:spPr bwMode="auto">
                            <a:xfrm>
                              <a:off x="1107" y="1152"/>
                              <a:ext cx="8" cy="10"/>
                            </a:xfrm>
                            <a:custGeom>
                              <a:avLst/>
                              <a:gdLst/>
                              <a:ahLst/>
                              <a:cxnLst>
                                <a:cxn ang="0">
                                  <a:pos x="0" y="0"/>
                                </a:cxn>
                                <a:cxn ang="0">
                                  <a:pos x="4" y="9"/>
                                </a:cxn>
                                <a:cxn ang="0">
                                  <a:pos x="7" y="9"/>
                                </a:cxn>
                                <a:cxn ang="0">
                                  <a:pos x="2" y="0"/>
                                </a:cxn>
                                <a:cxn ang="0">
                                  <a:pos x="0" y="0"/>
                                </a:cxn>
                              </a:cxnLst>
                              <a:rect l="0" t="0" r="r" b="b"/>
                              <a:pathLst>
                                <a:path w="8" h="10">
                                  <a:moveTo>
                                    <a:pt x="0" y="0"/>
                                  </a:moveTo>
                                  <a:lnTo>
                                    <a:pt x="4" y="9"/>
                                  </a:lnTo>
                                  <a:lnTo>
                                    <a:pt x="7" y="9"/>
                                  </a:lnTo>
                                  <a:lnTo>
                                    <a:pt x="2" y="0"/>
                                  </a:lnTo>
                                  <a:lnTo>
                                    <a:pt x="0" y="0"/>
                                  </a:lnTo>
                                </a:path>
                              </a:pathLst>
                            </a:custGeom>
                            <a:solidFill>
                              <a:srgbClr val="606080"/>
                            </a:solidFill>
                            <a:ln w="12700" cap="rnd">
                              <a:noFill/>
                              <a:round/>
                              <a:headEnd/>
                              <a:tailEnd/>
                            </a:ln>
                            <a:effectLst/>
                          </p:spPr>
                          <p:txBody>
                            <a:bodyPr/>
                            <a:lstStyle/>
                            <a:p>
                              <a:endParaRPr lang="en-US"/>
                            </a:p>
                          </p:txBody>
                        </p:sp>
                        <p:sp>
                          <p:nvSpPr>
                            <p:cNvPr id="279" name="Oval 286"/>
                            <p:cNvSpPr>
                              <a:spLocks noChangeArrowheads="1"/>
                            </p:cNvSpPr>
                            <p:nvPr/>
                          </p:nvSpPr>
                          <p:spPr bwMode="auto">
                            <a:xfrm>
                              <a:off x="1104" y="1148"/>
                              <a:ext cx="8" cy="9"/>
                            </a:xfrm>
                            <a:prstGeom prst="ellipse">
                              <a:avLst/>
                            </a:prstGeom>
                            <a:solidFill>
                              <a:srgbClr val="C0C0E0"/>
                            </a:solidFill>
                            <a:ln w="12700">
                              <a:noFill/>
                              <a:round/>
                              <a:headEnd/>
                              <a:tailEnd/>
                            </a:ln>
                            <a:effectLst/>
                          </p:spPr>
                          <p:txBody>
                            <a:bodyPr wrap="none" anchor="ctr"/>
                            <a:lstStyle/>
                            <a:p>
                              <a:endParaRPr lang="en-US"/>
                            </a:p>
                          </p:txBody>
                        </p:sp>
                      </p:grpSp>
                      <p:grpSp>
                        <p:nvGrpSpPr>
                          <p:cNvPr id="272" name="Group 287"/>
                          <p:cNvGrpSpPr>
                            <a:grpSpLocks/>
                          </p:cNvGrpSpPr>
                          <p:nvPr/>
                        </p:nvGrpSpPr>
                        <p:grpSpPr bwMode="auto">
                          <a:xfrm>
                            <a:off x="1095" y="1152"/>
                            <a:ext cx="10" cy="9"/>
                            <a:chOff x="1095" y="1152"/>
                            <a:chExt cx="10" cy="9"/>
                          </a:xfrm>
                        </p:grpSpPr>
                        <p:sp>
                          <p:nvSpPr>
                            <p:cNvPr id="276" name="Freeform 288"/>
                            <p:cNvSpPr>
                              <a:spLocks/>
                            </p:cNvSpPr>
                            <p:nvPr/>
                          </p:nvSpPr>
                          <p:spPr bwMode="auto">
                            <a:xfrm>
                              <a:off x="1097" y="1155"/>
                              <a:ext cx="8" cy="1"/>
                            </a:xfrm>
                            <a:custGeom>
                              <a:avLst/>
                              <a:gdLst/>
                              <a:ahLst/>
                              <a:cxnLst>
                                <a:cxn ang="0">
                                  <a:pos x="0" y="0"/>
                                </a:cxn>
                                <a:cxn ang="0">
                                  <a:pos x="5" y="0"/>
                                </a:cxn>
                                <a:cxn ang="0">
                                  <a:pos x="7" y="0"/>
                                </a:cxn>
                                <a:cxn ang="0">
                                  <a:pos x="3" y="0"/>
                                </a:cxn>
                                <a:cxn ang="0">
                                  <a:pos x="0" y="0"/>
                                </a:cxn>
                              </a:cxnLst>
                              <a:rect l="0" t="0" r="r" b="b"/>
                              <a:pathLst>
                                <a:path w="8" h="1">
                                  <a:moveTo>
                                    <a:pt x="0" y="0"/>
                                  </a:moveTo>
                                  <a:lnTo>
                                    <a:pt x="5" y="0"/>
                                  </a:lnTo>
                                  <a:lnTo>
                                    <a:pt x="7" y="0"/>
                                  </a:lnTo>
                                  <a:lnTo>
                                    <a:pt x="3" y="0"/>
                                  </a:lnTo>
                                  <a:lnTo>
                                    <a:pt x="0" y="0"/>
                                  </a:lnTo>
                                </a:path>
                              </a:pathLst>
                            </a:custGeom>
                            <a:solidFill>
                              <a:srgbClr val="606080"/>
                            </a:solidFill>
                            <a:ln w="12700" cap="rnd">
                              <a:noFill/>
                              <a:round/>
                              <a:headEnd/>
                              <a:tailEnd/>
                            </a:ln>
                            <a:effectLst/>
                          </p:spPr>
                          <p:txBody>
                            <a:bodyPr/>
                            <a:lstStyle/>
                            <a:p>
                              <a:endParaRPr lang="en-US"/>
                            </a:p>
                          </p:txBody>
                        </p:sp>
                        <p:sp>
                          <p:nvSpPr>
                            <p:cNvPr id="277" name="Oval 289"/>
                            <p:cNvSpPr>
                              <a:spLocks noChangeArrowheads="1"/>
                            </p:cNvSpPr>
                            <p:nvPr/>
                          </p:nvSpPr>
                          <p:spPr bwMode="auto">
                            <a:xfrm>
                              <a:off x="1095" y="1152"/>
                              <a:ext cx="7" cy="9"/>
                            </a:xfrm>
                            <a:prstGeom prst="ellipse">
                              <a:avLst/>
                            </a:prstGeom>
                            <a:solidFill>
                              <a:srgbClr val="C0C0E0"/>
                            </a:solidFill>
                            <a:ln w="12700">
                              <a:noFill/>
                              <a:round/>
                              <a:headEnd/>
                              <a:tailEnd/>
                            </a:ln>
                            <a:effectLst/>
                          </p:spPr>
                          <p:txBody>
                            <a:bodyPr wrap="none" anchor="ctr"/>
                            <a:lstStyle/>
                            <a:p>
                              <a:endParaRPr lang="en-US"/>
                            </a:p>
                          </p:txBody>
                        </p:sp>
                      </p:grpSp>
                      <p:grpSp>
                        <p:nvGrpSpPr>
                          <p:cNvPr id="273" name="Group 290"/>
                          <p:cNvGrpSpPr>
                            <a:grpSpLocks/>
                          </p:cNvGrpSpPr>
                          <p:nvPr/>
                        </p:nvGrpSpPr>
                        <p:grpSpPr bwMode="auto">
                          <a:xfrm>
                            <a:off x="1085" y="1153"/>
                            <a:ext cx="11" cy="14"/>
                            <a:chOff x="1085" y="1153"/>
                            <a:chExt cx="11" cy="14"/>
                          </a:xfrm>
                        </p:grpSpPr>
                        <p:sp>
                          <p:nvSpPr>
                            <p:cNvPr id="274" name="Freeform 291"/>
                            <p:cNvSpPr>
                              <a:spLocks/>
                            </p:cNvSpPr>
                            <p:nvPr/>
                          </p:nvSpPr>
                          <p:spPr bwMode="auto">
                            <a:xfrm>
                              <a:off x="1087" y="1157"/>
                              <a:ext cx="9" cy="10"/>
                            </a:xfrm>
                            <a:custGeom>
                              <a:avLst/>
                              <a:gdLst/>
                              <a:ahLst/>
                              <a:cxnLst>
                                <a:cxn ang="0">
                                  <a:pos x="0" y="0"/>
                                </a:cxn>
                                <a:cxn ang="0">
                                  <a:pos x="5" y="9"/>
                                </a:cxn>
                                <a:cxn ang="0">
                                  <a:pos x="8" y="9"/>
                                </a:cxn>
                                <a:cxn ang="0">
                                  <a:pos x="2" y="0"/>
                                </a:cxn>
                                <a:cxn ang="0">
                                  <a:pos x="0" y="0"/>
                                </a:cxn>
                              </a:cxnLst>
                              <a:rect l="0" t="0" r="r" b="b"/>
                              <a:pathLst>
                                <a:path w="9" h="10">
                                  <a:moveTo>
                                    <a:pt x="0" y="0"/>
                                  </a:moveTo>
                                  <a:lnTo>
                                    <a:pt x="5" y="9"/>
                                  </a:lnTo>
                                  <a:lnTo>
                                    <a:pt x="8" y="9"/>
                                  </a:lnTo>
                                  <a:lnTo>
                                    <a:pt x="2" y="0"/>
                                  </a:lnTo>
                                  <a:lnTo>
                                    <a:pt x="0" y="0"/>
                                  </a:lnTo>
                                </a:path>
                              </a:pathLst>
                            </a:custGeom>
                            <a:solidFill>
                              <a:srgbClr val="606080"/>
                            </a:solidFill>
                            <a:ln w="12700" cap="rnd">
                              <a:noFill/>
                              <a:round/>
                              <a:headEnd/>
                              <a:tailEnd/>
                            </a:ln>
                            <a:effectLst/>
                          </p:spPr>
                          <p:txBody>
                            <a:bodyPr/>
                            <a:lstStyle/>
                            <a:p>
                              <a:endParaRPr lang="en-US"/>
                            </a:p>
                          </p:txBody>
                        </p:sp>
                        <p:sp>
                          <p:nvSpPr>
                            <p:cNvPr id="275" name="Oval 292"/>
                            <p:cNvSpPr>
                              <a:spLocks noChangeArrowheads="1"/>
                            </p:cNvSpPr>
                            <p:nvPr/>
                          </p:nvSpPr>
                          <p:spPr bwMode="auto">
                            <a:xfrm>
                              <a:off x="1085" y="1153"/>
                              <a:ext cx="8" cy="9"/>
                            </a:xfrm>
                            <a:prstGeom prst="ellipse">
                              <a:avLst/>
                            </a:prstGeom>
                            <a:solidFill>
                              <a:srgbClr val="C0C0E0"/>
                            </a:solidFill>
                            <a:ln w="12700">
                              <a:noFill/>
                              <a:round/>
                              <a:headEnd/>
                              <a:tailEnd/>
                            </a:ln>
                            <a:effectLst/>
                          </p:spPr>
                          <p:txBody>
                            <a:bodyPr wrap="none" anchor="ctr"/>
                            <a:lstStyle/>
                            <a:p>
                              <a:endParaRPr lang="en-US"/>
                            </a:p>
                          </p:txBody>
                        </p:sp>
                      </p:grpSp>
                    </p:grpSp>
                    <p:grpSp>
                      <p:nvGrpSpPr>
                        <p:cNvPr id="257" name="Group 293"/>
                        <p:cNvGrpSpPr>
                          <a:grpSpLocks/>
                        </p:cNvGrpSpPr>
                        <p:nvPr/>
                      </p:nvGrpSpPr>
                      <p:grpSpPr bwMode="auto">
                        <a:xfrm>
                          <a:off x="1046" y="1156"/>
                          <a:ext cx="40" cy="16"/>
                          <a:chOff x="1046" y="1156"/>
                          <a:chExt cx="40" cy="16"/>
                        </a:xfrm>
                      </p:grpSpPr>
                      <p:grpSp>
                        <p:nvGrpSpPr>
                          <p:cNvPr id="258" name="Group 294"/>
                          <p:cNvGrpSpPr>
                            <a:grpSpLocks/>
                          </p:cNvGrpSpPr>
                          <p:nvPr/>
                        </p:nvGrpSpPr>
                        <p:grpSpPr bwMode="auto">
                          <a:xfrm>
                            <a:off x="1076" y="1156"/>
                            <a:ext cx="10" cy="9"/>
                            <a:chOff x="1076" y="1156"/>
                            <a:chExt cx="10" cy="9"/>
                          </a:xfrm>
                        </p:grpSpPr>
                        <p:sp>
                          <p:nvSpPr>
                            <p:cNvPr id="268" name="Freeform 295"/>
                            <p:cNvSpPr>
                              <a:spLocks/>
                            </p:cNvSpPr>
                            <p:nvPr/>
                          </p:nvSpPr>
                          <p:spPr bwMode="auto">
                            <a:xfrm>
                              <a:off x="1078" y="1160"/>
                              <a:ext cx="8" cy="1"/>
                            </a:xfrm>
                            <a:custGeom>
                              <a:avLst/>
                              <a:gdLst/>
                              <a:ahLst/>
                              <a:cxnLst>
                                <a:cxn ang="0">
                                  <a:pos x="0" y="0"/>
                                </a:cxn>
                                <a:cxn ang="0">
                                  <a:pos x="4" y="0"/>
                                </a:cxn>
                                <a:cxn ang="0">
                                  <a:pos x="7" y="0"/>
                                </a:cxn>
                                <a:cxn ang="0">
                                  <a:pos x="2" y="0"/>
                                </a:cxn>
                                <a:cxn ang="0">
                                  <a:pos x="0" y="0"/>
                                </a:cxn>
                              </a:cxnLst>
                              <a:rect l="0" t="0" r="r" b="b"/>
                              <a:pathLst>
                                <a:path w="8" h="1">
                                  <a:moveTo>
                                    <a:pt x="0" y="0"/>
                                  </a:moveTo>
                                  <a:lnTo>
                                    <a:pt x="4" y="0"/>
                                  </a:lnTo>
                                  <a:lnTo>
                                    <a:pt x="7" y="0"/>
                                  </a:lnTo>
                                  <a:lnTo>
                                    <a:pt x="2" y="0"/>
                                  </a:lnTo>
                                  <a:lnTo>
                                    <a:pt x="0" y="0"/>
                                  </a:lnTo>
                                </a:path>
                              </a:pathLst>
                            </a:custGeom>
                            <a:solidFill>
                              <a:srgbClr val="606080"/>
                            </a:solidFill>
                            <a:ln w="12700" cap="rnd">
                              <a:noFill/>
                              <a:round/>
                              <a:headEnd/>
                              <a:tailEnd/>
                            </a:ln>
                            <a:effectLst/>
                          </p:spPr>
                          <p:txBody>
                            <a:bodyPr/>
                            <a:lstStyle/>
                            <a:p>
                              <a:endParaRPr lang="en-US"/>
                            </a:p>
                          </p:txBody>
                        </p:sp>
                        <p:sp>
                          <p:nvSpPr>
                            <p:cNvPr id="269" name="Oval 296"/>
                            <p:cNvSpPr>
                              <a:spLocks noChangeArrowheads="1"/>
                            </p:cNvSpPr>
                            <p:nvPr/>
                          </p:nvSpPr>
                          <p:spPr bwMode="auto">
                            <a:xfrm>
                              <a:off x="1076" y="1156"/>
                              <a:ext cx="8" cy="9"/>
                            </a:xfrm>
                            <a:prstGeom prst="ellipse">
                              <a:avLst/>
                            </a:prstGeom>
                            <a:solidFill>
                              <a:srgbClr val="C0C0E0"/>
                            </a:solidFill>
                            <a:ln w="12700">
                              <a:noFill/>
                              <a:round/>
                              <a:headEnd/>
                              <a:tailEnd/>
                            </a:ln>
                            <a:effectLst/>
                          </p:spPr>
                          <p:txBody>
                            <a:bodyPr wrap="none" anchor="ctr"/>
                            <a:lstStyle/>
                            <a:p>
                              <a:endParaRPr lang="en-US"/>
                            </a:p>
                          </p:txBody>
                        </p:sp>
                      </p:grpSp>
                      <p:grpSp>
                        <p:nvGrpSpPr>
                          <p:cNvPr id="259" name="Group 297"/>
                          <p:cNvGrpSpPr>
                            <a:grpSpLocks/>
                          </p:cNvGrpSpPr>
                          <p:nvPr/>
                        </p:nvGrpSpPr>
                        <p:grpSpPr bwMode="auto">
                          <a:xfrm>
                            <a:off x="1065" y="1158"/>
                            <a:ext cx="11" cy="13"/>
                            <a:chOff x="1065" y="1158"/>
                            <a:chExt cx="11" cy="13"/>
                          </a:xfrm>
                        </p:grpSpPr>
                        <p:sp>
                          <p:nvSpPr>
                            <p:cNvPr id="266" name="Freeform 298"/>
                            <p:cNvSpPr>
                              <a:spLocks/>
                            </p:cNvSpPr>
                            <p:nvPr/>
                          </p:nvSpPr>
                          <p:spPr bwMode="auto">
                            <a:xfrm>
                              <a:off x="1068" y="1162"/>
                              <a:ext cx="8" cy="9"/>
                            </a:xfrm>
                            <a:custGeom>
                              <a:avLst/>
                              <a:gdLst/>
                              <a:ahLst/>
                              <a:cxnLst>
                                <a:cxn ang="0">
                                  <a:pos x="0" y="0"/>
                                </a:cxn>
                                <a:cxn ang="0">
                                  <a:pos x="5" y="8"/>
                                </a:cxn>
                                <a:cxn ang="0">
                                  <a:pos x="7" y="8"/>
                                </a:cxn>
                                <a:cxn ang="0">
                                  <a:pos x="3" y="0"/>
                                </a:cxn>
                                <a:cxn ang="0">
                                  <a:pos x="0" y="0"/>
                                </a:cxn>
                              </a:cxnLst>
                              <a:rect l="0" t="0" r="r" b="b"/>
                              <a:pathLst>
                                <a:path w="8" h="9">
                                  <a:moveTo>
                                    <a:pt x="0" y="0"/>
                                  </a:moveTo>
                                  <a:lnTo>
                                    <a:pt x="5" y="8"/>
                                  </a:lnTo>
                                  <a:lnTo>
                                    <a:pt x="7" y="8"/>
                                  </a:lnTo>
                                  <a:lnTo>
                                    <a:pt x="3" y="0"/>
                                  </a:lnTo>
                                  <a:lnTo>
                                    <a:pt x="0" y="0"/>
                                  </a:lnTo>
                                </a:path>
                              </a:pathLst>
                            </a:custGeom>
                            <a:solidFill>
                              <a:srgbClr val="606080"/>
                            </a:solidFill>
                            <a:ln w="12700" cap="rnd">
                              <a:noFill/>
                              <a:round/>
                              <a:headEnd/>
                              <a:tailEnd/>
                            </a:ln>
                            <a:effectLst/>
                          </p:spPr>
                          <p:txBody>
                            <a:bodyPr/>
                            <a:lstStyle/>
                            <a:p>
                              <a:endParaRPr lang="en-US"/>
                            </a:p>
                          </p:txBody>
                        </p:sp>
                        <p:sp>
                          <p:nvSpPr>
                            <p:cNvPr id="267" name="Oval 299"/>
                            <p:cNvSpPr>
                              <a:spLocks noChangeArrowheads="1"/>
                            </p:cNvSpPr>
                            <p:nvPr/>
                          </p:nvSpPr>
                          <p:spPr bwMode="auto">
                            <a:xfrm>
                              <a:off x="1065" y="1158"/>
                              <a:ext cx="8" cy="9"/>
                            </a:xfrm>
                            <a:prstGeom prst="ellipse">
                              <a:avLst/>
                            </a:prstGeom>
                            <a:solidFill>
                              <a:srgbClr val="C0C0E0"/>
                            </a:solidFill>
                            <a:ln w="12700">
                              <a:noFill/>
                              <a:round/>
                              <a:headEnd/>
                              <a:tailEnd/>
                            </a:ln>
                            <a:effectLst/>
                          </p:spPr>
                          <p:txBody>
                            <a:bodyPr wrap="none" anchor="ctr"/>
                            <a:lstStyle/>
                            <a:p>
                              <a:endParaRPr lang="en-US"/>
                            </a:p>
                          </p:txBody>
                        </p:sp>
                      </p:grpSp>
                      <p:grpSp>
                        <p:nvGrpSpPr>
                          <p:cNvPr id="260" name="Group 300"/>
                          <p:cNvGrpSpPr>
                            <a:grpSpLocks/>
                          </p:cNvGrpSpPr>
                          <p:nvPr/>
                        </p:nvGrpSpPr>
                        <p:grpSpPr bwMode="auto">
                          <a:xfrm>
                            <a:off x="1056" y="1161"/>
                            <a:ext cx="11" cy="9"/>
                            <a:chOff x="1056" y="1161"/>
                            <a:chExt cx="11" cy="9"/>
                          </a:xfrm>
                        </p:grpSpPr>
                        <p:sp>
                          <p:nvSpPr>
                            <p:cNvPr id="264" name="Freeform 301"/>
                            <p:cNvSpPr>
                              <a:spLocks/>
                            </p:cNvSpPr>
                            <p:nvPr/>
                          </p:nvSpPr>
                          <p:spPr bwMode="auto">
                            <a:xfrm>
                              <a:off x="1058" y="1165"/>
                              <a:ext cx="9" cy="1"/>
                            </a:xfrm>
                            <a:custGeom>
                              <a:avLst/>
                              <a:gdLst/>
                              <a:ahLst/>
                              <a:cxnLst>
                                <a:cxn ang="0">
                                  <a:pos x="0" y="0"/>
                                </a:cxn>
                                <a:cxn ang="0">
                                  <a:pos x="5" y="0"/>
                                </a:cxn>
                                <a:cxn ang="0">
                                  <a:pos x="8" y="0"/>
                                </a:cxn>
                                <a:cxn ang="0">
                                  <a:pos x="3" y="0"/>
                                </a:cxn>
                                <a:cxn ang="0">
                                  <a:pos x="0" y="0"/>
                                </a:cxn>
                              </a:cxnLst>
                              <a:rect l="0" t="0" r="r" b="b"/>
                              <a:pathLst>
                                <a:path w="9" h="1">
                                  <a:moveTo>
                                    <a:pt x="0" y="0"/>
                                  </a:moveTo>
                                  <a:lnTo>
                                    <a:pt x="5" y="0"/>
                                  </a:lnTo>
                                  <a:lnTo>
                                    <a:pt x="8" y="0"/>
                                  </a:lnTo>
                                  <a:lnTo>
                                    <a:pt x="3" y="0"/>
                                  </a:lnTo>
                                  <a:lnTo>
                                    <a:pt x="0" y="0"/>
                                  </a:lnTo>
                                </a:path>
                              </a:pathLst>
                            </a:custGeom>
                            <a:solidFill>
                              <a:srgbClr val="606080"/>
                            </a:solidFill>
                            <a:ln w="12700" cap="rnd">
                              <a:noFill/>
                              <a:round/>
                              <a:headEnd/>
                              <a:tailEnd/>
                            </a:ln>
                            <a:effectLst/>
                          </p:spPr>
                          <p:txBody>
                            <a:bodyPr/>
                            <a:lstStyle/>
                            <a:p>
                              <a:endParaRPr lang="en-US"/>
                            </a:p>
                          </p:txBody>
                        </p:sp>
                        <p:sp>
                          <p:nvSpPr>
                            <p:cNvPr id="265" name="Oval 302"/>
                            <p:cNvSpPr>
                              <a:spLocks noChangeArrowheads="1"/>
                            </p:cNvSpPr>
                            <p:nvPr/>
                          </p:nvSpPr>
                          <p:spPr bwMode="auto">
                            <a:xfrm>
                              <a:off x="1056" y="1161"/>
                              <a:ext cx="8" cy="9"/>
                            </a:xfrm>
                            <a:prstGeom prst="ellipse">
                              <a:avLst/>
                            </a:prstGeom>
                            <a:solidFill>
                              <a:srgbClr val="C0C0E0"/>
                            </a:solidFill>
                            <a:ln w="12700">
                              <a:noFill/>
                              <a:round/>
                              <a:headEnd/>
                              <a:tailEnd/>
                            </a:ln>
                            <a:effectLst/>
                          </p:spPr>
                          <p:txBody>
                            <a:bodyPr wrap="none" anchor="ctr"/>
                            <a:lstStyle/>
                            <a:p>
                              <a:endParaRPr lang="en-US"/>
                            </a:p>
                          </p:txBody>
                        </p:sp>
                      </p:grpSp>
                      <p:grpSp>
                        <p:nvGrpSpPr>
                          <p:cNvPr id="261" name="Group 303"/>
                          <p:cNvGrpSpPr>
                            <a:grpSpLocks/>
                          </p:cNvGrpSpPr>
                          <p:nvPr/>
                        </p:nvGrpSpPr>
                        <p:grpSpPr bwMode="auto">
                          <a:xfrm>
                            <a:off x="1046" y="1163"/>
                            <a:ext cx="11" cy="9"/>
                            <a:chOff x="1046" y="1163"/>
                            <a:chExt cx="11" cy="9"/>
                          </a:xfrm>
                        </p:grpSpPr>
                        <p:sp>
                          <p:nvSpPr>
                            <p:cNvPr id="262" name="Freeform 304"/>
                            <p:cNvSpPr>
                              <a:spLocks/>
                            </p:cNvSpPr>
                            <p:nvPr/>
                          </p:nvSpPr>
                          <p:spPr bwMode="auto">
                            <a:xfrm>
                              <a:off x="1049" y="1166"/>
                              <a:ext cx="8" cy="1"/>
                            </a:xfrm>
                            <a:custGeom>
                              <a:avLst/>
                              <a:gdLst/>
                              <a:ahLst/>
                              <a:cxnLst>
                                <a:cxn ang="0">
                                  <a:pos x="0" y="0"/>
                                </a:cxn>
                                <a:cxn ang="0">
                                  <a:pos x="5" y="0"/>
                                </a:cxn>
                                <a:cxn ang="0">
                                  <a:pos x="7" y="0"/>
                                </a:cxn>
                                <a:cxn ang="0">
                                  <a:pos x="3" y="0"/>
                                </a:cxn>
                                <a:cxn ang="0">
                                  <a:pos x="0" y="0"/>
                                </a:cxn>
                              </a:cxnLst>
                              <a:rect l="0" t="0" r="r" b="b"/>
                              <a:pathLst>
                                <a:path w="8" h="1">
                                  <a:moveTo>
                                    <a:pt x="0" y="0"/>
                                  </a:moveTo>
                                  <a:lnTo>
                                    <a:pt x="5" y="0"/>
                                  </a:lnTo>
                                  <a:lnTo>
                                    <a:pt x="7" y="0"/>
                                  </a:lnTo>
                                  <a:lnTo>
                                    <a:pt x="3" y="0"/>
                                  </a:lnTo>
                                  <a:lnTo>
                                    <a:pt x="0" y="0"/>
                                  </a:lnTo>
                                </a:path>
                              </a:pathLst>
                            </a:custGeom>
                            <a:solidFill>
                              <a:srgbClr val="606080"/>
                            </a:solidFill>
                            <a:ln w="12700" cap="rnd">
                              <a:noFill/>
                              <a:round/>
                              <a:headEnd/>
                              <a:tailEnd/>
                            </a:ln>
                            <a:effectLst/>
                          </p:spPr>
                          <p:txBody>
                            <a:bodyPr/>
                            <a:lstStyle/>
                            <a:p>
                              <a:endParaRPr lang="en-US"/>
                            </a:p>
                          </p:txBody>
                        </p:sp>
                        <p:sp>
                          <p:nvSpPr>
                            <p:cNvPr id="263" name="Oval 305"/>
                            <p:cNvSpPr>
                              <a:spLocks noChangeArrowheads="1"/>
                            </p:cNvSpPr>
                            <p:nvPr/>
                          </p:nvSpPr>
                          <p:spPr bwMode="auto">
                            <a:xfrm>
                              <a:off x="1046" y="1163"/>
                              <a:ext cx="8" cy="9"/>
                            </a:xfrm>
                            <a:prstGeom prst="ellipse">
                              <a:avLst/>
                            </a:prstGeom>
                            <a:solidFill>
                              <a:srgbClr val="C0C0E0"/>
                            </a:solidFill>
                            <a:ln w="12700">
                              <a:noFill/>
                              <a:round/>
                              <a:headEnd/>
                              <a:tailEnd/>
                            </a:ln>
                            <a:effectLst/>
                          </p:spPr>
                          <p:txBody>
                            <a:bodyPr wrap="none" anchor="ctr"/>
                            <a:lstStyle/>
                            <a:p>
                              <a:endParaRPr lang="en-US"/>
                            </a:p>
                          </p:txBody>
                        </p:sp>
                      </p:grpSp>
                    </p:grpSp>
                  </p:grpSp>
                </p:grpSp>
              </p:grpSp>
            </p:grpSp>
            <p:grpSp>
              <p:nvGrpSpPr>
                <p:cNvPr id="234" name="Group 306"/>
                <p:cNvGrpSpPr>
                  <a:grpSpLocks/>
                </p:cNvGrpSpPr>
                <p:nvPr/>
              </p:nvGrpSpPr>
              <p:grpSpPr bwMode="auto">
                <a:xfrm>
                  <a:off x="833" y="969"/>
                  <a:ext cx="282" cy="305"/>
                  <a:chOff x="833" y="969"/>
                  <a:chExt cx="282" cy="305"/>
                </a:xfrm>
              </p:grpSpPr>
              <p:sp>
                <p:nvSpPr>
                  <p:cNvPr id="235" name="Oval 307"/>
                  <p:cNvSpPr>
                    <a:spLocks noChangeArrowheads="1"/>
                  </p:cNvSpPr>
                  <p:nvPr/>
                </p:nvSpPr>
                <p:spPr bwMode="auto">
                  <a:xfrm>
                    <a:off x="1100" y="1127"/>
                    <a:ext cx="15" cy="17"/>
                  </a:xfrm>
                  <a:prstGeom prst="ellipse">
                    <a:avLst/>
                  </a:prstGeom>
                  <a:solidFill>
                    <a:srgbClr val="FFC080"/>
                  </a:solidFill>
                  <a:ln w="12700">
                    <a:solidFill>
                      <a:srgbClr val="000000"/>
                    </a:solidFill>
                    <a:round/>
                    <a:headEnd/>
                    <a:tailEnd/>
                  </a:ln>
                  <a:effectLst/>
                </p:spPr>
                <p:txBody>
                  <a:bodyPr wrap="none" anchor="ctr"/>
                  <a:lstStyle/>
                  <a:p>
                    <a:endParaRPr lang="en-US"/>
                  </a:p>
                </p:txBody>
              </p:sp>
              <p:sp>
                <p:nvSpPr>
                  <p:cNvPr id="236" name="Oval 308"/>
                  <p:cNvSpPr>
                    <a:spLocks noChangeArrowheads="1"/>
                  </p:cNvSpPr>
                  <p:nvPr/>
                </p:nvSpPr>
                <p:spPr bwMode="auto">
                  <a:xfrm>
                    <a:off x="934" y="1255"/>
                    <a:ext cx="16" cy="19"/>
                  </a:xfrm>
                  <a:prstGeom prst="ellipse">
                    <a:avLst/>
                  </a:prstGeom>
                  <a:solidFill>
                    <a:srgbClr val="FFC080"/>
                  </a:solidFill>
                  <a:ln w="12700">
                    <a:solidFill>
                      <a:srgbClr val="000000"/>
                    </a:solidFill>
                    <a:round/>
                    <a:headEnd/>
                    <a:tailEnd/>
                  </a:ln>
                  <a:effectLst/>
                </p:spPr>
                <p:txBody>
                  <a:bodyPr wrap="none" anchor="ctr"/>
                  <a:lstStyle/>
                  <a:p>
                    <a:endParaRPr lang="en-US"/>
                  </a:p>
                </p:txBody>
              </p:sp>
              <p:sp>
                <p:nvSpPr>
                  <p:cNvPr id="237" name="Oval 309"/>
                  <p:cNvSpPr>
                    <a:spLocks noChangeArrowheads="1"/>
                  </p:cNvSpPr>
                  <p:nvPr/>
                </p:nvSpPr>
                <p:spPr bwMode="auto">
                  <a:xfrm>
                    <a:off x="857" y="969"/>
                    <a:ext cx="71" cy="82"/>
                  </a:xfrm>
                  <a:prstGeom prst="ellipse">
                    <a:avLst/>
                  </a:prstGeom>
                  <a:solidFill>
                    <a:srgbClr val="FFC080"/>
                  </a:solidFill>
                  <a:ln w="12700">
                    <a:solidFill>
                      <a:srgbClr val="000000"/>
                    </a:solidFill>
                    <a:round/>
                    <a:headEnd/>
                    <a:tailEnd/>
                  </a:ln>
                  <a:effectLst/>
                </p:spPr>
                <p:txBody>
                  <a:bodyPr wrap="none" anchor="ctr"/>
                  <a:lstStyle/>
                  <a:p>
                    <a:endParaRPr lang="en-US"/>
                  </a:p>
                </p:txBody>
              </p:sp>
              <p:sp>
                <p:nvSpPr>
                  <p:cNvPr id="238" name="Freeform 310"/>
                  <p:cNvSpPr>
                    <a:spLocks/>
                  </p:cNvSpPr>
                  <p:nvPr/>
                </p:nvSpPr>
                <p:spPr bwMode="auto">
                  <a:xfrm>
                    <a:off x="833" y="1046"/>
                    <a:ext cx="276" cy="226"/>
                  </a:xfrm>
                  <a:custGeom>
                    <a:avLst/>
                    <a:gdLst/>
                    <a:ahLst/>
                    <a:cxnLst>
                      <a:cxn ang="0">
                        <a:pos x="5" y="34"/>
                      </a:cxn>
                      <a:cxn ang="0">
                        <a:pos x="13" y="27"/>
                      </a:cxn>
                      <a:cxn ang="0">
                        <a:pos x="41" y="14"/>
                      </a:cxn>
                      <a:cxn ang="0">
                        <a:pos x="70" y="7"/>
                      </a:cxn>
                      <a:cxn ang="0">
                        <a:pos x="105" y="1"/>
                      </a:cxn>
                      <a:cxn ang="0">
                        <a:pos x="137" y="0"/>
                      </a:cxn>
                      <a:cxn ang="0">
                        <a:pos x="141" y="1"/>
                      </a:cxn>
                      <a:cxn ang="0">
                        <a:pos x="146" y="3"/>
                      </a:cxn>
                      <a:cxn ang="0">
                        <a:pos x="170" y="26"/>
                      </a:cxn>
                      <a:cxn ang="0">
                        <a:pos x="203" y="50"/>
                      </a:cxn>
                      <a:cxn ang="0">
                        <a:pos x="275" y="79"/>
                      </a:cxn>
                      <a:cxn ang="0">
                        <a:pos x="271" y="99"/>
                      </a:cxn>
                      <a:cxn ang="0">
                        <a:pos x="215" y="92"/>
                      </a:cxn>
                      <a:cxn ang="0">
                        <a:pos x="178" y="82"/>
                      </a:cxn>
                      <a:cxn ang="0">
                        <a:pos x="152" y="69"/>
                      </a:cxn>
                      <a:cxn ang="0">
                        <a:pos x="161" y="132"/>
                      </a:cxn>
                      <a:cxn ang="0">
                        <a:pos x="67" y="158"/>
                      </a:cxn>
                      <a:cxn ang="0">
                        <a:pos x="113" y="208"/>
                      </a:cxn>
                      <a:cxn ang="0">
                        <a:pos x="102" y="225"/>
                      </a:cxn>
                      <a:cxn ang="0">
                        <a:pos x="28" y="168"/>
                      </a:cxn>
                      <a:cxn ang="0">
                        <a:pos x="25" y="158"/>
                      </a:cxn>
                      <a:cxn ang="0">
                        <a:pos x="10" y="108"/>
                      </a:cxn>
                      <a:cxn ang="0">
                        <a:pos x="0" y="54"/>
                      </a:cxn>
                      <a:cxn ang="0">
                        <a:pos x="1" y="42"/>
                      </a:cxn>
                      <a:cxn ang="0">
                        <a:pos x="5" y="34"/>
                      </a:cxn>
                    </a:cxnLst>
                    <a:rect l="0" t="0" r="r" b="b"/>
                    <a:pathLst>
                      <a:path w="276" h="226">
                        <a:moveTo>
                          <a:pt x="5" y="34"/>
                        </a:moveTo>
                        <a:lnTo>
                          <a:pt x="13" y="27"/>
                        </a:lnTo>
                        <a:lnTo>
                          <a:pt x="41" y="14"/>
                        </a:lnTo>
                        <a:lnTo>
                          <a:pt x="70" y="7"/>
                        </a:lnTo>
                        <a:lnTo>
                          <a:pt x="105" y="1"/>
                        </a:lnTo>
                        <a:lnTo>
                          <a:pt x="137" y="0"/>
                        </a:lnTo>
                        <a:lnTo>
                          <a:pt x="141" y="1"/>
                        </a:lnTo>
                        <a:lnTo>
                          <a:pt x="146" y="3"/>
                        </a:lnTo>
                        <a:lnTo>
                          <a:pt x="170" y="26"/>
                        </a:lnTo>
                        <a:lnTo>
                          <a:pt x="203" y="50"/>
                        </a:lnTo>
                        <a:lnTo>
                          <a:pt x="275" y="79"/>
                        </a:lnTo>
                        <a:lnTo>
                          <a:pt x="271" y="99"/>
                        </a:lnTo>
                        <a:lnTo>
                          <a:pt x="215" y="92"/>
                        </a:lnTo>
                        <a:lnTo>
                          <a:pt x="178" y="82"/>
                        </a:lnTo>
                        <a:lnTo>
                          <a:pt x="152" y="69"/>
                        </a:lnTo>
                        <a:lnTo>
                          <a:pt x="161" y="132"/>
                        </a:lnTo>
                        <a:lnTo>
                          <a:pt x="67" y="158"/>
                        </a:lnTo>
                        <a:lnTo>
                          <a:pt x="113" y="208"/>
                        </a:lnTo>
                        <a:lnTo>
                          <a:pt x="102" y="225"/>
                        </a:lnTo>
                        <a:lnTo>
                          <a:pt x="28" y="168"/>
                        </a:lnTo>
                        <a:lnTo>
                          <a:pt x="25" y="158"/>
                        </a:lnTo>
                        <a:lnTo>
                          <a:pt x="10" y="108"/>
                        </a:lnTo>
                        <a:lnTo>
                          <a:pt x="0" y="54"/>
                        </a:lnTo>
                        <a:lnTo>
                          <a:pt x="1" y="42"/>
                        </a:lnTo>
                        <a:lnTo>
                          <a:pt x="5" y="34"/>
                        </a:lnTo>
                      </a:path>
                    </a:pathLst>
                  </a:custGeom>
                  <a:solidFill>
                    <a:srgbClr val="808080"/>
                  </a:solidFill>
                  <a:ln w="12700" cap="rnd" cmpd="sng">
                    <a:solidFill>
                      <a:srgbClr val="000000"/>
                    </a:solidFill>
                    <a:prstDash val="solid"/>
                    <a:round/>
                    <a:headEnd type="none" w="med" len="med"/>
                    <a:tailEnd type="none" w="med" len="med"/>
                  </a:ln>
                  <a:effectLst/>
                </p:spPr>
                <p:txBody>
                  <a:bodyPr/>
                  <a:lstStyle/>
                  <a:p>
                    <a:endParaRPr lang="en-US"/>
                  </a:p>
                </p:txBody>
              </p:sp>
              <p:sp>
                <p:nvSpPr>
                  <p:cNvPr id="239" name="Freeform 311"/>
                  <p:cNvSpPr>
                    <a:spLocks/>
                  </p:cNvSpPr>
                  <p:nvPr/>
                </p:nvSpPr>
                <p:spPr bwMode="auto">
                  <a:xfrm>
                    <a:off x="865" y="1048"/>
                    <a:ext cx="96" cy="122"/>
                  </a:xfrm>
                  <a:custGeom>
                    <a:avLst/>
                    <a:gdLst/>
                    <a:ahLst/>
                    <a:cxnLst>
                      <a:cxn ang="0">
                        <a:pos x="9" y="12"/>
                      </a:cxn>
                      <a:cxn ang="0">
                        <a:pos x="0" y="51"/>
                      </a:cxn>
                      <a:cxn ang="0">
                        <a:pos x="15" y="57"/>
                      </a:cxn>
                      <a:cxn ang="0">
                        <a:pos x="10" y="77"/>
                      </a:cxn>
                      <a:cxn ang="0">
                        <a:pos x="68" y="121"/>
                      </a:cxn>
                      <a:cxn ang="0">
                        <a:pos x="95" y="51"/>
                      </a:cxn>
                      <a:cxn ang="0">
                        <a:pos x="80" y="46"/>
                      </a:cxn>
                      <a:cxn ang="0">
                        <a:pos x="91" y="28"/>
                      </a:cxn>
                      <a:cxn ang="0">
                        <a:pos x="70" y="0"/>
                      </a:cxn>
                    </a:cxnLst>
                    <a:rect l="0" t="0" r="r" b="b"/>
                    <a:pathLst>
                      <a:path w="96" h="122">
                        <a:moveTo>
                          <a:pt x="9" y="12"/>
                        </a:moveTo>
                        <a:lnTo>
                          <a:pt x="0" y="51"/>
                        </a:lnTo>
                        <a:lnTo>
                          <a:pt x="15" y="57"/>
                        </a:lnTo>
                        <a:lnTo>
                          <a:pt x="10" y="77"/>
                        </a:lnTo>
                        <a:lnTo>
                          <a:pt x="68" y="121"/>
                        </a:lnTo>
                        <a:lnTo>
                          <a:pt x="95" y="51"/>
                        </a:lnTo>
                        <a:lnTo>
                          <a:pt x="80" y="46"/>
                        </a:lnTo>
                        <a:lnTo>
                          <a:pt x="91" y="28"/>
                        </a:lnTo>
                        <a:lnTo>
                          <a:pt x="70" y="0"/>
                        </a:lnTo>
                      </a:path>
                    </a:pathLst>
                  </a:custGeom>
                  <a:noFill/>
                  <a:ln w="12700" cap="rnd" cmpd="sng">
                    <a:solidFill>
                      <a:srgbClr val="000000"/>
                    </a:solidFill>
                    <a:prstDash val="solid"/>
                    <a:round/>
                    <a:headEnd type="none" w="med" len="med"/>
                    <a:tailEnd type="none" w="med" len="med"/>
                  </a:ln>
                  <a:effectLst/>
                </p:spPr>
                <p:txBody>
                  <a:bodyPr/>
                  <a:lstStyle/>
                  <a:p>
                    <a:endParaRPr lang="en-US"/>
                  </a:p>
                </p:txBody>
              </p:sp>
              <p:sp>
                <p:nvSpPr>
                  <p:cNvPr id="240" name="Freeform 312"/>
                  <p:cNvSpPr>
                    <a:spLocks/>
                  </p:cNvSpPr>
                  <p:nvPr/>
                </p:nvSpPr>
                <p:spPr bwMode="auto">
                  <a:xfrm>
                    <a:off x="885" y="1048"/>
                    <a:ext cx="49" cy="122"/>
                  </a:xfrm>
                  <a:custGeom>
                    <a:avLst/>
                    <a:gdLst/>
                    <a:ahLst/>
                    <a:cxnLst>
                      <a:cxn ang="0">
                        <a:pos x="0" y="8"/>
                      </a:cxn>
                      <a:cxn ang="0">
                        <a:pos x="48" y="121"/>
                      </a:cxn>
                      <a:cxn ang="0">
                        <a:pos x="39" y="0"/>
                      </a:cxn>
                      <a:cxn ang="0">
                        <a:pos x="0" y="8"/>
                      </a:cxn>
                    </a:cxnLst>
                    <a:rect l="0" t="0" r="r" b="b"/>
                    <a:pathLst>
                      <a:path w="49" h="122">
                        <a:moveTo>
                          <a:pt x="0" y="8"/>
                        </a:moveTo>
                        <a:lnTo>
                          <a:pt x="48" y="121"/>
                        </a:lnTo>
                        <a:lnTo>
                          <a:pt x="39" y="0"/>
                        </a:lnTo>
                        <a:lnTo>
                          <a:pt x="0" y="8"/>
                        </a:lnTo>
                      </a:path>
                    </a:pathLst>
                  </a:custGeom>
                  <a:solidFill>
                    <a:srgbClr val="FFFFFF"/>
                  </a:solidFill>
                  <a:ln w="12700" cap="rnd" cmpd="sng">
                    <a:solidFill>
                      <a:srgbClr val="000000"/>
                    </a:solidFill>
                    <a:prstDash val="solid"/>
                    <a:round/>
                    <a:headEnd type="none" w="med" len="med"/>
                    <a:tailEnd type="none" w="med" len="med"/>
                  </a:ln>
                  <a:effectLst/>
                </p:spPr>
                <p:txBody>
                  <a:bodyPr/>
                  <a:lstStyle/>
                  <a:p>
                    <a:endParaRPr lang="en-US"/>
                  </a:p>
                </p:txBody>
              </p:sp>
              <p:sp>
                <p:nvSpPr>
                  <p:cNvPr id="241" name="Freeform 313"/>
                  <p:cNvSpPr>
                    <a:spLocks/>
                  </p:cNvSpPr>
                  <p:nvPr/>
                </p:nvSpPr>
                <p:spPr bwMode="auto">
                  <a:xfrm>
                    <a:off x="900" y="1057"/>
                    <a:ext cx="26" cy="33"/>
                  </a:xfrm>
                  <a:custGeom>
                    <a:avLst/>
                    <a:gdLst/>
                    <a:ahLst/>
                    <a:cxnLst>
                      <a:cxn ang="0">
                        <a:pos x="0" y="32"/>
                      </a:cxn>
                      <a:cxn ang="0">
                        <a:pos x="5" y="0"/>
                      </a:cxn>
                      <a:cxn ang="0">
                        <a:pos x="25" y="23"/>
                      </a:cxn>
                    </a:cxnLst>
                    <a:rect l="0" t="0" r="r" b="b"/>
                    <a:pathLst>
                      <a:path w="26" h="33">
                        <a:moveTo>
                          <a:pt x="0" y="32"/>
                        </a:moveTo>
                        <a:lnTo>
                          <a:pt x="5" y="0"/>
                        </a:lnTo>
                        <a:lnTo>
                          <a:pt x="25" y="23"/>
                        </a:lnTo>
                      </a:path>
                    </a:pathLst>
                  </a:custGeom>
                  <a:noFill/>
                  <a:ln w="12700" cap="rnd" cmpd="sng">
                    <a:solidFill>
                      <a:srgbClr val="000000"/>
                    </a:solidFill>
                    <a:prstDash val="solid"/>
                    <a:round/>
                    <a:headEnd type="none" w="med" len="med"/>
                    <a:tailEnd type="none" w="med" len="med"/>
                  </a:ln>
                  <a:effectLst/>
                </p:spPr>
                <p:txBody>
                  <a:bodyPr/>
                  <a:lstStyle/>
                  <a:p>
                    <a:endParaRPr lang="en-US"/>
                  </a:p>
                </p:txBody>
              </p:sp>
              <p:sp>
                <p:nvSpPr>
                  <p:cNvPr id="242" name="Freeform 314"/>
                  <p:cNvSpPr>
                    <a:spLocks/>
                  </p:cNvSpPr>
                  <p:nvPr/>
                </p:nvSpPr>
                <p:spPr bwMode="auto">
                  <a:xfrm>
                    <a:off x="875" y="1038"/>
                    <a:ext cx="54" cy="43"/>
                  </a:xfrm>
                  <a:custGeom>
                    <a:avLst/>
                    <a:gdLst/>
                    <a:ahLst/>
                    <a:cxnLst>
                      <a:cxn ang="0">
                        <a:pos x="22" y="16"/>
                      </a:cxn>
                      <a:cxn ang="0">
                        <a:pos x="32" y="14"/>
                      </a:cxn>
                      <a:cxn ang="0">
                        <a:pos x="50" y="0"/>
                      </a:cxn>
                      <a:cxn ang="0">
                        <a:pos x="53" y="29"/>
                      </a:cxn>
                      <a:cxn ang="0">
                        <a:pos x="33" y="21"/>
                      </a:cxn>
                      <a:cxn ang="0">
                        <a:pos x="25" y="24"/>
                      </a:cxn>
                      <a:cxn ang="0">
                        <a:pos x="7" y="42"/>
                      </a:cxn>
                      <a:cxn ang="0">
                        <a:pos x="0" y="14"/>
                      </a:cxn>
                      <a:cxn ang="0">
                        <a:pos x="22" y="16"/>
                      </a:cxn>
                    </a:cxnLst>
                    <a:rect l="0" t="0" r="r" b="b"/>
                    <a:pathLst>
                      <a:path w="54" h="43">
                        <a:moveTo>
                          <a:pt x="22" y="16"/>
                        </a:moveTo>
                        <a:lnTo>
                          <a:pt x="32" y="14"/>
                        </a:lnTo>
                        <a:lnTo>
                          <a:pt x="50" y="0"/>
                        </a:lnTo>
                        <a:lnTo>
                          <a:pt x="53" y="29"/>
                        </a:lnTo>
                        <a:lnTo>
                          <a:pt x="33" y="21"/>
                        </a:lnTo>
                        <a:lnTo>
                          <a:pt x="25" y="24"/>
                        </a:lnTo>
                        <a:lnTo>
                          <a:pt x="7" y="42"/>
                        </a:lnTo>
                        <a:lnTo>
                          <a:pt x="0" y="14"/>
                        </a:lnTo>
                        <a:lnTo>
                          <a:pt x="22" y="16"/>
                        </a:lnTo>
                      </a:path>
                    </a:pathLst>
                  </a:custGeom>
                  <a:solidFill>
                    <a:srgbClr val="0000FF"/>
                  </a:solidFill>
                  <a:ln w="12700" cap="rnd" cmpd="sng">
                    <a:solidFill>
                      <a:srgbClr val="000000"/>
                    </a:solidFill>
                    <a:prstDash val="solid"/>
                    <a:round/>
                    <a:headEnd type="none" w="med" len="med"/>
                    <a:tailEnd type="none" w="med" len="med"/>
                  </a:ln>
                  <a:effectLst/>
                </p:spPr>
                <p:txBody>
                  <a:bodyPr/>
                  <a:lstStyle/>
                  <a:p>
                    <a:endParaRPr lang="en-US"/>
                  </a:p>
                </p:txBody>
              </p:sp>
              <p:sp>
                <p:nvSpPr>
                  <p:cNvPr id="243" name="Oval 315"/>
                  <p:cNvSpPr>
                    <a:spLocks noChangeArrowheads="1"/>
                  </p:cNvSpPr>
                  <p:nvPr/>
                </p:nvSpPr>
                <p:spPr bwMode="auto">
                  <a:xfrm>
                    <a:off x="909" y="1074"/>
                    <a:ext cx="4" cy="5"/>
                  </a:xfrm>
                  <a:prstGeom prst="ellipse">
                    <a:avLst/>
                  </a:prstGeom>
                  <a:solidFill>
                    <a:srgbClr val="000000"/>
                  </a:solidFill>
                  <a:ln w="12700">
                    <a:solidFill>
                      <a:srgbClr val="000000"/>
                    </a:solidFill>
                    <a:round/>
                    <a:headEnd/>
                    <a:tailEnd/>
                  </a:ln>
                  <a:effectLst/>
                </p:spPr>
                <p:txBody>
                  <a:bodyPr wrap="none" anchor="ctr"/>
                  <a:lstStyle/>
                  <a:p>
                    <a:endParaRPr lang="en-US"/>
                  </a:p>
                </p:txBody>
              </p:sp>
              <p:sp>
                <p:nvSpPr>
                  <p:cNvPr id="244" name="Oval 316"/>
                  <p:cNvSpPr>
                    <a:spLocks noChangeArrowheads="1"/>
                  </p:cNvSpPr>
                  <p:nvPr/>
                </p:nvSpPr>
                <p:spPr bwMode="auto">
                  <a:xfrm>
                    <a:off x="915" y="1098"/>
                    <a:ext cx="4" cy="5"/>
                  </a:xfrm>
                  <a:prstGeom prst="ellipse">
                    <a:avLst/>
                  </a:prstGeom>
                  <a:solidFill>
                    <a:srgbClr val="000000"/>
                  </a:solidFill>
                  <a:ln w="12700">
                    <a:solidFill>
                      <a:srgbClr val="000000"/>
                    </a:solidFill>
                    <a:round/>
                    <a:headEnd/>
                    <a:tailEnd/>
                  </a:ln>
                  <a:effectLst/>
                </p:spPr>
                <p:txBody>
                  <a:bodyPr wrap="none" anchor="ctr"/>
                  <a:lstStyle/>
                  <a:p>
                    <a:endParaRPr lang="en-US"/>
                  </a:p>
                </p:txBody>
              </p:sp>
              <p:sp>
                <p:nvSpPr>
                  <p:cNvPr id="245" name="Oval 317"/>
                  <p:cNvSpPr>
                    <a:spLocks noChangeArrowheads="1"/>
                  </p:cNvSpPr>
                  <p:nvPr/>
                </p:nvSpPr>
                <p:spPr bwMode="auto">
                  <a:xfrm>
                    <a:off x="919" y="1120"/>
                    <a:ext cx="4" cy="4"/>
                  </a:xfrm>
                  <a:prstGeom prst="ellipse">
                    <a:avLst/>
                  </a:prstGeom>
                  <a:solidFill>
                    <a:srgbClr val="000000"/>
                  </a:solidFill>
                  <a:ln w="12700">
                    <a:solidFill>
                      <a:srgbClr val="000000"/>
                    </a:solidFill>
                    <a:round/>
                    <a:headEnd/>
                    <a:tailEnd/>
                  </a:ln>
                  <a:effectLst/>
                </p:spPr>
                <p:txBody>
                  <a:bodyPr wrap="none" anchor="ctr"/>
                  <a:lstStyle/>
                  <a:p>
                    <a:endParaRPr lang="en-US"/>
                  </a:p>
                </p:txBody>
              </p:sp>
              <p:sp>
                <p:nvSpPr>
                  <p:cNvPr id="246" name="Freeform 318"/>
                  <p:cNvSpPr>
                    <a:spLocks/>
                  </p:cNvSpPr>
                  <p:nvPr/>
                </p:nvSpPr>
                <p:spPr bwMode="auto">
                  <a:xfrm>
                    <a:off x="883" y="1158"/>
                    <a:ext cx="19" cy="47"/>
                  </a:xfrm>
                  <a:custGeom>
                    <a:avLst/>
                    <a:gdLst/>
                    <a:ahLst/>
                    <a:cxnLst>
                      <a:cxn ang="0">
                        <a:pos x="0" y="0"/>
                      </a:cxn>
                      <a:cxn ang="0">
                        <a:pos x="7" y="26"/>
                      </a:cxn>
                      <a:cxn ang="0">
                        <a:pos x="18" y="46"/>
                      </a:cxn>
                    </a:cxnLst>
                    <a:rect l="0" t="0" r="r" b="b"/>
                    <a:pathLst>
                      <a:path w="19" h="47">
                        <a:moveTo>
                          <a:pt x="0" y="0"/>
                        </a:moveTo>
                        <a:lnTo>
                          <a:pt x="7" y="26"/>
                        </a:lnTo>
                        <a:lnTo>
                          <a:pt x="18" y="46"/>
                        </a:lnTo>
                      </a:path>
                    </a:pathLst>
                  </a:custGeom>
                  <a:noFill/>
                  <a:ln w="12700" cap="rnd" cmpd="sng">
                    <a:solidFill>
                      <a:srgbClr val="000000"/>
                    </a:solidFill>
                    <a:prstDash val="solid"/>
                    <a:round/>
                    <a:headEnd type="none" w="med" len="med"/>
                    <a:tailEnd type="none" w="med" len="med"/>
                  </a:ln>
                  <a:effectLst/>
                </p:spPr>
                <p:txBody>
                  <a:bodyPr/>
                  <a:lstStyle/>
                  <a:p>
                    <a:endParaRPr lang="en-US"/>
                  </a:p>
                </p:txBody>
              </p:sp>
            </p:grpSp>
          </p:grpSp>
          <p:pic>
            <p:nvPicPr>
              <p:cNvPr id="218" name="Picture 319"/>
              <p:cNvPicPr>
                <a:picLocks noChangeArrowheads="1"/>
              </p:cNvPicPr>
              <p:nvPr/>
            </p:nvPicPr>
            <p:blipFill>
              <a:blip r:embed="rId2" cstate="print"/>
              <a:srcRect/>
              <a:stretch>
                <a:fillRect/>
              </a:stretch>
            </p:blipFill>
            <p:spPr bwMode="auto">
              <a:xfrm>
                <a:off x="2170" y="898"/>
                <a:ext cx="205" cy="665"/>
              </a:xfrm>
              <a:prstGeom prst="rect">
                <a:avLst/>
              </a:prstGeom>
              <a:noFill/>
              <a:ln w="12700">
                <a:noFill/>
                <a:miter lim="800000"/>
                <a:headEnd/>
                <a:tailEnd/>
              </a:ln>
              <a:effectLst/>
            </p:spPr>
          </p:pic>
          <p:pic>
            <p:nvPicPr>
              <p:cNvPr id="219" name="Picture 320"/>
              <p:cNvPicPr>
                <a:picLocks noChangeArrowheads="1"/>
              </p:cNvPicPr>
              <p:nvPr/>
            </p:nvPicPr>
            <p:blipFill>
              <a:blip r:embed="rId3" cstate="print"/>
              <a:srcRect/>
              <a:stretch>
                <a:fillRect/>
              </a:stretch>
            </p:blipFill>
            <p:spPr bwMode="auto">
              <a:xfrm>
                <a:off x="1539" y="1514"/>
                <a:ext cx="262" cy="462"/>
              </a:xfrm>
              <a:prstGeom prst="rect">
                <a:avLst/>
              </a:prstGeom>
              <a:noFill/>
              <a:ln w="12700">
                <a:noFill/>
                <a:miter lim="800000"/>
                <a:headEnd/>
                <a:tailEnd/>
              </a:ln>
              <a:effectLst/>
            </p:spPr>
          </p:pic>
          <p:pic>
            <p:nvPicPr>
              <p:cNvPr id="220" name="Picture 321"/>
              <p:cNvPicPr>
                <a:picLocks noChangeArrowheads="1"/>
              </p:cNvPicPr>
              <p:nvPr/>
            </p:nvPicPr>
            <p:blipFill>
              <a:blip r:embed="rId4" cstate="print"/>
              <a:srcRect/>
              <a:stretch>
                <a:fillRect/>
              </a:stretch>
            </p:blipFill>
            <p:spPr bwMode="auto">
              <a:xfrm>
                <a:off x="1927" y="1693"/>
                <a:ext cx="448" cy="279"/>
              </a:xfrm>
              <a:prstGeom prst="rect">
                <a:avLst/>
              </a:prstGeom>
              <a:noFill/>
              <a:ln w="12700">
                <a:noFill/>
                <a:miter lim="800000"/>
                <a:headEnd/>
                <a:tailEnd/>
              </a:ln>
              <a:effectLst/>
            </p:spPr>
          </p:pic>
          <p:pic>
            <p:nvPicPr>
              <p:cNvPr id="221" name="Picture 322"/>
              <p:cNvPicPr>
                <a:picLocks noChangeArrowheads="1"/>
              </p:cNvPicPr>
              <p:nvPr/>
            </p:nvPicPr>
            <p:blipFill>
              <a:blip r:embed="rId5" cstate="print"/>
              <a:srcRect/>
              <a:stretch>
                <a:fillRect/>
              </a:stretch>
            </p:blipFill>
            <p:spPr bwMode="auto">
              <a:xfrm>
                <a:off x="903" y="1730"/>
                <a:ext cx="221" cy="229"/>
              </a:xfrm>
              <a:prstGeom prst="rect">
                <a:avLst/>
              </a:prstGeom>
              <a:noFill/>
              <a:ln w="12700">
                <a:noFill/>
                <a:miter lim="800000"/>
                <a:headEnd/>
                <a:tailEnd/>
              </a:ln>
              <a:effectLst/>
            </p:spPr>
          </p:pic>
          <p:sp>
            <p:nvSpPr>
              <p:cNvPr id="222" name="Rectangle 323"/>
              <p:cNvSpPr>
                <a:spLocks noChangeArrowheads="1"/>
              </p:cNvSpPr>
              <p:nvPr/>
            </p:nvSpPr>
            <p:spPr bwMode="auto">
              <a:xfrm>
                <a:off x="1646" y="952"/>
                <a:ext cx="518" cy="197"/>
              </a:xfrm>
              <a:prstGeom prst="rect">
                <a:avLst/>
              </a:prstGeom>
              <a:noFill/>
              <a:ln w="12700">
                <a:noFill/>
                <a:miter lim="800000"/>
                <a:headEnd/>
                <a:tailEnd/>
              </a:ln>
              <a:effectLst/>
            </p:spPr>
            <p:txBody>
              <a:bodyPr wrap="none" lIns="79375" tIns="39688" rIns="79375" bIns="39688">
                <a:spAutoFit/>
              </a:bodyPr>
              <a:lstStyle/>
              <a:p>
                <a:pPr algn="l" defTabSz="709613">
                  <a:lnSpc>
                    <a:spcPct val="90000"/>
                  </a:lnSpc>
                </a:pPr>
                <a:r>
                  <a:rPr lang="es-ES_tradnl" sz="1700" b="1" i="0">
                    <a:solidFill>
                      <a:srgbClr val="010000"/>
                    </a:solidFill>
                    <a:latin typeface="Tahoma" pitchFamily="34" charset="0"/>
                  </a:rPr>
                  <a:t>Orden</a:t>
                </a:r>
              </a:p>
            </p:txBody>
          </p:sp>
          <p:sp>
            <p:nvSpPr>
              <p:cNvPr id="223" name="Line 324"/>
              <p:cNvSpPr>
                <a:spLocks noChangeShapeType="1"/>
              </p:cNvSpPr>
              <p:nvPr/>
            </p:nvSpPr>
            <p:spPr bwMode="auto">
              <a:xfrm flipH="1">
                <a:off x="1292" y="1166"/>
                <a:ext cx="869" cy="0"/>
              </a:xfrm>
              <a:prstGeom prst="line">
                <a:avLst/>
              </a:prstGeom>
              <a:noFill/>
              <a:ln w="50800">
                <a:solidFill>
                  <a:srgbClr val="FFFF66"/>
                </a:solidFill>
                <a:round/>
                <a:headEnd/>
                <a:tailEnd type="triangle" w="med" len="med"/>
              </a:ln>
              <a:effectLst/>
            </p:spPr>
            <p:txBody>
              <a:bodyPr wrap="none" anchor="ctr"/>
              <a:lstStyle/>
              <a:p>
                <a:endParaRPr lang="en-US"/>
              </a:p>
            </p:txBody>
          </p:sp>
          <p:sp>
            <p:nvSpPr>
              <p:cNvPr id="224" name="Line 325"/>
              <p:cNvSpPr>
                <a:spLocks noChangeShapeType="1"/>
              </p:cNvSpPr>
              <p:nvPr/>
            </p:nvSpPr>
            <p:spPr bwMode="auto">
              <a:xfrm>
                <a:off x="976" y="1414"/>
                <a:ext cx="0" cy="271"/>
              </a:xfrm>
              <a:prstGeom prst="line">
                <a:avLst/>
              </a:prstGeom>
              <a:noFill/>
              <a:ln w="50800">
                <a:solidFill>
                  <a:srgbClr val="FFFF66"/>
                </a:solidFill>
                <a:round/>
                <a:headEnd/>
                <a:tailEnd type="triangle" w="med" len="med"/>
              </a:ln>
              <a:effectLst/>
            </p:spPr>
            <p:txBody>
              <a:bodyPr wrap="none" anchor="ctr"/>
              <a:lstStyle/>
              <a:p>
                <a:endParaRPr lang="en-US"/>
              </a:p>
            </p:txBody>
          </p:sp>
          <p:sp>
            <p:nvSpPr>
              <p:cNvPr id="225" name="Rectangle 326"/>
              <p:cNvSpPr>
                <a:spLocks noChangeArrowheads="1"/>
              </p:cNvSpPr>
              <p:nvPr/>
            </p:nvSpPr>
            <p:spPr bwMode="auto">
              <a:xfrm>
                <a:off x="1053" y="1436"/>
                <a:ext cx="434" cy="197"/>
              </a:xfrm>
              <a:prstGeom prst="rect">
                <a:avLst/>
              </a:prstGeom>
              <a:noFill/>
              <a:ln w="12700">
                <a:noFill/>
                <a:miter lim="800000"/>
                <a:headEnd/>
                <a:tailEnd/>
              </a:ln>
              <a:effectLst/>
            </p:spPr>
            <p:txBody>
              <a:bodyPr wrap="none" lIns="79375" tIns="39688" rIns="79375" bIns="39688">
                <a:spAutoFit/>
              </a:bodyPr>
              <a:lstStyle/>
              <a:p>
                <a:pPr algn="l" defTabSz="709613">
                  <a:lnSpc>
                    <a:spcPct val="90000"/>
                  </a:lnSpc>
                </a:pPr>
                <a:r>
                  <a:rPr lang="es-ES_tradnl" sz="1700" b="1" i="0">
                    <a:solidFill>
                      <a:srgbClr val="010000"/>
                    </a:solidFill>
                    <a:latin typeface="Tahoma" pitchFamily="34" charset="0"/>
                  </a:rPr>
                  <a:t>Item</a:t>
                </a:r>
              </a:p>
            </p:txBody>
          </p:sp>
          <p:sp>
            <p:nvSpPr>
              <p:cNvPr id="226" name="Line 327"/>
              <p:cNvSpPr>
                <a:spLocks noChangeShapeType="1"/>
              </p:cNvSpPr>
              <p:nvPr/>
            </p:nvSpPr>
            <p:spPr bwMode="auto">
              <a:xfrm>
                <a:off x="1031" y="2203"/>
                <a:ext cx="1111" cy="0"/>
              </a:xfrm>
              <a:prstGeom prst="line">
                <a:avLst/>
              </a:prstGeom>
              <a:noFill/>
              <a:ln w="50800">
                <a:solidFill>
                  <a:srgbClr val="FFFF66"/>
                </a:solidFill>
                <a:round/>
                <a:headEnd/>
                <a:tailEnd/>
              </a:ln>
              <a:effectLst/>
            </p:spPr>
            <p:txBody>
              <a:bodyPr wrap="none" anchor="ctr"/>
              <a:lstStyle/>
              <a:p>
                <a:endParaRPr lang="en-US"/>
              </a:p>
            </p:txBody>
          </p:sp>
          <p:sp>
            <p:nvSpPr>
              <p:cNvPr id="227" name="Line 328"/>
              <p:cNvSpPr>
                <a:spLocks noChangeShapeType="1"/>
              </p:cNvSpPr>
              <p:nvPr/>
            </p:nvSpPr>
            <p:spPr bwMode="auto">
              <a:xfrm flipV="1">
                <a:off x="1662" y="1957"/>
                <a:ext cx="0" cy="156"/>
              </a:xfrm>
              <a:prstGeom prst="line">
                <a:avLst/>
              </a:prstGeom>
              <a:noFill/>
              <a:ln w="50800">
                <a:solidFill>
                  <a:srgbClr val="FFFF66"/>
                </a:solidFill>
                <a:round/>
                <a:headEnd/>
                <a:tailEnd type="triangle" w="med" len="med"/>
              </a:ln>
              <a:effectLst/>
            </p:spPr>
            <p:txBody>
              <a:bodyPr wrap="none" anchor="ctr"/>
              <a:lstStyle/>
              <a:p>
                <a:endParaRPr lang="en-US"/>
              </a:p>
            </p:txBody>
          </p:sp>
          <p:sp>
            <p:nvSpPr>
              <p:cNvPr id="228" name="Rectangle 329"/>
              <p:cNvSpPr>
                <a:spLocks noChangeArrowheads="1"/>
              </p:cNvSpPr>
              <p:nvPr/>
            </p:nvSpPr>
            <p:spPr bwMode="auto">
              <a:xfrm>
                <a:off x="1024" y="1969"/>
                <a:ext cx="472" cy="197"/>
              </a:xfrm>
              <a:prstGeom prst="rect">
                <a:avLst/>
              </a:prstGeom>
              <a:noFill/>
              <a:ln w="12700">
                <a:noFill/>
                <a:miter lim="800000"/>
                <a:headEnd/>
                <a:tailEnd/>
              </a:ln>
              <a:effectLst/>
            </p:spPr>
            <p:txBody>
              <a:bodyPr wrap="none" lIns="79375" tIns="39688" rIns="79375" bIns="39688">
                <a:spAutoFit/>
              </a:bodyPr>
              <a:lstStyle/>
              <a:p>
                <a:pPr algn="l" defTabSz="709613">
                  <a:lnSpc>
                    <a:spcPct val="90000"/>
                  </a:lnSpc>
                </a:pPr>
                <a:r>
                  <a:rPr lang="es-ES_tradnl" sz="1700" b="1" i="0">
                    <a:solidFill>
                      <a:srgbClr val="010000"/>
                    </a:solidFill>
                    <a:latin typeface="Tahoma" pitchFamily="34" charset="0"/>
                  </a:rPr>
                  <a:t>envío</a:t>
                </a:r>
              </a:p>
            </p:txBody>
          </p:sp>
          <p:sp>
            <p:nvSpPr>
              <p:cNvPr id="229" name="Line 330"/>
              <p:cNvSpPr>
                <a:spLocks noChangeShapeType="1"/>
              </p:cNvSpPr>
              <p:nvPr/>
            </p:nvSpPr>
            <p:spPr bwMode="auto">
              <a:xfrm flipV="1">
                <a:off x="2158" y="1958"/>
                <a:ext cx="0" cy="155"/>
              </a:xfrm>
              <a:prstGeom prst="line">
                <a:avLst/>
              </a:prstGeom>
              <a:noFill/>
              <a:ln w="50800">
                <a:solidFill>
                  <a:srgbClr val="FFFF66"/>
                </a:solidFill>
                <a:round/>
                <a:headEnd/>
                <a:tailEnd type="triangle" w="med" len="med"/>
              </a:ln>
              <a:effectLst/>
            </p:spPr>
            <p:txBody>
              <a:bodyPr wrap="none" anchor="ctr"/>
              <a:lstStyle/>
              <a:p>
                <a:endParaRPr lang="en-US"/>
              </a:p>
            </p:txBody>
          </p:sp>
          <p:sp>
            <p:nvSpPr>
              <p:cNvPr id="230" name="Line 331"/>
              <p:cNvSpPr>
                <a:spLocks noChangeShapeType="1"/>
              </p:cNvSpPr>
              <p:nvPr/>
            </p:nvSpPr>
            <p:spPr bwMode="auto">
              <a:xfrm flipV="1">
                <a:off x="1014" y="1958"/>
                <a:ext cx="0" cy="261"/>
              </a:xfrm>
              <a:prstGeom prst="line">
                <a:avLst/>
              </a:prstGeom>
              <a:noFill/>
              <a:ln w="50800">
                <a:solidFill>
                  <a:srgbClr val="FFFF66"/>
                </a:solidFill>
                <a:round/>
                <a:headEnd/>
                <a:tailEnd/>
              </a:ln>
              <a:effectLst/>
            </p:spPr>
            <p:txBody>
              <a:bodyPr wrap="none" anchor="ctr"/>
              <a:lstStyle/>
              <a:p>
                <a:endParaRPr lang="en-US"/>
              </a:p>
            </p:txBody>
          </p:sp>
          <p:sp>
            <p:nvSpPr>
              <p:cNvPr id="231" name="Line 332"/>
              <p:cNvSpPr>
                <a:spLocks noChangeShapeType="1"/>
              </p:cNvSpPr>
              <p:nvPr/>
            </p:nvSpPr>
            <p:spPr bwMode="auto">
              <a:xfrm flipV="1">
                <a:off x="1662" y="2073"/>
                <a:ext cx="0" cy="154"/>
              </a:xfrm>
              <a:prstGeom prst="line">
                <a:avLst/>
              </a:prstGeom>
              <a:noFill/>
              <a:ln w="50800">
                <a:solidFill>
                  <a:srgbClr val="FFFF66"/>
                </a:solidFill>
                <a:round/>
                <a:headEnd/>
                <a:tailEnd/>
              </a:ln>
              <a:effectLst/>
            </p:spPr>
            <p:txBody>
              <a:bodyPr wrap="none" anchor="ctr"/>
              <a:lstStyle/>
              <a:p>
                <a:endParaRPr lang="en-US"/>
              </a:p>
            </p:txBody>
          </p:sp>
          <p:sp>
            <p:nvSpPr>
              <p:cNvPr id="232" name="Line 333"/>
              <p:cNvSpPr>
                <a:spLocks noChangeShapeType="1"/>
              </p:cNvSpPr>
              <p:nvPr/>
            </p:nvSpPr>
            <p:spPr bwMode="auto">
              <a:xfrm flipV="1">
                <a:off x="2158" y="2073"/>
                <a:ext cx="0" cy="154"/>
              </a:xfrm>
              <a:prstGeom prst="line">
                <a:avLst/>
              </a:prstGeom>
              <a:noFill/>
              <a:ln w="50800">
                <a:solidFill>
                  <a:srgbClr val="FFFF66"/>
                </a:solidFill>
                <a:round/>
                <a:headEnd/>
                <a:tailEnd/>
              </a:ln>
              <a:effectLst/>
            </p:spPr>
            <p:txBody>
              <a:bodyPr wrap="none" anchor="ctr"/>
              <a:lstStyle/>
              <a:p>
                <a:endParaRPr lang="en-US"/>
              </a:p>
            </p:txBody>
          </p:sp>
        </p:grpSp>
      </p:grpSp>
      <p:sp>
        <p:nvSpPr>
          <p:cNvPr id="337" name="Rectangle 334"/>
          <p:cNvSpPr>
            <a:spLocks noChangeArrowheads="1"/>
          </p:cNvSpPr>
          <p:nvPr/>
        </p:nvSpPr>
        <p:spPr bwMode="auto">
          <a:xfrm>
            <a:off x="3403600" y="1744663"/>
            <a:ext cx="4787900" cy="909637"/>
          </a:xfrm>
          <a:prstGeom prst="rect">
            <a:avLst/>
          </a:prstGeom>
          <a:noFill/>
          <a:ln w="12700">
            <a:noFill/>
            <a:miter lim="800000"/>
            <a:headEnd/>
            <a:tailEnd/>
          </a:ln>
          <a:effectLst/>
        </p:spPr>
        <p:txBody>
          <a:bodyPr wrap="none" lIns="90488" tIns="44450" rIns="90488" bIns="44450">
            <a:spAutoFit/>
          </a:bodyPr>
          <a:lstStyle/>
          <a:p>
            <a:pPr algn="r">
              <a:lnSpc>
                <a:spcPct val="87000"/>
              </a:lnSpc>
            </a:pPr>
            <a:r>
              <a:rPr lang="es-ES_tradnl" b="1">
                <a:solidFill>
                  <a:srgbClr val="010000"/>
                </a:solidFill>
                <a:latin typeface="Tahoma" pitchFamily="34" charset="0"/>
              </a:rPr>
              <a:t>“El modelado captura las</a:t>
            </a:r>
          </a:p>
          <a:p>
            <a:pPr algn="r">
              <a:lnSpc>
                <a:spcPct val="87000"/>
              </a:lnSpc>
            </a:pPr>
            <a:r>
              <a:rPr lang="es-ES_tradnl" b="1">
                <a:solidFill>
                  <a:srgbClr val="010000"/>
                </a:solidFill>
                <a:latin typeface="Tahoma" pitchFamily="34" charset="0"/>
              </a:rPr>
              <a:t>partes esenciales del sistema</a:t>
            </a:r>
            <a:r>
              <a:rPr lang="es-ES_tradnl" sz="2200" b="1">
                <a:solidFill>
                  <a:srgbClr val="010000"/>
                </a:solidFill>
                <a:latin typeface="Tahoma" pitchFamily="34" charset="0"/>
              </a:rPr>
              <a:t>”</a:t>
            </a:r>
            <a:endParaRPr lang="es-ES_tradnl" sz="2000" b="1">
              <a:solidFill>
                <a:srgbClr val="010000"/>
              </a:solidFill>
              <a:latin typeface="Tahoma" pitchFamily="34" charset="0"/>
            </a:endParaRPr>
          </a:p>
          <a:p>
            <a:pPr algn="r">
              <a:lnSpc>
                <a:spcPct val="87000"/>
              </a:lnSpc>
            </a:pPr>
            <a:r>
              <a:rPr lang="es-ES_tradnl" sz="1400" b="1">
                <a:solidFill>
                  <a:srgbClr val="010000"/>
                </a:solidFill>
                <a:latin typeface="Tahoma" pitchFamily="34" charset="0"/>
              </a:rPr>
              <a:t>		       </a:t>
            </a:r>
            <a:endParaRPr lang="es-ES_tradnl" sz="1600" b="1">
              <a:solidFill>
                <a:srgbClr val="010000"/>
              </a:solidFill>
              <a:latin typeface="Tahoma"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7106" name="Rectangle 2"/>
          <p:cNvSpPr>
            <a:spLocks noGrp="1" noChangeArrowheads="1"/>
          </p:cNvSpPr>
          <p:nvPr>
            <p:ph type="title"/>
          </p:nvPr>
        </p:nvSpPr>
        <p:spPr>
          <a:xfrm>
            <a:off x="381000" y="266700"/>
            <a:ext cx="8386763" cy="1104900"/>
          </a:xfrm>
          <a:noFill/>
          <a:ln/>
        </p:spPr>
        <p:txBody>
          <a:bodyPr lIns="92075" tIns="46038" rIns="92075" bIns="46038" anchor="ctr"/>
          <a:lstStyle/>
          <a:p>
            <a:r>
              <a:rPr lang="es-ES"/>
              <a:t>Diagrama Componentes</a:t>
            </a:r>
          </a:p>
        </p:txBody>
      </p:sp>
      <p:sp>
        <p:nvSpPr>
          <p:cNvPr id="1327107" name="Rectangle 3"/>
          <p:cNvSpPr>
            <a:spLocks noChangeArrowheads="1"/>
          </p:cNvSpPr>
          <p:nvPr/>
        </p:nvSpPr>
        <p:spPr bwMode="auto">
          <a:xfrm>
            <a:off x="444500" y="1512888"/>
            <a:ext cx="7977188" cy="488950"/>
          </a:xfrm>
          <a:prstGeom prst="rect">
            <a:avLst/>
          </a:prstGeom>
          <a:noFill/>
          <a:ln w="9525">
            <a:noFill/>
            <a:miter lim="800000"/>
            <a:headEnd/>
            <a:tailEnd/>
          </a:ln>
          <a:effectLst/>
        </p:spPr>
        <p:txBody>
          <a:bodyPr lIns="92075" tIns="46038" rIns="92075" bIns="46038">
            <a:spAutoFit/>
          </a:bodyPr>
          <a:lstStyle/>
          <a:p>
            <a:pPr marL="377825" indent="-377825" algn="l" defTabSz="762000">
              <a:buFont typeface="Wingdings" pitchFamily="2" charset="2"/>
              <a:buChar char="§"/>
              <a:tabLst>
                <a:tab pos="377825" algn="l"/>
              </a:tabLst>
            </a:pPr>
            <a:endParaRPr lang="es-ES" sz="2600" i="0">
              <a:latin typeface="Tahoma" pitchFamily="34" charset="0"/>
            </a:endParaRPr>
          </a:p>
        </p:txBody>
      </p:sp>
      <p:pic>
        <p:nvPicPr>
          <p:cNvPr id="1327111" name="Picture 7"/>
          <p:cNvPicPr>
            <a:picLocks noChangeAspect="1" noChangeArrowheads="1"/>
          </p:cNvPicPr>
          <p:nvPr/>
        </p:nvPicPr>
        <p:blipFill>
          <a:blip r:embed="rId3" cstate="print"/>
          <a:srcRect/>
          <a:stretch>
            <a:fillRect/>
          </a:stretch>
        </p:blipFill>
        <p:spPr bwMode="auto">
          <a:xfrm>
            <a:off x="279400" y="1662113"/>
            <a:ext cx="9144000" cy="4454525"/>
          </a:xfrm>
          <a:prstGeom prst="rect">
            <a:avLst/>
          </a:prstGeom>
          <a:noFill/>
          <a:ln w="12700">
            <a:noFill/>
            <a:miter lim="800000"/>
            <a:headEnd/>
            <a:tailEnd/>
          </a:ln>
          <a:effec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sz="3600" dirty="0" smtClean="0"/>
              <a:t>Diagrama de D</a:t>
            </a:r>
            <a:r>
              <a:rPr lang="es-ES_tradnl" sz="3600" dirty="0" err="1" smtClean="0"/>
              <a:t>espliegue</a:t>
            </a:r>
            <a:endParaRPr lang="en-US" dirty="0"/>
          </a:p>
        </p:txBody>
      </p:sp>
      <p:sp>
        <p:nvSpPr>
          <p:cNvPr id="3" name="2 Marcador de número de diapositiva"/>
          <p:cNvSpPr>
            <a:spLocks noGrp="1"/>
          </p:cNvSpPr>
          <p:nvPr>
            <p:ph type="sldNum" sz="quarter" idx="12"/>
          </p:nvPr>
        </p:nvSpPr>
        <p:spPr/>
        <p:txBody>
          <a:bodyPr/>
          <a:lstStyle/>
          <a:p>
            <a:fld id="{0EE33131-A822-44F5-84B9-4856EE29DE94}" type="slidenum">
              <a:rPr lang="es-ES_tradnl" smtClean="0"/>
              <a:pPr/>
              <a:t>61</a:t>
            </a:fld>
            <a:endParaRPr lang="es-ES_tradnl"/>
          </a:p>
        </p:txBody>
      </p:sp>
      <p:sp>
        <p:nvSpPr>
          <p:cNvPr id="5" name="4 Marcador de contenido"/>
          <p:cNvSpPr>
            <a:spLocks noGrp="1"/>
          </p:cNvSpPr>
          <p:nvPr>
            <p:ph sz="quarter" idx="1"/>
          </p:nvPr>
        </p:nvSpPr>
        <p:spPr/>
        <p:txBody>
          <a:bodyPr/>
          <a:lstStyle/>
          <a:p>
            <a:r>
              <a:rPr lang="es-ES" dirty="0" smtClean="0"/>
              <a:t>Muestra las relaciones entre los componentes de hardware y </a:t>
            </a:r>
            <a:r>
              <a:rPr lang="en-US" dirty="0" smtClean="0"/>
              <a:t>software del </a:t>
            </a:r>
            <a:r>
              <a:rPr lang="en-US" dirty="0" err="1" smtClean="0"/>
              <a:t>sistema</a:t>
            </a:r>
            <a:endParaRPr lang="en-US" dirty="0" smtClean="0"/>
          </a:p>
          <a:p>
            <a:endParaRPr lang="es-ES" dirty="0" smtClean="0"/>
          </a:p>
          <a:p>
            <a:r>
              <a:rPr lang="es-ES" dirty="0" smtClean="0"/>
              <a:t>Permite observar dónde se encuentran físicamente los paquetes en </a:t>
            </a:r>
            <a:r>
              <a:rPr lang="en-US" dirty="0" smtClean="0"/>
              <a:t>el </a:t>
            </a:r>
            <a:r>
              <a:rPr lang="en-US" dirty="0" err="1" smtClean="0"/>
              <a:t>sistema</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290" name="Rectangle 2"/>
          <p:cNvSpPr>
            <a:spLocks noGrp="1" noChangeArrowheads="1"/>
          </p:cNvSpPr>
          <p:nvPr>
            <p:ph type="title"/>
          </p:nvPr>
        </p:nvSpPr>
        <p:spPr>
          <a:xfrm>
            <a:off x="381000" y="266700"/>
            <a:ext cx="8386763" cy="1104900"/>
          </a:xfrm>
          <a:noFill/>
          <a:ln/>
        </p:spPr>
        <p:txBody>
          <a:bodyPr lIns="92075" tIns="46038" rIns="92075" bIns="46038" anchor="ctr"/>
          <a:lstStyle/>
          <a:p>
            <a:r>
              <a:rPr lang="es-ES" sz="4000" dirty="0"/>
              <a:t>Diagrama de D</a:t>
            </a:r>
            <a:r>
              <a:rPr lang="es-ES_tradnl" sz="4000" dirty="0" err="1"/>
              <a:t>espliegue</a:t>
            </a:r>
            <a:endParaRPr lang="es-ES" sz="4000" dirty="0"/>
          </a:p>
        </p:txBody>
      </p:sp>
      <p:sp>
        <p:nvSpPr>
          <p:cNvPr id="780291" name="Rectangle 3"/>
          <p:cNvSpPr>
            <a:spLocks noChangeArrowheads="1"/>
          </p:cNvSpPr>
          <p:nvPr/>
        </p:nvSpPr>
        <p:spPr bwMode="auto">
          <a:xfrm>
            <a:off x="419100" y="1785938"/>
            <a:ext cx="8518525" cy="488950"/>
          </a:xfrm>
          <a:prstGeom prst="rect">
            <a:avLst/>
          </a:prstGeom>
          <a:noFill/>
          <a:ln w="9525">
            <a:noFill/>
            <a:miter lim="800000"/>
            <a:headEnd/>
            <a:tailEnd/>
          </a:ln>
          <a:effectLst/>
        </p:spPr>
        <p:txBody>
          <a:bodyPr lIns="92075" tIns="46038" rIns="92075" bIns="46038">
            <a:spAutoFit/>
          </a:bodyPr>
          <a:lstStyle/>
          <a:p>
            <a:pPr marL="377825" indent="-377825" algn="l" defTabSz="762000">
              <a:buFont typeface="Wingdings" pitchFamily="2" charset="2"/>
              <a:buChar char="§"/>
              <a:tabLst>
                <a:tab pos="377825" algn="l"/>
              </a:tabLst>
            </a:pPr>
            <a:endParaRPr lang="es-ES" sz="2600" i="0">
              <a:latin typeface="Tahoma" pitchFamily="34" charset="0"/>
            </a:endParaRPr>
          </a:p>
        </p:txBody>
      </p:sp>
      <p:graphicFrame>
        <p:nvGraphicFramePr>
          <p:cNvPr id="780292" name="Object 4"/>
          <p:cNvGraphicFramePr>
            <a:graphicFrameLocks noChangeAspect="1"/>
          </p:cNvGraphicFramePr>
          <p:nvPr/>
        </p:nvGraphicFramePr>
        <p:xfrm>
          <a:off x="719138" y="1390650"/>
          <a:ext cx="7861300" cy="5259388"/>
        </p:xfrm>
        <a:graphic>
          <a:graphicData uri="http://schemas.openxmlformats.org/presentationml/2006/ole">
            <p:oleObj spid="_x0000_s91138" name="Documento" r:id="rId4" imgW="5385600" imgH="3603960" progId="">
              <p:embed/>
            </p:oleObj>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9154" name="Rectangle 2"/>
          <p:cNvSpPr>
            <a:spLocks noGrp="1" noChangeArrowheads="1"/>
          </p:cNvSpPr>
          <p:nvPr>
            <p:ph type="title"/>
          </p:nvPr>
        </p:nvSpPr>
        <p:spPr>
          <a:xfrm>
            <a:off x="381000" y="266700"/>
            <a:ext cx="8386763" cy="1104900"/>
          </a:xfrm>
          <a:noFill/>
          <a:ln/>
        </p:spPr>
        <p:txBody>
          <a:bodyPr lIns="92075" tIns="46038" rIns="92075" bIns="46038" anchor="ctr"/>
          <a:lstStyle/>
          <a:p>
            <a:r>
              <a:rPr lang="es-ES" sz="4000"/>
              <a:t>Diagrama de D</a:t>
            </a:r>
            <a:r>
              <a:rPr lang="es-ES_tradnl" sz="4000"/>
              <a:t>espliegue en Rational</a:t>
            </a:r>
            <a:endParaRPr lang="es-ES" sz="4000"/>
          </a:p>
        </p:txBody>
      </p:sp>
      <p:sp>
        <p:nvSpPr>
          <p:cNvPr id="1329155" name="Rectangle 3"/>
          <p:cNvSpPr>
            <a:spLocks noChangeArrowheads="1"/>
          </p:cNvSpPr>
          <p:nvPr/>
        </p:nvSpPr>
        <p:spPr bwMode="auto">
          <a:xfrm>
            <a:off x="419100" y="1785938"/>
            <a:ext cx="8518525" cy="488950"/>
          </a:xfrm>
          <a:prstGeom prst="rect">
            <a:avLst/>
          </a:prstGeom>
          <a:noFill/>
          <a:ln w="9525">
            <a:noFill/>
            <a:miter lim="800000"/>
            <a:headEnd/>
            <a:tailEnd/>
          </a:ln>
          <a:effectLst/>
        </p:spPr>
        <p:txBody>
          <a:bodyPr lIns="92075" tIns="46038" rIns="92075" bIns="46038">
            <a:spAutoFit/>
          </a:bodyPr>
          <a:lstStyle/>
          <a:p>
            <a:pPr marL="377825" indent="-377825" algn="l" defTabSz="762000">
              <a:buFont typeface="Wingdings" pitchFamily="2" charset="2"/>
              <a:buChar char="§"/>
              <a:tabLst>
                <a:tab pos="377825" algn="l"/>
              </a:tabLst>
            </a:pPr>
            <a:endParaRPr lang="es-ES" sz="2600" i="0">
              <a:latin typeface="Tahoma" pitchFamily="34" charset="0"/>
            </a:endParaRPr>
          </a:p>
        </p:txBody>
      </p:sp>
      <p:sp>
        <p:nvSpPr>
          <p:cNvPr id="1329162" name="Line 10"/>
          <p:cNvSpPr>
            <a:spLocks noChangeShapeType="1"/>
          </p:cNvSpPr>
          <p:nvPr/>
        </p:nvSpPr>
        <p:spPr bwMode="auto">
          <a:xfrm>
            <a:off x="4768850" y="1592263"/>
            <a:ext cx="11113" cy="4330700"/>
          </a:xfrm>
          <a:prstGeom prst="line">
            <a:avLst/>
          </a:prstGeom>
          <a:noFill/>
          <a:ln w="38100">
            <a:solidFill>
              <a:schemeClr val="accent2"/>
            </a:solidFill>
            <a:round/>
            <a:headEnd/>
            <a:tailEnd/>
          </a:ln>
          <a:effectLst/>
        </p:spPr>
        <p:txBody>
          <a:bodyPr/>
          <a:lstStyle/>
          <a:p>
            <a:endParaRPr lang="en-US"/>
          </a:p>
        </p:txBody>
      </p:sp>
      <p:sp>
        <p:nvSpPr>
          <p:cNvPr id="1329164" name="Line 12"/>
          <p:cNvSpPr>
            <a:spLocks noChangeShapeType="1"/>
          </p:cNvSpPr>
          <p:nvPr/>
        </p:nvSpPr>
        <p:spPr bwMode="auto">
          <a:xfrm flipH="1" flipV="1">
            <a:off x="4779963" y="3052763"/>
            <a:ext cx="4027487" cy="0"/>
          </a:xfrm>
          <a:prstGeom prst="line">
            <a:avLst/>
          </a:prstGeom>
          <a:noFill/>
          <a:ln w="38100">
            <a:solidFill>
              <a:schemeClr val="accent2"/>
            </a:solidFill>
            <a:round/>
            <a:headEnd/>
            <a:tailEnd/>
          </a:ln>
          <a:effectLst/>
        </p:spPr>
        <p:txBody>
          <a:bodyPr/>
          <a:lstStyle/>
          <a:p>
            <a:endParaRPr lang="en-US"/>
          </a:p>
        </p:txBody>
      </p:sp>
      <p:sp>
        <p:nvSpPr>
          <p:cNvPr id="1329166" name="Line 14"/>
          <p:cNvSpPr>
            <a:spLocks noChangeShapeType="1"/>
          </p:cNvSpPr>
          <p:nvPr/>
        </p:nvSpPr>
        <p:spPr bwMode="auto">
          <a:xfrm flipH="1" flipV="1">
            <a:off x="4779963" y="4767263"/>
            <a:ext cx="4040187" cy="0"/>
          </a:xfrm>
          <a:prstGeom prst="line">
            <a:avLst/>
          </a:prstGeom>
          <a:noFill/>
          <a:ln w="38100">
            <a:solidFill>
              <a:schemeClr val="accent2"/>
            </a:solidFill>
            <a:round/>
            <a:headEnd/>
            <a:tailEnd/>
          </a:ln>
          <a:effectLst/>
        </p:spPr>
        <p:txBody>
          <a:bodyPr/>
          <a:lstStyle/>
          <a:p>
            <a:endParaRPr lang="en-US"/>
          </a:p>
        </p:txBody>
      </p:sp>
      <p:sp>
        <p:nvSpPr>
          <p:cNvPr id="1329168" name="Text Box 16"/>
          <p:cNvSpPr txBox="1">
            <a:spLocks noChangeArrowheads="1"/>
          </p:cNvSpPr>
          <p:nvPr/>
        </p:nvSpPr>
        <p:spPr bwMode="auto">
          <a:xfrm>
            <a:off x="4902200" y="2611438"/>
            <a:ext cx="1281113" cy="274637"/>
          </a:xfrm>
          <a:prstGeom prst="rect">
            <a:avLst/>
          </a:prstGeom>
          <a:noFill/>
          <a:ln w="12700">
            <a:noFill/>
            <a:miter lim="800000"/>
            <a:headEnd/>
            <a:tailEnd/>
          </a:ln>
          <a:effectLst/>
        </p:spPr>
        <p:txBody>
          <a:bodyPr wrap="none">
            <a:spAutoFit/>
          </a:bodyPr>
          <a:lstStyle/>
          <a:p>
            <a:r>
              <a:rPr lang="es-ES" sz="1200" i="0">
                <a:latin typeface="Arial" charset="0"/>
              </a:rPr>
              <a:t>Servidor Central</a:t>
            </a:r>
          </a:p>
        </p:txBody>
      </p:sp>
      <p:sp>
        <p:nvSpPr>
          <p:cNvPr id="1329169" name="Text Box 17"/>
          <p:cNvSpPr txBox="1">
            <a:spLocks noChangeArrowheads="1"/>
          </p:cNvSpPr>
          <p:nvPr/>
        </p:nvSpPr>
        <p:spPr bwMode="auto">
          <a:xfrm>
            <a:off x="4927600" y="3259138"/>
            <a:ext cx="1231900" cy="274637"/>
          </a:xfrm>
          <a:prstGeom prst="rect">
            <a:avLst/>
          </a:prstGeom>
          <a:noFill/>
          <a:ln w="12700">
            <a:noFill/>
            <a:miter lim="800000"/>
            <a:headEnd/>
            <a:tailEnd/>
          </a:ln>
          <a:effectLst/>
        </p:spPr>
        <p:txBody>
          <a:bodyPr wrap="none">
            <a:spAutoFit/>
          </a:bodyPr>
          <a:lstStyle/>
          <a:p>
            <a:r>
              <a:rPr lang="es-ES" sz="1200" i="0">
                <a:latin typeface="Arial" charset="0"/>
              </a:rPr>
              <a:t>Punto de Venta</a:t>
            </a:r>
          </a:p>
        </p:txBody>
      </p:sp>
      <p:sp>
        <p:nvSpPr>
          <p:cNvPr id="1329170" name="Text Box 18"/>
          <p:cNvSpPr txBox="1">
            <a:spLocks noChangeArrowheads="1"/>
          </p:cNvSpPr>
          <p:nvPr/>
        </p:nvSpPr>
        <p:spPr bwMode="auto">
          <a:xfrm>
            <a:off x="4935538" y="4897438"/>
            <a:ext cx="1627187" cy="274637"/>
          </a:xfrm>
          <a:prstGeom prst="rect">
            <a:avLst/>
          </a:prstGeom>
          <a:noFill/>
          <a:ln w="12700">
            <a:noFill/>
            <a:miter lim="800000"/>
            <a:headEnd/>
            <a:tailEnd/>
          </a:ln>
          <a:effectLst/>
        </p:spPr>
        <p:txBody>
          <a:bodyPr wrap="none">
            <a:spAutoFit/>
          </a:bodyPr>
          <a:lstStyle/>
          <a:p>
            <a:r>
              <a:rPr lang="es-ES" sz="1200" i="0">
                <a:latin typeface="Arial" charset="0"/>
              </a:rPr>
              <a:t>Terminal de Consulta</a:t>
            </a:r>
          </a:p>
        </p:txBody>
      </p:sp>
      <p:pic>
        <p:nvPicPr>
          <p:cNvPr id="1329172" name="Picture 20"/>
          <p:cNvPicPr>
            <a:picLocks noChangeAspect="1" noChangeArrowheads="1"/>
          </p:cNvPicPr>
          <p:nvPr/>
        </p:nvPicPr>
        <p:blipFill>
          <a:blip r:embed="rId3" cstate="print"/>
          <a:srcRect/>
          <a:stretch>
            <a:fillRect/>
          </a:stretch>
        </p:blipFill>
        <p:spPr bwMode="auto">
          <a:xfrm>
            <a:off x="5475288" y="1298575"/>
            <a:ext cx="3236912" cy="1770063"/>
          </a:xfrm>
          <a:prstGeom prst="rect">
            <a:avLst/>
          </a:prstGeom>
          <a:noFill/>
          <a:ln w="12700">
            <a:noFill/>
            <a:miter lim="800000"/>
            <a:headEnd/>
            <a:tailEnd/>
          </a:ln>
          <a:effectLst/>
        </p:spPr>
      </p:pic>
      <p:pic>
        <p:nvPicPr>
          <p:cNvPr id="1329173" name="Picture 21"/>
          <p:cNvPicPr>
            <a:picLocks noChangeAspect="1" noChangeArrowheads="1"/>
          </p:cNvPicPr>
          <p:nvPr/>
        </p:nvPicPr>
        <p:blipFill>
          <a:blip r:embed="rId4" cstate="print"/>
          <a:srcRect/>
          <a:stretch>
            <a:fillRect/>
          </a:stretch>
        </p:blipFill>
        <p:spPr bwMode="auto">
          <a:xfrm>
            <a:off x="5176838" y="3119438"/>
            <a:ext cx="3967162" cy="1624012"/>
          </a:xfrm>
          <a:prstGeom prst="rect">
            <a:avLst/>
          </a:prstGeom>
          <a:noFill/>
          <a:ln w="12700">
            <a:noFill/>
            <a:miter lim="800000"/>
            <a:headEnd/>
            <a:tailEnd/>
          </a:ln>
          <a:effectLst/>
        </p:spPr>
      </p:pic>
      <p:pic>
        <p:nvPicPr>
          <p:cNvPr id="1329174" name="Picture 22"/>
          <p:cNvPicPr>
            <a:picLocks noChangeAspect="1" noChangeArrowheads="1"/>
          </p:cNvPicPr>
          <p:nvPr/>
        </p:nvPicPr>
        <p:blipFill>
          <a:blip r:embed="rId5" cstate="print"/>
          <a:srcRect/>
          <a:stretch>
            <a:fillRect/>
          </a:stretch>
        </p:blipFill>
        <p:spPr bwMode="auto">
          <a:xfrm>
            <a:off x="5405438" y="5059363"/>
            <a:ext cx="3738562" cy="995362"/>
          </a:xfrm>
          <a:prstGeom prst="rect">
            <a:avLst/>
          </a:prstGeom>
          <a:noFill/>
          <a:ln w="12700">
            <a:noFill/>
            <a:miter lim="800000"/>
            <a:headEnd/>
            <a:tailEnd/>
          </a:ln>
          <a:effectLst/>
        </p:spPr>
      </p:pic>
      <p:pic>
        <p:nvPicPr>
          <p:cNvPr id="1329175" name="Picture 23"/>
          <p:cNvPicPr>
            <a:picLocks noChangeAspect="1" noChangeArrowheads="1"/>
          </p:cNvPicPr>
          <p:nvPr/>
        </p:nvPicPr>
        <p:blipFill>
          <a:blip r:embed="rId6" cstate="print"/>
          <a:srcRect/>
          <a:stretch>
            <a:fillRect/>
          </a:stretch>
        </p:blipFill>
        <p:spPr bwMode="auto">
          <a:xfrm>
            <a:off x="0" y="1465263"/>
            <a:ext cx="4921250" cy="4560887"/>
          </a:xfrm>
          <a:prstGeom prst="rect">
            <a:avLst/>
          </a:prstGeom>
          <a:noFill/>
          <a:ln w="12700">
            <a:noFill/>
            <a:miter lim="800000"/>
            <a:headEnd/>
            <a:tailEnd/>
          </a:ln>
          <a:effec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Programas</a:t>
            </a:r>
            <a:endParaRPr lang="en-US" dirty="0"/>
          </a:p>
        </p:txBody>
      </p:sp>
      <p:sp>
        <p:nvSpPr>
          <p:cNvPr id="3" name="2 Marcador de número de diapositiva"/>
          <p:cNvSpPr>
            <a:spLocks noGrp="1"/>
          </p:cNvSpPr>
          <p:nvPr>
            <p:ph type="sldNum" sz="quarter" idx="12"/>
          </p:nvPr>
        </p:nvSpPr>
        <p:spPr/>
        <p:txBody>
          <a:bodyPr/>
          <a:lstStyle/>
          <a:p>
            <a:fld id="{0EE33131-A822-44F5-84B9-4856EE29DE94}" type="slidenum">
              <a:rPr lang="es-ES_tradnl" smtClean="0"/>
              <a:pPr/>
              <a:t>64</a:t>
            </a:fld>
            <a:endParaRPr lang="es-ES_tradnl"/>
          </a:p>
        </p:txBody>
      </p:sp>
      <p:sp>
        <p:nvSpPr>
          <p:cNvPr id="4" name="3 Marcador de contenido"/>
          <p:cNvSpPr>
            <a:spLocks noGrp="1"/>
          </p:cNvSpPr>
          <p:nvPr>
            <p:ph sz="quarter" idx="1"/>
          </p:nvPr>
        </p:nvSpPr>
        <p:spPr/>
        <p:txBody>
          <a:bodyPr/>
          <a:lstStyle/>
          <a:p>
            <a:r>
              <a:rPr lang="en-US" dirty="0" smtClean="0"/>
              <a:t>Rational Rose</a:t>
            </a:r>
          </a:p>
          <a:p>
            <a:r>
              <a:rPr lang="en-US" dirty="0" smtClean="0"/>
              <a:t>IBM Rational</a:t>
            </a:r>
          </a:p>
          <a:p>
            <a:r>
              <a:rPr lang="en-US" dirty="0" err="1" smtClean="0"/>
              <a:t>Dia</a:t>
            </a:r>
            <a:r>
              <a:rPr lang="en-US" dirty="0" smtClean="0"/>
              <a:t> (</a:t>
            </a:r>
            <a:r>
              <a:rPr lang="en-US" dirty="0" err="1" smtClean="0"/>
              <a:t>Opensource</a:t>
            </a:r>
            <a:r>
              <a:rPr lang="en-US" dirty="0" smtClean="0"/>
              <a:t>)</a:t>
            </a:r>
          </a:p>
          <a:p>
            <a:pPr lvl="1"/>
            <a:r>
              <a:rPr lang="en-US" dirty="0" smtClean="0"/>
              <a:t>En U-</a:t>
            </a:r>
            <a:r>
              <a:rPr lang="en-US" dirty="0" err="1" smtClean="0"/>
              <a:t>cursos</a:t>
            </a:r>
            <a:endParaRPr lang="en-US" dirty="0" smtClean="0"/>
          </a:p>
          <a:p>
            <a:r>
              <a:rPr lang="en-US" dirty="0" err="1" smtClean="0"/>
              <a:t>StarUML</a:t>
            </a:r>
            <a:endParaRPr lang="en-US" dirty="0" smtClean="0"/>
          </a:p>
          <a:p>
            <a:pPr lvl="1"/>
            <a:r>
              <a:rPr lang="en-US" dirty="0" smtClean="0"/>
              <a:t>En U-</a:t>
            </a:r>
            <a:r>
              <a:rPr lang="en-US" dirty="0" err="1" smtClean="0"/>
              <a:t>cursos</a:t>
            </a:r>
            <a:endParaRPr lang="en-US" dirty="0" smtClean="0"/>
          </a:p>
          <a:p>
            <a:pPr lvl="1"/>
            <a:r>
              <a:rPr lang="en-US" dirty="0" smtClean="0"/>
              <a:t>Manual en U-</a:t>
            </a:r>
            <a:r>
              <a:rPr lang="en-US" dirty="0" err="1" smtClean="0"/>
              <a:t>cursos</a:t>
            </a:r>
            <a:endParaRPr lang="en-US" dirty="0" smtClean="0"/>
          </a:p>
          <a:p>
            <a:pPr lvl="1"/>
            <a:endParaRPr lang="en-US" dirty="0" smtClean="0"/>
          </a:p>
          <a:p>
            <a:pPr lvl="1"/>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1403648" y="476672"/>
            <a:ext cx="6400800" cy="1752600"/>
          </a:xfrm>
        </p:spPr>
        <p:txBody>
          <a:bodyPr/>
          <a:lstStyle/>
          <a:p>
            <a:pPr eaLnBrk="1" hangingPunct="1"/>
            <a:r>
              <a:rPr lang="es-CL" sz="3800" dirty="0" smtClean="0"/>
              <a:t>UML</a:t>
            </a:r>
          </a:p>
          <a:p>
            <a:pPr eaLnBrk="1" hangingPunct="1"/>
            <a:endParaRPr lang="es-ES_tradnl" sz="3800" dirty="0" smtClean="0"/>
          </a:p>
        </p:txBody>
      </p:sp>
      <p:sp>
        <p:nvSpPr>
          <p:cNvPr id="5124" name="4 Marcador de número de diapositiva"/>
          <p:cNvSpPr>
            <a:spLocks noGrp="1"/>
          </p:cNvSpPr>
          <p:nvPr>
            <p:ph type="sldNum" sz="quarter" idx="12"/>
          </p:nvPr>
        </p:nvSpPr>
        <p:spPr>
          <a:noFill/>
        </p:spPr>
        <p:txBody>
          <a:bodyPr/>
          <a:lstStyle/>
          <a:p>
            <a:fld id="{E807972F-40D4-47FD-8F7C-9C9EB36F487B}" type="slidenum">
              <a:rPr lang="es-ES_tradnl" smtClean="0">
                <a:latin typeface="Tahoma" pitchFamily="34" charset="0"/>
              </a:rPr>
              <a:pPr/>
              <a:t>65</a:t>
            </a:fld>
            <a:endParaRPr lang="es-ES_tradnl" smtClean="0">
              <a:latin typeface="Tahoma" pitchFamily="34" charset="0"/>
            </a:endParaRPr>
          </a:p>
        </p:txBody>
      </p:sp>
      <p:pic>
        <p:nvPicPr>
          <p:cNvPr id="5122" name="Picture 2"/>
          <p:cNvPicPr>
            <a:picLocks noGrp="1" noChangeAspect="1" noChangeArrowheads="1"/>
          </p:cNvPicPr>
          <p:nvPr>
            <p:ph type="ctrTitle"/>
          </p:nvPr>
        </p:nvPicPr>
        <p:blipFill>
          <a:blip r:embed="rId3" cstate="print"/>
          <a:srcRect/>
          <a:stretch>
            <a:fillRect/>
          </a:stretch>
        </p:blipFill>
        <p:spPr>
          <a:xfrm>
            <a:off x="179512" y="5877272"/>
            <a:ext cx="8964488" cy="815975"/>
          </a:xfrm>
        </p:spPr>
      </p:pic>
      <p:sp>
        <p:nvSpPr>
          <p:cNvPr id="5125" name="Text Box 5"/>
          <p:cNvSpPr txBox="1">
            <a:spLocks noChangeArrowheads="1"/>
          </p:cNvSpPr>
          <p:nvPr/>
        </p:nvSpPr>
        <p:spPr bwMode="auto">
          <a:xfrm>
            <a:off x="2411760" y="2996952"/>
            <a:ext cx="4465637" cy="2631490"/>
          </a:xfrm>
          <a:prstGeom prst="rect">
            <a:avLst/>
          </a:prstGeom>
          <a:noFill/>
          <a:ln w="9525">
            <a:noFill/>
            <a:miter lim="800000"/>
            <a:headEnd/>
            <a:tailEnd/>
          </a:ln>
        </p:spPr>
        <p:txBody>
          <a:bodyPr>
            <a:spAutoFit/>
          </a:bodyPr>
          <a:lstStyle/>
          <a:p>
            <a:pPr algn="ctr"/>
            <a:r>
              <a:rPr lang="es-CL" sz="2200" dirty="0" smtClean="0">
                <a:latin typeface="+mn-lt"/>
              </a:rPr>
              <a:t>IN73J </a:t>
            </a:r>
            <a:r>
              <a:rPr lang="es-CL" sz="2200" dirty="0">
                <a:latin typeface="+mn-lt"/>
              </a:rPr>
              <a:t>– </a:t>
            </a:r>
            <a:r>
              <a:rPr lang="es-ES" sz="2200" dirty="0" smtClean="0">
                <a:latin typeface="+mn-lt"/>
              </a:rPr>
              <a:t> Arquitectura, Diseño y Construcción de un Negocio con Apoyo TI</a:t>
            </a:r>
          </a:p>
          <a:p>
            <a:pPr algn="ctr"/>
            <a:endParaRPr lang="es-CL" sz="2200" dirty="0">
              <a:latin typeface="+mn-lt"/>
            </a:endParaRPr>
          </a:p>
          <a:p>
            <a:pPr algn="ctr"/>
            <a:r>
              <a:rPr lang="es-CL" sz="2200" dirty="0">
                <a:latin typeface="+mn-lt"/>
              </a:rPr>
              <a:t>Carlos Reveco D.</a:t>
            </a:r>
          </a:p>
          <a:p>
            <a:pPr algn="ctr"/>
            <a:r>
              <a:rPr lang="es-CL" sz="2200" dirty="0">
                <a:latin typeface="+mn-lt"/>
              </a:rPr>
              <a:t>creveco@dcc.uchile.cl</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8" name="Rectangle 2"/>
          <p:cNvSpPr>
            <a:spLocks noGrp="1" noChangeArrowheads="1"/>
          </p:cNvSpPr>
          <p:nvPr>
            <p:ph type="title"/>
          </p:nvPr>
        </p:nvSpPr>
        <p:spPr>
          <a:xfrm>
            <a:off x="381000" y="266700"/>
            <a:ext cx="8464550" cy="1104900"/>
          </a:xfrm>
          <a:noFill/>
          <a:ln/>
        </p:spPr>
        <p:txBody>
          <a:bodyPr lIns="92075" tIns="46038" rIns="92075" bIns="46038" anchor="ctr"/>
          <a:lstStyle/>
          <a:p>
            <a:r>
              <a:rPr lang="es-ES" sz="4000"/>
              <a:t>Ejemplos (Clase y Visibilidad)</a:t>
            </a:r>
          </a:p>
        </p:txBody>
      </p:sp>
      <p:sp>
        <p:nvSpPr>
          <p:cNvPr id="761864" name="Rectangle 8"/>
          <p:cNvSpPr>
            <a:spLocks noChangeArrowheads="1"/>
          </p:cNvSpPr>
          <p:nvPr/>
        </p:nvSpPr>
        <p:spPr bwMode="auto">
          <a:xfrm>
            <a:off x="3009900" y="2700338"/>
            <a:ext cx="9144000" cy="0"/>
          </a:xfrm>
          <a:prstGeom prst="rect">
            <a:avLst/>
          </a:prstGeom>
          <a:noFill/>
          <a:ln w="12700">
            <a:noFill/>
            <a:miter lim="800000"/>
            <a:headEnd/>
            <a:tailEnd/>
          </a:ln>
          <a:effectLst/>
        </p:spPr>
        <p:txBody>
          <a:bodyPr>
            <a:spAutoFit/>
          </a:bodyPr>
          <a:lstStyle/>
          <a:p>
            <a:endParaRPr lang="en-US"/>
          </a:p>
        </p:txBody>
      </p:sp>
      <p:pic>
        <p:nvPicPr>
          <p:cNvPr id="761865" name="Picture 9"/>
          <p:cNvPicPr>
            <a:picLocks noChangeAspect="1" noChangeArrowheads="1"/>
          </p:cNvPicPr>
          <p:nvPr/>
        </p:nvPicPr>
        <p:blipFill>
          <a:blip r:embed="rId3" cstate="print"/>
          <a:srcRect/>
          <a:stretch>
            <a:fillRect/>
          </a:stretch>
        </p:blipFill>
        <p:spPr bwMode="auto">
          <a:xfrm>
            <a:off x="1817688" y="2476500"/>
            <a:ext cx="5233987" cy="2514600"/>
          </a:xfrm>
          <a:prstGeom prst="rect">
            <a:avLst/>
          </a:prstGeom>
          <a:noFill/>
          <a:ln w="12700">
            <a:noFill/>
            <a:miter lim="800000"/>
            <a:headEnd/>
            <a:tailEnd/>
          </a:ln>
          <a:effec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906" name="Rectangle 2"/>
          <p:cNvSpPr>
            <a:spLocks noGrp="1" noChangeArrowheads="1"/>
          </p:cNvSpPr>
          <p:nvPr>
            <p:ph type="title"/>
          </p:nvPr>
        </p:nvSpPr>
        <p:spPr>
          <a:noFill/>
          <a:ln/>
        </p:spPr>
        <p:txBody>
          <a:bodyPr lIns="92075" tIns="46038" rIns="92075" bIns="46038" anchor="ctr"/>
          <a:lstStyle/>
          <a:p>
            <a:r>
              <a:rPr lang="es-ES" sz="4000"/>
              <a:t>… Ejemplos (Asociación)</a:t>
            </a:r>
          </a:p>
        </p:txBody>
      </p:sp>
      <p:pic>
        <p:nvPicPr>
          <p:cNvPr id="763909" name="Picture 5"/>
          <p:cNvPicPr>
            <a:picLocks noChangeAspect="1" noChangeArrowheads="1"/>
          </p:cNvPicPr>
          <p:nvPr/>
        </p:nvPicPr>
        <p:blipFill>
          <a:blip r:embed="rId3" cstate="print"/>
          <a:srcRect/>
          <a:stretch>
            <a:fillRect/>
          </a:stretch>
        </p:blipFill>
        <p:spPr bwMode="auto">
          <a:xfrm>
            <a:off x="792163" y="2911475"/>
            <a:ext cx="7015162" cy="850900"/>
          </a:xfrm>
          <a:prstGeom prst="rect">
            <a:avLst/>
          </a:prstGeom>
          <a:noFill/>
          <a:ln w="12700">
            <a:noFill/>
            <a:miter lim="800000"/>
            <a:headEnd/>
            <a:tailEnd/>
          </a:ln>
          <a:effec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954" name="Rectangle 2050"/>
          <p:cNvSpPr>
            <a:spLocks noGrp="1" noChangeArrowheads="1"/>
          </p:cNvSpPr>
          <p:nvPr>
            <p:ph type="title"/>
          </p:nvPr>
        </p:nvSpPr>
        <p:spPr>
          <a:noFill/>
          <a:ln/>
        </p:spPr>
        <p:txBody>
          <a:bodyPr lIns="92075" tIns="46038" rIns="92075" bIns="46038" anchor="ctr"/>
          <a:lstStyle/>
          <a:p>
            <a:r>
              <a:rPr lang="es-ES" sz="4000"/>
              <a:t>… Ejemplos (Clase Asociación)</a:t>
            </a:r>
          </a:p>
        </p:txBody>
      </p:sp>
      <p:sp>
        <p:nvSpPr>
          <p:cNvPr id="765958" name="Rectangle 2054"/>
          <p:cNvSpPr>
            <a:spLocks noChangeArrowheads="1"/>
          </p:cNvSpPr>
          <p:nvPr/>
        </p:nvSpPr>
        <p:spPr bwMode="auto">
          <a:xfrm>
            <a:off x="2671763" y="2452688"/>
            <a:ext cx="9144000" cy="0"/>
          </a:xfrm>
          <a:prstGeom prst="rect">
            <a:avLst/>
          </a:prstGeom>
          <a:noFill/>
          <a:ln w="12700">
            <a:noFill/>
            <a:miter lim="800000"/>
            <a:headEnd/>
            <a:tailEnd/>
          </a:ln>
          <a:effectLst/>
        </p:spPr>
        <p:txBody>
          <a:bodyPr>
            <a:spAutoFit/>
          </a:bodyPr>
          <a:lstStyle/>
          <a:p>
            <a:endParaRPr lang="en-US"/>
          </a:p>
        </p:txBody>
      </p:sp>
      <p:sp>
        <p:nvSpPr>
          <p:cNvPr id="765961" name="Rectangle 2057"/>
          <p:cNvSpPr>
            <a:spLocks noChangeArrowheads="1"/>
          </p:cNvSpPr>
          <p:nvPr/>
        </p:nvSpPr>
        <p:spPr bwMode="auto">
          <a:xfrm>
            <a:off x="2566988" y="2176463"/>
            <a:ext cx="9144000" cy="0"/>
          </a:xfrm>
          <a:prstGeom prst="rect">
            <a:avLst/>
          </a:prstGeom>
          <a:noFill/>
          <a:ln w="12700">
            <a:noFill/>
            <a:miter lim="800000"/>
            <a:headEnd/>
            <a:tailEnd/>
          </a:ln>
          <a:effectLst/>
        </p:spPr>
        <p:txBody>
          <a:bodyPr>
            <a:spAutoFit/>
          </a:bodyPr>
          <a:lstStyle/>
          <a:p>
            <a:endParaRPr lang="en-US"/>
          </a:p>
        </p:txBody>
      </p:sp>
      <p:pic>
        <p:nvPicPr>
          <p:cNvPr id="765960" name="Picture 2056"/>
          <p:cNvPicPr>
            <a:picLocks noChangeAspect="1" noChangeArrowheads="1"/>
          </p:cNvPicPr>
          <p:nvPr/>
        </p:nvPicPr>
        <p:blipFill>
          <a:blip r:embed="rId3" cstate="print"/>
          <a:srcRect/>
          <a:stretch>
            <a:fillRect/>
          </a:stretch>
        </p:blipFill>
        <p:spPr bwMode="auto">
          <a:xfrm>
            <a:off x="1168400" y="1958975"/>
            <a:ext cx="6688138" cy="4178300"/>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a:noFill/>
          <a:ln/>
        </p:spPr>
        <p:txBody>
          <a:bodyPr lIns="92075" tIns="46038" rIns="92075" bIns="46038" anchor="ctr"/>
          <a:lstStyle/>
          <a:p>
            <a:r>
              <a:rPr lang="es-ES" sz="4000"/>
              <a:t>… Ejemplos (Generalización)</a:t>
            </a:r>
          </a:p>
        </p:txBody>
      </p:sp>
      <p:sp>
        <p:nvSpPr>
          <p:cNvPr id="768007" name="Rectangle 7"/>
          <p:cNvSpPr>
            <a:spLocks noChangeArrowheads="1"/>
          </p:cNvSpPr>
          <p:nvPr/>
        </p:nvSpPr>
        <p:spPr bwMode="auto">
          <a:xfrm>
            <a:off x="2833688" y="2614613"/>
            <a:ext cx="9144000" cy="0"/>
          </a:xfrm>
          <a:prstGeom prst="rect">
            <a:avLst/>
          </a:prstGeom>
          <a:noFill/>
          <a:ln w="12700">
            <a:noFill/>
            <a:miter lim="800000"/>
            <a:headEnd/>
            <a:tailEnd/>
          </a:ln>
          <a:effectLst/>
        </p:spPr>
        <p:txBody>
          <a:bodyPr>
            <a:spAutoFit/>
          </a:bodyPr>
          <a:lstStyle/>
          <a:p>
            <a:endParaRPr lang="en-US"/>
          </a:p>
        </p:txBody>
      </p:sp>
      <p:sp>
        <p:nvSpPr>
          <p:cNvPr id="768010" name="Rectangle 10"/>
          <p:cNvSpPr>
            <a:spLocks noChangeArrowheads="1"/>
          </p:cNvSpPr>
          <p:nvPr/>
        </p:nvSpPr>
        <p:spPr bwMode="auto">
          <a:xfrm>
            <a:off x="2676525" y="2362200"/>
            <a:ext cx="9144000" cy="0"/>
          </a:xfrm>
          <a:prstGeom prst="rect">
            <a:avLst/>
          </a:prstGeom>
          <a:noFill/>
          <a:ln w="12700">
            <a:noFill/>
            <a:miter lim="800000"/>
            <a:headEnd/>
            <a:tailEnd/>
          </a:ln>
          <a:effectLst/>
        </p:spPr>
        <p:txBody>
          <a:bodyPr>
            <a:spAutoFit/>
          </a:bodyPr>
          <a:lstStyle/>
          <a:p>
            <a:endParaRPr lang="en-US"/>
          </a:p>
        </p:txBody>
      </p:sp>
      <p:pic>
        <p:nvPicPr>
          <p:cNvPr id="768009" name="Picture 9"/>
          <p:cNvPicPr>
            <a:picLocks noChangeAspect="1" noChangeArrowheads="1"/>
          </p:cNvPicPr>
          <p:nvPr/>
        </p:nvPicPr>
        <p:blipFill>
          <a:blip r:embed="rId3" cstate="print"/>
          <a:srcRect/>
          <a:stretch>
            <a:fillRect/>
          </a:stretch>
        </p:blipFill>
        <p:spPr bwMode="auto">
          <a:xfrm>
            <a:off x="1162050" y="2362200"/>
            <a:ext cx="6264275" cy="352583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err="1" smtClean="0"/>
              <a:t>Que</a:t>
            </a:r>
            <a:r>
              <a:rPr lang="en-US" dirty="0" smtClean="0"/>
              <a:t> </a:t>
            </a:r>
            <a:r>
              <a:rPr lang="en-US" dirty="0" err="1" smtClean="0"/>
              <a:t>Rol</a:t>
            </a:r>
            <a:r>
              <a:rPr lang="en-US" dirty="0" smtClean="0"/>
              <a:t> </a:t>
            </a:r>
            <a:r>
              <a:rPr lang="en-US" dirty="0" err="1" smtClean="0"/>
              <a:t>Cumple</a:t>
            </a:r>
            <a:r>
              <a:rPr lang="en-US" dirty="0" smtClean="0"/>
              <a:t> la </a:t>
            </a:r>
            <a:r>
              <a:rPr lang="en-US" dirty="0" err="1" smtClean="0"/>
              <a:t>arquitectura</a:t>
            </a:r>
            <a:r>
              <a:rPr lang="en-US" dirty="0" smtClean="0"/>
              <a:t> y BPMN en UML</a:t>
            </a:r>
            <a:endParaRPr lang="en-US" dirty="0"/>
          </a:p>
        </p:txBody>
      </p:sp>
      <p:sp>
        <p:nvSpPr>
          <p:cNvPr id="3" name="2 Marcador de número de diapositiva"/>
          <p:cNvSpPr>
            <a:spLocks noGrp="1"/>
          </p:cNvSpPr>
          <p:nvPr>
            <p:ph type="sldNum" sz="quarter" idx="12"/>
          </p:nvPr>
        </p:nvSpPr>
        <p:spPr/>
        <p:txBody>
          <a:bodyPr/>
          <a:lstStyle/>
          <a:p>
            <a:fld id="{5469522B-A271-42A9-B2D5-B195678E5F96}" type="slidenum">
              <a:rPr lang="es-ES_tradnl" smtClean="0"/>
              <a:pPr/>
              <a:t>7</a:t>
            </a:fld>
            <a:endParaRPr lang="es-ES_tradnl"/>
          </a:p>
        </p:txBody>
      </p:sp>
      <p:sp>
        <p:nvSpPr>
          <p:cNvPr id="4" name="3 Marcador de contenido"/>
          <p:cNvSpPr>
            <a:spLocks noGrp="1"/>
          </p:cNvSpPr>
          <p:nvPr>
            <p:ph sz="quarter" idx="1"/>
          </p:nvPr>
        </p:nvSpPr>
        <p:spPr/>
        <p:txBody>
          <a:bodyPr/>
          <a:lstStyle/>
          <a:p>
            <a:endParaRPr lang="en-US" dirty="0" smtClean="0"/>
          </a:p>
          <a:p>
            <a:r>
              <a:rPr lang="en-US" dirty="0" smtClean="0"/>
              <a:t>BPMN </a:t>
            </a:r>
            <a:r>
              <a:rPr lang="en-US" dirty="0" err="1" smtClean="0"/>
              <a:t>Modela</a:t>
            </a:r>
            <a:r>
              <a:rPr lang="en-US" dirty="0" smtClean="0"/>
              <a:t> el </a:t>
            </a:r>
            <a:r>
              <a:rPr lang="en-US" dirty="0" err="1" smtClean="0"/>
              <a:t>negocio</a:t>
            </a:r>
            <a:r>
              <a:rPr lang="en-US" dirty="0" smtClean="0"/>
              <a:t>.</a:t>
            </a:r>
          </a:p>
          <a:p>
            <a:endParaRPr lang="en-US" dirty="0" smtClean="0"/>
          </a:p>
          <a:p>
            <a:r>
              <a:rPr lang="en-US" dirty="0" smtClean="0"/>
              <a:t>UML </a:t>
            </a:r>
            <a:r>
              <a:rPr lang="en-US" dirty="0" err="1" smtClean="0"/>
              <a:t>especifica</a:t>
            </a:r>
            <a:r>
              <a:rPr lang="en-US" dirty="0" smtClean="0"/>
              <a:t> </a:t>
            </a:r>
            <a:r>
              <a:rPr lang="en-US" dirty="0" err="1" smtClean="0"/>
              <a:t>requerimientos</a:t>
            </a:r>
            <a:r>
              <a:rPr lang="en-US" dirty="0" smtClean="0"/>
              <a:t> de Software.</a:t>
            </a:r>
          </a:p>
          <a:p>
            <a:endParaRPr lang="en-US" dirty="0" smtClean="0"/>
          </a:p>
          <a:p>
            <a:r>
              <a:rPr lang="en-US" dirty="0" smtClean="0"/>
              <a:t>BPMN </a:t>
            </a:r>
            <a:r>
              <a:rPr lang="en-US" dirty="0" err="1" smtClean="0"/>
              <a:t>trata</a:t>
            </a:r>
            <a:r>
              <a:rPr lang="en-US" dirty="0" smtClean="0"/>
              <a:t> de </a:t>
            </a:r>
            <a:r>
              <a:rPr lang="en-US" dirty="0" err="1" smtClean="0"/>
              <a:t>disminuir</a:t>
            </a:r>
            <a:r>
              <a:rPr lang="en-US" dirty="0" smtClean="0"/>
              <a:t> la </a:t>
            </a:r>
            <a:r>
              <a:rPr lang="en-US" dirty="0" err="1" smtClean="0"/>
              <a:t>Brecha</a:t>
            </a:r>
            <a:r>
              <a:rPr lang="en-US" dirty="0" smtClean="0"/>
              <a:t> entre </a:t>
            </a:r>
            <a:r>
              <a:rPr lang="en-US" dirty="0" err="1" smtClean="0"/>
              <a:t>estos</a:t>
            </a:r>
            <a:r>
              <a:rPr lang="en-US" dirty="0" smtClean="0"/>
              <a:t> 2 </a:t>
            </a:r>
            <a:r>
              <a:rPr lang="en-US" dirty="0" err="1" smtClean="0"/>
              <a:t>mundos</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0" name="Rectangle 2"/>
          <p:cNvSpPr>
            <a:spLocks noGrp="1" noChangeArrowheads="1"/>
          </p:cNvSpPr>
          <p:nvPr>
            <p:ph type="title"/>
          </p:nvPr>
        </p:nvSpPr>
        <p:spPr>
          <a:noFill/>
          <a:ln/>
        </p:spPr>
        <p:txBody>
          <a:bodyPr lIns="92075" tIns="46038" rIns="92075" bIns="46038" anchor="ctr"/>
          <a:lstStyle/>
          <a:p>
            <a:r>
              <a:rPr lang="es-ES" sz="4000"/>
              <a:t>… Ejemplos </a:t>
            </a:r>
          </a:p>
        </p:txBody>
      </p:sp>
      <p:sp>
        <p:nvSpPr>
          <p:cNvPr id="770055" name="Rectangle 7"/>
          <p:cNvSpPr>
            <a:spLocks noChangeArrowheads="1"/>
          </p:cNvSpPr>
          <p:nvPr/>
        </p:nvSpPr>
        <p:spPr bwMode="auto">
          <a:xfrm>
            <a:off x="1938338" y="1319213"/>
            <a:ext cx="9144000" cy="0"/>
          </a:xfrm>
          <a:prstGeom prst="rect">
            <a:avLst/>
          </a:prstGeom>
          <a:noFill/>
          <a:ln w="12700">
            <a:noFill/>
            <a:miter lim="800000"/>
            <a:headEnd/>
            <a:tailEnd/>
          </a:ln>
          <a:effectLst/>
        </p:spPr>
        <p:txBody>
          <a:bodyPr>
            <a:spAutoFit/>
          </a:bodyPr>
          <a:lstStyle/>
          <a:p>
            <a:endParaRPr lang="en-US"/>
          </a:p>
        </p:txBody>
      </p:sp>
      <p:sp>
        <p:nvSpPr>
          <p:cNvPr id="770067" name="Rectangle 19"/>
          <p:cNvSpPr>
            <a:spLocks noChangeArrowheads="1"/>
          </p:cNvSpPr>
          <p:nvPr/>
        </p:nvSpPr>
        <p:spPr bwMode="auto">
          <a:xfrm>
            <a:off x="1876425" y="1452563"/>
            <a:ext cx="9144000" cy="0"/>
          </a:xfrm>
          <a:prstGeom prst="rect">
            <a:avLst/>
          </a:prstGeom>
          <a:noFill/>
          <a:ln w="12700">
            <a:noFill/>
            <a:miter lim="800000"/>
            <a:headEnd/>
            <a:tailEnd/>
          </a:ln>
          <a:effectLst/>
        </p:spPr>
        <p:txBody>
          <a:bodyPr>
            <a:spAutoFit/>
          </a:bodyPr>
          <a:lstStyle/>
          <a:p>
            <a:endParaRPr lang="en-US"/>
          </a:p>
        </p:txBody>
      </p:sp>
      <p:pic>
        <p:nvPicPr>
          <p:cNvPr id="770066" name="Picture 18"/>
          <p:cNvPicPr>
            <a:picLocks noChangeAspect="1" noChangeArrowheads="1"/>
          </p:cNvPicPr>
          <p:nvPr/>
        </p:nvPicPr>
        <p:blipFill>
          <a:blip r:embed="rId3" cstate="print"/>
          <a:srcRect/>
          <a:stretch>
            <a:fillRect/>
          </a:stretch>
        </p:blipFill>
        <p:spPr bwMode="auto">
          <a:xfrm>
            <a:off x="693738" y="1508125"/>
            <a:ext cx="7296150" cy="534987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3699" name="Rectangle 1027"/>
          <p:cNvSpPr>
            <a:spLocks noGrp="1" noChangeArrowheads="1"/>
          </p:cNvSpPr>
          <p:nvPr>
            <p:ph type="title"/>
          </p:nvPr>
        </p:nvSpPr>
        <p:spPr>
          <a:xfrm>
            <a:off x="339725" y="382588"/>
            <a:ext cx="6521450" cy="714375"/>
          </a:xfrm>
          <a:noFill/>
          <a:ln/>
        </p:spPr>
        <p:txBody>
          <a:bodyPr lIns="55562" tIns="22225" rIns="55562" bIns="22225" anchor="t">
            <a:spAutoFit/>
          </a:bodyPr>
          <a:lstStyle/>
          <a:p>
            <a:r>
              <a:rPr lang="es-ES">
                <a:solidFill>
                  <a:srgbClr val="010000"/>
                </a:solidFill>
              </a:rPr>
              <a:t>¿Qué es UML?</a:t>
            </a:r>
          </a:p>
        </p:txBody>
      </p:sp>
      <p:sp>
        <p:nvSpPr>
          <p:cNvPr id="413700" name="Rectangle 1028"/>
          <p:cNvSpPr>
            <a:spLocks noGrp="1" noChangeArrowheads="1"/>
          </p:cNvSpPr>
          <p:nvPr>
            <p:ph type="body" idx="1"/>
          </p:nvPr>
        </p:nvSpPr>
        <p:spPr>
          <a:xfrm>
            <a:off x="520700" y="1600200"/>
            <a:ext cx="8123238" cy="4114800"/>
          </a:xfrm>
          <a:noFill/>
          <a:ln/>
        </p:spPr>
        <p:txBody>
          <a:bodyPr lIns="107950" tIns="53975" rIns="107950" bIns="53975">
            <a:normAutofit fontScale="92500" lnSpcReduction="10000"/>
          </a:bodyPr>
          <a:lstStyle/>
          <a:p>
            <a:pPr>
              <a:lnSpc>
                <a:spcPct val="90000"/>
              </a:lnSpc>
              <a:buSzTx/>
              <a:buFont typeface="Wingdings" pitchFamily="2" charset="2"/>
              <a:buChar char="§"/>
            </a:pPr>
            <a:r>
              <a:rPr lang="es-ES" sz="2600">
                <a:solidFill>
                  <a:srgbClr val="010000"/>
                </a:solidFill>
              </a:rPr>
              <a:t>UML = </a:t>
            </a:r>
            <a:r>
              <a:rPr lang="es-ES" sz="2600" u="sng">
                <a:solidFill>
                  <a:srgbClr val="010000"/>
                </a:solidFill>
              </a:rPr>
              <a:t>U</a:t>
            </a:r>
            <a:r>
              <a:rPr lang="es-ES" sz="2600">
                <a:solidFill>
                  <a:srgbClr val="010000"/>
                </a:solidFill>
              </a:rPr>
              <a:t>nified </a:t>
            </a:r>
            <a:r>
              <a:rPr lang="es-ES" sz="2600" u="sng">
                <a:solidFill>
                  <a:srgbClr val="010000"/>
                </a:solidFill>
              </a:rPr>
              <a:t>M</a:t>
            </a:r>
            <a:r>
              <a:rPr lang="es-ES" sz="2600">
                <a:solidFill>
                  <a:srgbClr val="010000"/>
                </a:solidFill>
              </a:rPr>
              <a:t>odeling </a:t>
            </a:r>
            <a:r>
              <a:rPr lang="es-ES" sz="2600" u="sng">
                <a:solidFill>
                  <a:srgbClr val="010000"/>
                </a:solidFill>
              </a:rPr>
              <a:t>L</a:t>
            </a:r>
            <a:r>
              <a:rPr lang="es-ES" sz="2600">
                <a:solidFill>
                  <a:srgbClr val="010000"/>
                </a:solidFill>
              </a:rPr>
              <a:t>anguage</a:t>
            </a:r>
          </a:p>
          <a:p>
            <a:pPr>
              <a:lnSpc>
                <a:spcPct val="30000"/>
              </a:lnSpc>
              <a:buSzTx/>
              <a:buFont typeface="Wingdings" pitchFamily="2" charset="2"/>
              <a:buChar char="§"/>
            </a:pPr>
            <a:endParaRPr lang="es-ES" sz="1000">
              <a:solidFill>
                <a:srgbClr val="010000"/>
              </a:solidFill>
            </a:endParaRPr>
          </a:p>
          <a:p>
            <a:pPr>
              <a:lnSpc>
                <a:spcPct val="90000"/>
              </a:lnSpc>
              <a:buSzTx/>
              <a:buFont typeface="Wingdings" pitchFamily="2" charset="2"/>
              <a:buChar char="§"/>
            </a:pPr>
            <a:r>
              <a:rPr lang="es-ES" sz="2600">
                <a:solidFill>
                  <a:srgbClr val="010000"/>
                </a:solidFill>
              </a:rPr>
              <a:t>Un lenguaje de propósito general para el modelado orientado a objetos. Impulsado por el Object Management Group (OMG, </a:t>
            </a:r>
            <a:r>
              <a:rPr lang="es-ES" sz="2200">
                <a:solidFill>
                  <a:srgbClr val="010000"/>
                </a:solidFill>
              </a:rPr>
              <a:t>www.omg.org</a:t>
            </a:r>
            <a:r>
              <a:rPr lang="es-ES" sz="2600">
                <a:solidFill>
                  <a:srgbClr val="010000"/>
                </a:solidFill>
              </a:rPr>
              <a:t>)</a:t>
            </a:r>
            <a:endParaRPr lang="es-ES_tradnl" sz="2600">
              <a:solidFill>
                <a:srgbClr val="010000"/>
              </a:solidFill>
            </a:endParaRPr>
          </a:p>
          <a:p>
            <a:pPr>
              <a:lnSpc>
                <a:spcPct val="0"/>
              </a:lnSpc>
              <a:buSzTx/>
              <a:buFont typeface="Wingdings" pitchFamily="2" charset="2"/>
              <a:buChar char="§"/>
            </a:pPr>
            <a:endParaRPr lang="es-ES_tradnl" sz="2200">
              <a:solidFill>
                <a:srgbClr val="010000"/>
              </a:solidFill>
            </a:endParaRPr>
          </a:p>
          <a:p>
            <a:pPr>
              <a:lnSpc>
                <a:spcPct val="90000"/>
              </a:lnSpc>
              <a:buSzTx/>
              <a:buFont typeface="Wingdings" pitchFamily="2" charset="2"/>
              <a:buChar char="§"/>
            </a:pPr>
            <a:r>
              <a:rPr lang="es-ES_tradnl" sz="2600">
                <a:solidFill>
                  <a:srgbClr val="010000"/>
                </a:solidFill>
              </a:rPr>
              <a:t>Documento “OMG Unified Modeling Language Specification”  </a:t>
            </a:r>
            <a:endParaRPr lang="es-ES" sz="2600">
              <a:solidFill>
                <a:srgbClr val="010000"/>
              </a:solidFill>
            </a:endParaRPr>
          </a:p>
          <a:p>
            <a:pPr>
              <a:lnSpc>
                <a:spcPct val="10000"/>
              </a:lnSpc>
              <a:buSzTx/>
              <a:buFont typeface="Wingdings" pitchFamily="2" charset="2"/>
              <a:buNone/>
            </a:pPr>
            <a:endParaRPr lang="es-ES" sz="2000">
              <a:solidFill>
                <a:srgbClr val="010000"/>
              </a:solidFill>
            </a:endParaRPr>
          </a:p>
          <a:p>
            <a:pPr>
              <a:lnSpc>
                <a:spcPct val="90000"/>
              </a:lnSpc>
              <a:buSzTx/>
              <a:buFont typeface="Wingdings" pitchFamily="2" charset="2"/>
              <a:buChar char="§"/>
            </a:pPr>
            <a:r>
              <a:rPr lang="es-ES" sz="2600">
                <a:solidFill>
                  <a:srgbClr val="010000"/>
                </a:solidFill>
              </a:rPr>
              <a:t>UML combina notaciones provenientes desde:</a:t>
            </a:r>
          </a:p>
          <a:p>
            <a:pPr lvl="1">
              <a:lnSpc>
                <a:spcPct val="90000"/>
              </a:lnSpc>
            </a:pPr>
            <a:r>
              <a:rPr lang="es-ES" sz="2400">
                <a:solidFill>
                  <a:srgbClr val="010000"/>
                </a:solidFill>
              </a:rPr>
              <a:t>Modelado Orientado a Objetos </a:t>
            </a:r>
          </a:p>
          <a:p>
            <a:pPr lvl="1">
              <a:lnSpc>
                <a:spcPct val="90000"/>
              </a:lnSpc>
            </a:pPr>
            <a:r>
              <a:rPr lang="es-ES" sz="2400">
                <a:solidFill>
                  <a:srgbClr val="010000"/>
                </a:solidFill>
              </a:rPr>
              <a:t>Modelado de Datos</a:t>
            </a:r>
          </a:p>
          <a:p>
            <a:pPr lvl="1">
              <a:lnSpc>
                <a:spcPct val="90000"/>
              </a:lnSpc>
            </a:pPr>
            <a:r>
              <a:rPr lang="es-ES" sz="2400">
                <a:solidFill>
                  <a:srgbClr val="010000"/>
                </a:solidFill>
              </a:rPr>
              <a:t>Modelado de Componentes </a:t>
            </a:r>
          </a:p>
          <a:p>
            <a:pPr lvl="1">
              <a:lnSpc>
                <a:spcPct val="90000"/>
              </a:lnSpc>
            </a:pPr>
            <a:r>
              <a:rPr lang="es-ES" sz="2400">
                <a:solidFill>
                  <a:srgbClr val="010000"/>
                </a:solidFill>
              </a:rPr>
              <a:t>Modelado de Flujos de Trabajo (Workflows)</a:t>
            </a:r>
          </a:p>
          <a:p>
            <a:pPr lvl="1">
              <a:lnSpc>
                <a:spcPct val="90000"/>
              </a:lnSpc>
            </a:pPr>
            <a:endParaRPr lang="es-ES" sz="2400">
              <a:solidFill>
                <a:srgbClr val="010000"/>
              </a:solidFill>
            </a:endParaRPr>
          </a:p>
          <a:p>
            <a:pPr lvl="1">
              <a:lnSpc>
                <a:spcPct val="90000"/>
              </a:lnSpc>
            </a:pPr>
            <a:endParaRPr lang="es-ES" sz="1800">
              <a:solidFill>
                <a:srgbClr val="01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3700">
                                            <p:txEl>
                                              <p:pRg st="0" end="0"/>
                                            </p:txEl>
                                          </p:spTgt>
                                        </p:tgtEl>
                                        <p:attrNameLst>
                                          <p:attrName>style.visibility</p:attrName>
                                        </p:attrNameLst>
                                      </p:cBhvr>
                                      <p:to>
                                        <p:strVal val="visible"/>
                                      </p:to>
                                    </p:set>
                                    <p:anim calcmode="lin" valueType="num">
                                      <p:cBhvr additive="base">
                                        <p:cTn id="7" dur="500" fill="hold"/>
                                        <p:tgtEl>
                                          <p:spTgt spid="41370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370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3700">
                                            <p:txEl>
                                              <p:pRg st="2" end="2"/>
                                            </p:txEl>
                                          </p:spTgt>
                                        </p:tgtEl>
                                        <p:attrNameLst>
                                          <p:attrName>style.visibility</p:attrName>
                                        </p:attrNameLst>
                                      </p:cBhvr>
                                      <p:to>
                                        <p:strVal val="visible"/>
                                      </p:to>
                                    </p:set>
                                    <p:anim calcmode="lin" valueType="num">
                                      <p:cBhvr additive="base">
                                        <p:cTn id="13" dur="500" fill="hold"/>
                                        <p:tgtEl>
                                          <p:spTgt spid="413700">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370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3700">
                                            <p:txEl>
                                              <p:pRg st="4" end="4"/>
                                            </p:txEl>
                                          </p:spTgt>
                                        </p:tgtEl>
                                        <p:attrNameLst>
                                          <p:attrName>style.visibility</p:attrName>
                                        </p:attrNameLst>
                                      </p:cBhvr>
                                      <p:to>
                                        <p:strVal val="visible"/>
                                      </p:to>
                                    </p:set>
                                    <p:anim calcmode="lin" valueType="num">
                                      <p:cBhvr additive="base">
                                        <p:cTn id="19" dur="500" fill="hold"/>
                                        <p:tgtEl>
                                          <p:spTgt spid="413700">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3700">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3700">
                                            <p:txEl>
                                              <p:pRg st="6" end="6"/>
                                            </p:txEl>
                                          </p:spTgt>
                                        </p:tgtEl>
                                        <p:attrNameLst>
                                          <p:attrName>style.visibility</p:attrName>
                                        </p:attrNameLst>
                                      </p:cBhvr>
                                      <p:to>
                                        <p:strVal val="visible"/>
                                      </p:to>
                                    </p:set>
                                    <p:anim calcmode="lin" valueType="num">
                                      <p:cBhvr additive="base">
                                        <p:cTn id="25" dur="500" fill="hold"/>
                                        <p:tgtEl>
                                          <p:spTgt spid="413700">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3700">
                                            <p:txEl>
                                              <p:pRg st="6" end="6"/>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13700">
                                            <p:txEl>
                                              <p:pRg st="7" end="7"/>
                                            </p:txEl>
                                          </p:spTgt>
                                        </p:tgtEl>
                                        <p:attrNameLst>
                                          <p:attrName>style.visibility</p:attrName>
                                        </p:attrNameLst>
                                      </p:cBhvr>
                                      <p:to>
                                        <p:strVal val="visible"/>
                                      </p:to>
                                    </p:set>
                                    <p:anim calcmode="lin" valueType="num">
                                      <p:cBhvr additive="base">
                                        <p:cTn id="29" dur="500" fill="hold"/>
                                        <p:tgtEl>
                                          <p:spTgt spid="413700">
                                            <p:txEl>
                                              <p:pRg st="7" end="7"/>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13700">
                                            <p:txEl>
                                              <p:pRg st="7" end="7"/>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13700">
                                            <p:txEl>
                                              <p:pRg st="8" end="8"/>
                                            </p:txEl>
                                          </p:spTgt>
                                        </p:tgtEl>
                                        <p:attrNameLst>
                                          <p:attrName>style.visibility</p:attrName>
                                        </p:attrNameLst>
                                      </p:cBhvr>
                                      <p:to>
                                        <p:strVal val="visible"/>
                                      </p:to>
                                    </p:set>
                                    <p:anim calcmode="lin" valueType="num">
                                      <p:cBhvr additive="base">
                                        <p:cTn id="33" dur="500" fill="hold"/>
                                        <p:tgtEl>
                                          <p:spTgt spid="413700">
                                            <p:txEl>
                                              <p:pRg st="8" end="8"/>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13700">
                                            <p:txEl>
                                              <p:pRg st="8" end="8"/>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13700">
                                            <p:txEl>
                                              <p:pRg st="9" end="9"/>
                                            </p:txEl>
                                          </p:spTgt>
                                        </p:tgtEl>
                                        <p:attrNameLst>
                                          <p:attrName>style.visibility</p:attrName>
                                        </p:attrNameLst>
                                      </p:cBhvr>
                                      <p:to>
                                        <p:strVal val="visible"/>
                                      </p:to>
                                    </p:set>
                                    <p:anim calcmode="lin" valueType="num">
                                      <p:cBhvr additive="base">
                                        <p:cTn id="37" dur="500" fill="hold"/>
                                        <p:tgtEl>
                                          <p:spTgt spid="413700">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13700">
                                            <p:txEl>
                                              <p:pRg st="9" end="9"/>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13700">
                                            <p:txEl>
                                              <p:pRg st="10" end="10"/>
                                            </p:txEl>
                                          </p:spTgt>
                                        </p:tgtEl>
                                        <p:attrNameLst>
                                          <p:attrName>style.visibility</p:attrName>
                                        </p:attrNameLst>
                                      </p:cBhvr>
                                      <p:to>
                                        <p:strVal val="visible"/>
                                      </p:to>
                                    </p:set>
                                    <p:anim calcmode="lin" valueType="num">
                                      <p:cBhvr additive="base">
                                        <p:cTn id="41" dur="500" fill="hold"/>
                                        <p:tgtEl>
                                          <p:spTgt spid="413700">
                                            <p:txEl>
                                              <p:pRg st="10" end="1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13700">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3700"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1026"/>
          <p:cNvSpPr>
            <a:spLocks noGrp="1" noChangeArrowheads="1"/>
          </p:cNvSpPr>
          <p:nvPr>
            <p:ph type="title"/>
          </p:nvPr>
        </p:nvSpPr>
        <p:spPr/>
        <p:txBody>
          <a:bodyPr/>
          <a:lstStyle/>
          <a:p>
            <a:r>
              <a:rPr lang="es-ES"/>
              <a:t>Situación de Partida</a:t>
            </a:r>
          </a:p>
        </p:txBody>
      </p:sp>
      <p:sp>
        <p:nvSpPr>
          <p:cNvPr id="436227" name="Rectangle 1027"/>
          <p:cNvSpPr>
            <a:spLocks noGrp="1" noChangeArrowheads="1"/>
          </p:cNvSpPr>
          <p:nvPr>
            <p:ph type="body" idx="1"/>
          </p:nvPr>
        </p:nvSpPr>
        <p:spPr>
          <a:xfrm>
            <a:off x="495300" y="1725613"/>
            <a:ext cx="8156575" cy="4114800"/>
          </a:xfrm>
        </p:spPr>
        <p:txBody>
          <a:bodyPr/>
          <a:lstStyle/>
          <a:p>
            <a:pPr>
              <a:buSzTx/>
              <a:buFont typeface="Wingdings" pitchFamily="2" charset="2"/>
              <a:buChar char="§"/>
            </a:pPr>
            <a:r>
              <a:rPr lang="es-ES" sz="2400" dirty="0"/>
              <a:t>Diversos métodos y técnicas OO, con muchos aspectos en común pero utilizando distintas notaciones</a:t>
            </a:r>
          </a:p>
          <a:p>
            <a:pPr>
              <a:lnSpc>
                <a:spcPct val="10000"/>
              </a:lnSpc>
              <a:buSzTx/>
              <a:buFont typeface="Wingdings" pitchFamily="2" charset="2"/>
              <a:buChar char="§"/>
            </a:pPr>
            <a:endParaRPr lang="es-ES" sz="2400" dirty="0"/>
          </a:p>
          <a:p>
            <a:pPr>
              <a:buSzTx/>
              <a:buFont typeface="Wingdings" pitchFamily="2" charset="2"/>
              <a:buChar char="§"/>
            </a:pPr>
            <a:r>
              <a:rPr lang="es-ES" sz="2400" dirty="0"/>
              <a:t>Inconvenientes para el aprendizaje, aplicación, construcción y uso de herramientas, etc.</a:t>
            </a:r>
          </a:p>
          <a:p>
            <a:pPr>
              <a:lnSpc>
                <a:spcPct val="20000"/>
              </a:lnSpc>
              <a:buSzTx/>
              <a:buFont typeface="Wingdings" pitchFamily="2" charset="2"/>
              <a:buChar char="§"/>
            </a:pPr>
            <a:endParaRPr lang="es-ES" sz="2400" dirty="0"/>
          </a:p>
          <a:p>
            <a:pPr>
              <a:buSzTx/>
              <a:buFont typeface="Wingdings" pitchFamily="2" charset="2"/>
              <a:buChar char="§"/>
            </a:pPr>
            <a:r>
              <a:rPr lang="es-ES" sz="2400" dirty="0"/>
              <a:t>Pugna entre distintos enfoques (y correspondientes gurús)</a:t>
            </a:r>
          </a:p>
          <a:p>
            <a:endParaRPr lang="es-ES" sz="2400" dirty="0"/>
          </a:p>
          <a:p>
            <a:pPr>
              <a:buFont typeface="tci3" pitchFamily="2" charset="2"/>
              <a:buNone/>
            </a:pPr>
            <a:r>
              <a:rPr lang="es-ES_tradnl" sz="2400" dirty="0">
                <a:solidFill>
                  <a:schemeClr val="accent1"/>
                </a:solidFill>
              </a:rPr>
              <a:t>		 </a:t>
            </a:r>
            <a:r>
              <a:rPr lang="es-ES_tradnl" sz="2400" dirty="0" smtClean="0">
                <a:solidFill>
                  <a:schemeClr val="accent1"/>
                </a:solidFill>
              </a:rPr>
              <a:t>Objetivo:  </a:t>
            </a:r>
            <a:r>
              <a:rPr lang="es-ES_tradnl" sz="2400" dirty="0">
                <a:solidFill>
                  <a:srgbClr val="FF0000"/>
                </a:solidFill>
              </a:rPr>
              <a:t>Establecer </a:t>
            </a:r>
            <a:r>
              <a:rPr lang="es-ES_tradnl" sz="2400" dirty="0" smtClean="0">
                <a:solidFill>
                  <a:srgbClr val="FF0000"/>
                </a:solidFill>
              </a:rPr>
              <a:t>una </a:t>
            </a:r>
            <a:r>
              <a:rPr lang="es-ES" sz="2400" dirty="0" smtClean="0">
                <a:solidFill>
                  <a:srgbClr val="FF0000"/>
                </a:solidFill>
              </a:rPr>
              <a:t>notación </a:t>
            </a:r>
            <a:r>
              <a:rPr lang="es-ES" sz="2400" dirty="0">
                <a:solidFill>
                  <a:srgbClr val="FF0000"/>
                </a:solidFill>
              </a:rPr>
              <a:t>estándar</a:t>
            </a:r>
          </a:p>
        </p:txBody>
      </p:sp>
    </p:spTree>
  </p:cSld>
  <p:clrMapOvr>
    <a:masterClrMapping/>
  </p:clrMapOvr>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949</TotalTime>
  <Words>3622</Words>
  <Application>Microsoft Office PowerPoint</Application>
  <PresentationFormat>Presentación en pantalla (4:3)</PresentationFormat>
  <Paragraphs>462</Paragraphs>
  <Slides>70</Slides>
  <Notes>31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70</vt:i4>
      </vt:variant>
    </vt:vector>
  </HeadingPairs>
  <TitlesOfParts>
    <vt:vector size="72" baseType="lpstr">
      <vt:lpstr>Civil</vt:lpstr>
      <vt:lpstr>Documento</vt:lpstr>
      <vt:lpstr>Diapositiva 1</vt:lpstr>
      <vt:lpstr>Contenido</vt:lpstr>
      <vt:lpstr>Construcción de una casa para “Cachupin”  </vt:lpstr>
      <vt:lpstr>Construcción de una casa</vt:lpstr>
      <vt:lpstr>Construcción de un rascacielos</vt:lpstr>
      <vt:lpstr>Objetivo</vt:lpstr>
      <vt:lpstr>Que Rol Cumple la arquitectura y BPMN en UML</vt:lpstr>
      <vt:lpstr>¿Qué es UML?</vt:lpstr>
      <vt:lpstr>Situación de Partida</vt:lpstr>
      <vt:lpstr>Historia UML</vt:lpstr>
      <vt:lpstr>UML</vt:lpstr>
      <vt:lpstr>UML</vt:lpstr>
      <vt:lpstr>Organización de Modelos</vt:lpstr>
      <vt:lpstr>... Organización de Modelos</vt:lpstr>
      <vt:lpstr>Organización de Modelos</vt:lpstr>
      <vt:lpstr>Diagrama de Paquetes</vt:lpstr>
      <vt:lpstr>Diagrama de Paquetes</vt:lpstr>
      <vt:lpstr>Diagrama de Paquetes</vt:lpstr>
      <vt:lpstr>Diagrama de Paquetes</vt:lpstr>
      <vt:lpstr>Diagrama de Paquetes</vt:lpstr>
      <vt:lpstr>Diagrama de Casos de Uso</vt:lpstr>
      <vt:lpstr>Diagrama de Casos de Uso</vt:lpstr>
      <vt:lpstr>Diagrama de Casos de Uso</vt:lpstr>
      <vt:lpstr>Diagrama de Casos de Uso</vt:lpstr>
      <vt:lpstr>Diagrama de Casos de Uso</vt:lpstr>
      <vt:lpstr>Diagrama de Casos de Uso</vt:lpstr>
      <vt:lpstr>Diagrama de Casos de Uso</vt:lpstr>
      <vt:lpstr>Ejemplos</vt:lpstr>
      <vt:lpstr>Diagrama de Clases</vt:lpstr>
      <vt:lpstr>Diagrama de Clases</vt:lpstr>
      <vt:lpstr>Diagrama de Clases</vt:lpstr>
      <vt:lpstr>Diagrama de Clases</vt:lpstr>
      <vt:lpstr>Diagrama de Clases</vt:lpstr>
      <vt:lpstr>Diagrama de Clases</vt:lpstr>
      <vt:lpstr>Diagrama de Clases</vt:lpstr>
      <vt:lpstr>Diagrama de Clases</vt:lpstr>
      <vt:lpstr>Diagrama de Clases</vt:lpstr>
      <vt:lpstr>Diagrama de Clases</vt:lpstr>
      <vt:lpstr>Diagrama de Secuencia</vt:lpstr>
      <vt:lpstr>Diagramas de Secuencia</vt:lpstr>
      <vt:lpstr>Diagramas de Secuencia</vt:lpstr>
      <vt:lpstr>Diagramas de Secuencia</vt:lpstr>
      <vt:lpstr>Diagramas de Secuencia</vt:lpstr>
      <vt:lpstr>Diagramas de Secuencia</vt:lpstr>
      <vt:lpstr>Diagrama de Secuencia</vt:lpstr>
      <vt:lpstr>Ejercicio Casos de Uso</vt:lpstr>
      <vt:lpstr>Ejercicio Casos de Uso</vt:lpstr>
      <vt:lpstr>Ejercicio Casos de Uso</vt:lpstr>
      <vt:lpstr>Ejercicio Casos de Uso</vt:lpstr>
      <vt:lpstr>Ejercicio Casos de Uso</vt:lpstr>
      <vt:lpstr>Ejercicio Casos de Uso</vt:lpstr>
      <vt:lpstr>Otros Diagramas UML</vt:lpstr>
      <vt:lpstr>Diagramas de Colaboracion</vt:lpstr>
      <vt:lpstr>Diagrama de Colaboración</vt:lpstr>
      <vt:lpstr>Diagrama de Estados</vt:lpstr>
      <vt:lpstr>Diagrama de Estados</vt:lpstr>
      <vt:lpstr>Diapositiva 57</vt:lpstr>
      <vt:lpstr>Diagrama de Actividad</vt:lpstr>
      <vt:lpstr>Diapositiva 59</vt:lpstr>
      <vt:lpstr>Diagrama Componentes</vt:lpstr>
      <vt:lpstr>Diagrama de Despliegue</vt:lpstr>
      <vt:lpstr>Diagrama de Despliegue</vt:lpstr>
      <vt:lpstr>Diagrama de Despliegue en Rational</vt:lpstr>
      <vt:lpstr>Programas</vt:lpstr>
      <vt:lpstr>Diapositiva 65</vt:lpstr>
      <vt:lpstr>Ejemplos (Clase y Visibilidad)</vt:lpstr>
      <vt:lpstr>… Ejemplos (Asociación)</vt:lpstr>
      <vt:lpstr>… Ejemplos (Clase Asociación)</vt:lpstr>
      <vt:lpstr>… Ejemplos (Generalización)</vt:lpstr>
      <vt:lpstr>… Ejemplos </vt:lpstr>
    </vt:vector>
  </TitlesOfParts>
  <Company>Alexis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Arquitectura de un aplicativo</dc:title>
  <dc:creator>Marcelo Claudio Perissé</dc:creator>
  <cp:lastModifiedBy>Carlos Reveco</cp:lastModifiedBy>
  <cp:revision>152</cp:revision>
  <dcterms:created xsi:type="dcterms:W3CDTF">2001-04-06T00:04:25Z</dcterms:created>
  <dcterms:modified xsi:type="dcterms:W3CDTF">2010-09-13T13:13:35Z</dcterms:modified>
</cp:coreProperties>
</file>