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728" autoAdjust="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D41B3-9B44-4E0F-B9E9-EF631F42BCE2}" type="datetimeFigureOut">
              <a:rPr lang="es-CL" smtClean="0"/>
              <a:pPr/>
              <a:t>25-08-2010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AC5DD-B49C-401C-AB90-9A348330E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/>
              <a:t>Tarea para sesión 3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CL" dirty="0" smtClean="0"/>
              <a:t>PREPARAR ARTEFACTO DE METAS, LOGROS, QUIEBRES Y ESTRATEGIAS</a:t>
            </a:r>
          </a:p>
          <a:p>
            <a:r>
              <a:rPr lang="es-CL" dirty="0" smtClean="0"/>
              <a:t>PRE</a:t>
            </a:r>
            <a:r>
              <a:rPr lang="es-CL" dirty="0" smtClean="0"/>
              <a:t>SENTACION</a:t>
            </a:r>
          </a:p>
          <a:p>
            <a:pPr lvl="1"/>
            <a:r>
              <a:rPr lang="es-CL" dirty="0" smtClean="0"/>
              <a:t>Preparar </a:t>
            </a:r>
            <a:r>
              <a:rPr lang="es-CL" dirty="0" smtClean="0"/>
              <a:t>una presentación 10 minutos</a:t>
            </a:r>
          </a:p>
          <a:p>
            <a:pPr lvl="1"/>
            <a:r>
              <a:rPr lang="es-CL" dirty="0" smtClean="0"/>
              <a:t>Algún trabajo o tema que deseen presentar</a:t>
            </a:r>
          </a:p>
          <a:p>
            <a:pPr lvl="2"/>
            <a:r>
              <a:rPr lang="es-CL" dirty="0" smtClean="0"/>
              <a:t>¿Qué es lo que quiero comunicar a la clase?</a:t>
            </a:r>
          </a:p>
          <a:p>
            <a:pPr lvl="2"/>
            <a:r>
              <a:rPr lang="es-CL" dirty="0" smtClean="0"/>
              <a:t>¿Cómo sabré que lo logré?</a:t>
            </a:r>
          </a:p>
          <a:p>
            <a:pPr lvl="2"/>
            <a:r>
              <a:rPr lang="es-CL" dirty="0" smtClean="0"/>
              <a:t>¿Qué tiene que pasar a consecuencia de mi presentación para que yo me sienta satisfecho (a)?</a:t>
            </a:r>
          </a:p>
          <a:p>
            <a:pPr lvl="1"/>
            <a:r>
              <a:rPr lang="es-CL" dirty="0" smtClean="0"/>
              <a:t>Preparar </a:t>
            </a:r>
            <a:r>
              <a:rPr lang="es-CL" dirty="0" err="1" smtClean="0"/>
              <a:t>ppt</a:t>
            </a:r>
            <a:endParaRPr lang="es-CL" dirty="0" smtClean="0"/>
          </a:p>
          <a:p>
            <a:pPr lvl="2"/>
            <a:r>
              <a:rPr lang="es-CL" dirty="0" smtClean="0"/>
              <a:t>Título</a:t>
            </a:r>
          </a:p>
          <a:p>
            <a:pPr lvl="2"/>
            <a:r>
              <a:rPr lang="es-CL" dirty="0" err="1" smtClean="0"/>
              <a:t>Indice</a:t>
            </a:r>
            <a:endParaRPr lang="es-CL" dirty="0" smtClean="0"/>
          </a:p>
          <a:p>
            <a:pPr lvl="2"/>
            <a:r>
              <a:rPr lang="es-CL" dirty="0" smtClean="0"/>
              <a:t>Objetivo presentación</a:t>
            </a:r>
          </a:p>
          <a:p>
            <a:pPr lvl="2"/>
            <a:r>
              <a:rPr lang="es-CL" dirty="0" smtClean="0"/>
              <a:t>Desarrollo</a:t>
            </a:r>
          </a:p>
          <a:p>
            <a:pPr lvl="2"/>
            <a:r>
              <a:rPr lang="es-CL" dirty="0" smtClean="0"/>
              <a:t>Cierre (conclusiones, resultados, preguntas a abordar, </a:t>
            </a:r>
            <a:r>
              <a:rPr lang="es-CL" dirty="0" err="1" smtClean="0"/>
              <a:t>etc</a:t>
            </a:r>
            <a:r>
              <a:rPr lang="es-CL" dirty="0" smtClean="0"/>
              <a:t>)</a:t>
            </a:r>
          </a:p>
          <a:p>
            <a:pPr lvl="2"/>
            <a:r>
              <a:rPr lang="es-CL" dirty="0" smtClean="0"/>
              <a:t>Revisar pauta de evaluación entregada </a:t>
            </a:r>
            <a:r>
              <a:rPr lang="es-CL" smtClean="0"/>
              <a:t>en sesión 1</a:t>
            </a:r>
            <a:endParaRPr lang="es-CL" dirty="0" smtClean="0"/>
          </a:p>
          <a:p>
            <a:pPr lvl="1"/>
            <a:r>
              <a:rPr lang="es-CL" dirty="0" smtClean="0"/>
              <a:t>Se filmará</a:t>
            </a:r>
          </a:p>
          <a:p>
            <a:pPr lvl="1"/>
            <a:r>
              <a:rPr lang="es-CL" dirty="0" smtClean="0"/>
              <a:t>Habrá ronda de comentarios</a:t>
            </a:r>
          </a:p>
          <a:p>
            <a:endParaRPr lang="es-CL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97</Words>
  <Application>Microsoft Office PowerPoint</Application>
  <PresentationFormat>Presentación en pantalla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Tarea para sesión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Ejercicio 1 hora</dc:title>
  <dc:creator>juanita gana</dc:creator>
  <cp:lastModifiedBy>juanita gana</cp:lastModifiedBy>
  <cp:revision>10</cp:revision>
  <dcterms:created xsi:type="dcterms:W3CDTF">2010-08-23T14:04:24Z</dcterms:created>
  <dcterms:modified xsi:type="dcterms:W3CDTF">2010-08-26T02:11:13Z</dcterms:modified>
</cp:coreProperties>
</file>