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77" autoAdjust="0"/>
    <p:restoredTop sz="94728" autoAdjust="0"/>
  </p:normalViewPr>
  <p:slideViewPr>
    <p:cSldViewPr>
      <p:cViewPr varScale="1">
        <p:scale>
          <a:sx n="75" d="100"/>
          <a:sy n="75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b="1" dirty="0" smtClean="0"/>
              <a:t>Algunas reglas del Taller IN 69 E y F</a:t>
            </a:r>
            <a:endParaRPr lang="es-CL" b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s-CL" dirty="0" smtClean="0"/>
              <a:t>Clases empezarán a las 18.05 a más tardar</a:t>
            </a:r>
          </a:p>
          <a:p>
            <a:r>
              <a:rPr lang="es-CL" dirty="0" smtClean="0"/>
              <a:t>Presentaciones:</a:t>
            </a:r>
          </a:p>
          <a:p>
            <a:pPr lvl="1"/>
            <a:r>
              <a:rPr lang="es-CL" dirty="0" smtClean="0"/>
              <a:t>15 </a:t>
            </a:r>
            <a:r>
              <a:rPr lang="es-CL" dirty="0" smtClean="0"/>
              <a:t>minutos </a:t>
            </a:r>
            <a:r>
              <a:rPr lang="es-CL" dirty="0" smtClean="0"/>
              <a:t>máximos de </a:t>
            </a:r>
            <a:r>
              <a:rPr lang="es-CL" dirty="0" smtClean="0"/>
              <a:t>presentación</a:t>
            </a:r>
          </a:p>
          <a:p>
            <a:pPr lvl="1"/>
            <a:r>
              <a:rPr lang="es-CL" dirty="0" smtClean="0"/>
              <a:t>10 minutos de </a:t>
            </a:r>
            <a:r>
              <a:rPr lang="es-CL" dirty="0" smtClean="0"/>
              <a:t>comentarios (alumnos y profesores)</a:t>
            </a:r>
            <a:endParaRPr lang="es-CL" dirty="0" smtClean="0"/>
          </a:p>
          <a:p>
            <a:pPr lvl="1"/>
            <a:r>
              <a:rPr lang="es-CL" dirty="0" smtClean="0"/>
              <a:t>Llegar antes de que comience el taller para colocar la presentación</a:t>
            </a:r>
          </a:p>
          <a:p>
            <a:pPr lvl="1"/>
            <a:r>
              <a:rPr lang="es-CL" dirty="0" smtClean="0"/>
              <a:t>Entregar impresión de </a:t>
            </a:r>
            <a:r>
              <a:rPr lang="es-CL" dirty="0" err="1" smtClean="0"/>
              <a:t>ppt</a:t>
            </a:r>
            <a:r>
              <a:rPr lang="es-CL" dirty="0" smtClean="0"/>
              <a:t> a los </a:t>
            </a:r>
            <a:r>
              <a:rPr lang="es-CL" dirty="0" smtClean="0"/>
              <a:t>profesores</a:t>
            </a:r>
          </a:p>
          <a:p>
            <a:pPr lvl="1"/>
            <a:r>
              <a:rPr lang="es-CL" dirty="0" smtClean="0"/>
              <a:t>La forma de vestir es libre pero se sugiere que lo incorporen como recurso para su presentación y “ensayen” presentaciones profesionales</a:t>
            </a:r>
            <a:endParaRPr lang="es-CL" dirty="0" smtClean="0"/>
          </a:p>
          <a:p>
            <a:pPr lvl="1"/>
            <a:r>
              <a:rPr lang="es-CL" dirty="0" smtClean="0"/>
              <a:t>Tendremos  </a:t>
            </a:r>
            <a:r>
              <a:rPr lang="es-CL" dirty="0" smtClean="0"/>
              <a:t>12 sesiones </a:t>
            </a:r>
            <a:r>
              <a:rPr lang="es-CL" dirty="0" smtClean="0"/>
              <a:t>(</a:t>
            </a:r>
            <a:r>
              <a:rPr lang="es-CL" dirty="0" smtClean="0"/>
              <a:t>2 lunes feriados)</a:t>
            </a:r>
          </a:p>
          <a:p>
            <a:pPr lvl="1"/>
            <a:r>
              <a:rPr lang="es-CL" dirty="0" smtClean="0"/>
              <a:t>Cada </a:t>
            </a:r>
            <a:r>
              <a:rPr lang="es-CL" dirty="0" smtClean="0"/>
              <a:t>alumno realizará </a:t>
            </a:r>
            <a:r>
              <a:rPr lang="es-CL" dirty="0" smtClean="0"/>
              <a:t>4 </a:t>
            </a:r>
            <a:r>
              <a:rPr lang="es-CL" dirty="0" smtClean="0"/>
              <a:t>presentaciones</a:t>
            </a:r>
            <a:endParaRPr lang="es-CL" dirty="0" smtClean="0"/>
          </a:p>
          <a:p>
            <a:r>
              <a:rPr lang="es-CL" dirty="0" smtClean="0"/>
              <a:t>Nota de participación:</a:t>
            </a:r>
          </a:p>
          <a:p>
            <a:pPr lvl="1"/>
            <a:r>
              <a:rPr lang="es-CL" dirty="0" smtClean="0"/>
              <a:t>30% asistencia y puntualidad</a:t>
            </a:r>
          </a:p>
          <a:p>
            <a:pPr lvl="1"/>
            <a:r>
              <a:rPr lang="es-CL" dirty="0" smtClean="0"/>
              <a:t>40% calidad de las presentaciones</a:t>
            </a:r>
          </a:p>
          <a:p>
            <a:pPr lvl="1"/>
            <a:r>
              <a:rPr lang="es-CL" dirty="0" smtClean="0"/>
              <a:t>30% calidad de las participaciones</a:t>
            </a:r>
          </a:p>
          <a:p>
            <a:r>
              <a:rPr lang="es-CL" dirty="0" smtClean="0"/>
              <a:t>Tanto los alumnos del E como del </a:t>
            </a:r>
            <a:r>
              <a:rPr lang="es-CL" dirty="0" smtClean="0"/>
              <a:t>F tendrán nota final de semestre y </a:t>
            </a:r>
            <a:r>
              <a:rPr lang="es-CL" dirty="0" smtClean="0"/>
              <a:t>todos </a:t>
            </a:r>
            <a:r>
              <a:rPr lang="es-CL" dirty="0" smtClean="0"/>
              <a:t>los informes </a:t>
            </a:r>
            <a:r>
              <a:rPr lang="es-CL" dirty="0" smtClean="0"/>
              <a:t>son obligatorios</a:t>
            </a:r>
          </a:p>
          <a:p>
            <a:r>
              <a:rPr lang="es-CL" dirty="0" smtClean="0"/>
              <a:t>La asistencia es igualmente obligatoria para ambos grupos</a:t>
            </a:r>
            <a:endParaRPr lang="es-CL" dirty="0" smtClean="0"/>
          </a:p>
          <a:p>
            <a:r>
              <a:rPr lang="es-CL" dirty="0" smtClean="0"/>
              <a:t>La sesión tendrá una pausa de 10 </a:t>
            </a:r>
            <a:r>
              <a:rPr lang="es-CL" dirty="0" smtClean="0"/>
              <a:t>minutos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140</TotalTime>
  <Words>143</Words>
  <Application>Microsoft Office PowerPoint</Application>
  <PresentationFormat>Presentación en pantalla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Algunas reglas del Taller IN 69 E y F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Ejercicio 1 hora</dc:title>
  <dc:creator>juanita gana</dc:creator>
  <cp:lastModifiedBy>juanita gana</cp:lastModifiedBy>
  <cp:revision>11</cp:revision>
  <dcterms:created xsi:type="dcterms:W3CDTF">2010-08-23T14:04:24Z</dcterms:created>
  <dcterms:modified xsi:type="dcterms:W3CDTF">2010-08-26T02:22:34Z</dcterms:modified>
</cp:coreProperties>
</file>

<file path=docProps/thumbnail.jpeg>
</file>