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</p:sldIdLst>
  <p:sldSz cx="6858000" cy="9144000" type="screen4x3"/>
  <p:notesSz cx="6858000" cy="9144000"/>
  <p:custDataLst>
    <p:tags r:id="rId6"/>
  </p:custDataLst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788" y="-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57FA-AC55-4E54-9A38-37C96D7945A5}" type="datetimeFigureOut">
              <a:rPr lang="es-ES" smtClean="0"/>
              <a:t>27/08/2010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3C21-27B9-4029-8194-FD4DF029BB6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57FA-AC55-4E54-9A38-37C96D7945A5}" type="datetimeFigureOut">
              <a:rPr lang="es-ES" smtClean="0"/>
              <a:t>27/08/2010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3C21-27B9-4029-8194-FD4DF029BB6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57FA-AC55-4E54-9A38-37C96D7945A5}" type="datetimeFigureOut">
              <a:rPr lang="es-ES" smtClean="0"/>
              <a:t>27/08/2010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3C21-27B9-4029-8194-FD4DF029BB6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57FA-AC55-4E54-9A38-37C96D7945A5}" type="datetimeFigureOut">
              <a:rPr lang="es-ES" smtClean="0"/>
              <a:t>27/08/2010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3C21-27B9-4029-8194-FD4DF029BB6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57FA-AC55-4E54-9A38-37C96D7945A5}" type="datetimeFigureOut">
              <a:rPr lang="es-ES" smtClean="0"/>
              <a:t>27/08/2010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3C21-27B9-4029-8194-FD4DF029BB6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57FA-AC55-4E54-9A38-37C96D7945A5}" type="datetimeFigureOut">
              <a:rPr lang="es-ES" smtClean="0"/>
              <a:t>27/08/2010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3C21-27B9-4029-8194-FD4DF029BB6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57FA-AC55-4E54-9A38-37C96D7945A5}" type="datetimeFigureOut">
              <a:rPr lang="es-ES" smtClean="0"/>
              <a:t>27/08/2010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3C21-27B9-4029-8194-FD4DF029BB6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57FA-AC55-4E54-9A38-37C96D7945A5}" type="datetimeFigureOut">
              <a:rPr lang="es-ES" smtClean="0"/>
              <a:t>27/08/2010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3C21-27B9-4029-8194-FD4DF029BB6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57FA-AC55-4E54-9A38-37C96D7945A5}" type="datetimeFigureOut">
              <a:rPr lang="es-ES" smtClean="0"/>
              <a:t>27/08/2010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3C21-27B9-4029-8194-FD4DF029BB6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57FA-AC55-4E54-9A38-37C96D7945A5}" type="datetimeFigureOut">
              <a:rPr lang="es-ES" smtClean="0"/>
              <a:t>27/08/2010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3C21-27B9-4029-8194-FD4DF029BB6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57FA-AC55-4E54-9A38-37C96D7945A5}" type="datetimeFigureOut">
              <a:rPr lang="es-ES" smtClean="0"/>
              <a:t>27/08/2010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1A3C21-27B9-4029-8194-FD4DF029BB67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C57FA-AC55-4E54-9A38-37C96D7945A5}" type="datetimeFigureOut">
              <a:rPr lang="es-ES" smtClean="0"/>
              <a:t>27/08/2010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1A3C21-27B9-4029-8194-FD4DF029BB67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gif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mujer_cosiendo_pieles_con_agujas_hues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5024" y="251520"/>
            <a:ext cx="2296255" cy="4032448"/>
          </a:xfrm>
          <a:prstGeom prst="rect">
            <a:avLst/>
          </a:prstGeom>
        </p:spPr>
      </p:pic>
      <p:pic>
        <p:nvPicPr>
          <p:cNvPr id="5" name="4 Imagen" descr="hombre_mujercon_vestido_de_piel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6512" y="4427984"/>
            <a:ext cx="3281368" cy="4427019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32656" y="2195736"/>
            <a:ext cx="331236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Agujas:</a:t>
            </a:r>
          </a:p>
          <a:p>
            <a:r>
              <a:rPr lang="es-ES" sz="1600" dirty="0"/>
              <a:t> </a:t>
            </a:r>
          </a:p>
          <a:p>
            <a:r>
              <a:rPr lang="es-ES" sz="1600" dirty="0" smtClean="0"/>
              <a:t>¿Cuál es  su aporte para esta gente?</a:t>
            </a:r>
          </a:p>
          <a:p>
            <a:endParaRPr lang="es-ES" sz="1600" dirty="0" smtClean="0"/>
          </a:p>
          <a:p>
            <a:r>
              <a:rPr lang="es-ES" sz="1600" dirty="0" smtClean="0"/>
              <a:t>¿Qué significó esta herramienta hace 30.000  años </a:t>
            </a:r>
            <a:r>
              <a:rPr lang="es-ES" sz="1600" dirty="0" smtClean="0"/>
              <a:t>para Etruscos, Aqueos y Dorios</a:t>
            </a:r>
            <a:r>
              <a:rPr lang="es-ES" sz="1600" dirty="0" smtClean="0"/>
              <a:t>? </a:t>
            </a:r>
          </a:p>
          <a:p>
            <a:endParaRPr lang="es-ES" sz="1600" dirty="0" smtClean="0"/>
          </a:p>
          <a:p>
            <a:r>
              <a:rPr lang="es-ES" sz="1600" dirty="0" smtClean="0"/>
              <a:t>¿Qué pudieron hacer entonces que antes no podían?</a:t>
            </a:r>
          </a:p>
          <a:p>
            <a:endParaRPr lang="es-ES" sz="1600" dirty="0"/>
          </a:p>
          <a:p>
            <a:r>
              <a:rPr lang="es-ES" sz="1600" dirty="0" smtClean="0"/>
              <a:t>¿CUANTO VALÍA EN ESA ÉPOCA SER DUEÑO DE ESTA ALTA TECNOLOGÍA? </a:t>
            </a:r>
          </a:p>
          <a:p>
            <a:endParaRPr lang="es-ES" sz="1600" dirty="0"/>
          </a:p>
          <a:p>
            <a:r>
              <a:rPr lang="es-ES" sz="1600" dirty="0" smtClean="0"/>
              <a:t>¿Cuánto VALDRÍA EL </a:t>
            </a:r>
            <a:r>
              <a:rPr lang="es-ES" sz="1600" b="1" dirty="0" smtClean="0"/>
              <a:t>NEGOCIO DE PRODUCIRLA</a:t>
            </a:r>
            <a:r>
              <a:rPr lang="es-ES" sz="1600" dirty="0" smtClean="0"/>
              <a:t>?</a:t>
            </a:r>
          </a:p>
          <a:p>
            <a:endParaRPr lang="es-ES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Anzuelo 0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2656" y="1475656"/>
            <a:ext cx="3303917" cy="1725283"/>
          </a:xfrm>
          <a:prstGeom prst="rect">
            <a:avLst/>
          </a:prstGeom>
        </p:spPr>
      </p:pic>
      <p:pic>
        <p:nvPicPr>
          <p:cNvPr id="5" name="4 Imagen" descr="Anzuelo 0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42792" y="899592"/>
            <a:ext cx="914400" cy="1984075"/>
          </a:xfrm>
          <a:prstGeom prst="rect">
            <a:avLst/>
          </a:prstGeom>
        </p:spPr>
      </p:pic>
      <p:pic>
        <p:nvPicPr>
          <p:cNvPr id="6" name="5 Imagen" descr="Anzuelo 0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4920" y="323528"/>
            <a:ext cx="914400" cy="1716657"/>
          </a:xfrm>
          <a:prstGeom prst="rect">
            <a:avLst/>
          </a:prstGeom>
        </p:spPr>
      </p:pic>
      <p:pic>
        <p:nvPicPr>
          <p:cNvPr id="7" name="6 Imagen" descr="Anzuelo 0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4664" y="323528"/>
            <a:ext cx="1035170" cy="767751"/>
          </a:xfrm>
          <a:prstGeom prst="rect">
            <a:avLst/>
          </a:prstGeom>
        </p:spPr>
      </p:pic>
      <p:pic>
        <p:nvPicPr>
          <p:cNvPr id="8" name="7 Imagen" descr="Anzuelo 05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866528" y="3635896"/>
            <a:ext cx="914400" cy="1216325"/>
          </a:xfrm>
          <a:prstGeom prst="rect">
            <a:avLst/>
          </a:prstGeom>
        </p:spPr>
      </p:pic>
      <p:pic>
        <p:nvPicPr>
          <p:cNvPr id="9" name="8 Imagen" descr="Anzuelo 06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4920" y="2267744"/>
            <a:ext cx="914400" cy="2441275"/>
          </a:xfrm>
          <a:prstGeom prst="rect">
            <a:avLst/>
          </a:prstGeom>
        </p:spPr>
      </p:pic>
      <p:pic>
        <p:nvPicPr>
          <p:cNvPr id="10" name="9 Imagen" descr="japones.bmp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32656" y="3635896"/>
            <a:ext cx="914400" cy="1440611"/>
          </a:xfrm>
          <a:prstGeom prst="rect">
            <a:avLst/>
          </a:prstGeom>
        </p:spPr>
      </p:pic>
      <p:pic>
        <p:nvPicPr>
          <p:cNvPr id="11" name="10 Imagen" descr="Anzuelo 04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645024" y="3491880"/>
            <a:ext cx="914450" cy="1449317"/>
          </a:xfrm>
          <a:prstGeom prst="rect">
            <a:avLst/>
          </a:prstGeom>
        </p:spPr>
      </p:pic>
      <p:pic>
        <p:nvPicPr>
          <p:cNvPr id="12" name="11 Imagen" descr="Anzuelo 07.bmp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589240" y="5436096"/>
            <a:ext cx="914450" cy="3407621"/>
          </a:xfrm>
          <a:prstGeom prst="rect">
            <a:avLst/>
          </a:prstGeom>
        </p:spPr>
      </p:pic>
      <p:pic>
        <p:nvPicPr>
          <p:cNvPr id="13" name="12 Imagen" descr="Anzuelo 08.bmp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32656" y="6588224"/>
            <a:ext cx="914400" cy="2173857"/>
          </a:xfrm>
          <a:prstGeom prst="rect">
            <a:avLst/>
          </a:prstGeom>
        </p:spPr>
      </p:pic>
      <p:sp>
        <p:nvSpPr>
          <p:cNvPr id="14" name="13 CuadroTexto"/>
          <p:cNvSpPr txBox="1"/>
          <p:nvPr/>
        </p:nvSpPr>
        <p:spPr>
          <a:xfrm>
            <a:off x="980728" y="4860032"/>
            <a:ext cx="49685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Anzuelos:</a:t>
            </a:r>
          </a:p>
          <a:p>
            <a:r>
              <a:rPr lang="es-ES" sz="1600" dirty="0"/>
              <a:t> </a:t>
            </a:r>
          </a:p>
          <a:p>
            <a:r>
              <a:rPr lang="es-ES" sz="1600" dirty="0" smtClean="0"/>
              <a:t>¿Cuál es el modelo Sumerio? ¿Cuál el Egipcio?</a:t>
            </a:r>
          </a:p>
          <a:p>
            <a:r>
              <a:rPr lang="es-ES" sz="1600" dirty="0" smtClean="0"/>
              <a:t>¿Qué significó esta herramienta para Noruegos, Suecos y Daneses hace 30.000 años? </a:t>
            </a:r>
          </a:p>
          <a:p>
            <a:r>
              <a:rPr lang="es-ES" sz="1600" dirty="0" smtClean="0"/>
              <a:t>¿Cuál es el Pascuense hecho con huesos humanos?</a:t>
            </a:r>
          </a:p>
          <a:p>
            <a:r>
              <a:rPr lang="es-ES" sz="1600" dirty="0" smtClean="0"/>
              <a:t>¿Cuál es el Japonés anterior a la escritura?</a:t>
            </a:r>
          </a:p>
          <a:p>
            <a:r>
              <a:rPr lang="es-ES" sz="1600" dirty="0" smtClean="0"/>
              <a:t>¿Qué edad tienen los dos de más abajo? ¿De qué están hechos?</a:t>
            </a:r>
          </a:p>
          <a:p>
            <a:endParaRPr lang="es-ES" sz="1600" dirty="0"/>
          </a:p>
          <a:p>
            <a:r>
              <a:rPr lang="es-ES" sz="1600" dirty="0" smtClean="0"/>
              <a:t>¿CUANTO VALÍA EN ESA ÉPOCA SER DUEÑO DE ESTA </a:t>
            </a:r>
          </a:p>
          <a:p>
            <a:r>
              <a:rPr lang="es-ES" sz="1600" dirty="0" smtClean="0"/>
              <a:t>ALTA TECNOLOGÍA? ¿Cuánto </a:t>
            </a:r>
            <a:r>
              <a:rPr lang="es-ES" sz="1600" b="1" dirty="0" smtClean="0"/>
              <a:t>VALDRÍA ESTE NEGOCIO</a:t>
            </a:r>
            <a:r>
              <a:rPr lang="es-ES" sz="1600" dirty="0" smtClean="0"/>
              <a:t>?</a:t>
            </a:r>
          </a:p>
          <a:p>
            <a:endParaRPr lang="es-E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664" y="3347864"/>
            <a:ext cx="1768415" cy="2122098"/>
          </a:xfrm>
          <a:prstGeom prst="rect">
            <a:avLst/>
          </a:prstGeom>
        </p:spPr>
      </p:pic>
      <p:pic>
        <p:nvPicPr>
          <p:cNvPr id="5" name="4 Imagen" descr="MATE_DEL_ESTRIB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72817" y="5943325"/>
            <a:ext cx="3312368" cy="2665124"/>
          </a:xfrm>
          <a:prstGeom prst="rect">
            <a:avLst/>
          </a:prstGeom>
        </p:spPr>
      </p:pic>
      <p:pic>
        <p:nvPicPr>
          <p:cNvPr id="1026" name="Picture 2" descr="http://2.bp.blogspot.com/_JK8mviw_3e4/Sa8vX4Txf3I/AAAAAAAAFI0/iNTnPUO7YTM/s400/filipo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44824" y="107504"/>
            <a:ext cx="3229858" cy="2592288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2420888" y="2699792"/>
            <a:ext cx="38884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Estribos:</a:t>
            </a:r>
          </a:p>
          <a:p>
            <a:r>
              <a:rPr lang="es-ES" sz="1600" dirty="0"/>
              <a:t> </a:t>
            </a:r>
          </a:p>
          <a:p>
            <a:r>
              <a:rPr lang="es-ES" sz="1600" dirty="0" smtClean="0"/>
              <a:t>¿Qué significó esta herramienta para Roma hace 1.500 años?</a:t>
            </a:r>
          </a:p>
          <a:p>
            <a:endParaRPr lang="es-ES" sz="1600" dirty="0" smtClean="0"/>
          </a:p>
          <a:p>
            <a:r>
              <a:rPr lang="es-ES" sz="1600" dirty="0" smtClean="0"/>
              <a:t>¿Cuánto vale para un ejército poder “MATAR a PLACER” al enemigo?</a:t>
            </a:r>
          </a:p>
          <a:p>
            <a:endParaRPr lang="es-ES" sz="1600" dirty="0"/>
          </a:p>
          <a:p>
            <a:r>
              <a:rPr lang="es-ES" sz="1600" dirty="0" smtClean="0"/>
              <a:t>¿CUANTO VALÍA EN ESA ÉPOCA SER DUEÑO DE ESTA ALTA TECNOLOGÍA? </a:t>
            </a:r>
          </a:p>
          <a:p>
            <a:endParaRPr lang="es-ES" sz="1600" dirty="0"/>
          </a:p>
          <a:p>
            <a:r>
              <a:rPr lang="es-ES" sz="1600" dirty="0" smtClean="0"/>
              <a:t>¿Cuánto </a:t>
            </a:r>
            <a:r>
              <a:rPr lang="es-ES" sz="1600" b="1" dirty="0" smtClean="0"/>
              <a:t>VALDRÍA ESTE NEGOCIO</a:t>
            </a:r>
            <a:r>
              <a:rPr lang="es-ES" sz="1600" dirty="0" smtClean="0"/>
              <a:t>?</a:t>
            </a:r>
          </a:p>
          <a:p>
            <a:endParaRPr lang="es-ES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genghis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4704" y="755576"/>
            <a:ext cx="5256584" cy="4349824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980728" y="5148064"/>
            <a:ext cx="49685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Arco Compuesto:</a:t>
            </a:r>
          </a:p>
          <a:p>
            <a:r>
              <a:rPr lang="es-ES" sz="1600" dirty="0"/>
              <a:t> </a:t>
            </a:r>
          </a:p>
          <a:p>
            <a:r>
              <a:rPr lang="es-ES" sz="1600" dirty="0" smtClean="0"/>
              <a:t>¿Qué significó esta herramienta para Roma hace 1.500 años?</a:t>
            </a:r>
          </a:p>
          <a:p>
            <a:endParaRPr lang="es-ES" sz="1600" dirty="0" smtClean="0"/>
          </a:p>
          <a:p>
            <a:r>
              <a:rPr lang="es-ES" sz="1600" dirty="0" smtClean="0"/>
              <a:t>¿Cuánto vale para un ejército que su enemigo no tenga ninguna opción?</a:t>
            </a:r>
          </a:p>
          <a:p>
            <a:endParaRPr lang="es-ES" sz="1600" dirty="0"/>
          </a:p>
          <a:p>
            <a:r>
              <a:rPr lang="es-ES" sz="1600" dirty="0" smtClean="0"/>
              <a:t>¿CUANTO VALÍA EN ESA ÉPOCA SER DUEÑO DE ESTA ALTA TECNOLOGÍA? </a:t>
            </a:r>
          </a:p>
          <a:p>
            <a:endParaRPr lang="es-ES" sz="1600" dirty="0"/>
          </a:p>
          <a:p>
            <a:r>
              <a:rPr lang="es-ES" sz="1600" dirty="0" smtClean="0"/>
              <a:t>¿Cuánto </a:t>
            </a:r>
            <a:r>
              <a:rPr lang="es-ES" sz="1600" b="1" dirty="0" smtClean="0"/>
              <a:t>VALDRÍA ESTE NEGOCIO</a:t>
            </a:r>
            <a:r>
              <a:rPr lang="es-ES" sz="1600" dirty="0" smtClean="0"/>
              <a:t>?</a:t>
            </a:r>
          </a:p>
          <a:p>
            <a:endParaRPr lang="es-ES" sz="1600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2&quot;/&gt;&lt;property id=&quot;20307&quot; value=&quot;256&quot;/&gt;&lt;/object&gt;&lt;object type=&quot;3&quot; unique_id=&quot;10005&quot;&gt;&lt;property id=&quot;20148&quot; value=&quot;5&quot;/&gt;&lt;property id=&quot;20300&quot; value=&quot;Slide 1&quot;/&gt;&lt;property id=&quot;20307&quot; value=&quot;257&quot;/&gt;&lt;/object&gt;&lt;object type=&quot;3&quot; unique_id=&quot;10030&quot;&gt;&lt;property id=&quot;20148&quot; value=&quot;5&quot;/&gt;&lt;property id=&quot;20300&quot; value=&quot;Slide 3&quot;/&gt;&lt;property id=&quot;20307&quot; value=&quot;258&quot;/&gt;&lt;/object&gt;&lt;object type=&quot;3&quot; unique_id=&quot;10031&quot;&gt;&lt;property id=&quot;20148&quot; value=&quot;5&quot;/&gt;&lt;property id=&quot;20300&quot; value=&quot;Slide 4&quot;/&gt;&lt;property id=&quot;20307&quot; value=&quot;25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239</Words>
  <Application>Microsoft Office PowerPoint</Application>
  <PresentationFormat>Presentación en pantalla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Diapositiva 1</vt:lpstr>
      <vt:lpstr>Diapositiva 2</vt:lpstr>
      <vt:lpstr>Diapositiva 3</vt:lpstr>
      <vt:lpstr>Diapositiva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Mario Medina Gallardo</dc:creator>
  <cp:lastModifiedBy>Mario Medina Gallardo</cp:lastModifiedBy>
  <cp:revision>7</cp:revision>
  <dcterms:created xsi:type="dcterms:W3CDTF">2010-08-28T00:32:38Z</dcterms:created>
  <dcterms:modified xsi:type="dcterms:W3CDTF">2010-08-28T01:33:43Z</dcterms:modified>
</cp:coreProperties>
</file>