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4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92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802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41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677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536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510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616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48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872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42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34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5F24C-18EE-465D-9426-3AC0626F23CE}" type="datetimeFigureOut">
              <a:rPr lang="es-ES" smtClean="0"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14427-5356-46F2-A9DA-C41562C121D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83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260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72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8898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Ricardo San Martin</dc:creator>
  <cp:lastModifiedBy>Ricardo San Martin</cp:lastModifiedBy>
  <cp:revision>1</cp:revision>
  <dcterms:created xsi:type="dcterms:W3CDTF">2010-08-24T21:40:24Z</dcterms:created>
  <dcterms:modified xsi:type="dcterms:W3CDTF">2010-08-24T21:42:04Z</dcterms:modified>
</cp:coreProperties>
</file>