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0"/>
  </p:notesMasterIdLst>
  <p:handoutMasterIdLst>
    <p:handoutMasterId r:id="rId11"/>
  </p:handoutMasterIdLst>
  <p:sldIdLst>
    <p:sldId id="279" r:id="rId2"/>
    <p:sldId id="257" r:id="rId3"/>
    <p:sldId id="287" r:id="rId4"/>
    <p:sldId id="288" r:id="rId5"/>
    <p:sldId id="286" r:id="rId6"/>
    <p:sldId id="283" r:id="rId7"/>
    <p:sldId id="284" r:id="rId8"/>
    <p:sldId id="285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662" y="-90"/>
      </p:cViewPr>
      <p:guideLst>
        <p:guide orient="horz" pos="3023"/>
        <p:guide pos="230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82938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defTabSz="9525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62425" y="0"/>
            <a:ext cx="31813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algn="r" defTabSz="9525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9075"/>
            <a:ext cx="318293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defTabSz="9525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62425" y="9109075"/>
            <a:ext cx="31813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algn="r" defTabSz="952500" eaLnBrk="0" hangingPunct="0">
              <a:defRPr sz="1300">
                <a:latin typeface="Times New Roman" pitchFamily="18" charset="0"/>
              </a:defRPr>
            </a:lvl1pPr>
          </a:lstStyle>
          <a:p>
            <a:fld id="{B5673984-9CE3-4697-BA99-D920E2D0375C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defTabSz="9525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algn="r" defTabSz="9525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defTabSz="952500" eaLnBrk="0" hangingPunct="0">
              <a:defRPr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algn="r" defTabSz="952500" eaLnBrk="0" hangingPunct="0">
              <a:defRPr sz="1300">
                <a:latin typeface="Times New Roman" pitchFamily="18" charset="0"/>
              </a:defRPr>
            </a:lvl1pPr>
          </a:lstStyle>
          <a:p>
            <a:fld id="{AD70345C-7C85-4204-95BE-3B3F17517934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307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5843" name="Group 3075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35844" name="Rectangle 3076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35845" name="Group 307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35846" name="Line 3078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47" name="Line 3079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48" name="Line 3080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49" name="Line 3081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0" name="Line 3082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1" name="Line 3083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2" name="Line 3084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3" name="Line 3085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4" name="Line 3086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5" name="Line 3087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6" name="Line 3088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7" name="Line 3089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8" name="Line 3090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59" name="Line 3091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0" name="Line 3092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1" name="Line 3093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2" name="Line 3094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3" name="Line 3095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4" name="Line 3096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5" name="Line 3097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6" name="Line 3098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7" name="Line 3099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8" name="Line 3100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69" name="Line 3101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0" name="Line 3102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1" name="Line 3103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2" name="Line 3104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3" name="Line 3105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4" name="Line 3106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5" name="Line 3107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6" name="Line 3108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7" name="Line 3109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8" name="Line 3110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79" name="Line 3111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0" name="Line 3112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1" name="Line 3113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2" name="Line 3114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3" name="Line 3115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4" name="Line 3116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5" name="Line 3117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6" name="Line 3118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7" name="Line 3119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8" name="Line 3120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89" name="Line 3121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90" name="Line 3122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91" name="Line 3123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92" name="Line 3124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93" name="Line 3125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94" name="Line 3126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95" name="Line 3127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5896" name="Line 3128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sp>
            <p:nvSpPr>
              <p:cNvPr id="35897" name="Line 3129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35898" name="Group 3130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35899" name="Line 3131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900" name="Line 3132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901" name="Line 3133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902" name="Arc 3134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  <p:grpSp>
          <p:nvGrpSpPr>
            <p:cNvPr id="35903" name="Group 3135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35904" name="Line 3136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905" name="Line 3137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5906" name="Arc 3138"/>
              <p:cNvSpPr>
                <a:spLocks/>
              </p:cNvSpPr>
              <p:nvPr/>
            </p:nvSpPr>
            <p:spPr bwMode="ltGray">
              <a:xfrm rot="5400000">
                <a:off x="5097" y="3346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sp>
        <p:nvSpPr>
          <p:cNvPr id="35907" name="Rectangle 3139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5908" name="Rectangle 3140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5909" name="Rectangle 31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5910" name="Rectangle 31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5911" name="Rectangle 31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76AEB6A-4759-41D3-AD2F-4CE932E581C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30B73-E6EF-4944-B13F-504F224F395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F25BB-F351-44A8-96BD-599AFEAFF06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8C835-7327-4945-B8D9-7CD82ABF570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68FBC-4D3F-43C2-A392-09CC9496B06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16262-E4D6-4983-BCC1-880694DD8A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01A5F-CF1F-4693-B2F2-26C17C4A08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F56F2-D9C2-4A3D-BEC2-A638C9716D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783F6-FCA1-4585-A65E-0105B52E483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5FEC5-A978-4351-9D7F-C7EE36BCF3F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69AC3-8BE0-4394-AD45-499369E8B77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34819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34820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34821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2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3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4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5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6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7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8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29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0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1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2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3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4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5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6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7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8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39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0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1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2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  <p:grpSp>
            <p:nvGrpSpPr>
              <p:cNvPr id="34843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34844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5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6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7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8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49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0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1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2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3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4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5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6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7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8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59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0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1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2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3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4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5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6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7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8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69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70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71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  <p:sp>
              <p:nvSpPr>
                <p:cNvPr id="34872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CL"/>
                </a:p>
              </p:txBody>
            </p:sp>
          </p:grpSp>
        </p:grpSp>
        <p:sp>
          <p:nvSpPr>
            <p:cNvPr id="3487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3487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3487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34876" name="Line 60"/>
              <p:cNvSpPr>
                <a:spLocks noChangeShapeType="1"/>
              </p:cNvSpPr>
              <p:nvPr/>
            </p:nvSpPr>
            <p:spPr bwMode="ltGray">
              <a:xfrm flipH="1">
                <a:off x="96" y="1037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487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34878" name="Arc 62"/>
              <p:cNvSpPr>
                <a:spLocks/>
              </p:cNvSpPr>
              <p:nvPr/>
            </p:nvSpPr>
            <p:spPr bwMode="ltGray">
              <a:xfrm flipH="1">
                <a:off x="217" y="916"/>
                <a:ext cx="239" cy="239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sp>
        <p:nvSpPr>
          <p:cNvPr id="34879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4880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4881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34882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34883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0A92ED-3FC8-459C-B67C-F8DF638E0F83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CL"/>
              <a:t>CC51A – Ingeniería de Software</a:t>
            </a:r>
          </a:p>
        </p:txBody>
      </p:sp>
      <p:sp>
        <p:nvSpPr>
          <p:cNvPr id="3686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7035800" cy="919162"/>
          </a:xfrm>
        </p:spPr>
        <p:txBody>
          <a:bodyPr/>
          <a:lstStyle/>
          <a:p>
            <a:pPr algn="ctr"/>
            <a:r>
              <a:rPr lang="es-CL" b="1" i="1"/>
              <a:t>Planificación de la Caminata – Fase de Análisis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3954463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0" y="4229100"/>
            <a:ext cx="9144000" cy="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Contenidos</a:t>
            </a:r>
          </a:p>
        </p:txBody>
      </p:sp>
      <p:sp>
        <p:nvSpPr>
          <p:cNvPr id="717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1219200" y="1828800"/>
            <a:ext cx="7543800" cy="2362200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lang="es-CL" sz="2800"/>
              <a:t> Preparación de la Caminata (Planificación) </a:t>
            </a:r>
          </a:p>
          <a:p>
            <a:pPr>
              <a:lnSpc>
                <a:spcPct val="160000"/>
              </a:lnSpc>
            </a:pPr>
            <a:r>
              <a:rPr lang="es-CL" sz="2800"/>
              <a:t> Ejecución</a:t>
            </a:r>
          </a:p>
          <a:p>
            <a:pPr>
              <a:lnSpc>
                <a:spcPct val="160000"/>
              </a:lnSpc>
            </a:pPr>
            <a:r>
              <a:rPr lang="es-CL" sz="2800"/>
              <a:t> Seguimiento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CL"/>
              <a:t>Preparación</a:t>
            </a:r>
          </a:p>
        </p:txBody>
      </p:sp>
      <p:sp>
        <p:nvSpPr>
          <p:cNvPr id="45059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400" b="1" dirty="0"/>
              <a:t>Analistas:</a:t>
            </a:r>
          </a:p>
          <a:p>
            <a:pPr lvl="1">
              <a:lnSpc>
                <a:spcPct val="90000"/>
              </a:lnSpc>
            </a:pPr>
            <a:r>
              <a:rPr lang="es-CL" sz="2000" dirty="0"/>
              <a:t>Deben entregar el documento a los revisores con suficiente antelación (24hs antes, como mínimo).</a:t>
            </a:r>
          </a:p>
          <a:p>
            <a:pPr lvl="1">
              <a:lnSpc>
                <a:spcPct val="90000"/>
              </a:lnSpc>
            </a:pPr>
            <a:r>
              <a:rPr lang="es-CL" sz="2000" dirty="0"/>
              <a:t>Deben preparar una presentación (en PowerPoint) de 15minutos (como máx.), a cerca de los requisitos de su sistema.</a:t>
            </a:r>
          </a:p>
          <a:p>
            <a:pPr lvl="1">
              <a:lnSpc>
                <a:spcPct val="90000"/>
              </a:lnSpc>
            </a:pPr>
            <a:r>
              <a:rPr lang="es-CL" sz="2000" dirty="0"/>
              <a:t>Deben presentar lo más representativo del proyecto (servicios, restricciones, requisitos críticos, etc.)</a:t>
            </a:r>
          </a:p>
          <a:p>
            <a:pPr lvl="1">
              <a:lnSpc>
                <a:spcPct val="90000"/>
              </a:lnSpc>
            </a:pPr>
            <a:r>
              <a:rPr lang="es-CL" sz="2000" dirty="0" smtClean="0"/>
              <a:t>Indicar qué se va a hacer para la Iteración I y II.</a:t>
            </a:r>
            <a:endParaRPr lang="es-CL" sz="2000" dirty="0"/>
          </a:p>
          <a:p>
            <a:pPr lvl="1">
              <a:lnSpc>
                <a:spcPct val="90000"/>
              </a:lnSpc>
            </a:pPr>
            <a:r>
              <a:rPr lang="es-CL" sz="2000" dirty="0"/>
              <a:t>Otro(s) debe(n) tomar nota de las observaciones de los revisores. Este es conocido como el “</a:t>
            </a:r>
            <a:r>
              <a:rPr lang="es-CL" sz="2000" i="1" dirty="0"/>
              <a:t>Registrador</a:t>
            </a:r>
            <a:r>
              <a:rPr lang="es-CL" sz="2000" dirty="0"/>
              <a:t>”. Ojalá graben las revisiones (al menos la parte de las preguntas).</a:t>
            </a:r>
          </a:p>
          <a:p>
            <a:pPr lvl="1">
              <a:lnSpc>
                <a:spcPct val="90000"/>
              </a:lnSpc>
            </a:pPr>
            <a:r>
              <a:rPr lang="es-CL" sz="2000" dirty="0"/>
              <a:t>Lleguen antes de la hora fijada y comprueben que todo está OK.</a:t>
            </a:r>
            <a:endParaRPr lang="es-CL" sz="1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2400" b="1" dirty="0"/>
              <a:t>Revisores:</a:t>
            </a:r>
          </a:p>
          <a:p>
            <a:pPr lvl="1">
              <a:lnSpc>
                <a:spcPct val="90000"/>
              </a:lnSpc>
            </a:pPr>
            <a:r>
              <a:rPr lang="es-CL" sz="2000" dirty="0"/>
              <a:t>Deben leer y entender el documento antes de la revisión. Todos los miembros del proyecto expositor, son revisores.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CL"/>
              <a:t>Preparación</a:t>
            </a:r>
          </a:p>
        </p:txBody>
      </p:sp>
      <p:sp>
        <p:nvSpPr>
          <p:cNvPr id="46083" name="Rectangle 1027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CL" sz="2800" b="1" dirty="0"/>
              <a:t>Moderador:</a:t>
            </a:r>
          </a:p>
          <a:p>
            <a:pPr marL="990600" lvl="1" indent="-533400"/>
            <a:r>
              <a:rPr lang="es-CL" sz="2400" dirty="0"/>
              <a:t>Debe leer y entender el documento antes de la revisión, si va a realizar observaciones.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CL" sz="2800" b="1" dirty="0" err="1" smtClean="0"/>
              <a:t>Tester</a:t>
            </a:r>
            <a:r>
              <a:rPr lang="es-CL" sz="2800" b="1" dirty="0"/>
              <a:t>:</a:t>
            </a:r>
          </a:p>
          <a:p>
            <a:pPr marL="990600" lvl="1" indent="-533400"/>
            <a:r>
              <a:rPr lang="es-CL" sz="2400" dirty="0"/>
              <a:t>Debe leer y entender el documento antes de la revisión.</a:t>
            </a:r>
          </a:p>
          <a:p>
            <a:pPr marL="990600" lvl="1" indent="-533400"/>
            <a:r>
              <a:rPr lang="es-CL" sz="2400" dirty="0"/>
              <a:t>Debe velar por la </a:t>
            </a:r>
            <a:r>
              <a:rPr lang="es-CL" sz="2400" dirty="0" err="1"/>
              <a:t>correctitud</a:t>
            </a:r>
            <a:r>
              <a:rPr lang="es-CL" sz="2400" dirty="0"/>
              <a:t> y completitud del elemento inspeccionado.</a:t>
            </a:r>
          </a:p>
          <a:p>
            <a:pPr marL="609600" indent="-609600">
              <a:buFont typeface="Wingdings" pitchFamily="2" charset="2"/>
              <a:buNone/>
            </a:pPr>
            <a:endParaRPr lang="es-CL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CL"/>
              <a:t>Ejecución</a:t>
            </a:r>
          </a:p>
        </p:txBody>
      </p:sp>
      <p:sp>
        <p:nvSpPr>
          <p:cNvPr id="44035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s-CL" sz="2400" b="1" dirty="0"/>
              <a:t>Analistas: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Uno debe presentar el trabajo, otro </a:t>
            </a:r>
            <a:r>
              <a:rPr lang="es-CL" sz="2000" dirty="0" smtClean="0"/>
              <a:t>(o alguien) toma nota.</a:t>
            </a:r>
            <a:endParaRPr lang="es-CL" sz="2000" dirty="0"/>
          </a:p>
          <a:p>
            <a:pPr lvl="1">
              <a:spcBef>
                <a:spcPts val="1200"/>
              </a:spcBef>
            </a:pPr>
            <a:r>
              <a:rPr lang="es-CL" sz="2000" dirty="0"/>
              <a:t>No se aceptan justificaciones.... si existen problemas, el </a:t>
            </a:r>
            <a:r>
              <a:rPr lang="es-CL" sz="2000" dirty="0" err="1"/>
              <a:t>Adm</a:t>
            </a:r>
            <a:r>
              <a:rPr lang="es-CL" sz="2000" dirty="0"/>
              <a:t>. del </a:t>
            </a:r>
            <a:r>
              <a:rPr lang="es-CL" sz="2000" dirty="0" err="1"/>
              <a:t>Proy</a:t>
            </a:r>
            <a:r>
              <a:rPr lang="es-CL" sz="2000" dirty="0"/>
              <a:t>. debe arreglarlos !!!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Escuche (y agradezca) a sus compañeros, por las observaciones que le hagan. Ellos le están ayudando a mejorar su trabajo.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</a:pPr>
            <a:r>
              <a:rPr lang="es-CL" sz="2400" b="1" dirty="0"/>
              <a:t>Moderador: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Debe coordinar la reunión, y velar por el cumplimiento de los tiempos establecidos.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Asignar la palabra, para que los revisores puedan participar (el orden de participación queda a su criterio).</a:t>
            </a:r>
          </a:p>
          <a:p>
            <a:pPr lvl="1">
              <a:spcBef>
                <a:spcPts val="1200"/>
              </a:spcBef>
            </a:pPr>
            <a:r>
              <a:rPr lang="es-CL" sz="2000" dirty="0"/>
              <a:t>Es recomendable que el moderador no haga de revisor, salvo en casos excepcionales.</a:t>
            </a:r>
            <a:endParaRPr lang="es-CL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CL"/>
              <a:t>Ejecución</a:t>
            </a:r>
          </a:p>
        </p:txBody>
      </p:sp>
      <p:sp>
        <p:nvSpPr>
          <p:cNvPr id="40963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77200" cy="4876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s-CL" sz="2400" b="1" dirty="0"/>
              <a:t>Revisores: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Deben hacer preguntas u observaciones puntuales... Recuerden que tienen poco tiempo para revisar.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Deben observar primero lo que es más importante. Si sobra tiempo, se puede revisar el resto.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Observar sin herir al autor.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Pedir la palabra, y hablar sólo cuando se le haya asignado.</a:t>
            </a:r>
          </a:p>
          <a:p>
            <a:pPr>
              <a:lnSpc>
                <a:spcPct val="9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s-CL" sz="2400" b="1" dirty="0" err="1" smtClean="0"/>
              <a:t>Tester</a:t>
            </a:r>
            <a:r>
              <a:rPr lang="es-CL" sz="2400" b="1" dirty="0"/>
              <a:t>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Debe ser el primero en realizar observaciones. Primero lo importante, y si queda tiempo se revisa el resto.</a:t>
            </a:r>
          </a:p>
          <a:p>
            <a:pPr>
              <a:lnSpc>
                <a:spcPct val="9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es-CL" sz="2400" b="1" dirty="0"/>
              <a:t>Registrador</a:t>
            </a:r>
            <a:r>
              <a:rPr lang="es-CL" sz="2000" b="1" dirty="0"/>
              <a:t>: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s-CL" sz="2000" dirty="0"/>
              <a:t>Es el encargado de registrar todas las observaciones, para luego generar lista de correcciones.</a:t>
            </a:r>
            <a:endParaRPr lang="es-CL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CL"/>
              <a:t>Seguimiento</a:t>
            </a:r>
          </a:p>
        </p:txBody>
      </p:sp>
      <p:sp>
        <p:nvSpPr>
          <p:cNvPr id="41987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5334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872"/>
              </a:spcBef>
              <a:buFont typeface="Wingdings" pitchFamily="2" charset="2"/>
              <a:buNone/>
            </a:pPr>
            <a:r>
              <a:rPr lang="es-CL" sz="2800" b="1" dirty="0" err="1" smtClean="0"/>
              <a:t>Tester</a:t>
            </a:r>
            <a:r>
              <a:rPr lang="es-CL" sz="2800" b="1" dirty="0"/>
              <a:t>:</a:t>
            </a:r>
          </a:p>
          <a:p>
            <a:pPr lvl="1">
              <a:lnSpc>
                <a:spcPct val="90000"/>
              </a:lnSpc>
              <a:spcBef>
                <a:spcPts val="872"/>
              </a:spcBef>
            </a:pPr>
            <a:r>
              <a:rPr lang="es-CL" sz="2200" dirty="0"/>
              <a:t>Debe reunirse con el registrador para generar la memoria de la revisión (tienen 48hs para hacerlo).</a:t>
            </a:r>
          </a:p>
          <a:p>
            <a:pPr lvl="1">
              <a:lnSpc>
                <a:spcPct val="90000"/>
              </a:lnSpc>
              <a:spcBef>
                <a:spcPts val="872"/>
              </a:spcBef>
            </a:pPr>
            <a:r>
              <a:rPr lang="es-CL" sz="2200" dirty="0"/>
              <a:t>El documento de revisión o memoria de revisión debe ser enviado a todos los participantes de la revisión (miembros del grupo, y profesores</a:t>
            </a:r>
            <a:r>
              <a:rPr lang="es-CL" sz="2200" dirty="0" smtClean="0"/>
              <a:t>) 48hs después de la revisión.</a:t>
            </a:r>
            <a:endParaRPr lang="es-CL" sz="2200" dirty="0"/>
          </a:p>
          <a:p>
            <a:pPr lvl="1">
              <a:lnSpc>
                <a:spcPct val="90000"/>
              </a:lnSpc>
              <a:spcBef>
                <a:spcPts val="872"/>
              </a:spcBef>
            </a:pPr>
            <a:r>
              <a:rPr lang="es-CL" sz="2200" dirty="0"/>
              <a:t>El documento debe indicar:</a:t>
            </a:r>
            <a:endParaRPr lang="es-CL" sz="2400" dirty="0"/>
          </a:p>
          <a:p>
            <a:pPr lvl="2">
              <a:lnSpc>
                <a:spcPct val="90000"/>
              </a:lnSpc>
              <a:spcBef>
                <a:spcPts val="872"/>
              </a:spcBef>
            </a:pPr>
            <a:r>
              <a:rPr lang="es-CL" sz="2000" dirty="0"/>
              <a:t>Identificación del Proyecto, y Versión del Documento.</a:t>
            </a:r>
          </a:p>
          <a:p>
            <a:pPr lvl="2">
              <a:lnSpc>
                <a:spcPct val="90000"/>
              </a:lnSpc>
              <a:spcBef>
                <a:spcPts val="872"/>
              </a:spcBef>
            </a:pPr>
            <a:r>
              <a:rPr lang="es-CL" sz="2000" dirty="0"/>
              <a:t>Documento Revisado, y la Fecha de Revisión</a:t>
            </a:r>
          </a:p>
          <a:p>
            <a:pPr lvl="2">
              <a:lnSpc>
                <a:spcPct val="90000"/>
              </a:lnSpc>
              <a:spcBef>
                <a:spcPts val="872"/>
              </a:spcBef>
            </a:pPr>
            <a:r>
              <a:rPr lang="es-CL" sz="2000" dirty="0"/>
              <a:t>Estado del Documento (</a:t>
            </a:r>
            <a:r>
              <a:rPr lang="es-CL" sz="2000" dirty="0" err="1" smtClean="0"/>
              <a:t>desprob</a:t>
            </a:r>
            <a:r>
              <a:rPr lang="es-CL" sz="2000" dirty="0" smtClean="0"/>
              <a:t>., </a:t>
            </a:r>
            <a:r>
              <a:rPr lang="es-CL" sz="2000" dirty="0" err="1"/>
              <a:t>aprob</a:t>
            </a:r>
            <a:r>
              <a:rPr lang="es-CL" sz="2000" dirty="0" smtClean="0"/>
              <a:t>., con </a:t>
            </a:r>
            <a:r>
              <a:rPr lang="es-CL" sz="2000" dirty="0"/>
              <a:t>revisiones mayores o menores, etc.)</a:t>
            </a:r>
          </a:p>
          <a:p>
            <a:pPr lvl="2">
              <a:lnSpc>
                <a:spcPct val="90000"/>
              </a:lnSpc>
              <a:spcBef>
                <a:spcPts val="872"/>
              </a:spcBef>
            </a:pPr>
            <a:r>
              <a:rPr lang="es-CL" sz="2000" dirty="0"/>
              <a:t>Lista de Cosas a Corregir: Indicar claramente qué corregir, y las soluciones sugeridas (si las hubo).</a:t>
            </a:r>
          </a:p>
          <a:p>
            <a:pPr lvl="2">
              <a:lnSpc>
                <a:spcPct val="90000"/>
              </a:lnSpc>
              <a:spcBef>
                <a:spcPts val="872"/>
              </a:spcBef>
            </a:pPr>
            <a:r>
              <a:rPr lang="es-CL" sz="2000" dirty="0"/>
              <a:t>Lista de Cosas a Revisar: Indicar claramente qué revisar.</a:t>
            </a:r>
          </a:p>
          <a:p>
            <a:pPr lvl="1">
              <a:lnSpc>
                <a:spcPct val="90000"/>
              </a:lnSpc>
              <a:spcBef>
                <a:spcPts val="872"/>
              </a:spcBef>
            </a:pPr>
            <a:endParaRPr lang="es-CL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es-CL"/>
              <a:t>Seguimiento</a:t>
            </a:r>
          </a:p>
        </p:txBody>
      </p:sp>
      <p:sp>
        <p:nvSpPr>
          <p:cNvPr id="43011" name="Rectangle 3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077200" cy="2743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CL" sz="2800" b="1" dirty="0" smtClean="0"/>
              <a:t>Autores</a:t>
            </a:r>
            <a:r>
              <a:rPr lang="es-CL" sz="2800" b="1" dirty="0"/>
              <a:t>: </a:t>
            </a:r>
          </a:p>
          <a:p>
            <a:pPr lvl="1"/>
            <a:r>
              <a:rPr lang="es-CL" sz="2400" dirty="0" smtClean="0"/>
              <a:t>Se revisarán todas que todas las correcciones estén bien hechas durante la próxima revisión.</a:t>
            </a:r>
            <a:endParaRPr lang="es-CL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uía">
  <a:themeElements>
    <a:clrScheme name="Guía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Guí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uía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uía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uía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Office\Templates\Diseños de presentaciones\Guía.pot</Template>
  <TotalTime>634</TotalTime>
  <Words>562</Words>
  <Application>Microsoft Office PowerPoint</Application>
  <PresentationFormat>Presentación en pantalla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Times New Roman</vt:lpstr>
      <vt:lpstr>Tahoma</vt:lpstr>
      <vt:lpstr>Wingdings</vt:lpstr>
      <vt:lpstr>Guía</vt:lpstr>
      <vt:lpstr>CC51A – Ingeniería de Software</vt:lpstr>
      <vt:lpstr>Contenidos</vt:lpstr>
      <vt:lpstr>Preparación</vt:lpstr>
      <vt:lpstr>Preparación</vt:lpstr>
      <vt:lpstr>Ejecución</vt:lpstr>
      <vt:lpstr>Ejecución</vt:lpstr>
      <vt:lpstr>Seguimiento</vt:lpstr>
      <vt:lpstr>Seguimiento</vt:lpstr>
    </vt:vector>
  </TitlesOfParts>
  <Company>PUC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Technical Reviews</dc:title>
  <dc:creator>Sergio Ochoa</dc:creator>
  <cp:lastModifiedBy>Sergio</cp:lastModifiedBy>
  <cp:revision>38</cp:revision>
  <cp:lastPrinted>1999-02-10T22:32:39Z</cp:lastPrinted>
  <dcterms:created xsi:type="dcterms:W3CDTF">1999-02-10T18:46:50Z</dcterms:created>
  <dcterms:modified xsi:type="dcterms:W3CDTF">2010-08-31T13:38:28Z</dcterms:modified>
</cp:coreProperties>
</file>