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56" r:id="rId2"/>
    <p:sldId id="325" r:id="rId3"/>
    <p:sldId id="297" r:id="rId4"/>
    <p:sldId id="284" r:id="rId5"/>
    <p:sldId id="296" r:id="rId6"/>
    <p:sldId id="295" r:id="rId7"/>
    <p:sldId id="298" r:id="rId8"/>
    <p:sldId id="300" r:id="rId9"/>
    <p:sldId id="326" r:id="rId10"/>
    <p:sldId id="299" r:id="rId11"/>
    <p:sldId id="301" r:id="rId12"/>
    <p:sldId id="302" r:id="rId13"/>
    <p:sldId id="303" r:id="rId14"/>
    <p:sldId id="305" r:id="rId15"/>
    <p:sldId id="307" r:id="rId16"/>
    <p:sldId id="308" r:id="rId17"/>
    <p:sldId id="312" r:id="rId18"/>
    <p:sldId id="313" r:id="rId19"/>
    <p:sldId id="318" r:id="rId20"/>
    <p:sldId id="314" r:id="rId21"/>
    <p:sldId id="311" r:id="rId22"/>
    <p:sldId id="327" r:id="rId23"/>
    <p:sldId id="329" r:id="rId24"/>
    <p:sldId id="321" r:id="rId25"/>
    <p:sldId id="317" r:id="rId26"/>
    <p:sldId id="328" r:id="rId27"/>
    <p:sldId id="322" r:id="rId28"/>
    <p:sldId id="323" r:id="rId29"/>
    <p:sldId id="324" r:id="rId30"/>
    <p:sldId id="319" r:id="rId31"/>
    <p:sldId id="330" r:id="rId32"/>
  </p:sldIdLst>
  <p:sldSz cx="9144000" cy="6858000" type="screen4x3"/>
  <p:notesSz cx="6858000" cy="9144000"/>
  <p:defaultTextStyle>
    <a:defPPr>
      <a:defRPr lang="es-ES_tradnl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CC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750" autoAdjust="0"/>
  </p:normalViewPr>
  <p:slideViewPr>
    <p:cSldViewPr>
      <p:cViewPr>
        <p:scale>
          <a:sx n="66" d="100"/>
          <a:sy n="66" d="100"/>
        </p:scale>
        <p:origin x="-636" y="282"/>
      </p:cViewPr>
      <p:guideLst>
        <p:guide orient="horz" pos="2160"/>
        <p:guide pos="29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158"/>
    </p:cViewPr>
  </p:sorterViewPr>
  <p:notesViewPr>
    <p:cSldViewPr>
      <p:cViewPr varScale="1">
        <p:scale>
          <a:sx n="39" d="100"/>
          <a:sy n="39" d="100"/>
        </p:scale>
        <p:origin x="-2190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/>
      <dgm:spPr>
        <a:solidFill>
          <a:srgbClr val="FF0000"/>
        </a:solidFill>
      </dgm:spPr>
      <dgm:t>
        <a:bodyPr/>
        <a:lstStyle/>
        <a:p>
          <a:r>
            <a:rPr lang="es-CL" dirty="0" smtClean="0"/>
            <a:t>DIAGRAMAS DE BLOQUES</a:t>
          </a:r>
          <a:endParaRPr lang="en-US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/>
      <dgm:spPr>
        <a:solidFill>
          <a:srgbClr val="00B011"/>
        </a:solidFill>
      </dgm:spPr>
      <dgm:t>
        <a:bodyPr/>
        <a:lstStyle/>
        <a:p>
          <a:r>
            <a:rPr lang="es-CL" dirty="0" smtClean="0"/>
            <a:t>DIAGRAMAS DE FLUJO</a:t>
          </a:r>
          <a:endParaRPr lang="en-US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045912C5-8AA7-4E3C-B82E-F87BEACE8875}">
      <dgm:prSet phldrT="[Texto]" custT="1"/>
      <dgm:spPr>
        <a:solidFill>
          <a:srgbClr val="FF0000"/>
        </a:solidFill>
      </dgm:spPr>
      <dgm:t>
        <a:bodyPr/>
        <a:lstStyle/>
        <a:p>
          <a:r>
            <a:rPr lang="es-CL" sz="3200" dirty="0" smtClean="0"/>
            <a:t>DIAGRAMAS DE ENTRADA Y SALIDA</a:t>
          </a:r>
          <a:endParaRPr lang="en-US" sz="3200" dirty="0"/>
        </a:p>
      </dgm:t>
    </dgm:pt>
    <dgm:pt modelId="{DFE1F690-F314-49A9-AEFA-58B3FD2FCE9E}" type="parTrans" cxnId="{EFA4BA37-BC03-4D20-8087-00982176A0B5}">
      <dgm:prSet/>
      <dgm:spPr/>
      <dgm:t>
        <a:bodyPr/>
        <a:lstStyle/>
        <a:p>
          <a:endParaRPr lang="es-ES"/>
        </a:p>
      </dgm:t>
    </dgm:pt>
    <dgm:pt modelId="{D7E0C458-5E26-4C23-A58A-38BA81A5090E}" type="sibTrans" cxnId="{EFA4BA37-BC03-4D20-8087-00982176A0B5}">
      <dgm:prSet/>
      <dgm:spPr/>
      <dgm:t>
        <a:bodyPr/>
        <a:lstStyle/>
        <a:p>
          <a:endParaRPr lang="es-ES"/>
        </a:p>
      </dgm:t>
    </dgm:pt>
    <dgm:pt modelId="{04EC948D-AC63-4925-89A9-9F8DF48F2E1A}">
      <dgm:prSet phldrT="[Texto]"/>
      <dgm:spPr>
        <a:solidFill>
          <a:srgbClr val="00B011"/>
        </a:solidFill>
      </dgm:spPr>
      <dgm:t>
        <a:bodyPr/>
        <a:lstStyle/>
        <a:p>
          <a:r>
            <a:rPr lang="en-US" dirty="0" smtClean="0"/>
            <a:t>LAYOUT</a:t>
          </a:r>
          <a:endParaRPr lang="en-US" dirty="0"/>
        </a:p>
      </dgm:t>
    </dgm:pt>
    <dgm:pt modelId="{5F30D7D6-F230-4E07-9235-E821AFC71B59}" type="parTrans" cxnId="{13953FE7-FA98-436F-9DB2-D882D91D8D13}">
      <dgm:prSet/>
      <dgm:spPr/>
    </dgm:pt>
    <dgm:pt modelId="{E3B4B456-1B5F-4E76-BDD2-DA84CE63F8FD}" type="sibTrans" cxnId="{13953FE7-FA98-436F-9DB2-D882D91D8D13}">
      <dgm:prSet/>
      <dgm:spPr/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8378F2-3F07-4C76-8325-712093384F29}" type="pres">
      <dgm:prSet presAssocID="{045912C5-8AA7-4E3C-B82E-F87BEACE8875}" presName="parentLin" presStyleCnt="0"/>
      <dgm:spPr/>
    </dgm:pt>
    <dgm:pt modelId="{43C7CF87-AF2E-4208-94A2-63D5EE84BEA7}" type="pres">
      <dgm:prSet presAssocID="{045912C5-8AA7-4E3C-B82E-F87BEACE8875}" presName="parentLeftMargin" presStyleLbl="node1" presStyleIdx="0" presStyleCnt="4"/>
      <dgm:spPr/>
      <dgm:t>
        <a:bodyPr/>
        <a:lstStyle/>
        <a:p>
          <a:endParaRPr lang="es-ES"/>
        </a:p>
      </dgm:t>
    </dgm:pt>
    <dgm:pt modelId="{9DC3BC3B-E98C-4902-ACA6-928C56D6317F}" type="pres">
      <dgm:prSet presAssocID="{045912C5-8AA7-4E3C-B82E-F87BEACE8875}" presName="parentText" presStyleLbl="node1" presStyleIdx="0" presStyleCnt="4" custScaleX="142588" custLinFactNeighborX="-21104" custLinFactNeighborY="-155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21EB00-7662-4444-AA77-6E3FB7F6E31E}" type="pres">
      <dgm:prSet presAssocID="{045912C5-8AA7-4E3C-B82E-F87BEACE8875}" presName="negativeSpace" presStyleCnt="0"/>
      <dgm:spPr/>
    </dgm:pt>
    <dgm:pt modelId="{7C0B25DC-BB94-470B-94A2-5BD955EA4075}" type="pres">
      <dgm:prSet presAssocID="{045912C5-8AA7-4E3C-B82E-F87BEACE8875}" presName="childText" presStyleLbl="conFgAcc1" presStyleIdx="0" presStyleCnt="4">
        <dgm:presLayoutVars>
          <dgm:bulletEnabled val="1"/>
        </dgm:presLayoutVars>
      </dgm:prSet>
      <dgm:spPr/>
    </dgm:pt>
    <dgm:pt modelId="{18CC29A5-8904-43E2-B3DE-B988A1DA4A62}" type="pres">
      <dgm:prSet presAssocID="{D7E0C458-5E26-4C23-A58A-38BA81A5090E}" presName="spaceBetweenRectangles" presStyleCnt="0"/>
      <dgm:spPr/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1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2" presStyleCnt="4" custScaleX="134673" custLinFactNeighborX="-21104" custLinFactNeighborY="-2866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EA892B-9BE5-4EF7-9974-637EA3BB855D}" type="pres">
      <dgm:prSet presAssocID="{E51746DA-BEED-4596-92C9-7D38C6086302}" presName="spaceBetweenRectangles" presStyleCnt="0"/>
      <dgm:spPr/>
    </dgm:pt>
    <dgm:pt modelId="{6764C142-42A8-4A94-95DF-B3BDCE9E556A}" type="pres">
      <dgm:prSet presAssocID="{04EC948D-AC63-4925-89A9-9F8DF48F2E1A}" presName="parentLin" presStyleCnt="0"/>
      <dgm:spPr/>
    </dgm:pt>
    <dgm:pt modelId="{807DE522-D12E-42B9-ACD2-1B90AB0FF0D7}" type="pres">
      <dgm:prSet presAssocID="{04EC948D-AC63-4925-89A9-9F8DF48F2E1A}" presName="parentLeftMargin" presStyleLbl="node1" presStyleIdx="2" presStyleCnt="4"/>
      <dgm:spPr/>
      <dgm:t>
        <a:bodyPr/>
        <a:lstStyle/>
        <a:p>
          <a:endParaRPr lang="es-ES"/>
        </a:p>
      </dgm:t>
    </dgm:pt>
    <dgm:pt modelId="{577698B7-FCCC-4BF2-AEA6-3D0534BF1883}" type="pres">
      <dgm:prSet presAssocID="{04EC948D-AC63-4925-89A9-9F8DF48F2E1A}" presName="parentText" presStyleLbl="node1" presStyleIdx="3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80A8C9D-C254-4881-B381-38251F1946CD}" type="pres">
      <dgm:prSet presAssocID="{04EC948D-AC63-4925-89A9-9F8DF48F2E1A}" presName="negativeSpace" presStyleCnt="0"/>
      <dgm:spPr/>
    </dgm:pt>
    <dgm:pt modelId="{0BE8D84F-F075-475D-A660-F3C874AEF5DD}" type="pres">
      <dgm:prSet presAssocID="{04EC948D-AC63-4925-89A9-9F8DF48F2E1A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EE739E69-032F-4777-A8CC-C5CE5B44DE67}" type="presOf" srcId="{04EC948D-AC63-4925-89A9-9F8DF48F2E1A}" destId="{577698B7-FCCC-4BF2-AEA6-3D0534BF1883}" srcOrd="1" destOrd="0" presId="urn:microsoft.com/office/officeart/2005/8/layout/list1"/>
    <dgm:cxn modelId="{109AE9FB-8400-4A11-94BE-2D2E676F0A31}" type="presOf" srcId="{045912C5-8AA7-4E3C-B82E-F87BEACE8875}" destId="{9DC3BC3B-E98C-4902-ACA6-928C56D6317F}" srcOrd="1" destOrd="0" presId="urn:microsoft.com/office/officeart/2005/8/layout/list1"/>
    <dgm:cxn modelId="{EFA4BA37-BC03-4D20-8087-00982176A0B5}" srcId="{482EE62F-7750-42A8-8674-8A77405848CA}" destId="{045912C5-8AA7-4E3C-B82E-F87BEACE8875}" srcOrd="0" destOrd="0" parTransId="{DFE1F690-F314-49A9-AEFA-58B3FD2FCE9E}" sibTransId="{D7E0C458-5E26-4C23-A58A-38BA81A5090E}"/>
    <dgm:cxn modelId="{6E9D2B3A-7D02-42DD-BFEF-E6EB042A1CB9}" srcId="{482EE62F-7750-42A8-8674-8A77405848CA}" destId="{985038F1-91AC-418E-85E5-C1B78F1B20B1}" srcOrd="2" destOrd="0" parTransId="{ED8BBA47-5CA0-4A90-9478-3D5A7F085B7C}" sibTransId="{E51746DA-BEED-4596-92C9-7D38C6086302}"/>
    <dgm:cxn modelId="{CCF31DDA-F679-4533-B1F0-8CC9AA0846CC}" type="presOf" srcId="{5FAEECA9-EB04-426F-ADBA-A8F0FFE14CCC}" destId="{79C83E4F-8043-4924-8F8B-51F17B3569CA}" srcOrd="0" destOrd="0" presId="urn:microsoft.com/office/officeart/2005/8/layout/list1"/>
    <dgm:cxn modelId="{87B9A67B-3E01-4A37-BB4E-F4D89123AFE3}" type="presOf" srcId="{5FAEECA9-EB04-426F-ADBA-A8F0FFE14CCC}" destId="{B50B94C8-CC2E-4F0C-BABF-96BD4F95C4F8}" srcOrd="1" destOrd="0" presId="urn:microsoft.com/office/officeart/2005/8/layout/list1"/>
    <dgm:cxn modelId="{84DC088C-75EF-4ADF-992C-37372EF7BBD3}" srcId="{482EE62F-7750-42A8-8674-8A77405848CA}" destId="{5FAEECA9-EB04-426F-ADBA-A8F0FFE14CCC}" srcOrd="1" destOrd="0" parTransId="{FD72C153-4A15-4BF7-AF71-D694A0265398}" sibTransId="{AE729EA9-4055-428F-A525-B6EE8C66F19C}"/>
    <dgm:cxn modelId="{062B6AD4-D449-4393-8067-4F962D4B8B1E}" type="presOf" srcId="{985038F1-91AC-418E-85E5-C1B78F1B20B1}" destId="{8C0C9D8F-5C5F-49E9-A64E-B3516BF99316}" srcOrd="1" destOrd="0" presId="urn:microsoft.com/office/officeart/2005/8/layout/list1"/>
    <dgm:cxn modelId="{77943652-9D93-419C-A8C8-115C1652384A}" type="presOf" srcId="{985038F1-91AC-418E-85E5-C1B78F1B20B1}" destId="{B5460F4B-7654-46CC-B024-88894442C2C7}" srcOrd="0" destOrd="0" presId="urn:microsoft.com/office/officeart/2005/8/layout/list1"/>
    <dgm:cxn modelId="{005A84F5-B0D3-4D02-AB00-5981AB7E9F02}" type="presOf" srcId="{04EC948D-AC63-4925-89A9-9F8DF48F2E1A}" destId="{807DE522-D12E-42B9-ACD2-1B90AB0FF0D7}" srcOrd="0" destOrd="0" presId="urn:microsoft.com/office/officeart/2005/8/layout/list1"/>
    <dgm:cxn modelId="{4F9747BC-C618-4586-B1D5-2E784E76664A}" type="presOf" srcId="{482EE62F-7750-42A8-8674-8A77405848CA}" destId="{0596F00E-2A48-44DE-98EB-0A723D874D0A}" srcOrd="0" destOrd="0" presId="urn:microsoft.com/office/officeart/2005/8/layout/list1"/>
    <dgm:cxn modelId="{2F3FBD10-C69C-4E24-B2D2-3DE4EC10A215}" type="presOf" srcId="{045912C5-8AA7-4E3C-B82E-F87BEACE8875}" destId="{43C7CF87-AF2E-4208-94A2-63D5EE84BEA7}" srcOrd="0" destOrd="0" presId="urn:microsoft.com/office/officeart/2005/8/layout/list1"/>
    <dgm:cxn modelId="{13953FE7-FA98-436F-9DB2-D882D91D8D13}" srcId="{482EE62F-7750-42A8-8674-8A77405848CA}" destId="{04EC948D-AC63-4925-89A9-9F8DF48F2E1A}" srcOrd="3" destOrd="0" parTransId="{5F30D7D6-F230-4E07-9235-E821AFC71B59}" sibTransId="{E3B4B456-1B5F-4E76-BDD2-DA84CE63F8FD}"/>
    <dgm:cxn modelId="{E5580AEB-B06F-4506-AF1F-6FEFAAEFDE7D}" type="presParOf" srcId="{0596F00E-2A48-44DE-98EB-0A723D874D0A}" destId="{338378F2-3F07-4C76-8325-712093384F29}" srcOrd="0" destOrd="0" presId="urn:microsoft.com/office/officeart/2005/8/layout/list1"/>
    <dgm:cxn modelId="{A87F4E51-33B3-4BA1-A826-A96AB53AE2B0}" type="presParOf" srcId="{338378F2-3F07-4C76-8325-712093384F29}" destId="{43C7CF87-AF2E-4208-94A2-63D5EE84BEA7}" srcOrd="0" destOrd="0" presId="urn:microsoft.com/office/officeart/2005/8/layout/list1"/>
    <dgm:cxn modelId="{A0F2DD3B-F5EB-4186-AB0D-8058289FA019}" type="presParOf" srcId="{338378F2-3F07-4C76-8325-712093384F29}" destId="{9DC3BC3B-E98C-4902-ACA6-928C56D6317F}" srcOrd="1" destOrd="0" presId="urn:microsoft.com/office/officeart/2005/8/layout/list1"/>
    <dgm:cxn modelId="{235EE9E3-E40B-42C6-B7B5-C2ECA6999F5F}" type="presParOf" srcId="{0596F00E-2A48-44DE-98EB-0A723D874D0A}" destId="{0A21EB00-7662-4444-AA77-6E3FB7F6E31E}" srcOrd="1" destOrd="0" presId="urn:microsoft.com/office/officeart/2005/8/layout/list1"/>
    <dgm:cxn modelId="{A18EAB0F-CB9A-4061-8181-760ECE0ABE3B}" type="presParOf" srcId="{0596F00E-2A48-44DE-98EB-0A723D874D0A}" destId="{7C0B25DC-BB94-470B-94A2-5BD955EA4075}" srcOrd="2" destOrd="0" presId="urn:microsoft.com/office/officeart/2005/8/layout/list1"/>
    <dgm:cxn modelId="{38021B2D-9242-45FA-82C8-EB264BDCF3EF}" type="presParOf" srcId="{0596F00E-2A48-44DE-98EB-0A723D874D0A}" destId="{18CC29A5-8904-43E2-B3DE-B988A1DA4A62}" srcOrd="3" destOrd="0" presId="urn:microsoft.com/office/officeart/2005/8/layout/list1"/>
    <dgm:cxn modelId="{C6194F53-E946-4D27-A2C3-292602619FC6}" type="presParOf" srcId="{0596F00E-2A48-44DE-98EB-0A723D874D0A}" destId="{7B3A7450-D912-48FD-B435-457155C84D11}" srcOrd="4" destOrd="0" presId="urn:microsoft.com/office/officeart/2005/8/layout/list1"/>
    <dgm:cxn modelId="{D2937928-D7AF-4DF2-BCCA-C8496DC44FB6}" type="presParOf" srcId="{7B3A7450-D912-48FD-B435-457155C84D11}" destId="{79C83E4F-8043-4924-8F8B-51F17B3569CA}" srcOrd="0" destOrd="0" presId="urn:microsoft.com/office/officeart/2005/8/layout/list1"/>
    <dgm:cxn modelId="{0BC8AE6D-0410-47C7-9719-5DA539E0A4DA}" type="presParOf" srcId="{7B3A7450-D912-48FD-B435-457155C84D11}" destId="{B50B94C8-CC2E-4F0C-BABF-96BD4F95C4F8}" srcOrd="1" destOrd="0" presId="urn:microsoft.com/office/officeart/2005/8/layout/list1"/>
    <dgm:cxn modelId="{9B76EE57-C76E-4A61-A8C6-3BA1049AD605}" type="presParOf" srcId="{0596F00E-2A48-44DE-98EB-0A723D874D0A}" destId="{CD04B0FD-1E70-4BFD-B4DD-7E099719A2F6}" srcOrd="5" destOrd="0" presId="urn:microsoft.com/office/officeart/2005/8/layout/list1"/>
    <dgm:cxn modelId="{2C88A9B2-E8BE-40BE-BD55-CC7BBA5A6CE1}" type="presParOf" srcId="{0596F00E-2A48-44DE-98EB-0A723D874D0A}" destId="{E93C7938-1995-4611-A050-091AF9CD50AD}" srcOrd="6" destOrd="0" presId="urn:microsoft.com/office/officeart/2005/8/layout/list1"/>
    <dgm:cxn modelId="{422F87E8-3ED6-43E5-B19F-2CE265FDF8A4}" type="presParOf" srcId="{0596F00E-2A48-44DE-98EB-0A723D874D0A}" destId="{9114B799-3CDF-4C97-ABA6-20A2FC175A71}" srcOrd="7" destOrd="0" presId="urn:microsoft.com/office/officeart/2005/8/layout/list1"/>
    <dgm:cxn modelId="{3D0F331C-E92B-4926-96A1-1CBE0A8BFE08}" type="presParOf" srcId="{0596F00E-2A48-44DE-98EB-0A723D874D0A}" destId="{D99D3F45-0FF6-47D1-A43B-076397C8B382}" srcOrd="8" destOrd="0" presId="urn:microsoft.com/office/officeart/2005/8/layout/list1"/>
    <dgm:cxn modelId="{23F8F590-AA85-4344-ADAB-692EA71A13D4}" type="presParOf" srcId="{D99D3F45-0FF6-47D1-A43B-076397C8B382}" destId="{B5460F4B-7654-46CC-B024-88894442C2C7}" srcOrd="0" destOrd="0" presId="urn:microsoft.com/office/officeart/2005/8/layout/list1"/>
    <dgm:cxn modelId="{7602C30E-5D75-4FBF-A01B-B9F2D86D0E8C}" type="presParOf" srcId="{D99D3F45-0FF6-47D1-A43B-076397C8B382}" destId="{8C0C9D8F-5C5F-49E9-A64E-B3516BF99316}" srcOrd="1" destOrd="0" presId="urn:microsoft.com/office/officeart/2005/8/layout/list1"/>
    <dgm:cxn modelId="{C2CF6BAA-0FB8-4644-A934-C00B3099910A}" type="presParOf" srcId="{0596F00E-2A48-44DE-98EB-0A723D874D0A}" destId="{B6CBAAFD-2D1A-4BF0-8724-7887DB83FE83}" srcOrd="9" destOrd="0" presId="urn:microsoft.com/office/officeart/2005/8/layout/list1"/>
    <dgm:cxn modelId="{A0B8DD12-0EC1-4E02-9C19-597525BA5E35}" type="presParOf" srcId="{0596F00E-2A48-44DE-98EB-0A723D874D0A}" destId="{2A95DB59-74B0-4B0F-AC73-06D29DC0B973}" srcOrd="10" destOrd="0" presId="urn:microsoft.com/office/officeart/2005/8/layout/list1"/>
    <dgm:cxn modelId="{49E8658C-EDED-48F6-BE5E-6E177DC6B976}" type="presParOf" srcId="{0596F00E-2A48-44DE-98EB-0A723D874D0A}" destId="{AFEA892B-9BE5-4EF7-9974-637EA3BB855D}" srcOrd="11" destOrd="0" presId="urn:microsoft.com/office/officeart/2005/8/layout/list1"/>
    <dgm:cxn modelId="{A309033D-8B1B-48BA-867E-952B01E6E67B}" type="presParOf" srcId="{0596F00E-2A48-44DE-98EB-0A723D874D0A}" destId="{6764C142-42A8-4A94-95DF-B3BDCE9E556A}" srcOrd="12" destOrd="0" presId="urn:microsoft.com/office/officeart/2005/8/layout/list1"/>
    <dgm:cxn modelId="{E9552B96-50A7-4A13-BAD7-93402D9E02D4}" type="presParOf" srcId="{6764C142-42A8-4A94-95DF-B3BDCE9E556A}" destId="{807DE522-D12E-42B9-ACD2-1B90AB0FF0D7}" srcOrd="0" destOrd="0" presId="urn:microsoft.com/office/officeart/2005/8/layout/list1"/>
    <dgm:cxn modelId="{C4FDD75C-A6DC-466A-9124-D6EE68327B99}" type="presParOf" srcId="{6764C142-42A8-4A94-95DF-B3BDCE9E556A}" destId="{577698B7-FCCC-4BF2-AEA6-3D0534BF1883}" srcOrd="1" destOrd="0" presId="urn:microsoft.com/office/officeart/2005/8/layout/list1"/>
    <dgm:cxn modelId="{0CAAB116-3F21-4BF5-BB95-0234288AFA4B}" type="presParOf" srcId="{0596F00E-2A48-44DE-98EB-0A723D874D0A}" destId="{C80A8C9D-C254-4881-B381-38251F1946CD}" srcOrd="13" destOrd="0" presId="urn:microsoft.com/office/officeart/2005/8/layout/list1"/>
    <dgm:cxn modelId="{BD6C8BF4-C3B4-441D-947A-6ED07EC1318C}" type="presParOf" srcId="{0596F00E-2A48-44DE-98EB-0A723D874D0A}" destId="{0BE8D84F-F075-475D-A660-F3C874AEF5DD}" srcOrd="14" destOrd="0" presId="urn:microsoft.com/office/officeart/2005/8/layout/lis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/>
      <dgm:spPr>
        <a:solidFill>
          <a:srgbClr val="FF0000"/>
        </a:solidFill>
      </dgm:spPr>
      <dgm:t>
        <a:bodyPr/>
        <a:lstStyle/>
        <a:p>
          <a:r>
            <a:rPr lang="es-CL" dirty="0" smtClean="0"/>
            <a:t>DIAGRAMAS DE BLOQUES: Representa las operaciones principales</a:t>
          </a:r>
          <a:endParaRPr lang="en-US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 custT="1"/>
      <dgm:spPr>
        <a:solidFill>
          <a:srgbClr val="00B011"/>
        </a:solidFill>
      </dgm:spPr>
      <dgm:t>
        <a:bodyPr/>
        <a:lstStyle/>
        <a:p>
          <a:pPr algn="just"/>
          <a:r>
            <a:rPr lang="es-CL" sz="1800" dirty="0" smtClean="0"/>
            <a:t>DIAGRAMAS DE FLUJO: Incluye Todas las operaciones unitarios involucrada en el proceso (bombas, intercambiadores de calor, </a:t>
          </a:r>
          <a:r>
            <a:rPr lang="es-CL" sz="1800" dirty="0" err="1" smtClean="0"/>
            <a:t>etc</a:t>
          </a:r>
          <a:r>
            <a:rPr lang="es-CL" sz="1800" dirty="0" smtClean="0"/>
            <a:t>). Deben ir los valores de todos los flujos, su temperatura y presión a lo menos</a:t>
          </a:r>
          <a:endParaRPr lang="en-US" sz="1800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045912C5-8AA7-4E3C-B82E-F87BEACE8875}">
      <dgm:prSet phldrT="[Texto]" custT="1"/>
      <dgm:spPr>
        <a:solidFill>
          <a:srgbClr val="FF0000"/>
        </a:solidFill>
      </dgm:spPr>
      <dgm:t>
        <a:bodyPr/>
        <a:lstStyle/>
        <a:p>
          <a:pPr algn="just"/>
          <a:r>
            <a:rPr lang="en-US" sz="2400" dirty="0" err="1" smtClean="0"/>
            <a:t>Cada</a:t>
          </a:r>
          <a:r>
            <a:rPr lang="en-US" sz="2400" baseline="0" dirty="0" smtClean="0"/>
            <a:t> </a:t>
          </a:r>
          <a:r>
            <a:rPr lang="en-US" sz="2400" baseline="0" dirty="0" err="1" smtClean="0"/>
            <a:t>tipo</a:t>
          </a:r>
          <a:r>
            <a:rPr lang="en-US" sz="2400" baseline="0" dirty="0" smtClean="0"/>
            <a:t> de </a:t>
          </a:r>
          <a:r>
            <a:rPr lang="en-US" sz="2400" baseline="0" dirty="0" err="1" smtClean="0"/>
            <a:t>Diagrama</a:t>
          </a:r>
          <a:r>
            <a:rPr lang="en-US" sz="2400" baseline="0" dirty="0" smtClean="0"/>
            <a:t> </a:t>
          </a:r>
          <a:r>
            <a:rPr lang="en-US" sz="2400" baseline="0" dirty="0" err="1" smtClean="0"/>
            <a:t>tiene</a:t>
          </a:r>
          <a:r>
            <a:rPr lang="en-US" sz="2400" baseline="0" dirty="0" smtClean="0"/>
            <a:t> </a:t>
          </a:r>
          <a:r>
            <a:rPr lang="en-US" sz="2400" baseline="0" dirty="0" err="1" smtClean="0"/>
            <a:t>algun</a:t>
          </a:r>
          <a:r>
            <a:rPr lang="en-US" sz="2400" baseline="0" dirty="0" smtClean="0"/>
            <a:t> </a:t>
          </a:r>
          <a:r>
            <a:rPr lang="en-US" sz="2400" baseline="0" dirty="0" err="1" smtClean="0"/>
            <a:t>tipo</a:t>
          </a:r>
          <a:r>
            <a:rPr lang="en-US" sz="2400" baseline="0" dirty="0" smtClean="0"/>
            <a:t> de </a:t>
          </a:r>
          <a:r>
            <a:rPr lang="en-US" sz="2400" baseline="0" dirty="0" err="1" smtClean="0"/>
            <a:t>convenciones</a:t>
          </a:r>
          <a:endParaRPr lang="en-US" sz="2400" dirty="0"/>
        </a:p>
      </dgm:t>
    </dgm:pt>
    <dgm:pt modelId="{DFE1F690-F314-49A9-AEFA-58B3FD2FCE9E}" type="parTrans" cxnId="{EFA4BA37-BC03-4D20-8087-00982176A0B5}">
      <dgm:prSet/>
      <dgm:spPr/>
      <dgm:t>
        <a:bodyPr/>
        <a:lstStyle/>
        <a:p>
          <a:endParaRPr lang="es-ES"/>
        </a:p>
      </dgm:t>
    </dgm:pt>
    <dgm:pt modelId="{D7E0C458-5E26-4C23-A58A-38BA81A5090E}" type="sibTrans" cxnId="{EFA4BA37-BC03-4D20-8087-00982176A0B5}">
      <dgm:prSet/>
      <dgm:spPr/>
      <dgm:t>
        <a:bodyPr/>
        <a:lstStyle/>
        <a:p>
          <a:endParaRPr lang="es-ES"/>
        </a:p>
      </dgm:t>
    </dgm:pt>
    <dgm:pt modelId="{04EC948D-AC63-4925-89A9-9F8DF48F2E1A}">
      <dgm:prSet phldrT="[Texto]"/>
      <dgm:spPr>
        <a:solidFill>
          <a:srgbClr val="00B011"/>
        </a:solidFill>
      </dgm:spPr>
      <dgm:t>
        <a:bodyPr/>
        <a:lstStyle/>
        <a:p>
          <a:r>
            <a:rPr lang="en-US" dirty="0" smtClean="0"/>
            <a:t>LAYOUT: </a:t>
          </a:r>
          <a:r>
            <a:rPr lang="en-US" dirty="0" err="1" smtClean="0"/>
            <a:t>Distribución</a:t>
          </a:r>
          <a:r>
            <a:rPr lang="en-US" dirty="0" smtClean="0"/>
            <a:t> de </a:t>
          </a:r>
          <a:r>
            <a:rPr lang="en-US" dirty="0" err="1" smtClean="0"/>
            <a:t>equipos</a:t>
          </a:r>
          <a:r>
            <a:rPr lang="en-US" dirty="0" smtClean="0"/>
            <a:t> e </a:t>
          </a:r>
          <a:r>
            <a:rPr lang="en-US" dirty="0" err="1" smtClean="0"/>
            <a:t>instalaciones</a:t>
          </a:r>
          <a:r>
            <a:rPr lang="en-US" dirty="0" smtClean="0"/>
            <a:t> en la </a:t>
          </a:r>
          <a:r>
            <a:rPr lang="en-US" dirty="0" err="1" smtClean="0"/>
            <a:t>planta</a:t>
          </a:r>
          <a:endParaRPr lang="en-US" dirty="0"/>
        </a:p>
      </dgm:t>
    </dgm:pt>
    <dgm:pt modelId="{5F30D7D6-F230-4E07-9235-E821AFC71B59}" type="parTrans" cxnId="{13953FE7-FA98-436F-9DB2-D882D91D8D13}">
      <dgm:prSet/>
      <dgm:spPr/>
      <dgm:t>
        <a:bodyPr/>
        <a:lstStyle/>
        <a:p>
          <a:endParaRPr lang="es-ES"/>
        </a:p>
      </dgm:t>
    </dgm:pt>
    <dgm:pt modelId="{E3B4B456-1B5F-4E76-BDD2-DA84CE63F8FD}" type="sibTrans" cxnId="{13953FE7-FA98-436F-9DB2-D882D91D8D13}">
      <dgm:prSet/>
      <dgm:spPr/>
      <dgm:t>
        <a:bodyPr/>
        <a:lstStyle/>
        <a:p>
          <a:endParaRPr lang="es-ES"/>
        </a:p>
      </dgm:t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8378F2-3F07-4C76-8325-712093384F29}" type="pres">
      <dgm:prSet presAssocID="{045912C5-8AA7-4E3C-B82E-F87BEACE8875}" presName="parentLin" presStyleCnt="0"/>
      <dgm:spPr/>
    </dgm:pt>
    <dgm:pt modelId="{43C7CF87-AF2E-4208-94A2-63D5EE84BEA7}" type="pres">
      <dgm:prSet presAssocID="{045912C5-8AA7-4E3C-B82E-F87BEACE8875}" presName="parentLeftMargin" presStyleLbl="node1" presStyleIdx="0" presStyleCnt="4"/>
      <dgm:spPr/>
      <dgm:t>
        <a:bodyPr/>
        <a:lstStyle/>
        <a:p>
          <a:endParaRPr lang="es-ES"/>
        </a:p>
      </dgm:t>
    </dgm:pt>
    <dgm:pt modelId="{9DC3BC3B-E98C-4902-ACA6-928C56D6317F}" type="pres">
      <dgm:prSet presAssocID="{045912C5-8AA7-4E3C-B82E-F87BEACE8875}" presName="parentText" presStyleLbl="node1" presStyleIdx="0" presStyleCnt="4" custScaleX="142588" custScaleY="303331" custLinFactY="-126992" custLinFactNeighborX="-17224" custLinFactNeighborY="-20000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21EB00-7662-4444-AA77-6E3FB7F6E31E}" type="pres">
      <dgm:prSet presAssocID="{045912C5-8AA7-4E3C-B82E-F87BEACE8875}" presName="negativeSpace" presStyleCnt="0"/>
      <dgm:spPr/>
    </dgm:pt>
    <dgm:pt modelId="{7C0B25DC-BB94-470B-94A2-5BD955EA4075}" type="pres">
      <dgm:prSet presAssocID="{045912C5-8AA7-4E3C-B82E-F87BEACE8875}" presName="childText" presStyleLbl="conFgAcc1" presStyleIdx="0" presStyleCnt="4">
        <dgm:presLayoutVars>
          <dgm:bulletEnabled val="1"/>
        </dgm:presLayoutVars>
      </dgm:prSet>
      <dgm:spPr/>
    </dgm:pt>
    <dgm:pt modelId="{18CC29A5-8904-43E2-B3DE-B988A1DA4A62}" type="pres">
      <dgm:prSet presAssocID="{D7E0C458-5E26-4C23-A58A-38BA81A5090E}" presName="spaceBetweenRectangles" presStyleCnt="0"/>
      <dgm:spPr/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1" presStyleCnt="4" custScaleX="142857" custScaleY="222665" custLinFactNeighborX="875" custLinFactNeighborY="1761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2" presStyleCnt="4" custScaleX="134673" custScaleY="182332" custLinFactNeighborX="13201" custLinFactNeighborY="-6208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EA892B-9BE5-4EF7-9974-637EA3BB855D}" type="pres">
      <dgm:prSet presAssocID="{E51746DA-BEED-4596-92C9-7D38C6086302}" presName="spaceBetweenRectangles" presStyleCnt="0"/>
      <dgm:spPr/>
    </dgm:pt>
    <dgm:pt modelId="{6764C142-42A8-4A94-95DF-B3BDCE9E556A}" type="pres">
      <dgm:prSet presAssocID="{04EC948D-AC63-4925-89A9-9F8DF48F2E1A}" presName="parentLin" presStyleCnt="0"/>
      <dgm:spPr/>
    </dgm:pt>
    <dgm:pt modelId="{807DE522-D12E-42B9-ACD2-1B90AB0FF0D7}" type="pres">
      <dgm:prSet presAssocID="{04EC948D-AC63-4925-89A9-9F8DF48F2E1A}" presName="parentLeftMargin" presStyleLbl="node1" presStyleIdx="2" presStyleCnt="4"/>
      <dgm:spPr/>
      <dgm:t>
        <a:bodyPr/>
        <a:lstStyle/>
        <a:p>
          <a:endParaRPr lang="es-ES"/>
        </a:p>
      </dgm:t>
    </dgm:pt>
    <dgm:pt modelId="{577698B7-FCCC-4BF2-AEA6-3D0534BF1883}" type="pres">
      <dgm:prSet presAssocID="{04EC948D-AC63-4925-89A9-9F8DF48F2E1A}" presName="parentText" presStyleLbl="node1" presStyleIdx="3" presStyleCnt="4" custScaleX="142857" custScaleY="222664" custLinFactNeighborX="875" custLinFactNeighborY="-40951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80A8C9D-C254-4881-B381-38251F1946CD}" type="pres">
      <dgm:prSet presAssocID="{04EC948D-AC63-4925-89A9-9F8DF48F2E1A}" presName="negativeSpace" presStyleCnt="0"/>
      <dgm:spPr/>
    </dgm:pt>
    <dgm:pt modelId="{0BE8D84F-F075-475D-A660-F3C874AEF5DD}" type="pres">
      <dgm:prSet presAssocID="{04EC948D-AC63-4925-89A9-9F8DF48F2E1A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7AFEEDD0-FA48-474B-9B65-DBDE02AF7A07}" type="presOf" srcId="{04EC948D-AC63-4925-89A9-9F8DF48F2E1A}" destId="{577698B7-FCCC-4BF2-AEA6-3D0534BF1883}" srcOrd="1" destOrd="0" presId="urn:microsoft.com/office/officeart/2005/8/layout/list1"/>
    <dgm:cxn modelId="{F435B5E2-8134-4EC5-9DF4-8D22987C9EE8}" type="presOf" srcId="{045912C5-8AA7-4E3C-B82E-F87BEACE8875}" destId="{9DC3BC3B-E98C-4902-ACA6-928C56D6317F}" srcOrd="1" destOrd="0" presId="urn:microsoft.com/office/officeart/2005/8/layout/list1"/>
    <dgm:cxn modelId="{519631C6-455D-4964-B9CC-D5C2C68A0013}" type="presOf" srcId="{985038F1-91AC-418E-85E5-C1B78F1B20B1}" destId="{B5460F4B-7654-46CC-B024-88894442C2C7}" srcOrd="0" destOrd="0" presId="urn:microsoft.com/office/officeart/2005/8/layout/list1"/>
    <dgm:cxn modelId="{3CA0517A-023A-4BE6-B8BF-3B4C2D035ABE}" type="presOf" srcId="{5FAEECA9-EB04-426F-ADBA-A8F0FFE14CCC}" destId="{79C83E4F-8043-4924-8F8B-51F17B3569CA}" srcOrd="0" destOrd="0" presId="urn:microsoft.com/office/officeart/2005/8/layout/list1"/>
    <dgm:cxn modelId="{34688888-9CF6-44F1-B1E8-49A0458677BB}" type="presOf" srcId="{985038F1-91AC-418E-85E5-C1B78F1B20B1}" destId="{8C0C9D8F-5C5F-49E9-A64E-B3516BF99316}" srcOrd="1" destOrd="0" presId="urn:microsoft.com/office/officeart/2005/8/layout/list1"/>
    <dgm:cxn modelId="{84DC088C-75EF-4ADF-992C-37372EF7BBD3}" srcId="{482EE62F-7750-42A8-8674-8A77405848CA}" destId="{5FAEECA9-EB04-426F-ADBA-A8F0FFE14CCC}" srcOrd="1" destOrd="0" parTransId="{FD72C153-4A15-4BF7-AF71-D694A0265398}" sibTransId="{AE729EA9-4055-428F-A525-B6EE8C66F19C}"/>
    <dgm:cxn modelId="{7914ED98-F693-4F29-8165-A3FFA4FA1BD5}" type="presOf" srcId="{04EC948D-AC63-4925-89A9-9F8DF48F2E1A}" destId="{807DE522-D12E-42B9-ACD2-1B90AB0FF0D7}" srcOrd="0" destOrd="0" presId="urn:microsoft.com/office/officeart/2005/8/layout/list1"/>
    <dgm:cxn modelId="{6E9D2B3A-7D02-42DD-BFEF-E6EB042A1CB9}" srcId="{482EE62F-7750-42A8-8674-8A77405848CA}" destId="{985038F1-91AC-418E-85E5-C1B78F1B20B1}" srcOrd="2" destOrd="0" parTransId="{ED8BBA47-5CA0-4A90-9478-3D5A7F085B7C}" sibTransId="{E51746DA-BEED-4596-92C9-7D38C6086302}"/>
    <dgm:cxn modelId="{13953FE7-FA98-436F-9DB2-D882D91D8D13}" srcId="{482EE62F-7750-42A8-8674-8A77405848CA}" destId="{04EC948D-AC63-4925-89A9-9F8DF48F2E1A}" srcOrd="3" destOrd="0" parTransId="{5F30D7D6-F230-4E07-9235-E821AFC71B59}" sibTransId="{E3B4B456-1B5F-4E76-BDD2-DA84CE63F8FD}"/>
    <dgm:cxn modelId="{673265CF-57EB-42C3-98D0-4C8B7FE6F54F}" type="presOf" srcId="{482EE62F-7750-42A8-8674-8A77405848CA}" destId="{0596F00E-2A48-44DE-98EB-0A723D874D0A}" srcOrd="0" destOrd="0" presId="urn:microsoft.com/office/officeart/2005/8/layout/list1"/>
    <dgm:cxn modelId="{BEA3804E-D453-4E35-A515-2A35033ABEAC}" type="presOf" srcId="{045912C5-8AA7-4E3C-B82E-F87BEACE8875}" destId="{43C7CF87-AF2E-4208-94A2-63D5EE84BEA7}" srcOrd="0" destOrd="0" presId="urn:microsoft.com/office/officeart/2005/8/layout/list1"/>
    <dgm:cxn modelId="{FB9C11D8-8ED3-4E0B-A02C-146D5A132008}" type="presOf" srcId="{5FAEECA9-EB04-426F-ADBA-A8F0FFE14CCC}" destId="{B50B94C8-CC2E-4F0C-BABF-96BD4F95C4F8}" srcOrd="1" destOrd="0" presId="urn:microsoft.com/office/officeart/2005/8/layout/list1"/>
    <dgm:cxn modelId="{EFA4BA37-BC03-4D20-8087-00982176A0B5}" srcId="{482EE62F-7750-42A8-8674-8A77405848CA}" destId="{045912C5-8AA7-4E3C-B82E-F87BEACE8875}" srcOrd="0" destOrd="0" parTransId="{DFE1F690-F314-49A9-AEFA-58B3FD2FCE9E}" sibTransId="{D7E0C458-5E26-4C23-A58A-38BA81A5090E}"/>
    <dgm:cxn modelId="{F00464C9-BEB1-4B75-801E-83DB1D9A3C4E}" type="presParOf" srcId="{0596F00E-2A48-44DE-98EB-0A723D874D0A}" destId="{338378F2-3F07-4C76-8325-712093384F29}" srcOrd="0" destOrd="0" presId="urn:microsoft.com/office/officeart/2005/8/layout/list1"/>
    <dgm:cxn modelId="{A942092E-BC41-4DBC-A5C1-D4469421DCAD}" type="presParOf" srcId="{338378F2-3F07-4C76-8325-712093384F29}" destId="{43C7CF87-AF2E-4208-94A2-63D5EE84BEA7}" srcOrd="0" destOrd="0" presId="urn:microsoft.com/office/officeart/2005/8/layout/list1"/>
    <dgm:cxn modelId="{21875FC8-6D56-4863-B16C-310E98AAB53B}" type="presParOf" srcId="{338378F2-3F07-4C76-8325-712093384F29}" destId="{9DC3BC3B-E98C-4902-ACA6-928C56D6317F}" srcOrd="1" destOrd="0" presId="urn:microsoft.com/office/officeart/2005/8/layout/list1"/>
    <dgm:cxn modelId="{75ADEA35-56C9-4FCC-A66E-D2C1449734BD}" type="presParOf" srcId="{0596F00E-2A48-44DE-98EB-0A723D874D0A}" destId="{0A21EB00-7662-4444-AA77-6E3FB7F6E31E}" srcOrd="1" destOrd="0" presId="urn:microsoft.com/office/officeart/2005/8/layout/list1"/>
    <dgm:cxn modelId="{E4A2EFD5-1C7E-40D3-8FCC-0C9AD752144A}" type="presParOf" srcId="{0596F00E-2A48-44DE-98EB-0A723D874D0A}" destId="{7C0B25DC-BB94-470B-94A2-5BD955EA4075}" srcOrd="2" destOrd="0" presId="urn:microsoft.com/office/officeart/2005/8/layout/list1"/>
    <dgm:cxn modelId="{DC00D7EA-523C-4B61-848F-417FCC503CB4}" type="presParOf" srcId="{0596F00E-2A48-44DE-98EB-0A723D874D0A}" destId="{18CC29A5-8904-43E2-B3DE-B988A1DA4A62}" srcOrd="3" destOrd="0" presId="urn:microsoft.com/office/officeart/2005/8/layout/list1"/>
    <dgm:cxn modelId="{8930DA47-7376-4569-80BE-4CEB39BFD678}" type="presParOf" srcId="{0596F00E-2A48-44DE-98EB-0A723D874D0A}" destId="{7B3A7450-D912-48FD-B435-457155C84D11}" srcOrd="4" destOrd="0" presId="urn:microsoft.com/office/officeart/2005/8/layout/list1"/>
    <dgm:cxn modelId="{C5DC41F9-DC0D-42D3-89F6-1A5269FF79A9}" type="presParOf" srcId="{7B3A7450-D912-48FD-B435-457155C84D11}" destId="{79C83E4F-8043-4924-8F8B-51F17B3569CA}" srcOrd="0" destOrd="0" presId="urn:microsoft.com/office/officeart/2005/8/layout/list1"/>
    <dgm:cxn modelId="{3F0FFA24-D3E8-4A86-A427-0499219A8A89}" type="presParOf" srcId="{7B3A7450-D912-48FD-B435-457155C84D11}" destId="{B50B94C8-CC2E-4F0C-BABF-96BD4F95C4F8}" srcOrd="1" destOrd="0" presId="urn:microsoft.com/office/officeart/2005/8/layout/list1"/>
    <dgm:cxn modelId="{6BAA07C5-BF5E-44A2-944F-F8E5418FA5C7}" type="presParOf" srcId="{0596F00E-2A48-44DE-98EB-0A723D874D0A}" destId="{CD04B0FD-1E70-4BFD-B4DD-7E099719A2F6}" srcOrd="5" destOrd="0" presId="urn:microsoft.com/office/officeart/2005/8/layout/list1"/>
    <dgm:cxn modelId="{EEB034AA-6A3E-4F79-82E5-71221275077A}" type="presParOf" srcId="{0596F00E-2A48-44DE-98EB-0A723D874D0A}" destId="{E93C7938-1995-4611-A050-091AF9CD50AD}" srcOrd="6" destOrd="0" presId="urn:microsoft.com/office/officeart/2005/8/layout/list1"/>
    <dgm:cxn modelId="{246D5C4C-FDE4-4270-B471-7737CFD2B0D0}" type="presParOf" srcId="{0596F00E-2A48-44DE-98EB-0A723D874D0A}" destId="{9114B799-3CDF-4C97-ABA6-20A2FC175A71}" srcOrd="7" destOrd="0" presId="urn:microsoft.com/office/officeart/2005/8/layout/list1"/>
    <dgm:cxn modelId="{55301845-BF31-478F-B689-121AD62474C0}" type="presParOf" srcId="{0596F00E-2A48-44DE-98EB-0A723D874D0A}" destId="{D99D3F45-0FF6-47D1-A43B-076397C8B382}" srcOrd="8" destOrd="0" presId="urn:microsoft.com/office/officeart/2005/8/layout/list1"/>
    <dgm:cxn modelId="{476182C8-8FB1-4645-A9F8-42398FA093CF}" type="presParOf" srcId="{D99D3F45-0FF6-47D1-A43B-076397C8B382}" destId="{B5460F4B-7654-46CC-B024-88894442C2C7}" srcOrd="0" destOrd="0" presId="urn:microsoft.com/office/officeart/2005/8/layout/list1"/>
    <dgm:cxn modelId="{F4BA74A5-73A6-4EB5-BEDA-E04653C4E7D1}" type="presParOf" srcId="{D99D3F45-0FF6-47D1-A43B-076397C8B382}" destId="{8C0C9D8F-5C5F-49E9-A64E-B3516BF99316}" srcOrd="1" destOrd="0" presId="urn:microsoft.com/office/officeart/2005/8/layout/list1"/>
    <dgm:cxn modelId="{CE76BCD5-D667-4C88-86A5-70A1CFAFC1C8}" type="presParOf" srcId="{0596F00E-2A48-44DE-98EB-0A723D874D0A}" destId="{B6CBAAFD-2D1A-4BF0-8724-7887DB83FE83}" srcOrd="9" destOrd="0" presId="urn:microsoft.com/office/officeart/2005/8/layout/list1"/>
    <dgm:cxn modelId="{8C984535-6967-41C8-9925-B703ED6530A7}" type="presParOf" srcId="{0596F00E-2A48-44DE-98EB-0A723D874D0A}" destId="{2A95DB59-74B0-4B0F-AC73-06D29DC0B973}" srcOrd="10" destOrd="0" presId="urn:microsoft.com/office/officeart/2005/8/layout/list1"/>
    <dgm:cxn modelId="{FA23468D-2AA7-41DC-8230-2B206B2C8075}" type="presParOf" srcId="{0596F00E-2A48-44DE-98EB-0A723D874D0A}" destId="{AFEA892B-9BE5-4EF7-9974-637EA3BB855D}" srcOrd="11" destOrd="0" presId="urn:microsoft.com/office/officeart/2005/8/layout/list1"/>
    <dgm:cxn modelId="{DB952322-EE11-4270-AF33-4ED3DF7D61B7}" type="presParOf" srcId="{0596F00E-2A48-44DE-98EB-0A723D874D0A}" destId="{6764C142-42A8-4A94-95DF-B3BDCE9E556A}" srcOrd="12" destOrd="0" presId="urn:microsoft.com/office/officeart/2005/8/layout/list1"/>
    <dgm:cxn modelId="{3D36FB11-8082-4CA0-BE56-E127E8430E00}" type="presParOf" srcId="{6764C142-42A8-4A94-95DF-B3BDCE9E556A}" destId="{807DE522-D12E-42B9-ACD2-1B90AB0FF0D7}" srcOrd="0" destOrd="0" presId="urn:microsoft.com/office/officeart/2005/8/layout/list1"/>
    <dgm:cxn modelId="{458F14FE-1122-48D7-888D-4F743F0EB7A0}" type="presParOf" srcId="{6764C142-42A8-4A94-95DF-B3BDCE9E556A}" destId="{577698B7-FCCC-4BF2-AEA6-3D0534BF1883}" srcOrd="1" destOrd="0" presId="urn:microsoft.com/office/officeart/2005/8/layout/list1"/>
    <dgm:cxn modelId="{A998C089-BA21-4E3C-AB0C-1BA8CEAEA3EF}" type="presParOf" srcId="{0596F00E-2A48-44DE-98EB-0A723D874D0A}" destId="{C80A8C9D-C254-4881-B381-38251F1946CD}" srcOrd="13" destOrd="0" presId="urn:microsoft.com/office/officeart/2005/8/layout/list1"/>
    <dgm:cxn modelId="{2F0D95BD-7836-477D-84AC-C1037A270936}" type="presParOf" srcId="{0596F00E-2A48-44DE-98EB-0A723D874D0A}" destId="{0BE8D84F-F075-475D-A660-F3C874AEF5DD}" srcOrd="14" destOrd="0" presId="urn:microsoft.com/office/officeart/2005/8/layout/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5D8E77-0129-4472-B9A1-770355449670}" type="datetimeFigureOut">
              <a:rPr lang="es-ES" smtClean="0"/>
              <a:t>15/08/2010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F5FAAA-07F4-4A25-84B4-CE489647AC37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C7B156-F5A1-4685-B1FE-CC38BC52363C}" type="datetimeFigureOut">
              <a:rPr lang="es-ES" smtClean="0"/>
              <a:t>15/08/2010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EFB594-CF2E-4D1E-A39D-1318B0812D6C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EFB594-CF2E-4D1E-A39D-1318B0812D6C}" type="slidenum">
              <a:rPr lang="es-ES" smtClean="0"/>
              <a:t>2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EFB594-CF2E-4D1E-A39D-1318B0812D6C}" type="slidenum">
              <a:rPr lang="es-ES" smtClean="0"/>
              <a:t>31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D63699-9106-4663-807D-00E9C0491A7C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A27A12-5707-49C7-8EBF-AECDB34AB40D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870BAC-1BF2-4D0D-B55E-C62F84AB9D59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73B5CA-9474-4B29-92B0-1DE2F2D22B1C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s-E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977723-E9D6-4C04-AD05-1EFC83849A8C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59E080-F01B-4A65-B8D2-7F152A7857CB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757E22-E5A9-4204-A7F1-46D674996698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9D0263-453D-45CF-93B7-B6C35441C1BF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ABF72E-05FC-4E65-9F72-C8B771A3DAE5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C567EF-BB74-423C-94E2-E5579550B6BC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1149FF-0898-4D6E-BA5C-50477296140B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72C8B5-0056-4272-9632-4A34AEA0B9B1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90D278-D52E-4B3B-B5A0-9280EBC2DDF4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título del patrón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5D10027-1D40-4BB0-9C0E-9FB411921CB3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ChangeArrowheads="1"/>
          </p:cNvSpPr>
          <p:nvPr/>
        </p:nvSpPr>
        <p:spPr bwMode="auto">
          <a:xfrm>
            <a:off x="-304800" y="2209800"/>
            <a:ext cx="9144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2" algn="ctr">
              <a:spcBef>
                <a:spcPct val="20000"/>
              </a:spcBef>
            </a:pPr>
            <a:r>
              <a:rPr lang="es-ES_tradnl" sz="3600" b="1">
                <a:solidFill>
                  <a:schemeClr val="accent2"/>
                </a:solidFill>
              </a:rPr>
              <a:t>Tipos de Diagramas</a:t>
            </a:r>
          </a:p>
          <a:p>
            <a:pPr lvl="2" algn="ctr">
              <a:spcBef>
                <a:spcPct val="20000"/>
              </a:spcBef>
            </a:pPr>
            <a:endParaRPr lang="es-ES_tradnl" sz="3600" b="1">
              <a:solidFill>
                <a:schemeClr val="accent2"/>
              </a:solidFill>
            </a:endParaRPr>
          </a:p>
          <a:p>
            <a:pPr lvl="2" algn="ctr">
              <a:spcBef>
                <a:spcPct val="20000"/>
              </a:spcBef>
            </a:pPr>
            <a:r>
              <a:rPr lang="es-ES_tradnl" sz="3600" b="1">
                <a:solidFill>
                  <a:schemeClr val="accent2"/>
                </a:solidFill>
              </a:rPr>
              <a:t>Taller de Diseño de Procesos</a:t>
            </a:r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s-ES_tradnl" sz="3600" smtClean="0"/>
              <a:t/>
            </a:r>
            <a:br>
              <a:rPr lang="es-ES_tradnl" sz="3600" smtClean="0"/>
            </a:br>
            <a:r>
              <a:rPr lang="es-ES_tradnl" sz="3600" smtClean="0"/>
              <a:t/>
            </a:r>
            <a:br>
              <a:rPr lang="es-ES_tradnl" sz="3600" smtClean="0"/>
            </a:br>
            <a:r>
              <a:rPr lang="es-ES_tradnl" sz="2800" b="1" smtClean="0">
                <a:solidFill>
                  <a:schemeClr val="accent2"/>
                </a:solidFill>
              </a:rPr>
              <a:t/>
            </a:r>
            <a:br>
              <a:rPr lang="es-ES_tradnl" sz="2800" b="1" smtClean="0">
                <a:solidFill>
                  <a:schemeClr val="accent2"/>
                </a:solidFill>
              </a:rPr>
            </a:br>
            <a:endParaRPr lang="es-CL" sz="2800" b="1" smtClean="0">
              <a:solidFill>
                <a:schemeClr val="accent2"/>
              </a:solidFill>
            </a:endParaRPr>
          </a:p>
        </p:txBody>
      </p:sp>
      <p:pic>
        <p:nvPicPr>
          <p:cNvPr id="61446" name="Picture 6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 l="10204" t="16571" r="9184" b="17027"/>
          <a:stretch>
            <a:fillRect/>
          </a:stretch>
        </p:blipFill>
        <p:spPr>
          <a:xfrm>
            <a:off x="250825" y="334963"/>
            <a:ext cx="8353425" cy="6523037"/>
          </a:xfrm>
          <a:noFill/>
        </p:spPr>
      </p:pic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fdiagram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55650" y="0"/>
            <a:ext cx="7956550" cy="5373688"/>
          </a:xfrm>
          <a:noFill/>
        </p:spPr>
      </p:pic>
      <p:graphicFrame>
        <p:nvGraphicFramePr>
          <p:cNvPr id="63588" name="Group 100"/>
          <p:cNvGraphicFramePr>
            <a:graphicFrameLocks noGrp="1"/>
          </p:cNvGraphicFramePr>
          <p:nvPr>
            <p:ph sz="half" idx="2"/>
          </p:nvPr>
        </p:nvGraphicFramePr>
        <p:xfrm>
          <a:off x="0" y="4652963"/>
          <a:ext cx="5203825" cy="2438400"/>
        </p:xfrm>
        <a:graphic>
          <a:graphicData uri="http://schemas.openxmlformats.org/drawingml/2006/table">
            <a:tbl>
              <a:tblPr/>
              <a:tblGrid>
                <a:gridCol w="1403350"/>
                <a:gridCol w="720725"/>
                <a:gridCol w="719138"/>
                <a:gridCol w="628650"/>
                <a:gridCol w="866775"/>
                <a:gridCol w="865187"/>
              </a:tblGrid>
              <a:tr h="3413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Corriente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P1[kg/día]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P3 [kg/día]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Presion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Temperatura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4000" b="1" smtClean="0">
                <a:solidFill>
                  <a:schemeClr val="tx1"/>
                </a:solidFill>
              </a:rPr>
              <a:t>Convenciones para la identificación de equipos</a:t>
            </a:r>
            <a:endParaRPr lang="es-CL" sz="4000" b="1" smtClean="0">
              <a:solidFill>
                <a:schemeClr val="tx1"/>
              </a:solidFill>
            </a:endParaRPr>
          </a:p>
        </p:txBody>
      </p:sp>
      <p:sp>
        <p:nvSpPr>
          <p:cNvPr id="11267" name="Rectangle 4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_tradnl" b="1" smtClean="0"/>
              <a:t>C</a:t>
            </a:r>
            <a:r>
              <a:rPr lang="es-ES_tradnl" smtClean="0"/>
              <a:t> : compresores</a:t>
            </a:r>
          </a:p>
          <a:p>
            <a:pPr>
              <a:lnSpc>
                <a:spcPct val="80000"/>
              </a:lnSpc>
            </a:pPr>
            <a:r>
              <a:rPr lang="es-ES_tradnl" b="1" smtClean="0"/>
              <a:t>E</a:t>
            </a:r>
            <a:r>
              <a:rPr lang="es-ES_tradnl" smtClean="0"/>
              <a:t> : intercambiadores de calor</a:t>
            </a:r>
          </a:p>
          <a:p>
            <a:pPr>
              <a:lnSpc>
                <a:spcPct val="80000"/>
              </a:lnSpc>
            </a:pPr>
            <a:r>
              <a:rPr lang="es-ES_tradnl" b="1" smtClean="0"/>
              <a:t>H</a:t>
            </a:r>
            <a:r>
              <a:rPr lang="es-ES_tradnl" smtClean="0"/>
              <a:t> : calentadores a llama</a:t>
            </a:r>
          </a:p>
          <a:p>
            <a:pPr>
              <a:lnSpc>
                <a:spcPct val="80000"/>
              </a:lnSpc>
            </a:pPr>
            <a:r>
              <a:rPr lang="es-ES_tradnl" b="1" smtClean="0"/>
              <a:t>P</a:t>
            </a:r>
            <a:r>
              <a:rPr lang="es-ES_tradnl" smtClean="0"/>
              <a:t> : bombas</a:t>
            </a:r>
          </a:p>
          <a:p>
            <a:pPr>
              <a:lnSpc>
                <a:spcPct val="80000"/>
              </a:lnSpc>
            </a:pPr>
            <a:r>
              <a:rPr lang="es-ES_tradnl" b="1" smtClean="0"/>
              <a:t>R</a:t>
            </a:r>
            <a:r>
              <a:rPr lang="es-ES_tradnl" smtClean="0"/>
              <a:t> : reactores</a:t>
            </a:r>
          </a:p>
          <a:p>
            <a:pPr>
              <a:lnSpc>
                <a:spcPct val="80000"/>
              </a:lnSpc>
            </a:pPr>
            <a:r>
              <a:rPr lang="es-ES_tradnl" b="1" smtClean="0"/>
              <a:t>T</a:t>
            </a:r>
            <a:r>
              <a:rPr lang="es-ES_tradnl" smtClean="0"/>
              <a:t> : columnas</a:t>
            </a:r>
          </a:p>
          <a:p>
            <a:pPr>
              <a:lnSpc>
                <a:spcPct val="80000"/>
              </a:lnSpc>
            </a:pPr>
            <a:r>
              <a:rPr lang="es-ES_tradnl" b="1" smtClean="0"/>
              <a:t>TK</a:t>
            </a:r>
            <a:r>
              <a:rPr lang="es-ES_tradnl" smtClean="0"/>
              <a:t>: estanques de almacenamiento</a:t>
            </a:r>
          </a:p>
          <a:p>
            <a:pPr>
              <a:lnSpc>
                <a:spcPct val="80000"/>
              </a:lnSpc>
            </a:pPr>
            <a:r>
              <a:rPr lang="es-ES_tradnl" b="1" smtClean="0"/>
              <a:t>V</a:t>
            </a:r>
            <a:r>
              <a:rPr lang="es-ES_tradnl" smtClean="0"/>
              <a:t> : estanque de proceso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smtClean="0">
                <a:solidFill>
                  <a:schemeClr val="tx1"/>
                </a:solidFill>
              </a:rPr>
              <a:t>Numeración de los equipos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b="1" smtClean="0">
                <a:solidFill>
                  <a:srgbClr val="FF0000"/>
                </a:solidFill>
              </a:rPr>
              <a:t>P</a:t>
            </a:r>
            <a:r>
              <a:rPr lang="es-ES_tradnl" smtClean="0"/>
              <a:t>-101 A/B identifica un bomba</a:t>
            </a:r>
          </a:p>
          <a:p>
            <a:r>
              <a:rPr lang="es-ES_tradnl" smtClean="0"/>
              <a:t>P-</a:t>
            </a:r>
            <a:r>
              <a:rPr lang="es-ES_tradnl" b="1" smtClean="0">
                <a:solidFill>
                  <a:srgbClr val="FF0000"/>
                </a:solidFill>
              </a:rPr>
              <a:t>1</a:t>
            </a:r>
            <a:r>
              <a:rPr lang="es-ES_tradnl" smtClean="0"/>
              <a:t>01 A/B identifica que la bomba esta ubicada en el área Nº 1 de la planta</a:t>
            </a:r>
          </a:p>
          <a:p>
            <a:r>
              <a:rPr lang="es-ES_tradnl" smtClean="0"/>
              <a:t>P-1</a:t>
            </a:r>
            <a:r>
              <a:rPr lang="es-ES_tradnl" b="1" smtClean="0"/>
              <a:t>0</a:t>
            </a:r>
            <a:r>
              <a:rPr lang="es-ES_tradnl" b="1" smtClean="0">
                <a:solidFill>
                  <a:srgbClr val="FF0000"/>
                </a:solidFill>
              </a:rPr>
              <a:t>1</a:t>
            </a:r>
            <a:r>
              <a:rPr lang="es-ES_tradnl" smtClean="0"/>
              <a:t> A/B identifica que la bomba es la número 01 de las n existentes en la planta</a:t>
            </a:r>
          </a:p>
          <a:p>
            <a:r>
              <a:rPr lang="es-ES_tradnl" smtClean="0"/>
              <a:t>P-101 </a:t>
            </a:r>
            <a:r>
              <a:rPr lang="es-ES_tradnl" b="1" smtClean="0">
                <a:solidFill>
                  <a:srgbClr val="FF0000"/>
                </a:solidFill>
              </a:rPr>
              <a:t>A/B</a:t>
            </a:r>
            <a:r>
              <a:rPr lang="es-ES_tradnl" smtClean="0"/>
              <a:t> identifica que hay dos bombas identicas, una de respaldo (backup).</a:t>
            </a:r>
          </a:p>
          <a:p>
            <a:endParaRPr lang="es-ES_tradnl" smtClean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93725" y="255588"/>
            <a:ext cx="7772400" cy="1143000"/>
          </a:xfrm>
        </p:spPr>
        <p:txBody>
          <a:bodyPr/>
          <a:lstStyle/>
          <a:p>
            <a:r>
              <a:rPr lang="es-ES_tradnl" b="1" smtClean="0">
                <a:solidFill>
                  <a:schemeClr val="accent2"/>
                </a:solidFill>
              </a:rPr>
              <a:t>Información para las corrientes de flujo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085975"/>
            <a:ext cx="3810000" cy="4114800"/>
          </a:xfrm>
        </p:spPr>
        <p:txBody>
          <a:bodyPr/>
          <a:lstStyle/>
          <a:p>
            <a:r>
              <a:rPr lang="es-ES_tradnl" sz="2400" b="1" smtClean="0">
                <a:solidFill>
                  <a:schemeClr val="accent2"/>
                </a:solidFill>
              </a:rPr>
              <a:t>Número de la corriente</a:t>
            </a:r>
          </a:p>
          <a:p>
            <a:r>
              <a:rPr lang="es-ES_tradnl" sz="2400" b="1" smtClean="0">
                <a:solidFill>
                  <a:schemeClr val="accent2"/>
                </a:solidFill>
              </a:rPr>
              <a:t>Temperatura (ºC)</a:t>
            </a:r>
          </a:p>
          <a:p>
            <a:r>
              <a:rPr lang="es-ES_tradnl" sz="2400" b="1" smtClean="0">
                <a:solidFill>
                  <a:schemeClr val="accent2"/>
                </a:solidFill>
              </a:rPr>
              <a:t>Presión (bar)</a:t>
            </a:r>
          </a:p>
          <a:p>
            <a:r>
              <a:rPr lang="es-ES_tradnl" sz="2400" b="1" smtClean="0">
                <a:solidFill>
                  <a:schemeClr val="accent2"/>
                </a:solidFill>
              </a:rPr>
              <a:t>Fracción de vapor</a:t>
            </a:r>
          </a:p>
          <a:p>
            <a:r>
              <a:rPr lang="es-ES_tradnl" sz="2400" b="1" smtClean="0">
                <a:solidFill>
                  <a:schemeClr val="accent2"/>
                </a:solidFill>
              </a:rPr>
              <a:t>Flujo total másico (kg/h)</a:t>
            </a:r>
          </a:p>
          <a:p>
            <a:r>
              <a:rPr lang="es-ES_tradnl" sz="2400" b="1" smtClean="0">
                <a:solidFill>
                  <a:schemeClr val="accent2"/>
                </a:solidFill>
              </a:rPr>
              <a:t>Flujo molar total (kmol/h)</a:t>
            </a:r>
          </a:p>
          <a:p>
            <a:r>
              <a:rPr lang="es-ES_tradnl" sz="2400" b="1" smtClean="0">
                <a:solidFill>
                  <a:schemeClr val="accent2"/>
                </a:solidFill>
              </a:rPr>
              <a:t>Flujo molar para cada componente (kmol/h)</a:t>
            </a:r>
          </a:p>
        </p:txBody>
      </p:sp>
      <p:sp>
        <p:nvSpPr>
          <p:cNvPr id="6963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25975" y="2174875"/>
            <a:ext cx="38100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sz="2400" b="1" smtClean="0">
                <a:solidFill>
                  <a:schemeClr val="tx2"/>
                </a:solidFill>
              </a:rPr>
              <a:t>Fracciones molares de los componentes</a:t>
            </a:r>
          </a:p>
          <a:p>
            <a:pPr>
              <a:lnSpc>
                <a:spcPct val="90000"/>
              </a:lnSpc>
            </a:pPr>
            <a:r>
              <a:rPr lang="es-ES_tradnl" sz="2400" b="1" smtClean="0">
                <a:solidFill>
                  <a:schemeClr val="tx2"/>
                </a:solidFill>
              </a:rPr>
              <a:t>Fracciones másicas de los componentes</a:t>
            </a:r>
          </a:p>
          <a:p>
            <a:pPr>
              <a:lnSpc>
                <a:spcPct val="90000"/>
              </a:lnSpc>
            </a:pPr>
            <a:r>
              <a:rPr lang="es-ES_tradnl" sz="2400" b="1" smtClean="0">
                <a:solidFill>
                  <a:schemeClr val="tx2"/>
                </a:solidFill>
              </a:rPr>
              <a:t>Flujo volumétrico</a:t>
            </a:r>
          </a:p>
          <a:p>
            <a:pPr>
              <a:lnSpc>
                <a:spcPct val="90000"/>
              </a:lnSpc>
            </a:pPr>
            <a:r>
              <a:rPr lang="es-ES_tradnl" sz="2400" b="1" smtClean="0">
                <a:solidFill>
                  <a:schemeClr val="tx2"/>
                </a:solidFill>
              </a:rPr>
              <a:t>Propiedades físicas (densidad, viscosidad...)</a:t>
            </a:r>
          </a:p>
          <a:p>
            <a:pPr>
              <a:lnSpc>
                <a:spcPct val="90000"/>
              </a:lnSpc>
            </a:pPr>
            <a:r>
              <a:rPr lang="es-ES_tradnl" sz="2400" b="1" smtClean="0">
                <a:solidFill>
                  <a:schemeClr val="tx2"/>
                </a:solidFill>
              </a:rPr>
              <a:t>Datos termodinámicos (calor específico, entalpía...)</a:t>
            </a:r>
          </a:p>
          <a:p>
            <a:pPr>
              <a:lnSpc>
                <a:spcPct val="90000"/>
              </a:lnSpc>
            </a:pPr>
            <a:r>
              <a:rPr lang="es-ES_tradnl" sz="2400" b="1" smtClean="0">
                <a:solidFill>
                  <a:schemeClr val="tx2"/>
                </a:solidFill>
              </a:rPr>
              <a:t>Nombre de la corriente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925513" y="1546225"/>
            <a:ext cx="2038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s-ES_tradnl" b="1">
                <a:solidFill>
                  <a:schemeClr val="accent2"/>
                </a:solidFill>
              </a:rPr>
              <a:t>Como mínimo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4656138" y="1574800"/>
            <a:ext cx="333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s-ES_tradnl" b="1">
                <a:solidFill>
                  <a:schemeClr val="tx2"/>
                </a:solidFill>
              </a:rPr>
              <a:t>Muchas veces, además...</a:t>
            </a:r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69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696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696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696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696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696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696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696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696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5" grpId="0" build="p"/>
      <p:bldP spid="6963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34975" y="152400"/>
            <a:ext cx="8286750" cy="1143000"/>
          </a:xfrm>
        </p:spPr>
        <p:txBody>
          <a:bodyPr/>
          <a:lstStyle/>
          <a:p>
            <a:r>
              <a:rPr lang="es-ES_tradnl" sz="4000" b="1" smtClean="0">
                <a:solidFill>
                  <a:schemeClr val="accent2"/>
                </a:solidFill>
              </a:rPr>
              <a:t>Convenciones para la identificación de las corrientes en los diagramas</a:t>
            </a:r>
          </a:p>
        </p:txBody>
      </p:sp>
      <p:pic>
        <p:nvPicPr>
          <p:cNvPr id="14339" name="Picture 3" descr="nomenclatur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9325" y="1609725"/>
            <a:ext cx="3910013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-793750" y="0"/>
            <a:ext cx="9367838" cy="6989763"/>
          </a:xfrm>
        </p:spPr>
      </p:pic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611188" y="2924175"/>
            <a:ext cx="7273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 b="1">
                <a:solidFill>
                  <a:schemeClr val="accent2"/>
                </a:solidFill>
              </a:rPr>
              <a:t>Diagrama de Flujo Planta Tratamiento de RILes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7388" y="428612"/>
            <a:ext cx="7772400" cy="1143000"/>
          </a:xfrm>
        </p:spPr>
        <p:txBody>
          <a:bodyPr/>
          <a:lstStyle/>
          <a:p>
            <a:r>
              <a:rPr lang="es-ES_tradnl" b="1" dirty="0" smtClean="0">
                <a:solidFill>
                  <a:schemeClr val="accent2"/>
                </a:solidFill>
              </a:rPr>
              <a:t>Diagramas P&amp;ID </a:t>
            </a:r>
            <a:r>
              <a:rPr lang="es-ES_tradnl" b="1" u="sng" dirty="0" smtClean="0">
                <a:solidFill>
                  <a:schemeClr val="accent2"/>
                </a:solidFill>
              </a:rPr>
              <a:t>Convenciones</a:t>
            </a:r>
          </a:p>
        </p:txBody>
      </p:sp>
      <p:graphicFrame>
        <p:nvGraphicFramePr>
          <p:cNvPr id="76803" name="Group 3"/>
          <p:cNvGraphicFramePr>
            <a:graphicFrameLocks noGrp="1"/>
          </p:cNvGraphicFramePr>
          <p:nvPr>
            <p:ph type="tbl" idx="1"/>
          </p:nvPr>
        </p:nvGraphicFramePr>
        <p:xfrm>
          <a:off x="696913" y="1981200"/>
          <a:ext cx="7761287" cy="4114800"/>
        </p:xfrm>
        <a:graphic>
          <a:graphicData uri="http://schemas.openxmlformats.org/drawingml/2006/table">
            <a:tbl>
              <a:tblPr/>
              <a:tblGrid>
                <a:gridCol w="2468562"/>
                <a:gridCol w="5292725"/>
              </a:tblGrid>
              <a:tr h="10287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Equipos de proceso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Mostrar equipos de respaldo, unidades paralelas, detalles principales para cada una</a:t>
                      </a:r>
                    </a:p>
                  </a:txBody>
                  <a:tcPr horzOverflow="overflow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87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Cañerías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Tamaño (usar estándares), espesor de pared (schedule), material de construcción, aislación (tipo y espesor)</a:t>
                      </a:r>
                    </a:p>
                  </a:txBody>
                  <a:tcPr horzOverflow="overflow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87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Instrumentos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Indicadores, registradores, controladores y tipo, cañerías o alambres de los instrumentos</a:t>
                      </a:r>
                    </a:p>
                  </a:txBody>
                  <a:tcPr horzOverflow="overflow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87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Servicios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Entradas y salidas de las corrientes (aire, vapor, etc.), salidas de las corrientes a las plantas de tratamiento de efluentes. </a:t>
                      </a:r>
                    </a:p>
                  </a:txBody>
                  <a:tcPr horzOverflow="overflow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6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731838" y="141288"/>
            <a:ext cx="7772400" cy="1143000"/>
          </a:xfrm>
        </p:spPr>
        <p:txBody>
          <a:bodyPr/>
          <a:lstStyle/>
          <a:p>
            <a:r>
              <a:rPr lang="es-ES_tradnl" b="1" smtClean="0">
                <a:solidFill>
                  <a:schemeClr val="accent2"/>
                </a:solidFill>
              </a:rPr>
              <a:t>Convenciones para los Instrumentos en los P&amp;ID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63575" y="3132138"/>
            <a:ext cx="3810000" cy="3532187"/>
          </a:xfrm>
          <a:ln>
            <a:solidFill>
              <a:srgbClr val="FFFF66"/>
            </a:solidFill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sz="1600" b="1" smtClean="0">
                <a:solidFill>
                  <a:schemeClr val="accent2"/>
                </a:solidFill>
              </a:rPr>
              <a:t>A</a:t>
            </a:r>
            <a:r>
              <a:rPr lang="es-ES_tradnl" sz="1600" smtClean="0">
                <a:solidFill>
                  <a:schemeClr val="accent2"/>
                </a:solidFill>
              </a:rPr>
              <a:t> análisis</a:t>
            </a:r>
          </a:p>
          <a:p>
            <a:pPr>
              <a:lnSpc>
                <a:spcPct val="90000"/>
              </a:lnSpc>
            </a:pPr>
            <a:r>
              <a:rPr lang="es-ES_tradnl" sz="1600" b="1" smtClean="0">
                <a:solidFill>
                  <a:schemeClr val="accent2"/>
                </a:solidFill>
              </a:rPr>
              <a:t>B</a:t>
            </a:r>
            <a:r>
              <a:rPr lang="es-ES_tradnl" sz="1600" smtClean="0">
                <a:solidFill>
                  <a:schemeClr val="accent2"/>
                </a:solidFill>
              </a:rPr>
              <a:t> quemador</a:t>
            </a:r>
          </a:p>
          <a:p>
            <a:pPr>
              <a:lnSpc>
                <a:spcPct val="90000"/>
              </a:lnSpc>
            </a:pPr>
            <a:r>
              <a:rPr lang="es-ES_tradnl" sz="1600" b="1" smtClean="0">
                <a:solidFill>
                  <a:schemeClr val="accent2"/>
                </a:solidFill>
              </a:rPr>
              <a:t>C</a:t>
            </a:r>
            <a:r>
              <a:rPr lang="es-ES_tradnl" sz="1600" smtClean="0">
                <a:solidFill>
                  <a:schemeClr val="accent2"/>
                </a:solidFill>
              </a:rPr>
              <a:t> conductividad</a:t>
            </a:r>
          </a:p>
          <a:p>
            <a:pPr>
              <a:lnSpc>
                <a:spcPct val="90000"/>
              </a:lnSpc>
            </a:pPr>
            <a:r>
              <a:rPr lang="es-ES_tradnl" sz="1600" b="1" smtClean="0">
                <a:solidFill>
                  <a:schemeClr val="accent2"/>
                </a:solidFill>
              </a:rPr>
              <a:t>E</a:t>
            </a:r>
            <a:r>
              <a:rPr lang="es-ES_tradnl" sz="1600" smtClean="0">
                <a:solidFill>
                  <a:schemeClr val="accent2"/>
                </a:solidFill>
              </a:rPr>
              <a:t> voltaje</a:t>
            </a:r>
          </a:p>
          <a:p>
            <a:pPr>
              <a:lnSpc>
                <a:spcPct val="90000"/>
              </a:lnSpc>
            </a:pPr>
            <a:r>
              <a:rPr lang="es-ES_tradnl" sz="1600" b="1" smtClean="0">
                <a:solidFill>
                  <a:schemeClr val="accent2"/>
                </a:solidFill>
              </a:rPr>
              <a:t>F</a:t>
            </a:r>
            <a:r>
              <a:rPr lang="es-ES_tradnl" sz="1600" smtClean="0">
                <a:solidFill>
                  <a:schemeClr val="accent2"/>
                </a:solidFill>
              </a:rPr>
              <a:t> flujo</a:t>
            </a:r>
          </a:p>
          <a:p>
            <a:pPr>
              <a:lnSpc>
                <a:spcPct val="90000"/>
              </a:lnSpc>
            </a:pPr>
            <a:r>
              <a:rPr lang="es-ES_tradnl" sz="1600" b="1" smtClean="0">
                <a:solidFill>
                  <a:schemeClr val="accent2"/>
                </a:solidFill>
              </a:rPr>
              <a:t>I </a:t>
            </a:r>
            <a:r>
              <a:rPr lang="es-ES_tradnl" sz="1600" smtClean="0">
                <a:solidFill>
                  <a:schemeClr val="accent2"/>
                </a:solidFill>
              </a:rPr>
              <a:t>corriente</a:t>
            </a:r>
          </a:p>
          <a:p>
            <a:pPr>
              <a:lnSpc>
                <a:spcPct val="90000"/>
              </a:lnSpc>
            </a:pPr>
            <a:r>
              <a:rPr lang="es-ES_tradnl" sz="1600" b="1" smtClean="0">
                <a:solidFill>
                  <a:schemeClr val="accent2"/>
                </a:solidFill>
              </a:rPr>
              <a:t>J</a:t>
            </a:r>
            <a:r>
              <a:rPr lang="es-ES_tradnl" sz="1600" smtClean="0">
                <a:solidFill>
                  <a:schemeClr val="accent2"/>
                </a:solidFill>
              </a:rPr>
              <a:t> potencia</a:t>
            </a:r>
          </a:p>
          <a:p>
            <a:pPr>
              <a:lnSpc>
                <a:spcPct val="90000"/>
              </a:lnSpc>
            </a:pPr>
            <a:r>
              <a:rPr lang="es-ES_tradnl" sz="1600" b="1" smtClean="0">
                <a:solidFill>
                  <a:schemeClr val="accent2"/>
                </a:solidFill>
              </a:rPr>
              <a:t>P</a:t>
            </a:r>
            <a:r>
              <a:rPr lang="es-ES_tradnl" sz="1600" smtClean="0">
                <a:solidFill>
                  <a:schemeClr val="accent2"/>
                </a:solidFill>
              </a:rPr>
              <a:t> presión o vacío</a:t>
            </a:r>
          </a:p>
          <a:p>
            <a:pPr>
              <a:lnSpc>
                <a:spcPct val="90000"/>
              </a:lnSpc>
            </a:pPr>
            <a:r>
              <a:rPr lang="es-ES_tradnl" sz="1600" b="1" smtClean="0">
                <a:solidFill>
                  <a:schemeClr val="accent2"/>
                </a:solidFill>
              </a:rPr>
              <a:t>T</a:t>
            </a:r>
            <a:r>
              <a:rPr lang="es-ES_tradnl" sz="1600" smtClean="0">
                <a:solidFill>
                  <a:schemeClr val="accent2"/>
                </a:solidFill>
              </a:rPr>
              <a:t> temperatura</a:t>
            </a:r>
          </a:p>
          <a:p>
            <a:pPr>
              <a:lnSpc>
                <a:spcPct val="90000"/>
              </a:lnSpc>
            </a:pPr>
            <a:r>
              <a:rPr lang="es-ES_tradnl" sz="1600" b="1" smtClean="0">
                <a:solidFill>
                  <a:schemeClr val="accent2"/>
                </a:solidFill>
              </a:rPr>
              <a:t>W</a:t>
            </a:r>
            <a:r>
              <a:rPr lang="es-ES_tradnl" sz="1600" smtClean="0">
                <a:solidFill>
                  <a:schemeClr val="accent2"/>
                </a:solidFill>
              </a:rPr>
              <a:t> peso</a:t>
            </a:r>
          </a:p>
          <a:p>
            <a:pPr>
              <a:lnSpc>
                <a:spcPct val="90000"/>
              </a:lnSpc>
            </a:pPr>
            <a:r>
              <a:rPr lang="es-ES_tradnl" sz="1600" b="1" smtClean="0">
                <a:solidFill>
                  <a:schemeClr val="accent2"/>
                </a:solidFill>
              </a:rPr>
              <a:t>K</a:t>
            </a:r>
            <a:r>
              <a:rPr lang="es-ES_tradnl" sz="1600" smtClean="0">
                <a:solidFill>
                  <a:schemeClr val="accent2"/>
                </a:solidFill>
              </a:rPr>
              <a:t> tiempo o programa</a:t>
            </a:r>
          </a:p>
          <a:p>
            <a:pPr>
              <a:lnSpc>
                <a:spcPct val="90000"/>
              </a:lnSpc>
            </a:pPr>
            <a:r>
              <a:rPr lang="es-ES_tradnl" sz="1600" smtClean="0">
                <a:solidFill>
                  <a:schemeClr val="accent2"/>
                </a:solidFill>
              </a:rPr>
              <a:t>....................</a:t>
            </a:r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25975" y="3159125"/>
            <a:ext cx="3810000" cy="3497263"/>
          </a:xfrm>
          <a:ln>
            <a:solidFill>
              <a:srgbClr val="FFFF66"/>
            </a:solidFill>
          </a:ln>
        </p:spPr>
        <p:txBody>
          <a:bodyPr/>
          <a:lstStyle/>
          <a:p>
            <a:r>
              <a:rPr lang="es-ES_tradnl" sz="1800" b="1" smtClean="0">
                <a:solidFill>
                  <a:schemeClr val="accent2"/>
                </a:solidFill>
              </a:rPr>
              <a:t>A</a:t>
            </a:r>
            <a:r>
              <a:rPr lang="es-ES_tradnl" sz="1800" smtClean="0">
                <a:solidFill>
                  <a:schemeClr val="accent2"/>
                </a:solidFill>
              </a:rPr>
              <a:t> alarma</a:t>
            </a:r>
          </a:p>
          <a:p>
            <a:r>
              <a:rPr lang="es-ES_tradnl" sz="1800" b="1" smtClean="0">
                <a:solidFill>
                  <a:schemeClr val="accent2"/>
                </a:solidFill>
              </a:rPr>
              <a:t>C</a:t>
            </a:r>
            <a:r>
              <a:rPr lang="es-ES_tradnl" sz="1800" smtClean="0">
                <a:solidFill>
                  <a:schemeClr val="accent2"/>
                </a:solidFill>
              </a:rPr>
              <a:t> control</a:t>
            </a:r>
          </a:p>
          <a:p>
            <a:r>
              <a:rPr lang="es-ES_tradnl" sz="1800" b="1" smtClean="0">
                <a:solidFill>
                  <a:schemeClr val="accent2"/>
                </a:solidFill>
              </a:rPr>
              <a:t>E</a:t>
            </a:r>
            <a:r>
              <a:rPr lang="es-ES_tradnl" sz="1800" smtClean="0">
                <a:solidFill>
                  <a:schemeClr val="accent2"/>
                </a:solidFill>
              </a:rPr>
              <a:t> elemento</a:t>
            </a:r>
          </a:p>
          <a:p>
            <a:r>
              <a:rPr lang="es-ES_tradnl" sz="1800" b="1" smtClean="0">
                <a:solidFill>
                  <a:schemeClr val="accent2"/>
                </a:solidFill>
              </a:rPr>
              <a:t>H</a:t>
            </a:r>
            <a:r>
              <a:rPr lang="es-ES_tradnl" sz="1800" smtClean="0">
                <a:solidFill>
                  <a:schemeClr val="accent2"/>
                </a:solidFill>
              </a:rPr>
              <a:t> máximo</a:t>
            </a:r>
          </a:p>
          <a:p>
            <a:r>
              <a:rPr lang="es-ES_tradnl" sz="1800" b="1" smtClean="0">
                <a:solidFill>
                  <a:schemeClr val="accent2"/>
                </a:solidFill>
              </a:rPr>
              <a:t>I </a:t>
            </a:r>
            <a:r>
              <a:rPr lang="es-ES_tradnl" sz="1800" smtClean="0">
                <a:solidFill>
                  <a:schemeClr val="accent2"/>
                </a:solidFill>
              </a:rPr>
              <a:t>indicador</a:t>
            </a:r>
          </a:p>
          <a:p>
            <a:r>
              <a:rPr lang="es-ES_tradnl" sz="1800" b="1" smtClean="0">
                <a:solidFill>
                  <a:schemeClr val="accent2"/>
                </a:solidFill>
              </a:rPr>
              <a:t>K</a:t>
            </a:r>
            <a:r>
              <a:rPr lang="es-ES_tradnl" sz="1800" smtClean="0">
                <a:solidFill>
                  <a:schemeClr val="accent2"/>
                </a:solidFill>
              </a:rPr>
              <a:t> estación de control</a:t>
            </a:r>
          </a:p>
          <a:p>
            <a:r>
              <a:rPr lang="es-ES_tradnl" sz="1800" b="1" smtClean="0">
                <a:solidFill>
                  <a:schemeClr val="accent2"/>
                </a:solidFill>
              </a:rPr>
              <a:t>O</a:t>
            </a:r>
            <a:r>
              <a:rPr lang="es-ES_tradnl" sz="1800" smtClean="0">
                <a:solidFill>
                  <a:schemeClr val="accent2"/>
                </a:solidFill>
              </a:rPr>
              <a:t> orificio</a:t>
            </a:r>
          </a:p>
          <a:p>
            <a:r>
              <a:rPr lang="es-ES_tradnl" sz="1800" b="1" smtClean="0">
                <a:solidFill>
                  <a:schemeClr val="accent2"/>
                </a:solidFill>
              </a:rPr>
              <a:t>S</a:t>
            </a:r>
            <a:r>
              <a:rPr lang="es-ES_tradnl" sz="1800" smtClean="0">
                <a:solidFill>
                  <a:schemeClr val="accent2"/>
                </a:solidFill>
              </a:rPr>
              <a:t> switch</a:t>
            </a:r>
          </a:p>
          <a:p>
            <a:r>
              <a:rPr lang="es-ES_tradnl" sz="1800" b="1" smtClean="0">
                <a:solidFill>
                  <a:schemeClr val="accent2"/>
                </a:solidFill>
              </a:rPr>
              <a:t>Y</a:t>
            </a:r>
            <a:r>
              <a:rPr lang="es-ES_tradnl" sz="1800" smtClean="0">
                <a:solidFill>
                  <a:schemeClr val="accent2"/>
                </a:solidFill>
              </a:rPr>
              <a:t> relay</a:t>
            </a: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1004888" y="1419225"/>
            <a:ext cx="7373937" cy="1289050"/>
          </a:xfrm>
          <a:prstGeom prst="rect">
            <a:avLst/>
          </a:prstGeom>
          <a:noFill/>
          <a:ln w="9525">
            <a:solidFill>
              <a:srgbClr val="CCFF66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s-CL">
              <a:solidFill>
                <a:srgbClr val="6600CC"/>
              </a:solidFill>
            </a:endParaRPr>
          </a:p>
        </p:txBody>
      </p:sp>
      <p:sp>
        <p:nvSpPr>
          <p:cNvPr id="17414" name="Oval 6"/>
          <p:cNvSpPr>
            <a:spLocks noChangeArrowheads="1"/>
          </p:cNvSpPr>
          <p:nvPr/>
        </p:nvSpPr>
        <p:spPr bwMode="auto">
          <a:xfrm>
            <a:off x="1338263" y="1543050"/>
            <a:ext cx="296862" cy="261938"/>
          </a:xfrm>
          <a:prstGeom prst="ellipse">
            <a:avLst/>
          </a:prstGeom>
          <a:noFill/>
          <a:ln w="9525">
            <a:solidFill>
              <a:srgbClr val="CCFF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1693863" y="1508125"/>
            <a:ext cx="2400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s-ES_tradnl" sz="1800">
                <a:solidFill>
                  <a:schemeClr val="accent2"/>
                </a:solidFill>
              </a:rPr>
              <a:t>Instrumento en la planta</a:t>
            </a:r>
          </a:p>
        </p:txBody>
      </p:sp>
      <p:sp>
        <p:nvSpPr>
          <p:cNvPr id="17416" name="Oval 8"/>
          <p:cNvSpPr>
            <a:spLocks noChangeArrowheads="1"/>
          </p:cNvSpPr>
          <p:nvPr/>
        </p:nvSpPr>
        <p:spPr bwMode="auto">
          <a:xfrm>
            <a:off x="1341438" y="1892300"/>
            <a:ext cx="296862" cy="295275"/>
          </a:xfrm>
          <a:prstGeom prst="ellipse">
            <a:avLst/>
          </a:prstGeom>
          <a:noFill/>
          <a:ln w="9525">
            <a:solidFill>
              <a:srgbClr val="CCFF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7417" name="Oval 9"/>
          <p:cNvSpPr>
            <a:spLocks noChangeArrowheads="1"/>
          </p:cNvSpPr>
          <p:nvPr/>
        </p:nvSpPr>
        <p:spPr bwMode="auto">
          <a:xfrm>
            <a:off x="1328738" y="2312988"/>
            <a:ext cx="296862" cy="261937"/>
          </a:xfrm>
          <a:prstGeom prst="ellipse">
            <a:avLst/>
          </a:prstGeom>
          <a:noFill/>
          <a:ln w="9525">
            <a:solidFill>
              <a:srgbClr val="CCFF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1687513" y="1858963"/>
            <a:ext cx="30940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s-ES_tradnl" sz="1800">
                <a:solidFill>
                  <a:schemeClr val="accent2"/>
                </a:solidFill>
              </a:rPr>
              <a:t>Instrumento</a:t>
            </a:r>
            <a:r>
              <a:rPr lang="es-ES_tradnl" sz="1600">
                <a:solidFill>
                  <a:schemeClr val="accent2"/>
                </a:solidFill>
              </a:rPr>
              <a:t> en el panel de control</a:t>
            </a:r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1655763" y="2247900"/>
            <a:ext cx="4959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s-ES_tradnl" sz="1800">
                <a:solidFill>
                  <a:schemeClr val="accent2"/>
                </a:solidFill>
              </a:rPr>
              <a:t>Instrumento en la cara posterior del panel de control</a:t>
            </a:r>
          </a:p>
        </p:txBody>
      </p:sp>
      <p:sp>
        <p:nvSpPr>
          <p:cNvPr id="17420" name="Line 12"/>
          <p:cNvSpPr>
            <a:spLocks noChangeShapeType="1"/>
          </p:cNvSpPr>
          <p:nvPr/>
        </p:nvSpPr>
        <p:spPr bwMode="auto">
          <a:xfrm>
            <a:off x="1338263" y="2057400"/>
            <a:ext cx="298450" cy="0"/>
          </a:xfrm>
          <a:prstGeom prst="line">
            <a:avLst/>
          </a:prstGeom>
          <a:noFill/>
          <a:ln w="9525">
            <a:solidFill>
              <a:srgbClr val="CCFF66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421" name="Line 13"/>
          <p:cNvSpPr>
            <a:spLocks noChangeShapeType="1"/>
          </p:cNvSpPr>
          <p:nvPr/>
        </p:nvSpPr>
        <p:spPr bwMode="auto">
          <a:xfrm>
            <a:off x="1319213" y="2455863"/>
            <a:ext cx="309562" cy="0"/>
          </a:xfrm>
          <a:prstGeom prst="line">
            <a:avLst/>
          </a:prstGeom>
          <a:noFill/>
          <a:ln w="9525" cap="rnd">
            <a:solidFill>
              <a:srgbClr val="CCFF66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422" name="Text Box 14"/>
          <p:cNvSpPr txBox="1">
            <a:spLocks noChangeArrowheads="1"/>
          </p:cNvSpPr>
          <p:nvPr/>
        </p:nvSpPr>
        <p:spPr bwMode="auto">
          <a:xfrm>
            <a:off x="1279525" y="2727325"/>
            <a:ext cx="27574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s-ES_tradnl" sz="2000" b="1">
                <a:solidFill>
                  <a:schemeClr val="accent2"/>
                </a:solidFill>
              </a:rPr>
              <a:t>PRIMERA LETRA (X)</a:t>
            </a:r>
          </a:p>
        </p:txBody>
      </p:sp>
      <p:sp>
        <p:nvSpPr>
          <p:cNvPr id="17423" name="Text Box 15"/>
          <p:cNvSpPr txBox="1">
            <a:spLocks noChangeArrowheads="1"/>
          </p:cNvSpPr>
          <p:nvPr/>
        </p:nvSpPr>
        <p:spPr bwMode="auto">
          <a:xfrm>
            <a:off x="5200650" y="2751138"/>
            <a:ext cx="27860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s-ES_tradnl" sz="2000" b="1">
                <a:solidFill>
                  <a:schemeClr val="accent2"/>
                </a:solidFill>
              </a:rPr>
              <a:t>SEGUNDA LETRA (Y)</a:t>
            </a:r>
          </a:p>
        </p:txBody>
      </p:sp>
      <p:sp>
        <p:nvSpPr>
          <p:cNvPr id="17424" name="Oval 16"/>
          <p:cNvSpPr>
            <a:spLocks noChangeArrowheads="1"/>
          </p:cNvSpPr>
          <p:nvPr/>
        </p:nvSpPr>
        <p:spPr bwMode="auto">
          <a:xfrm>
            <a:off x="6732588" y="1635125"/>
            <a:ext cx="822325" cy="696913"/>
          </a:xfrm>
          <a:prstGeom prst="ellipse">
            <a:avLst/>
          </a:prstGeom>
          <a:noFill/>
          <a:ln w="38100">
            <a:solidFill>
              <a:srgbClr val="CCFF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7425" name="Text Box 17"/>
          <p:cNvSpPr txBox="1">
            <a:spLocks noChangeArrowheads="1"/>
          </p:cNvSpPr>
          <p:nvPr/>
        </p:nvSpPr>
        <p:spPr bwMode="auto">
          <a:xfrm>
            <a:off x="6810375" y="1787525"/>
            <a:ext cx="736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s-ES_tradnl" sz="2000" b="1">
                <a:solidFill>
                  <a:schemeClr val="accent2"/>
                </a:solidFill>
              </a:rPr>
              <a:t>XYY</a:t>
            </a:r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782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7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77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77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77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778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778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778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778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778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778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7782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7" dur="500"/>
                                        <p:tgtEl>
                                          <p:spTgt spid="778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2" dur="500"/>
                                        <p:tgtEl>
                                          <p:spTgt spid="778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7" dur="500"/>
                                        <p:tgtEl>
                                          <p:spTgt spid="778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2" dur="500"/>
                                        <p:tgtEl>
                                          <p:spTgt spid="778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7" dur="500"/>
                                        <p:tgtEl>
                                          <p:spTgt spid="778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2" dur="500"/>
                                        <p:tgtEl>
                                          <p:spTgt spid="778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7" dur="500"/>
                                        <p:tgtEl>
                                          <p:spTgt spid="778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2" dur="500"/>
                                        <p:tgtEl>
                                          <p:spTgt spid="778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7" dur="500"/>
                                        <p:tgtEl>
                                          <p:spTgt spid="7782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7" grpId="0" build="p" animBg="1"/>
      <p:bldP spid="77828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CL" smtClean="0"/>
          </a:p>
        </p:txBody>
      </p:sp>
      <p:pic>
        <p:nvPicPr>
          <p:cNvPr id="83972" name="Picture 4"/>
          <p:cNvPicPr>
            <a:picLocks noChangeAspect="1" noChangeArrowheads="1"/>
          </p:cNvPicPr>
          <p:nvPr>
            <p:ph type="title"/>
          </p:nvPr>
        </p:nvPicPr>
        <p:blipFill>
          <a:blip r:embed="rId2"/>
          <a:srcRect l="5882" t="12549" r="5882" b="12157"/>
          <a:stretch>
            <a:fillRect/>
          </a:stretch>
        </p:blipFill>
        <p:spPr>
          <a:xfrm>
            <a:off x="0" y="0"/>
            <a:ext cx="8820150" cy="6888163"/>
          </a:xfrm>
          <a:noFill/>
        </p:spPr>
      </p:pic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3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>
                <a:solidFill>
                  <a:schemeClr val="tx1"/>
                </a:solidFill>
              </a:rPr>
              <a:t>Agenda</a:t>
            </a:r>
            <a:endParaRPr lang="es-ES" sz="3300" dirty="0">
              <a:solidFill>
                <a:schemeClr val="tx1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71798-3971-4BA5-83B6-E9B6469932C1}" type="slidenum">
              <a:rPr lang="es-ES" smtClean="0"/>
              <a:pPr>
                <a:defRPr/>
              </a:pPr>
              <a:t>2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52463" y="0"/>
            <a:ext cx="7772400" cy="674688"/>
          </a:xfrm>
        </p:spPr>
        <p:txBody>
          <a:bodyPr/>
          <a:lstStyle/>
          <a:p>
            <a:r>
              <a:rPr lang="es-ES_tradnl" b="1" smtClean="0">
                <a:solidFill>
                  <a:schemeClr val="accent2"/>
                </a:solidFill>
              </a:rPr>
              <a:t>Diagramas P&amp;ID</a:t>
            </a:r>
          </a:p>
        </p:txBody>
      </p:sp>
      <p:pic>
        <p:nvPicPr>
          <p:cNvPr id="19459" name="Picture 3" descr="pi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712788"/>
            <a:ext cx="8485188" cy="614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73100" y="255588"/>
            <a:ext cx="7772400" cy="1143000"/>
          </a:xfrm>
        </p:spPr>
        <p:txBody>
          <a:bodyPr/>
          <a:lstStyle/>
          <a:p>
            <a:r>
              <a:rPr lang="es-ES_tradnl" b="1" smtClean="0">
                <a:solidFill>
                  <a:schemeClr val="accent2"/>
                </a:solidFill>
              </a:rPr>
              <a:t>Un intercambiador</a:t>
            </a:r>
          </a:p>
        </p:txBody>
      </p:sp>
      <p:pic>
        <p:nvPicPr>
          <p:cNvPr id="20483" name="Picture 3" descr="pid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9038" y="1411288"/>
            <a:ext cx="5757862" cy="530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Distribución de los equipos en una planta.</a:t>
            </a:r>
          </a:p>
          <a:p>
            <a:r>
              <a:rPr lang="es-ES" dirty="0" smtClean="0"/>
              <a:t>Indicaciones</a:t>
            </a:r>
          </a:p>
          <a:p>
            <a:pPr lvl="1" algn="just"/>
            <a:r>
              <a:rPr lang="es-ES" sz="2400" dirty="0" smtClean="0"/>
              <a:t>Zona de recepción de materia prima.</a:t>
            </a:r>
          </a:p>
          <a:p>
            <a:pPr lvl="1" algn="just"/>
            <a:r>
              <a:rPr lang="es-ES" sz="2400" dirty="0" smtClean="0"/>
              <a:t>Zona de almacenamiento de producto terminado.</a:t>
            </a:r>
          </a:p>
          <a:p>
            <a:pPr lvl="1" algn="just"/>
            <a:r>
              <a:rPr lang="es-ES" sz="2400" dirty="0" smtClean="0"/>
              <a:t>Debe existir espacio para que circulen vehículos</a:t>
            </a:r>
          </a:p>
          <a:p>
            <a:pPr lvl="1" algn="just"/>
            <a:r>
              <a:rPr lang="es-ES" sz="2400" dirty="0" smtClean="0"/>
              <a:t>Las operaciones y reactivos inflamables deben estar protegidos</a:t>
            </a:r>
          </a:p>
          <a:p>
            <a:pPr lvl="1"/>
            <a:r>
              <a:rPr lang="es-ES" sz="2400" dirty="0" smtClean="0"/>
              <a:t>Zona de caldera y subestaciones </a:t>
            </a:r>
            <a:r>
              <a:rPr lang="es-ES" sz="2400" dirty="0" smtClean="0"/>
              <a:t>eléctricas </a:t>
            </a:r>
            <a:r>
              <a:rPr lang="es-ES" sz="2400" dirty="0" smtClean="0"/>
              <a:t>deben estar  alejadas del proceso.</a:t>
            </a:r>
            <a:endParaRPr lang="es-ES" sz="2400" dirty="0" smtClean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dirty="0" smtClean="0"/>
              <a:t>TALLER DE DISEÑO IQ-58B  BT-65A 2010</a:t>
            </a:r>
            <a:endParaRPr lang="es-ES_tradnl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u="sng" dirty="0" err="1" smtClean="0">
                <a:solidFill>
                  <a:schemeClr val="accent2"/>
                </a:solidFill>
              </a:rPr>
              <a:t>Layout</a:t>
            </a:r>
            <a:endParaRPr lang="es-ES_tradnl" b="1" u="sng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  <p:grpSp>
        <p:nvGrpSpPr>
          <p:cNvPr id="41988" name="Group 4"/>
          <p:cNvGrpSpPr>
            <a:grpSpLocks noChangeAspect="1"/>
          </p:cNvGrpSpPr>
          <p:nvPr/>
        </p:nvGrpSpPr>
        <p:grpSpPr bwMode="auto">
          <a:xfrm>
            <a:off x="1214438" y="3857625"/>
            <a:ext cx="4732337" cy="2238375"/>
            <a:chOff x="765" y="2430"/>
            <a:chExt cx="2981" cy="1410"/>
          </a:xfrm>
          <a:scene3d>
            <a:camera prst="orthographicFront">
              <a:rot lat="5400000" lon="0" rev="0"/>
            </a:camera>
            <a:lightRig rig="threePt" dir="t"/>
          </a:scene3d>
        </p:grpSpPr>
        <p:sp>
          <p:nvSpPr>
            <p:cNvPr id="41987" name="AutoShape 3"/>
            <p:cNvSpPr>
              <a:spLocks noChangeAspect="1" noChangeArrowheads="1" noTextEdit="1"/>
            </p:cNvSpPr>
            <p:nvPr/>
          </p:nvSpPr>
          <p:spPr bwMode="auto">
            <a:xfrm>
              <a:off x="765" y="2430"/>
              <a:ext cx="2981" cy="1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pic>
          <p:nvPicPr>
            <p:cNvPr id="41989" name="Picture 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65" y="2430"/>
              <a:ext cx="2984" cy="14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9" name="8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1687030" y="-900112"/>
            <a:ext cx="5769940" cy="865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0"/>
            <a:ext cx="7772400" cy="1143000"/>
          </a:xfrm>
        </p:spPr>
        <p:txBody>
          <a:bodyPr/>
          <a:lstStyle/>
          <a:p>
            <a:r>
              <a:rPr lang="es-ES_tradnl" smtClean="0"/>
              <a:t>Plano Layout</a:t>
            </a:r>
            <a:endParaRPr lang="es-CL" smtClean="0"/>
          </a:p>
        </p:txBody>
      </p:sp>
      <p:pic>
        <p:nvPicPr>
          <p:cNvPr id="88071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3030" t="10342" r="3030" b="9508"/>
          <a:stretch>
            <a:fillRect/>
          </a:stretch>
        </p:blipFill>
        <p:spPr>
          <a:xfrm>
            <a:off x="684213" y="1003300"/>
            <a:ext cx="7488237" cy="5848350"/>
          </a:xfrm>
        </p:spPr>
      </p:pic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8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04800"/>
            <a:ext cx="7924800" cy="466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457200" y="5562600"/>
            <a:ext cx="815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b="1">
                <a:solidFill>
                  <a:srgbClr val="990000"/>
                </a:solidFill>
              </a:rPr>
              <a:t>Esquema del Proceso LIX-SX-EW, Radomiro Tomic</a:t>
            </a:r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u="sng" smtClean="0"/>
              <a:t>Otros diagramas y  planos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 smtClean="0"/>
              <a:t>Plano </a:t>
            </a:r>
            <a:r>
              <a:rPr lang="es-ES_tradnl" dirty="0" smtClean="0"/>
              <a:t>Mecánico Planta</a:t>
            </a:r>
          </a:p>
          <a:p>
            <a:r>
              <a:rPr lang="es-ES_tradnl" dirty="0" smtClean="0"/>
              <a:t>Plano Mecánico Elevación</a:t>
            </a:r>
          </a:p>
          <a:p>
            <a:r>
              <a:rPr lang="es-ES_tradnl" dirty="0" smtClean="0"/>
              <a:t>Plano Eléctrico</a:t>
            </a:r>
          </a:p>
          <a:p>
            <a:r>
              <a:rPr lang="es-ES_tradnl" dirty="0" smtClean="0"/>
              <a:t>Plano Isométrico</a:t>
            </a:r>
            <a:endParaRPr lang="es-CL" dirty="0" smtClean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0"/>
            <a:ext cx="7772400" cy="1143000"/>
          </a:xfrm>
        </p:spPr>
        <p:txBody>
          <a:bodyPr/>
          <a:lstStyle/>
          <a:p>
            <a:r>
              <a:rPr lang="es-ES_tradnl" smtClean="0"/>
              <a:t>Plano Mecánico Planta</a:t>
            </a:r>
            <a:endParaRPr lang="es-CL" smtClean="0"/>
          </a:p>
        </p:txBody>
      </p:sp>
      <p:pic>
        <p:nvPicPr>
          <p:cNvPr id="90117" name="Picture 5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 l="12921" t="18784" r="12920" b="19025"/>
          <a:stretch>
            <a:fillRect/>
          </a:stretch>
        </p:blipFill>
        <p:spPr>
          <a:xfrm>
            <a:off x="395288" y="784225"/>
            <a:ext cx="7777162" cy="6073775"/>
          </a:xfrm>
          <a:noFill/>
        </p:spPr>
      </p:pic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0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0"/>
            <a:ext cx="7772400" cy="1143000"/>
          </a:xfrm>
        </p:spPr>
        <p:txBody>
          <a:bodyPr/>
          <a:lstStyle/>
          <a:p>
            <a:r>
              <a:rPr lang="es-ES_tradnl" smtClean="0"/>
              <a:t>Plano Mecánico Elevación</a:t>
            </a:r>
            <a:endParaRPr lang="es-CL" smtClean="0"/>
          </a:p>
        </p:txBody>
      </p:sp>
      <p:pic>
        <p:nvPicPr>
          <p:cNvPr id="91141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3030" t="10342" r="2020" b="10800"/>
          <a:stretch>
            <a:fillRect/>
          </a:stretch>
        </p:blipFill>
        <p:spPr>
          <a:xfrm>
            <a:off x="611188" y="946150"/>
            <a:ext cx="7489825" cy="5848350"/>
          </a:xfrm>
        </p:spPr>
      </p:pic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1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0"/>
            <a:ext cx="7772400" cy="1143000"/>
          </a:xfrm>
        </p:spPr>
        <p:txBody>
          <a:bodyPr/>
          <a:lstStyle/>
          <a:p>
            <a:r>
              <a:rPr lang="es-ES_tradnl" smtClean="0"/>
              <a:t>Plano Eléctrico</a:t>
            </a:r>
            <a:endParaRPr lang="es-CL" smtClean="0"/>
          </a:p>
        </p:txBody>
      </p:sp>
      <p:pic>
        <p:nvPicPr>
          <p:cNvPr id="92165" name="Picture 5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 l="41052" t="9430" r="4297" b="11086"/>
          <a:stretch>
            <a:fillRect/>
          </a:stretch>
        </p:blipFill>
        <p:spPr>
          <a:xfrm>
            <a:off x="539750" y="890588"/>
            <a:ext cx="7561263" cy="5903912"/>
          </a:xfrm>
          <a:noFill/>
        </p:spPr>
      </p:pic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700213"/>
            <a:ext cx="7772400" cy="1143000"/>
          </a:xfrm>
        </p:spPr>
        <p:txBody>
          <a:bodyPr/>
          <a:lstStyle/>
          <a:p>
            <a:r>
              <a:rPr lang="es-CL" sz="4000" dirty="0" smtClean="0"/>
              <a:t>DIAGRAMAS DE ENTRADA (INPUT) Y SALIDA (OUTPUT)</a:t>
            </a:r>
            <a:br>
              <a:rPr lang="es-CL" sz="4000" dirty="0" smtClean="0"/>
            </a:br>
            <a:r>
              <a:rPr lang="es-CL" sz="4000" dirty="0" smtClean="0"/>
              <a:t/>
            </a:r>
            <a:br>
              <a:rPr lang="es-CL" sz="4000" dirty="0" smtClean="0"/>
            </a:br>
            <a:r>
              <a:rPr lang="es-CL" sz="4000" dirty="0" smtClean="0"/>
              <a:t>DIAGRAMA I-O</a:t>
            </a: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CL" smtClean="0"/>
          </a:p>
        </p:txBody>
      </p:sp>
      <p:pic>
        <p:nvPicPr>
          <p:cNvPr id="84996" name="Picture 4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 l="10101" t="15514" r="10101" b="15971"/>
          <a:stretch>
            <a:fillRect/>
          </a:stretch>
        </p:blipFill>
        <p:spPr>
          <a:xfrm>
            <a:off x="755650" y="1009650"/>
            <a:ext cx="7488238" cy="5848350"/>
          </a:xfrm>
          <a:noFill/>
        </p:spPr>
      </p:pic>
      <p:sp>
        <p:nvSpPr>
          <p:cNvPr id="27652" name="Rectangle 7"/>
          <p:cNvSpPr>
            <a:spLocks noChangeArrowheads="1"/>
          </p:cNvSpPr>
          <p:nvPr/>
        </p:nvSpPr>
        <p:spPr bwMode="auto">
          <a:xfrm>
            <a:off x="684213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4400">
                <a:solidFill>
                  <a:schemeClr val="tx2"/>
                </a:solidFill>
              </a:rPr>
              <a:t>Plano Isométrico</a:t>
            </a:r>
            <a:endParaRPr lang="es-CL" sz="4400">
              <a:solidFill>
                <a:schemeClr val="tx2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4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142984"/>
          <a:ext cx="8329642" cy="53578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407196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 smtClean="0">
                <a:solidFill>
                  <a:schemeClr val="tx1"/>
                </a:solidFill>
              </a:rPr>
              <a:t>Que se debe aprender</a:t>
            </a:r>
            <a:endParaRPr lang="es-ES" sz="3300" dirty="0">
              <a:solidFill>
                <a:schemeClr val="tx1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71798-3971-4BA5-83B6-E9B6469932C1}" type="slidenum">
              <a:rPr lang="es-ES" smtClean="0"/>
              <a:pPr>
                <a:defRPr/>
              </a:pPr>
              <a:t>31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5229225"/>
            <a:ext cx="7239000" cy="1295400"/>
          </a:xfrm>
        </p:spPr>
        <p:txBody>
          <a:bodyPr/>
          <a:lstStyle/>
          <a:p>
            <a:r>
              <a:rPr lang="es-ES" sz="2400" b="1" smtClean="0">
                <a:solidFill>
                  <a:schemeClr val="accent2"/>
                </a:solidFill>
              </a:rPr>
              <a:t>DIAGRAMA GENERAL ENTRADA-SALIDA </a:t>
            </a:r>
            <a:br>
              <a:rPr lang="es-ES" sz="2400" b="1" smtClean="0">
                <a:solidFill>
                  <a:schemeClr val="accent2"/>
                </a:solidFill>
              </a:rPr>
            </a:br>
            <a:r>
              <a:rPr lang="es-ES" sz="2400" b="1" smtClean="0">
                <a:solidFill>
                  <a:schemeClr val="accent2"/>
                </a:solidFill>
              </a:rPr>
              <a:t>PROCESO HIDROMETALURGICO DEL COBRE</a:t>
            </a:r>
            <a:r>
              <a:rPr lang="es-ES" sz="2400" b="1" smtClean="0"/>
              <a:t/>
            </a:r>
            <a:br>
              <a:rPr lang="es-ES" sz="2400" b="1" smtClean="0"/>
            </a:br>
            <a:endParaRPr lang="es-ES_tradnl" b="1" smtClean="0"/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395288" y="609600"/>
          <a:ext cx="7910512" cy="4125913"/>
        </p:xfrm>
        <a:graphic>
          <a:graphicData uri="http://schemas.openxmlformats.org/presentationml/2006/ole">
            <p:oleObj spid="_x0000_s1026" name="Imagen de mapa de bits" r:id="rId3" imgW="6171429" imgH="3219899" progId="Paint.Picture">
              <p:embed/>
            </p:oleObj>
          </a:graphicData>
        </a:graphic>
      </p:graphicFrame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2400" b="1" smtClean="0">
                <a:solidFill>
                  <a:schemeClr val="accent2"/>
                </a:solidFill>
              </a:rPr>
              <a:t>DIAGRAMA GENERAL ENTRADA-SALIDA </a:t>
            </a:r>
            <a:br>
              <a:rPr lang="es-ES" sz="2400" b="1" smtClean="0">
                <a:solidFill>
                  <a:schemeClr val="accent2"/>
                </a:solidFill>
              </a:rPr>
            </a:br>
            <a:r>
              <a:rPr lang="es-ES" sz="2400" b="1" smtClean="0">
                <a:solidFill>
                  <a:schemeClr val="accent2"/>
                </a:solidFill>
              </a:rPr>
              <a:t>PROCESO DE PRODUCCION DE BIOMASA (LEVADURAS)</a:t>
            </a:r>
            <a:r>
              <a:rPr lang="es-ES" sz="2400" b="1" smtClean="0"/>
              <a:t/>
            </a:r>
            <a:br>
              <a:rPr lang="es-ES" sz="2400" b="1" smtClean="0"/>
            </a:br>
            <a:endParaRPr lang="es-ES_tradnl" b="1" smtClean="0"/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>
            <p:ph idx="1"/>
          </p:nvPr>
        </p:nvGraphicFramePr>
        <p:xfrm>
          <a:off x="684213" y="1989138"/>
          <a:ext cx="6875462" cy="3752850"/>
        </p:xfrm>
        <a:graphic>
          <a:graphicData uri="http://schemas.openxmlformats.org/presentationml/2006/ole">
            <p:oleObj spid="_x0000_s2050" name="Imagen de mapa de bits" r:id="rId3" imgW="5723810" imgH="3123810" progId="Paint.Picture">
              <p:embed/>
            </p:oleObj>
          </a:graphicData>
        </a:graphic>
      </p:graphicFrame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/>
          </p:nvPr>
        </p:nvSpPr>
        <p:spPr>
          <a:xfrm>
            <a:off x="827088" y="0"/>
            <a:ext cx="7772400" cy="1143000"/>
          </a:xfrm>
          <a:noFill/>
        </p:spPr>
        <p:txBody>
          <a:bodyPr/>
          <a:lstStyle/>
          <a:p>
            <a:r>
              <a:rPr lang="es-CL" dirty="0" smtClean="0"/>
              <a:t>DIAGRAMAS DE BLOQUES</a:t>
            </a:r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79400" y="1306513"/>
            <a:ext cx="8078814" cy="4114800"/>
          </a:xfrm>
          <a:noFill/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es-ES_tradnl" sz="3600" b="1" u="sng" dirty="0" smtClean="0">
                <a:solidFill>
                  <a:schemeClr val="accent2"/>
                </a:solidFill>
                <a:latin typeface="Comic Sans MS" pitchFamily="66" charset="0"/>
              </a:rPr>
              <a:t>Convenciones</a:t>
            </a:r>
          </a:p>
          <a:p>
            <a:pPr algn="ctr">
              <a:lnSpc>
                <a:spcPct val="80000"/>
              </a:lnSpc>
              <a:buFontTx/>
              <a:buNone/>
            </a:pPr>
            <a:endParaRPr lang="es-ES_tradnl" sz="2000" b="1" u="sng" dirty="0" smtClean="0">
              <a:solidFill>
                <a:schemeClr val="accent2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es-ES_tradnl" sz="2800" b="1" dirty="0" smtClean="0">
                <a:solidFill>
                  <a:schemeClr val="accent2"/>
                </a:solidFill>
                <a:latin typeface="Comic Sans MS" pitchFamily="66" charset="0"/>
              </a:rPr>
              <a:t>Cada operación se representa por un </a:t>
            </a:r>
            <a:r>
              <a:rPr lang="es-ES_tradnl" sz="2800" b="1" dirty="0" smtClean="0">
                <a:solidFill>
                  <a:schemeClr val="accent2"/>
                </a:solidFill>
                <a:latin typeface="Comic Sans MS" pitchFamily="66" charset="0"/>
              </a:rPr>
              <a:t>bloque.</a:t>
            </a:r>
            <a:endParaRPr lang="es-ES_tradnl" sz="2800" b="1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algn="just">
              <a:lnSpc>
                <a:spcPct val="80000"/>
              </a:lnSpc>
            </a:pPr>
            <a:r>
              <a:rPr lang="es-ES_tradnl" sz="2800" b="1" dirty="0" smtClean="0">
                <a:solidFill>
                  <a:schemeClr val="accent2"/>
                </a:solidFill>
                <a:latin typeface="Comic Sans MS" pitchFamily="66" charset="0"/>
              </a:rPr>
              <a:t>Las corrientes de flujo principal se representan por líneas flechadas en la dirección del flujo.</a:t>
            </a:r>
          </a:p>
          <a:p>
            <a:pPr algn="just">
              <a:lnSpc>
                <a:spcPct val="80000"/>
              </a:lnSpc>
            </a:pPr>
            <a:r>
              <a:rPr lang="es-ES_tradnl" sz="2800" b="1" dirty="0" smtClean="0">
                <a:solidFill>
                  <a:schemeClr val="accent2"/>
                </a:solidFill>
                <a:latin typeface="Comic Sans MS" pitchFamily="66" charset="0"/>
              </a:rPr>
              <a:t>Los flujos van desde la izquierda a la derecha del diagrama.</a:t>
            </a:r>
          </a:p>
          <a:p>
            <a:pPr algn="just">
              <a:lnSpc>
                <a:spcPct val="80000"/>
              </a:lnSpc>
            </a:pPr>
            <a:r>
              <a:rPr lang="es-ES_tradnl" sz="2800" b="1" dirty="0" smtClean="0">
                <a:solidFill>
                  <a:schemeClr val="accent2"/>
                </a:solidFill>
                <a:latin typeface="Comic Sans MS" pitchFamily="66" charset="0"/>
              </a:rPr>
              <a:t>Se incluye la información crítica para entender el </a:t>
            </a:r>
            <a:r>
              <a:rPr lang="es-ES_tradnl" sz="2800" b="1" dirty="0" smtClean="0">
                <a:solidFill>
                  <a:schemeClr val="accent2"/>
                </a:solidFill>
                <a:latin typeface="Comic Sans MS" pitchFamily="66" charset="0"/>
              </a:rPr>
              <a:t>procesos.</a:t>
            </a:r>
            <a:endParaRPr lang="es-ES_tradnl" sz="2800" b="1" dirty="0" smtClean="0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5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53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53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53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553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95288" y="5357826"/>
            <a:ext cx="87487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3200" dirty="0">
                <a:solidFill>
                  <a:schemeClr val="accent2"/>
                </a:solidFill>
              </a:rPr>
              <a:t>Diagrama de Bloques de producción de Biomasa</a:t>
            </a:r>
            <a:endParaRPr lang="es-ES_tradnl" sz="4400" dirty="0">
              <a:solidFill>
                <a:schemeClr val="tx2"/>
              </a:solidFill>
            </a:endParaRPr>
          </a:p>
        </p:txBody>
      </p:sp>
      <p:graphicFrame>
        <p:nvGraphicFramePr>
          <p:cNvPr id="3074" name="Object 5"/>
          <p:cNvGraphicFramePr>
            <a:graphicFrameLocks noChangeAspect="1"/>
          </p:cNvGraphicFramePr>
          <p:nvPr/>
        </p:nvGraphicFramePr>
        <p:xfrm>
          <a:off x="395288" y="549275"/>
          <a:ext cx="8497887" cy="4924425"/>
        </p:xfrm>
        <a:graphic>
          <a:graphicData uri="http://schemas.openxmlformats.org/presentationml/2006/ole">
            <p:oleObj spid="_x0000_s3074" name="Imagen de mapa de bits" r:id="rId3" imgW="7411485" imgH="4296375" progId="Paint.Picture">
              <p:embed/>
            </p:oleObj>
          </a:graphicData>
        </a:graphic>
      </p:graphicFrame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0"/>
            <a:ext cx="7772400" cy="1143000"/>
          </a:xfrm>
          <a:noFill/>
        </p:spPr>
        <p:txBody>
          <a:bodyPr/>
          <a:lstStyle/>
          <a:p>
            <a:r>
              <a:rPr lang="es-CL" dirty="0" smtClean="0"/>
              <a:t>DIAGRAMAS DE FLUJO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8572528" cy="4114800"/>
          </a:xfrm>
          <a:noFill/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es-ES_tradnl" sz="2800" u="sng" dirty="0" smtClean="0">
                <a:solidFill>
                  <a:schemeClr val="accent2"/>
                </a:solidFill>
                <a:latin typeface="Comic Sans MS" pitchFamily="66" charset="0"/>
              </a:rPr>
              <a:t>Convenciones</a:t>
            </a:r>
          </a:p>
          <a:p>
            <a:pPr algn="just">
              <a:lnSpc>
                <a:spcPct val="80000"/>
              </a:lnSpc>
            </a:pPr>
            <a:endParaRPr lang="es-ES_tradnl" sz="24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algn="just">
              <a:lnSpc>
                <a:spcPct val="80000"/>
              </a:lnSpc>
            </a:pPr>
            <a:r>
              <a:rPr lang="es-ES_tradnl" sz="2400" dirty="0" smtClean="0">
                <a:solidFill>
                  <a:schemeClr val="accent2"/>
                </a:solidFill>
                <a:latin typeface="Comic Sans MS" pitchFamily="66" charset="0"/>
              </a:rPr>
              <a:t>Se </a:t>
            </a:r>
            <a:r>
              <a:rPr lang="es-ES_tradnl" sz="2400" dirty="0" smtClean="0">
                <a:solidFill>
                  <a:schemeClr val="accent2"/>
                </a:solidFill>
                <a:latin typeface="Comic Sans MS" pitchFamily="66" charset="0"/>
              </a:rPr>
              <a:t>representan TODOS los equipos de proceso junto son su descripción. Cada equipo tiene un número y un nombre.</a:t>
            </a:r>
          </a:p>
          <a:p>
            <a:pPr algn="just">
              <a:lnSpc>
                <a:spcPct val="80000"/>
              </a:lnSpc>
              <a:buFontTx/>
              <a:buNone/>
            </a:pPr>
            <a:endParaRPr lang="es-ES_tradnl" sz="24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algn="just">
              <a:lnSpc>
                <a:spcPct val="80000"/>
              </a:lnSpc>
            </a:pPr>
            <a:r>
              <a:rPr lang="es-ES_tradnl" sz="2400" dirty="0" smtClean="0">
                <a:solidFill>
                  <a:schemeClr val="accent2"/>
                </a:solidFill>
                <a:latin typeface="Comic Sans MS" pitchFamily="66" charset="0"/>
              </a:rPr>
              <a:t>Todas las corrientes de proceso tienen un número.</a:t>
            </a:r>
          </a:p>
          <a:p>
            <a:pPr algn="just">
              <a:lnSpc>
                <a:spcPct val="80000"/>
              </a:lnSpc>
              <a:buFontTx/>
              <a:buNone/>
            </a:pPr>
            <a:endParaRPr lang="es-ES_tradnl" sz="24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algn="just">
              <a:lnSpc>
                <a:spcPct val="80000"/>
              </a:lnSpc>
            </a:pPr>
            <a:r>
              <a:rPr lang="es-ES_tradnl" sz="2400" dirty="0" smtClean="0">
                <a:solidFill>
                  <a:schemeClr val="accent2"/>
                </a:solidFill>
                <a:latin typeface="Comic Sans MS" pitchFamily="66" charset="0"/>
              </a:rPr>
              <a:t>Se debe incluir una descripción de las condiciones (temperatura, presión), flujos y composición química, ya sea en el diagrama o una TABLA adjunta.</a:t>
            </a:r>
          </a:p>
          <a:p>
            <a:pPr>
              <a:lnSpc>
                <a:spcPct val="80000"/>
              </a:lnSpc>
              <a:buFontTx/>
              <a:buNone/>
            </a:pPr>
            <a:endParaRPr lang="es-ES_tradnl" sz="2400" dirty="0" smtClean="0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786050" y="6072206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24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0"/>
            <a:ext cx="7772400" cy="1143000"/>
          </a:xfrm>
          <a:noFill/>
        </p:spPr>
        <p:txBody>
          <a:bodyPr/>
          <a:lstStyle/>
          <a:p>
            <a:r>
              <a:rPr lang="es-CL" dirty="0" smtClean="0"/>
              <a:t>DIAGRAMAS DE FLUJO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1214422"/>
            <a:ext cx="8072494" cy="4114800"/>
          </a:xfrm>
          <a:noFill/>
        </p:spPr>
        <p:txBody>
          <a:bodyPr/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es-ES_tradnl" sz="2800" u="sng" dirty="0" smtClean="0">
                <a:solidFill>
                  <a:schemeClr val="accent2"/>
                </a:solidFill>
                <a:latin typeface="Comic Sans MS" pitchFamily="66" charset="0"/>
              </a:rPr>
              <a:t>Convenciones</a:t>
            </a:r>
          </a:p>
          <a:p>
            <a:pPr algn="just">
              <a:lnSpc>
                <a:spcPct val="80000"/>
              </a:lnSpc>
              <a:buFontTx/>
              <a:buNone/>
            </a:pPr>
            <a:endParaRPr lang="es-ES_tradnl" sz="24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algn="just">
              <a:lnSpc>
                <a:spcPct val="80000"/>
              </a:lnSpc>
            </a:pPr>
            <a:r>
              <a:rPr lang="es-ES_tradnl" sz="2400" dirty="0" smtClean="0">
                <a:solidFill>
                  <a:schemeClr val="accent2"/>
                </a:solidFill>
                <a:latin typeface="Comic Sans MS" pitchFamily="66" charset="0"/>
              </a:rPr>
              <a:t>Se deben representar TODAS las corrientes de servicios (vapor, aire, calefacción, etc.) que se alimentan a cada equipo de proceso.</a:t>
            </a:r>
          </a:p>
          <a:p>
            <a:pPr algn="just">
              <a:lnSpc>
                <a:spcPct val="80000"/>
              </a:lnSpc>
              <a:buFontTx/>
              <a:buNone/>
            </a:pPr>
            <a:endParaRPr lang="es-ES_tradnl" sz="24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algn="just">
              <a:lnSpc>
                <a:spcPct val="80000"/>
              </a:lnSpc>
            </a:pPr>
            <a:r>
              <a:rPr lang="es-ES_tradnl" sz="2400" dirty="0" smtClean="0">
                <a:solidFill>
                  <a:schemeClr val="accent2"/>
                </a:solidFill>
                <a:latin typeface="Comic Sans MS" pitchFamily="66" charset="0"/>
              </a:rPr>
              <a:t>Se deben representar los </a:t>
            </a:r>
            <a:r>
              <a:rPr lang="es-ES_tradnl" sz="2400" dirty="0" err="1" smtClean="0">
                <a:solidFill>
                  <a:schemeClr val="accent2"/>
                </a:solidFill>
                <a:latin typeface="Comic Sans MS" pitchFamily="66" charset="0"/>
              </a:rPr>
              <a:t>loops</a:t>
            </a:r>
            <a:r>
              <a:rPr lang="es-ES_tradnl" sz="2400" dirty="0" smtClean="0">
                <a:solidFill>
                  <a:schemeClr val="accent2"/>
                </a:solidFill>
                <a:latin typeface="Comic Sans MS" pitchFamily="66" charset="0"/>
              </a:rPr>
              <a:t> de control básicos que aseguran la estabilidad de las condiciones del proceso durante la operación normal.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7" grpId="0" build="p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783</TotalTime>
  <Words>917</Words>
  <Application>Microsoft PowerPoint</Application>
  <PresentationFormat>Presentación en pantalla (4:3)</PresentationFormat>
  <Paragraphs>172</Paragraphs>
  <Slides>31</Slides>
  <Notes>2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7" baseType="lpstr">
      <vt:lpstr>Times New Roman</vt:lpstr>
      <vt:lpstr>Arial</vt:lpstr>
      <vt:lpstr>Calibri</vt:lpstr>
      <vt:lpstr>Comic Sans MS</vt:lpstr>
      <vt:lpstr>Diseño predeterminado</vt:lpstr>
      <vt:lpstr>Imagen de mapa de bits</vt:lpstr>
      <vt:lpstr>Diapositiva 1</vt:lpstr>
      <vt:lpstr>Diapositiva 2</vt:lpstr>
      <vt:lpstr>DIAGRAMAS DE ENTRADA (INPUT) Y SALIDA (OUTPUT)  DIAGRAMA I-O</vt:lpstr>
      <vt:lpstr>DIAGRAMA GENERAL ENTRADA-SALIDA  PROCESO HIDROMETALURGICO DEL COBRE </vt:lpstr>
      <vt:lpstr>DIAGRAMA GENERAL ENTRADA-SALIDA  PROCESO DE PRODUCCION DE BIOMASA (LEVADURAS) </vt:lpstr>
      <vt:lpstr>DIAGRAMAS DE BLOQUES</vt:lpstr>
      <vt:lpstr>Diapositiva 7</vt:lpstr>
      <vt:lpstr>DIAGRAMAS DE FLUJO</vt:lpstr>
      <vt:lpstr>DIAGRAMAS DE FLUJO</vt:lpstr>
      <vt:lpstr>   </vt:lpstr>
      <vt:lpstr>Diapositiva 11</vt:lpstr>
      <vt:lpstr>Convenciones para la identificación de equipos</vt:lpstr>
      <vt:lpstr>Numeración de los equipos</vt:lpstr>
      <vt:lpstr>Información para las corrientes de flujo</vt:lpstr>
      <vt:lpstr>Convenciones para la identificación de las corrientes en los diagramas</vt:lpstr>
      <vt:lpstr>Diapositiva 16</vt:lpstr>
      <vt:lpstr>Diagramas P&amp;ID Convenciones</vt:lpstr>
      <vt:lpstr>Convenciones para los Instrumentos en los P&amp;ID</vt:lpstr>
      <vt:lpstr>Diapositiva 19</vt:lpstr>
      <vt:lpstr>Diagramas P&amp;ID</vt:lpstr>
      <vt:lpstr>Un intercambiador</vt:lpstr>
      <vt:lpstr>Layout</vt:lpstr>
      <vt:lpstr>Diapositiva 23</vt:lpstr>
      <vt:lpstr>Plano Layout</vt:lpstr>
      <vt:lpstr>Diapositiva 25</vt:lpstr>
      <vt:lpstr>Otros diagramas y  planos</vt:lpstr>
      <vt:lpstr>Plano Mecánico Planta</vt:lpstr>
      <vt:lpstr>Plano Mecánico Elevación</vt:lpstr>
      <vt:lpstr>Plano Eléctrico</vt:lpstr>
      <vt:lpstr>Diapositiva 30</vt:lpstr>
      <vt:lpstr>Diapositiva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Principios y Metodología de Modelación</dc:title>
  <dc:creator>Miguel</dc:creator>
  <cp:lastModifiedBy>marilen</cp:lastModifiedBy>
  <cp:revision>74</cp:revision>
  <cp:lastPrinted>2000-11-24T00:59:13Z</cp:lastPrinted>
  <dcterms:created xsi:type="dcterms:W3CDTF">1998-07-23T19:51:52Z</dcterms:created>
  <dcterms:modified xsi:type="dcterms:W3CDTF">2010-08-15T21:27:50Z</dcterms:modified>
</cp:coreProperties>
</file>