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826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A28EB7-8E5F-479F-B8D8-35D3F194900D}" type="doc">
      <dgm:prSet loTypeId="urn:microsoft.com/office/officeart/2005/8/layout/process1" loCatId="process" qsTypeId="urn:microsoft.com/office/officeart/2005/8/quickstyle/3d2" qsCatId="3D" csTypeId="urn:microsoft.com/office/officeart/2005/8/colors/accent1_5" csCatId="accent1" phldr="1"/>
      <dgm:spPr/>
    </dgm:pt>
    <dgm:pt modelId="{5FA445C5-0859-4798-82D8-A3C057DD1746}">
      <dgm:prSet phldrT="[Texto]"/>
      <dgm:spPr/>
      <dgm:t>
        <a:bodyPr/>
        <a:lstStyle/>
        <a:p>
          <a:r>
            <a:rPr lang="es-ES" dirty="0" smtClean="0"/>
            <a:t>n</a:t>
          </a:r>
          <a:endParaRPr lang="es-ES" dirty="0"/>
        </a:p>
      </dgm:t>
    </dgm:pt>
    <dgm:pt modelId="{A95322F7-5430-41F1-9615-9BA1A462ECAF}" type="parTrans" cxnId="{9E022B8A-0A73-4A35-B2A2-92CC157EA6CC}">
      <dgm:prSet/>
      <dgm:spPr/>
      <dgm:t>
        <a:bodyPr/>
        <a:lstStyle/>
        <a:p>
          <a:endParaRPr lang="es-ES"/>
        </a:p>
      </dgm:t>
    </dgm:pt>
    <dgm:pt modelId="{8FF5D278-D0AC-434F-8994-4EE51C1264F4}" type="sibTrans" cxnId="{9E022B8A-0A73-4A35-B2A2-92CC157EA6CC}">
      <dgm:prSet/>
      <dgm:spPr/>
      <dgm:t>
        <a:bodyPr/>
        <a:lstStyle/>
        <a:p>
          <a:endParaRPr lang="es-ES"/>
        </a:p>
      </dgm:t>
    </dgm:pt>
    <dgm:pt modelId="{5A2D3047-9834-44A8-9352-7D5F0376CD6B}">
      <dgm:prSet phldrT="[Texto]"/>
      <dgm:spPr/>
      <dgm:t>
        <a:bodyPr/>
        <a:lstStyle/>
        <a:p>
          <a:r>
            <a:rPr lang="es-ES" dirty="0" smtClean="0"/>
            <a:t>n-1</a:t>
          </a:r>
          <a:endParaRPr lang="es-ES" dirty="0"/>
        </a:p>
      </dgm:t>
    </dgm:pt>
    <dgm:pt modelId="{CDF5E3A6-B99F-4244-8530-479540B5E865}" type="parTrans" cxnId="{2BBFE5CB-7706-4370-ACA4-FCB961606074}">
      <dgm:prSet/>
      <dgm:spPr/>
      <dgm:t>
        <a:bodyPr/>
        <a:lstStyle/>
        <a:p>
          <a:endParaRPr lang="es-ES"/>
        </a:p>
      </dgm:t>
    </dgm:pt>
    <dgm:pt modelId="{53F4A94F-35E3-418D-8B7F-2CCACFACDAB6}" type="sibTrans" cxnId="{2BBFE5CB-7706-4370-ACA4-FCB961606074}">
      <dgm:prSet/>
      <dgm:spPr/>
      <dgm:t>
        <a:bodyPr/>
        <a:lstStyle/>
        <a:p>
          <a:endParaRPr lang="es-ES"/>
        </a:p>
      </dgm:t>
    </dgm:pt>
    <dgm:pt modelId="{5F9BDBA4-1CE9-40F4-9DC1-613974C12061}">
      <dgm:prSet phldrT="[Texto]"/>
      <dgm:spPr/>
      <dgm:t>
        <a:bodyPr/>
        <a:lstStyle/>
        <a:p>
          <a:r>
            <a:rPr lang="es-ES" dirty="0" smtClean="0"/>
            <a:t>2</a:t>
          </a:r>
          <a:endParaRPr lang="es-ES" dirty="0"/>
        </a:p>
      </dgm:t>
    </dgm:pt>
    <dgm:pt modelId="{3F28AACE-A3BF-4E6C-AC37-E7BE12DF1C00}" type="parTrans" cxnId="{942BA52D-803F-4D5A-9EA9-D54FC4084C9F}">
      <dgm:prSet/>
      <dgm:spPr/>
      <dgm:t>
        <a:bodyPr/>
        <a:lstStyle/>
        <a:p>
          <a:endParaRPr lang="es-ES"/>
        </a:p>
      </dgm:t>
    </dgm:pt>
    <dgm:pt modelId="{7DEBC44E-B778-4835-9706-8DBF59F53B0C}" type="sibTrans" cxnId="{942BA52D-803F-4D5A-9EA9-D54FC4084C9F}">
      <dgm:prSet/>
      <dgm:spPr/>
      <dgm:t>
        <a:bodyPr/>
        <a:lstStyle/>
        <a:p>
          <a:endParaRPr lang="es-ES"/>
        </a:p>
      </dgm:t>
    </dgm:pt>
    <dgm:pt modelId="{0D17FC73-AF52-4100-84F4-4E3D2F9BF147}">
      <dgm:prSet phldrT="[Texto]"/>
      <dgm:spPr/>
      <dgm:t>
        <a:bodyPr/>
        <a:lstStyle/>
        <a:p>
          <a:r>
            <a:rPr lang="es-ES" dirty="0" smtClean="0"/>
            <a:t>1</a:t>
          </a:r>
          <a:endParaRPr lang="es-ES" dirty="0"/>
        </a:p>
      </dgm:t>
    </dgm:pt>
    <dgm:pt modelId="{F4AEF838-15C6-420A-B179-781B905FB7F0}" type="parTrans" cxnId="{F2F0216D-405E-4192-8CF8-C49BE7BB1C61}">
      <dgm:prSet/>
      <dgm:spPr/>
      <dgm:t>
        <a:bodyPr/>
        <a:lstStyle/>
        <a:p>
          <a:endParaRPr lang="es-ES"/>
        </a:p>
      </dgm:t>
    </dgm:pt>
    <dgm:pt modelId="{B4391DCD-72BF-4B94-8EA1-16043C4C8B9C}" type="sibTrans" cxnId="{F2F0216D-405E-4192-8CF8-C49BE7BB1C61}">
      <dgm:prSet/>
      <dgm:spPr/>
      <dgm:t>
        <a:bodyPr/>
        <a:lstStyle/>
        <a:p>
          <a:endParaRPr lang="es-ES"/>
        </a:p>
      </dgm:t>
    </dgm:pt>
    <dgm:pt modelId="{D515B57D-F9C7-47C4-8BB4-B7FF9623478C}" type="pres">
      <dgm:prSet presAssocID="{D0A28EB7-8E5F-479F-B8D8-35D3F194900D}" presName="Name0" presStyleCnt="0">
        <dgm:presLayoutVars>
          <dgm:dir/>
          <dgm:resizeHandles val="exact"/>
        </dgm:presLayoutVars>
      </dgm:prSet>
      <dgm:spPr/>
    </dgm:pt>
    <dgm:pt modelId="{3F81ED71-2050-4A7D-8E15-B5C90D5E9CA9}" type="pres">
      <dgm:prSet presAssocID="{5FA445C5-0859-4798-82D8-A3C057DD1746}" presName="node" presStyleLbl="node1" presStyleIdx="0" presStyleCnt="4">
        <dgm:presLayoutVars>
          <dgm:bulletEnabled val="1"/>
        </dgm:presLayoutVars>
      </dgm:prSet>
      <dgm:spPr/>
    </dgm:pt>
    <dgm:pt modelId="{E39834BA-5AA5-4412-8E72-08D501376D3A}" type="pres">
      <dgm:prSet presAssocID="{8FF5D278-D0AC-434F-8994-4EE51C1264F4}" presName="sibTrans" presStyleLbl="sibTrans2D1" presStyleIdx="0" presStyleCnt="3" custFlipHor="1" custScaleX="103408" custLinFactNeighborX="-10015" custLinFactNeighborY="-78886"/>
      <dgm:spPr/>
    </dgm:pt>
    <dgm:pt modelId="{B5F8C7EF-A23D-4D45-8338-C4EFEB3A75C6}" type="pres">
      <dgm:prSet presAssocID="{8FF5D278-D0AC-434F-8994-4EE51C1264F4}" presName="connectorText" presStyleLbl="sibTrans2D1" presStyleIdx="0" presStyleCnt="3"/>
      <dgm:spPr/>
    </dgm:pt>
    <dgm:pt modelId="{DC5C25F3-C38E-4B81-87A7-AE99328CED59}" type="pres">
      <dgm:prSet presAssocID="{5A2D3047-9834-44A8-9352-7D5F0376CD6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2117F3-EEEE-4740-BC54-63EFEB4FD603}" type="pres">
      <dgm:prSet presAssocID="{53F4A94F-35E3-418D-8B7F-2CCACFACDAB6}" presName="sibTrans" presStyleLbl="sibTrans2D1" presStyleIdx="1" presStyleCnt="3" custFlipHor="1" custScaleX="88850" custLinFactNeighborX="-14766" custLinFactNeighborY="-78886"/>
      <dgm:spPr/>
    </dgm:pt>
    <dgm:pt modelId="{37028BFE-EFB3-43A5-BEE6-54A2BC8756B2}" type="pres">
      <dgm:prSet presAssocID="{53F4A94F-35E3-418D-8B7F-2CCACFACDAB6}" presName="connectorText" presStyleLbl="sibTrans2D1" presStyleIdx="1" presStyleCnt="3"/>
      <dgm:spPr/>
    </dgm:pt>
    <dgm:pt modelId="{9473B5D5-89B8-44B4-8DEB-1E39792017B6}" type="pres">
      <dgm:prSet presAssocID="{5F9BDBA4-1CE9-40F4-9DC1-613974C12061}" presName="node" presStyleLbl="node1" presStyleIdx="2" presStyleCnt="4">
        <dgm:presLayoutVars>
          <dgm:bulletEnabled val="1"/>
        </dgm:presLayoutVars>
      </dgm:prSet>
      <dgm:spPr/>
    </dgm:pt>
    <dgm:pt modelId="{DF9BFCAC-8A3B-4DDD-B933-8F490D958EAA}" type="pres">
      <dgm:prSet presAssocID="{7DEBC44E-B778-4835-9706-8DBF59F53B0C}" presName="sibTrans" presStyleLbl="sibTrans2D1" presStyleIdx="2" presStyleCnt="3" custFlipHor="1" custScaleX="118486" custLinFactNeighborX="-19517" custLinFactNeighborY="-78886"/>
      <dgm:spPr/>
    </dgm:pt>
    <dgm:pt modelId="{E60EFC87-86DA-4477-A48D-BDA8E3084F27}" type="pres">
      <dgm:prSet presAssocID="{7DEBC44E-B778-4835-9706-8DBF59F53B0C}" presName="connectorText" presStyleLbl="sibTrans2D1" presStyleIdx="2" presStyleCnt="3"/>
      <dgm:spPr/>
    </dgm:pt>
    <dgm:pt modelId="{951DF37F-A0E9-4B4A-9FE0-E395A107FFAB}" type="pres">
      <dgm:prSet presAssocID="{0D17FC73-AF52-4100-84F4-4E3D2F9BF147}" presName="node" presStyleLbl="node1" presStyleIdx="3" presStyleCnt="4">
        <dgm:presLayoutVars>
          <dgm:bulletEnabled val="1"/>
        </dgm:presLayoutVars>
      </dgm:prSet>
      <dgm:spPr/>
    </dgm:pt>
  </dgm:ptLst>
  <dgm:cxnLst>
    <dgm:cxn modelId="{942BA52D-803F-4D5A-9EA9-D54FC4084C9F}" srcId="{D0A28EB7-8E5F-479F-B8D8-35D3F194900D}" destId="{5F9BDBA4-1CE9-40F4-9DC1-613974C12061}" srcOrd="2" destOrd="0" parTransId="{3F28AACE-A3BF-4E6C-AC37-E7BE12DF1C00}" sibTransId="{7DEBC44E-B778-4835-9706-8DBF59F53B0C}"/>
    <dgm:cxn modelId="{F2F0216D-405E-4192-8CF8-C49BE7BB1C61}" srcId="{D0A28EB7-8E5F-479F-B8D8-35D3F194900D}" destId="{0D17FC73-AF52-4100-84F4-4E3D2F9BF147}" srcOrd="3" destOrd="0" parTransId="{F4AEF838-15C6-420A-B179-781B905FB7F0}" sibTransId="{B4391DCD-72BF-4B94-8EA1-16043C4C8B9C}"/>
    <dgm:cxn modelId="{8ABF3EEB-3C42-4B20-9294-2D0B6ED74C4A}" type="presOf" srcId="{5A2D3047-9834-44A8-9352-7D5F0376CD6B}" destId="{DC5C25F3-C38E-4B81-87A7-AE99328CED59}" srcOrd="0" destOrd="0" presId="urn:microsoft.com/office/officeart/2005/8/layout/process1"/>
    <dgm:cxn modelId="{21A2E028-E0F8-476D-A5D7-0100D2969827}" type="presOf" srcId="{7DEBC44E-B778-4835-9706-8DBF59F53B0C}" destId="{DF9BFCAC-8A3B-4DDD-B933-8F490D958EAA}" srcOrd="0" destOrd="0" presId="urn:microsoft.com/office/officeart/2005/8/layout/process1"/>
    <dgm:cxn modelId="{C165F37A-1B62-4355-851C-F079D78EB453}" type="presOf" srcId="{5F9BDBA4-1CE9-40F4-9DC1-613974C12061}" destId="{9473B5D5-89B8-44B4-8DEB-1E39792017B6}" srcOrd="0" destOrd="0" presId="urn:microsoft.com/office/officeart/2005/8/layout/process1"/>
    <dgm:cxn modelId="{0E61A7D0-7F20-45FC-94C4-92ED45CC76A3}" type="presOf" srcId="{53F4A94F-35E3-418D-8B7F-2CCACFACDAB6}" destId="{37028BFE-EFB3-43A5-BEE6-54A2BC8756B2}" srcOrd="1" destOrd="0" presId="urn:microsoft.com/office/officeart/2005/8/layout/process1"/>
    <dgm:cxn modelId="{1DF44318-4656-4F28-814C-E5F05D2962CD}" type="presOf" srcId="{53F4A94F-35E3-418D-8B7F-2CCACFACDAB6}" destId="{E22117F3-EEEE-4740-BC54-63EFEB4FD603}" srcOrd="0" destOrd="0" presId="urn:microsoft.com/office/officeart/2005/8/layout/process1"/>
    <dgm:cxn modelId="{052B64AF-F4D6-4475-A2CC-06B9177ACF29}" type="presOf" srcId="{7DEBC44E-B778-4835-9706-8DBF59F53B0C}" destId="{E60EFC87-86DA-4477-A48D-BDA8E3084F27}" srcOrd="1" destOrd="0" presId="urn:microsoft.com/office/officeart/2005/8/layout/process1"/>
    <dgm:cxn modelId="{B60A248D-7E27-4B59-A346-EC2C5201ED30}" type="presOf" srcId="{5FA445C5-0859-4798-82D8-A3C057DD1746}" destId="{3F81ED71-2050-4A7D-8E15-B5C90D5E9CA9}" srcOrd="0" destOrd="0" presId="urn:microsoft.com/office/officeart/2005/8/layout/process1"/>
    <dgm:cxn modelId="{380003D6-4CD8-422D-ADD9-4B8B67E5C6C2}" type="presOf" srcId="{8FF5D278-D0AC-434F-8994-4EE51C1264F4}" destId="{E39834BA-5AA5-4412-8E72-08D501376D3A}" srcOrd="0" destOrd="0" presId="urn:microsoft.com/office/officeart/2005/8/layout/process1"/>
    <dgm:cxn modelId="{11B16A93-6C3D-4C24-BDAF-7A9803FD9536}" type="presOf" srcId="{8FF5D278-D0AC-434F-8994-4EE51C1264F4}" destId="{B5F8C7EF-A23D-4D45-8338-C4EFEB3A75C6}" srcOrd="1" destOrd="0" presId="urn:microsoft.com/office/officeart/2005/8/layout/process1"/>
    <dgm:cxn modelId="{143976DC-F23A-43FB-9F93-6C8FE70D2B89}" type="presOf" srcId="{0D17FC73-AF52-4100-84F4-4E3D2F9BF147}" destId="{951DF37F-A0E9-4B4A-9FE0-E395A107FFAB}" srcOrd="0" destOrd="0" presId="urn:microsoft.com/office/officeart/2005/8/layout/process1"/>
    <dgm:cxn modelId="{77709AEB-75E2-43D7-8B58-DFF33B631B45}" type="presOf" srcId="{D0A28EB7-8E5F-479F-B8D8-35D3F194900D}" destId="{D515B57D-F9C7-47C4-8BB4-B7FF9623478C}" srcOrd="0" destOrd="0" presId="urn:microsoft.com/office/officeart/2005/8/layout/process1"/>
    <dgm:cxn modelId="{9E022B8A-0A73-4A35-B2A2-92CC157EA6CC}" srcId="{D0A28EB7-8E5F-479F-B8D8-35D3F194900D}" destId="{5FA445C5-0859-4798-82D8-A3C057DD1746}" srcOrd="0" destOrd="0" parTransId="{A95322F7-5430-41F1-9615-9BA1A462ECAF}" sibTransId="{8FF5D278-D0AC-434F-8994-4EE51C1264F4}"/>
    <dgm:cxn modelId="{2BBFE5CB-7706-4370-ACA4-FCB961606074}" srcId="{D0A28EB7-8E5F-479F-B8D8-35D3F194900D}" destId="{5A2D3047-9834-44A8-9352-7D5F0376CD6B}" srcOrd="1" destOrd="0" parTransId="{CDF5E3A6-B99F-4244-8530-479540B5E865}" sibTransId="{53F4A94F-35E3-418D-8B7F-2CCACFACDAB6}"/>
    <dgm:cxn modelId="{45C514D8-0177-402B-A31C-820610FDE3CD}" type="presParOf" srcId="{D515B57D-F9C7-47C4-8BB4-B7FF9623478C}" destId="{3F81ED71-2050-4A7D-8E15-B5C90D5E9CA9}" srcOrd="0" destOrd="0" presId="urn:microsoft.com/office/officeart/2005/8/layout/process1"/>
    <dgm:cxn modelId="{5DAE7BDC-21CD-4FA6-A1FD-5F9861FE6738}" type="presParOf" srcId="{D515B57D-F9C7-47C4-8BB4-B7FF9623478C}" destId="{E39834BA-5AA5-4412-8E72-08D501376D3A}" srcOrd="1" destOrd="0" presId="urn:microsoft.com/office/officeart/2005/8/layout/process1"/>
    <dgm:cxn modelId="{F0A24C9E-8DFB-42FC-9457-5B29051F9C3F}" type="presParOf" srcId="{E39834BA-5AA5-4412-8E72-08D501376D3A}" destId="{B5F8C7EF-A23D-4D45-8338-C4EFEB3A75C6}" srcOrd="0" destOrd="0" presId="urn:microsoft.com/office/officeart/2005/8/layout/process1"/>
    <dgm:cxn modelId="{A9C1D332-A723-4E53-89F9-1DF3786573FF}" type="presParOf" srcId="{D515B57D-F9C7-47C4-8BB4-B7FF9623478C}" destId="{DC5C25F3-C38E-4B81-87A7-AE99328CED59}" srcOrd="2" destOrd="0" presId="urn:microsoft.com/office/officeart/2005/8/layout/process1"/>
    <dgm:cxn modelId="{19449609-7F9F-47B6-B2EA-914E56436C96}" type="presParOf" srcId="{D515B57D-F9C7-47C4-8BB4-B7FF9623478C}" destId="{E22117F3-EEEE-4740-BC54-63EFEB4FD603}" srcOrd="3" destOrd="0" presId="urn:microsoft.com/office/officeart/2005/8/layout/process1"/>
    <dgm:cxn modelId="{E74B1F1B-A8AC-4E59-841D-7E76F6CEB2C2}" type="presParOf" srcId="{E22117F3-EEEE-4740-BC54-63EFEB4FD603}" destId="{37028BFE-EFB3-43A5-BEE6-54A2BC8756B2}" srcOrd="0" destOrd="0" presId="urn:microsoft.com/office/officeart/2005/8/layout/process1"/>
    <dgm:cxn modelId="{E2AD877E-5011-4600-855F-C2588037346F}" type="presParOf" srcId="{D515B57D-F9C7-47C4-8BB4-B7FF9623478C}" destId="{9473B5D5-89B8-44B4-8DEB-1E39792017B6}" srcOrd="4" destOrd="0" presId="urn:microsoft.com/office/officeart/2005/8/layout/process1"/>
    <dgm:cxn modelId="{102EBC65-506E-4466-9B04-0A01FDBAC9FD}" type="presParOf" srcId="{D515B57D-F9C7-47C4-8BB4-B7FF9623478C}" destId="{DF9BFCAC-8A3B-4DDD-B933-8F490D958EAA}" srcOrd="5" destOrd="0" presId="urn:microsoft.com/office/officeart/2005/8/layout/process1"/>
    <dgm:cxn modelId="{268C61E9-AA97-40A8-9616-9F42A0F7E48D}" type="presParOf" srcId="{DF9BFCAC-8A3B-4DDD-B933-8F490D958EAA}" destId="{E60EFC87-86DA-4477-A48D-BDA8E3084F27}" srcOrd="0" destOrd="0" presId="urn:microsoft.com/office/officeart/2005/8/layout/process1"/>
    <dgm:cxn modelId="{09E1B82C-3E06-43B0-8DA5-23A8C014C165}" type="presParOf" srcId="{D515B57D-F9C7-47C4-8BB4-B7FF9623478C}" destId="{951DF37F-A0E9-4B4A-9FE0-E395A107FFA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81ED71-2050-4A7D-8E15-B5C90D5E9CA9}">
      <dsp:nvSpPr>
        <dsp:cNvPr id="0" name=""/>
        <dsp:cNvSpPr/>
      </dsp:nvSpPr>
      <dsp:spPr>
        <a:xfrm>
          <a:off x="3515" y="57969"/>
          <a:ext cx="1537144" cy="9222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n</a:t>
          </a:r>
          <a:endParaRPr lang="es-ES" sz="4200" kern="1200" dirty="0"/>
        </a:p>
      </dsp:txBody>
      <dsp:txXfrm>
        <a:off x="3515" y="57969"/>
        <a:ext cx="1537144" cy="922286"/>
      </dsp:txXfrm>
    </dsp:sp>
    <dsp:sp modelId="{E39834BA-5AA5-4412-8E72-08D501376D3A}">
      <dsp:nvSpPr>
        <dsp:cNvPr id="0" name=""/>
        <dsp:cNvSpPr/>
      </dsp:nvSpPr>
      <dsp:spPr>
        <a:xfrm flipH="1">
          <a:off x="1656185" y="27783"/>
          <a:ext cx="336980" cy="381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 flipH="1">
        <a:off x="1656185" y="27783"/>
        <a:ext cx="336980" cy="381211"/>
      </dsp:txXfrm>
    </dsp:sp>
    <dsp:sp modelId="{DC5C25F3-C38E-4B81-87A7-AE99328CED59}">
      <dsp:nvSpPr>
        <dsp:cNvPr id="0" name=""/>
        <dsp:cNvSpPr/>
      </dsp:nvSpPr>
      <dsp:spPr>
        <a:xfrm>
          <a:off x="2155517" y="57969"/>
          <a:ext cx="1537144" cy="9222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n-1</a:t>
          </a:r>
          <a:endParaRPr lang="es-ES" sz="4200" kern="1200" dirty="0"/>
        </a:p>
      </dsp:txBody>
      <dsp:txXfrm>
        <a:off x="2155517" y="57969"/>
        <a:ext cx="1537144" cy="922286"/>
      </dsp:txXfrm>
    </dsp:sp>
    <dsp:sp modelId="{E22117F3-EEEE-4740-BC54-63EFEB4FD603}">
      <dsp:nvSpPr>
        <dsp:cNvPr id="0" name=""/>
        <dsp:cNvSpPr/>
      </dsp:nvSpPr>
      <dsp:spPr>
        <a:xfrm flipH="1">
          <a:off x="3816425" y="27783"/>
          <a:ext cx="289539" cy="381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138257"/>
            <a:satOff val="-2720"/>
            <a:lumOff val="1547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 flipH="1">
        <a:off x="3816425" y="27783"/>
        <a:ext cx="289539" cy="381211"/>
      </dsp:txXfrm>
    </dsp:sp>
    <dsp:sp modelId="{9473B5D5-89B8-44B4-8DEB-1E39792017B6}">
      <dsp:nvSpPr>
        <dsp:cNvPr id="0" name=""/>
        <dsp:cNvSpPr/>
      </dsp:nvSpPr>
      <dsp:spPr>
        <a:xfrm>
          <a:off x="4307519" y="57969"/>
          <a:ext cx="1537144" cy="9222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2</a:t>
          </a:r>
          <a:endParaRPr lang="es-ES" sz="4200" kern="1200" dirty="0"/>
        </a:p>
      </dsp:txBody>
      <dsp:txXfrm>
        <a:off x="4307519" y="57969"/>
        <a:ext cx="1537144" cy="922286"/>
      </dsp:txXfrm>
    </dsp:sp>
    <dsp:sp modelId="{DF9BFCAC-8A3B-4DDD-B933-8F490D958EAA}">
      <dsp:nvSpPr>
        <dsp:cNvPr id="0" name=""/>
        <dsp:cNvSpPr/>
      </dsp:nvSpPr>
      <dsp:spPr>
        <a:xfrm flipH="1">
          <a:off x="5904657" y="27783"/>
          <a:ext cx="386115" cy="3812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-276514"/>
            <a:satOff val="-5440"/>
            <a:lumOff val="3094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 flipH="1">
        <a:off x="5904657" y="27783"/>
        <a:ext cx="386115" cy="381211"/>
      </dsp:txXfrm>
    </dsp:sp>
    <dsp:sp modelId="{951DF37F-A0E9-4B4A-9FE0-E395A107FFAB}">
      <dsp:nvSpPr>
        <dsp:cNvPr id="0" name=""/>
        <dsp:cNvSpPr/>
      </dsp:nvSpPr>
      <dsp:spPr>
        <a:xfrm>
          <a:off x="6459521" y="57969"/>
          <a:ext cx="1537144" cy="9222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smtClean="0"/>
            <a:t>1</a:t>
          </a:r>
          <a:endParaRPr lang="es-ES" sz="4200" kern="1200" dirty="0"/>
        </a:p>
      </dsp:txBody>
      <dsp:txXfrm>
        <a:off x="6459521" y="57969"/>
        <a:ext cx="1537144" cy="922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172A320-739D-4AB8-9A12-F9453C169A2B}" type="datetimeFigureOut">
              <a:rPr lang="es-ES" smtClean="0"/>
              <a:pPr/>
              <a:t>06/10/2010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701480-1A1A-43B9-9C14-30642A6462F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18" Type="http://schemas.openxmlformats.org/officeDocument/2006/relationships/oleObject" Target="../embeddings/oleObject17.bin"/><Relationship Id="rId3" Type="http://schemas.openxmlformats.org/officeDocument/2006/relationships/diagramData" Target="../diagrams/data1.xml"/><Relationship Id="rId21" Type="http://schemas.openxmlformats.org/officeDocument/2006/relationships/oleObject" Target="../embeddings/oleObject20.bin"/><Relationship Id="rId7" Type="http://schemas.microsoft.com/office/2007/relationships/diagramDrawing" Target="../diagrams/drawing1.xml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9.bin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1.xml"/><Relationship Id="rId11" Type="http://schemas.openxmlformats.org/officeDocument/2006/relationships/oleObject" Target="../embeddings/oleObject10.bin"/><Relationship Id="rId5" Type="http://schemas.openxmlformats.org/officeDocument/2006/relationships/diagramQuickStyle" Target="../diagrams/quickStyle1.xml"/><Relationship Id="rId15" Type="http://schemas.openxmlformats.org/officeDocument/2006/relationships/oleObject" Target="../embeddings/oleObject14.bin"/><Relationship Id="rId10" Type="http://schemas.openxmlformats.org/officeDocument/2006/relationships/oleObject" Target="../embeddings/oleObject9.bin"/><Relationship Id="rId19" Type="http://schemas.openxmlformats.org/officeDocument/2006/relationships/oleObject" Target="../embeddings/oleObject18.bin"/><Relationship Id="rId4" Type="http://schemas.openxmlformats.org/officeDocument/2006/relationships/diagramLayout" Target="../diagrams/layout1.xml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7016824" cy="1752600"/>
          </a:xfrm>
        </p:spPr>
        <p:txBody>
          <a:bodyPr/>
          <a:lstStyle/>
          <a:p>
            <a:r>
              <a:rPr lang="es-ES" dirty="0" smtClean="0"/>
              <a:t>BT56A</a:t>
            </a:r>
          </a:p>
          <a:p>
            <a:r>
              <a:rPr lang="es-ES" dirty="0" smtClean="0"/>
              <a:t>Separación y procesos biotecnológicos</a:t>
            </a:r>
            <a:endParaRPr lang="es-ES" dirty="0" smtClean="0"/>
          </a:p>
          <a:p>
            <a:r>
              <a:rPr lang="es-ES" dirty="0" smtClean="0"/>
              <a:t>Ana </a:t>
            </a:r>
            <a:r>
              <a:rPr lang="es-ES" dirty="0" smtClean="0"/>
              <a:t>Luz Quiroga Campano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955224" cy="1828800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Auxiliar </a:t>
            </a:r>
            <a:br>
              <a:rPr lang="es-ES" dirty="0" smtClean="0"/>
            </a:br>
            <a:r>
              <a:rPr lang="es-ES" dirty="0" smtClean="0"/>
              <a:t>Extracción Líquido- Líquido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Extracción </a:t>
            </a:r>
            <a:r>
              <a:rPr lang="es-ES" dirty="0" err="1" smtClean="0"/>
              <a:t>Batch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Ecuaciones fundamentales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Equilibrio</a:t>
            </a:r>
          </a:p>
          <a:p>
            <a:pPr algn="ctr">
              <a:buNone/>
            </a:pPr>
            <a:r>
              <a:rPr lang="es-ES" sz="1500" dirty="0" smtClean="0"/>
              <a:t>Concentración de soluto en la fase liviana (L) </a:t>
            </a:r>
            <a:r>
              <a:rPr lang="es-ES" sz="1500" dirty="0" smtClean="0">
                <a:sym typeface="Symbol"/>
              </a:rPr>
              <a:t> Concentración de soluto en la fase pesada (H)</a:t>
            </a:r>
            <a:endParaRPr lang="es-ES" sz="1500" dirty="0" smtClean="0"/>
          </a:p>
          <a:p>
            <a:pPr algn="r">
              <a:buNone/>
            </a:pPr>
            <a:r>
              <a:rPr lang="es-ES" dirty="0" smtClean="0"/>
              <a:t>(1)</a:t>
            </a:r>
          </a:p>
          <a:p>
            <a:pPr marL="273050" indent="-3175">
              <a:buNone/>
            </a:pPr>
            <a:endParaRPr lang="es-ES" sz="1500" dirty="0" smtClean="0"/>
          </a:p>
          <a:p>
            <a:pPr marL="273050" indent="-3175">
              <a:buNone/>
            </a:pPr>
            <a:r>
              <a:rPr lang="es-ES" sz="1500" dirty="0" smtClean="0"/>
              <a:t>K: Constante de equilibrio</a:t>
            </a:r>
          </a:p>
          <a:p>
            <a:r>
              <a:rPr lang="es-ES" dirty="0" smtClean="0"/>
              <a:t>Balance de masa “Lo que entra es igual a lo que sale”</a:t>
            </a:r>
          </a:p>
          <a:p>
            <a:pPr algn="r">
              <a:buNone/>
            </a:pPr>
            <a:endParaRPr lang="es-ES" dirty="0" smtClean="0"/>
          </a:p>
          <a:p>
            <a:pPr algn="r">
              <a:buNone/>
            </a:pPr>
            <a:r>
              <a:rPr lang="es-ES" dirty="0" smtClean="0"/>
              <a:t>(2)</a:t>
            </a:r>
            <a:endParaRPr lang="es-ES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195736" y="5085184"/>
          <a:ext cx="4056176" cy="747836"/>
        </p:xfrm>
        <a:graphic>
          <a:graphicData uri="http://schemas.openxmlformats.org/presentationml/2006/ole">
            <p:oleObj spid="_x0000_s1026" name="Ecuación" r:id="rId3" imgW="1307880" imgH="2412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632200" y="3429000"/>
          <a:ext cx="1628775" cy="592138"/>
        </p:xfrm>
        <a:graphic>
          <a:graphicData uri="http://schemas.openxmlformats.org/presentationml/2006/ole">
            <p:oleObj spid="_x0000_s1027" name="Ecuación" r:id="rId4" imgW="5587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Extracción </a:t>
            </a:r>
            <a:r>
              <a:rPr lang="es-ES" dirty="0" err="1" smtClean="0"/>
              <a:t>Batch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sym typeface="Wingdings" pitchFamily="2" charset="2"/>
              </a:rPr>
              <a:t>Concentraciones posterior a la extracción </a:t>
            </a:r>
            <a:r>
              <a:rPr lang="es-ES" dirty="0" smtClean="0"/>
              <a:t>(1)</a:t>
            </a:r>
            <a:r>
              <a:rPr lang="es-ES" dirty="0" smtClean="0">
                <a:sym typeface="Wingdings" pitchFamily="2" charset="2"/>
              </a:rPr>
              <a:t>(2)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Donde E “Factor de Extracción”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Fracción Extraída 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endParaRPr lang="es-E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619672" y="2132856"/>
          <a:ext cx="1738312" cy="1147762"/>
        </p:xfrm>
        <a:graphic>
          <a:graphicData uri="http://schemas.openxmlformats.org/presentationml/2006/ole">
            <p:oleObj spid="_x0000_s2050" name="Ecuación" r:id="rId3" imgW="596880" imgH="39348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76056" y="2060848"/>
          <a:ext cx="1774825" cy="1147762"/>
        </p:xfrm>
        <a:graphic>
          <a:graphicData uri="http://schemas.openxmlformats.org/presentationml/2006/ole">
            <p:oleObj spid="_x0000_s2051" name="Ecuación" r:id="rId4" imgW="609480" imgH="39348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868144" y="3356992"/>
          <a:ext cx="1554162" cy="1147763"/>
        </p:xfrm>
        <a:graphic>
          <a:graphicData uri="http://schemas.openxmlformats.org/presentationml/2006/ole">
            <p:oleObj spid="_x0000_s2052" name="Ecuación" r:id="rId5" imgW="533160" imgH="39348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635896" y="4653136"/>
          <a:ext cx="1739900" cy="1258888"/>
        </p:xfrm>
        <a:graphic>
          <a:graphicData uri="http://schemas.openxmlformats.org/presentationml/2006/ole">
            <p:oleObj spid="_x0000_s2053" name="Ecuación" r:id="rId6" imgW="5968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Extracción por Etapas</a:t>
            </a:r>
            <a:endParaRPr lang="es-ES" dirty="0"/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611560" y="2174776"/>
          <a:ext cx="8000182" cy="1038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10 Flecha izquierda"/>
          <p:cNvSpPr/>
          <p:nvPr/>
        </p:nvSpPr>
        <p:spPr>
          <a:xfrm flipH="1">
            <a:off x="2267744" y="2750840"/>
            <a:ext cx="360040" cy="360040"/>
          </a:xfrm>
          <a:prstGeom prst="leftArrow">
            <a:avLst/>
          </a:prstGeom>
          <a:ln w="31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izquierda"/>
          <p:cNvSpPr/>
          <p:nvPr/>
        </p:nvSpPr>
        <p:spPr>
          <a:xfrm rot="10800000">
            <a:off x="4427984" y="2678832"/>
            <a:ext cx="360040" cy="432048"/>
          </a:xfrm>
          <a:prstGeom prst="leftArrow">
            <a:avLst/>
          </a:prstGeom>
          <a:solidFill>
            <a:srgbClr val="D9826D"/>
          </a:solidFill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izquierda"/>
          <p:cNvSpPr/>
          <p:nvPr/>
        </p:nvSpPr>
        <p:spPr>
          <a:xfrm flipH="1">
            <a:off x="6516216" y="2678832"/>
            <a:ext cx="432048" cy="432048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Abrir llave"/>
          <p:cNvSpPr/>
          <p:nvPr/>
        </p:nvSpPr>
        <p:spPr>
          <a:xfrm>
            <a:off x="4283968" y="1958752"/>
            <a:ext cx="216024" cy="144016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Abrir llave"/>
          <p:cNvSpPr/>
          <p:nvPr/>
        </p:nvSpPr>
        <p:spPr>
          <a:xfrm flipH="1">
            <a:off x="4716016" y="1958752"/>
            <a:ext cx="216024" cy="144016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07504" y="1710333"/>
          <a:ext cx="812800" cy="585788"/>
        </p:xfrm>
        <a:graphic>
          <a:graphicData uri="http://schemas.openxmlformats.org/presentationml/2006/ole">
            <p:oleObj spid="_x0000_s16386" name="Ecuación" r:id="rId8" imgW="317160" imgH="228600" progId="Equation.3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07504" y="3110508"/>
          <a:ext cx="1169987" cy="585788"/>
        </p:xfrm>
        <a:graphic>
          <a:graphicData uri="http://schemas.openxmlformats.org/presentationml/2006/ole">
            <p:oleObj spid="_x0000_s16387" name="Ecuación" r:id="rId9" imgW="457200" imgH="228600" progId="Equation.3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2051720" y="1700808"/>
          <a:ext cx="1039813" cy="585788"/>
        </p:xfrm>
        <a:graphic>
          <a:graphicData uri="http://schemas.openxmlformats.org/presentationml/2006/ole">
            <p:oleObj spid="_x0000_s16388" name="Ecuación" r:id="rId10" imgW="406080" imgH="22860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2051720" y="3100983"/>
          <a:ext cx="942975" cy="585788"/>
        </p:xfrm>
        <a:graphic>
          <a:graphicData uri="http://schemas.openxmlformats.org/presentationml/2006/ole">
            <p:oleObj spid="_x0000_s16389" name="Ecuación" r:id="rId11" imgW="368280" imgH="22860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357835" y="1700808"/>
          <a:ext cx="1073150" cy="585788"/>
        </p:xfrm>
        <a:graphic>
          <a:graphicData uri="http://schemas.openxmlformats.org/presentationml/2006/ole">
            <p:oleObj spid="_x0000_s16390" name="Ecuación" r:id="rId12" imgW="419040" imgH="22860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3203848" y="3100983"/>
          <a:ext cx="1169987" cy="585788"/>
        </p:xfrm>
        <a:graphic>
          <a:graphicData uri="http://schemas.openxmlformats.org/presentationml/2006/ole">
            <p:oleObj spid="_x0000_s16391" name="Ecuación" r:id="rId13" imgW="457200" imgH="228600" progId="Equation.3">
              <p:embed/>
            </p:oleObj>
          </a:graphicData>
        </a:graphic>
      </p:graphicFrame>
      <p:sp>
        <p:nvSpPr>
          <p:cNvPr id="21" name="20 Flecha izquierda"/>
          <p:cNvSpPr/>
          <p:nvPr/>
        </p:nvSpPr>
        <p:spPr>
          <a:xfrm flipH="1">
            <a:off x="251520" y="2750840"/>
            <a:ext cx="360040" cy="360040"/>
          </a:xfrm>
          <a:prstGeom prst="leftArrow">
            <a:avLst/>
          </a:prstGeom>
          <a:ln w="31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Flecha izquierda"/>
          <p:cNvSpPr/>
          <p:nvPr/>
        </p:nvSpPr>
        <p:spPr>
          <a:xfrm rot="10800000" flipH="1">
            <a:off x="179512" y="2174776"/>
            <a:ext cx="360040" cy="360040"/>
          </a:xfrm>
          <a:prstGeom prst="leftArrow">
            <a:avLst/>
          </a:prstGeom>
          <a:ln w="31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60032" y="1716683"/>
          <a:ext cx="812800" cy="552450"/>
        </p:xfrm>
        <a:graphic>
          <a:graphicData uri="http://schemas.openxmlformats.org/presentationml/2006/ole">
            <p:oleObj spid="_x0000_s16392" name="Ecuación" r:id="rId14" imgW="317160" imgH="215640" progId="Equation.3">
              <p:embed/>
            </p:oleObj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4788024" y="3100983"/>
          <a:ext cx="942975" cy="585788"/>
        </p:xfrm>
        <a:graphic>
          <a:graphicData uri="http://schemas.openxmlformats.org/presentationml/2006/ole">
            <p:oleObj spid="_x0000_s16393" name="Ecuación" r:id="rId15" imgW="368280" imgH="22860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6380634" y="1716683"/>
          <a:ext cx="779462" cy="552450"/>
        </p:xfrm>
        <a:graphic>
          <a:graphicData uri="http://schemas.openxmlformats.org/presentationml/2006/ole">
            <p:oleObj spid="_x0000_s16394" name="Ecuación" r:id="rId16" imgW="304560" imgH="215640" progId="Equation.3">
              <p:embed/>
            </p:oleObj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6293321" y="3116858"/>
          <a:ext cx="942975" cy="552450"/>
        </p:xfrm>
        <a:graphic>
          <a:graphicData uri="http://schemas.openxmlformats.org/presentationml/2006/ole">
            <p:oleObj spid="_x0000_s16395" name="Ecuación" r:id="rId17" imgW="368280" imgH="215640" progId="Equation.3">
              <p:embed/>
            </p:oleObj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8151688" y="1718271"/>
          <a:ext cx="812800" cy="585787"/>
        </p:xfrm>
        <a:graphic>
          <a:graphicData uri="http://schemas.openxmlformats.org/presentationml/2006/ole">
            <p:oleObj spid="_x0000_s16396" name="Ecuación" r:id="rId18" imgW="317160" imgH="228600" progId="Equation.3">
              <p:embed/>
            </p:oleObj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8126858" y="3134321"/>
          <a:ext cx="909638" cy="552450"/>
        </p:xfrm>
        <a:graphic>
          <a:graphicData uri="http://schemas.openxmlformats.org/presentationml/2006/ole">
            <p:oleObj spid="_x0000_s16397" name="Ecuación" r:id="rId19" imgW="355320" imgH="215640" progId="Equation.3">
              <p:embed/>
            </p:oleObj>
          </a:graphicData>
        </a:graphic>
      </p:graphicFrame>
      <p:sp>
        <p:nvSpPr>
          <p:cNvPr id="29" name="28 Flecha izquierda"/>
          <p:cNvSpPr/>
          <p:nvPr/>
        </p:nvSpPr>
        <p:spPr>
          <a:xfrm flipH="1">
            <a:off x="8676456" y="2678832"/>
            <a:ext cx="288032" cy="432048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Flecha izquierda"/>
          <p:cNvSpPr/>
          <p:nvPr/>
        </p:nvSpPr>
        <p:spPr>
          <a:xfrm rot="10800000" flipH="1">
            <a:off x="8604448" y="2174776"/>
            <a:ext cx="288032" cy="432048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2 Marcador de contenido"/>
          <p:cNvSpPr txBox="1">
            <a:spLocks/>
          </p:cNvSpPr>
          <p:nvPr/>
        </p:nvSpPr>
        <p:spPr>
          <a:xfrm>
            <a:off x="301752" y="4005064"/>
            <a:ext cx="8503920" cy="20939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Equilibrio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s-ES" sz="2700" noProof="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Balance de masa</a:t>
            </a:r>
            <a:endParaRPr kumimoji="0" lang="es-E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3131840" y="4365104"/>
          <a:ext cx="1663700" cy="666750"/>
        </p:xfrm>
        <a:graphic>
          <a:graphicData uri="http://schemas.openxmlformats.org/presentationml/2006/ole">
            <p:oleObj spid="_x0000_s16398" name="Ecuación" r:id="rId20" imgW="571320" imgH="228600" progId="Equation.3">
              <p:embed/>
            </p:oleObj>
          </a:graphicData>
        </a:graphic>
      </p:graphicFrame>
      <p:graphicFrame>
        <p:nvGraphicFramePr>
          <p:cNvPr id="16399" name="Object 15"/>
          <p:cNvGraphicFramePr>
            <a:graphicFrameLocks noChangeAspect="1"/>
          </p:cNvGraphicFramePr>
          <p:nvPr/>
        </p:nvGraphicFramePr>
        <p:xfrm>
          <a:off x="2191296" y="5589588"/>
          <a:ext cx="4252912" cy="747712"/>
        </p:xfrm>
        <a:graphic>
          <a:graphicData uri="http://schemas.openxmlformats.org/presentationml/2006/ole">
            <p:oleObj spid="_x0000_s16399" name="Ecuación" r:id="rId21" imgW="13716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Extracción por Etapas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Para “n” etapas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323528" y="2402782"/>
          <a:ext cx="3816424" cy="1498526"/>
        </p:xfrm>
        <a:graphic>
          <a:graphicData uri="http://schemas.openxmlformats.org/presentationml/2006/ole">
            <p:oleObj spid="_x0000_s17410" name="Ecuación" r:id="rId3" imgW="1231560" imgH="48240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4499992" y="2348880"/>
          <a:ext cx="4421182" cy="1545149"/>
        </p:xfrm>
        <a:graphic>
          <a:graphicData uri="http://schemas.openxmlformats.org/presentationml/2006/ole">
            <p:oleObj spid="_x0000_s17411" name="Ecuación" r:id="rId4" imgW="1384200" imgH="482400" progId="Equation.3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425700" y="4418013"/>
          <a:ext cx="4368800" cy="1420812"/>
        </p:xfrm>
        <a:graphic>
          <a:graphicData uri="http://schemas.openxmlformats.org/presentationml/2006/ole">
            <p:oleObj spid="_x0000_s17412" name="Ecuación" r:id="rId5" imgW="14094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334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Se tiene un extracto de </a:t>
            </a:r>
            <a:r>
              <a:rPr lang="es-ES" dirty="0" err="1" smtClean="0">
                <a:latin typeface="Calibri" pitchFamily="34" charset="0"/>
              </a:rPr>
              <a:t>Butil</a:t>
            </a:r>
            <a:r>
              <a:rPr lang="es-ES" dirty="0" smtClean="0">
                <a:latin typeface="Calibri" pitchFamily="34" charset="0"/>
              </a:rPr>
              <a:t> acetato que contiene 3,13 [g/L] de </a:t>
            </a:r>
            <a:r>
              <a:rPr lang="es-ES" dirty="0" err="1" smtClean="0">
                <a:latin typeface="Calibri" pitchFamily="34" charset="0"/>
              </a:rPr>
              <a:t>antibiotico</a:t>
            </a:r>
            <a:r>
              <a:rPr lang="es-ES" dirty="0" smtClean="0">
                <a:latin typeface="Calibri" pitchFamily="34" charset="0"/>
              </a:rPr>
              <a:t> y es producido a 37 [L/h] . Se planea lavar este extracto con agua a pH 6, para la cual K=0,11.  Se espera recuperar el 95% del </a:t>
            </a:r>
            <a:r>
              <a:rPr lang="es-ES" dirty="0" err="1" smtClean="0">
                <a:latin typeface="Calibri" pitchFamily="34" charset="0"/>
              </a:rPr>
              <a:t>antibiotico</a:t>
            </a:r>
            <a:r>
              <a:rPr lang="es-ES" dirty="0" smtClean="0">
                <a:latin typeface="Calibri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¿Qué flujo de agua se requiere si se utiliza un extractor de 3 etapas? </a:t>
            </a:r>
            <a:endParaRPr lang="es-ES" dirty="0">
              <a:latin typeface="Calibri" pitchFamily="34" charset="0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316552" y="3975320"/>
            <a:ext cx="8503920" cy="2334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X</a:t>
            </a:r>
            <a:r>
              <a:rPr kumimoji="0" lang="es-ES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0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= 3,13 [g/L]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 = 37 [L/h]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K=0,11.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Se espera recuperar el 95% del </a:t>
            </a:r>
            <a:r>
              <a:rPr kumimoji="0" lang="es-E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antibiotico</a:t>
            </a:r>
            <a:r>
              <a:rPr lang="es-ES" sz="2700" dirty="0" smtClean="0">
                <a:latin typeface="Calibri" pitchFamily="34" charset="0"/>
              </a:rPr>
              <a:t> </a:t>
            </a:r>
            <a:r>
              <a:rPr lang="es-ES" sz="2700" dirty="0" smtClean="0">
                <a:latin typeface="Calibri" pitchFamily="34" charset="0"/>
                <a:sym typeface="Wingdings" pitchFamily="2" charset="2"/>
              </a:rPr>
              <a:t> 0,05*X0=</a:t>
            </a:r>
            <a:r>
              <a:rPr lang="es-ES" sz="2700" dirty="0" err="1" smtClean="0">
                <a:latin typeface="Calibri" pitchFamily="34" charset="0"/>
                <a:sym typeface="Wingdings" pitchFamily="2" charset="2"/>
              </a:rPr>
              <a:t>Xn</a:t>
            </a:r>
            <a:endParaRPr lang="es-ES" sz="2700" dirty="0" smtClean="0">
              <a:latin typeface="Calibri" pitchFamily="34" charset="0"/>
              <a:sym typeface="Wingdings" pitchFamily="2" charset="2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s-ES" sz="2700" dirty="0" smtClean="0">
                <a:latin typeface="Calibri" pitchFamily="34" charset="0"/>
                <a:sym typeface="Wingdings" pitchFamily="2" charset="2"/>
              </a:rPr>
              <a:t>n</a:t>
            </a: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Wingdings" pitchFamily="2" charset="2"/>
              </a:rPr>
              <a:t>=3</a:t>
            </a: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251520" y="1412776"/>
            <a:ext cx="8503920" cy="2334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X0= 3,13 [g/L]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L = 37 [L/h]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K=0,11.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s-ES" sz="2700" dirty="0" smtClean="0">
                <a:latin typeface="Calibri" pitchFamily="34" charset="0"/>
                <a:sym typeface="Wingdings" pitchFamily="2" charset="2"/>
              </a:rPr>
              <a:t>0,05*X</a:t>
            </a:r>
            <a:r>
              <a:rPr lang="es-ES" sz="2700" baseline="-25000" dirty="0" smtClean="0">
                <a:latin typeface="Calibri" pitchFamily="34" charset="0"/>
                <a:sym typeface="Wingdings" pitchFamily="2" charset="2"/>
              </a:rPr>
              <a:t>0</a:t>
            </a:r>
            <a:r>
              <a:rPr lang="es-ES" sz="2700" dirty="0" smtClean="0">
                <a:latin typeface="Calibri" pitchFamily="34" charset="0"/>
                <a:sym typeface="Wingdings" pitchFamily="2" charset="2"/>
              </a:rPr>
              <a:t>=X3</a:t>
            </a:r>
            <a:endParaRPr kumimoji="0" lang="es-E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499992" y="1700808"/>
          <a:ext cx="4029075" cy="1408112"/>
        </p:xfrm>
        <a:graphic>
          <a:graphicData uri="http://schemas.openxmlformats.org/presentationml/2006/ole">
            <p:oleObj spid="_x0000_s18434" name="Ecuación" r:id="rId3" imgW="1384200" imgH="4824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971600" y="3573016"/>
          <a:ext cx="6984776" cy="1255166"/>
        </p:xfrm>
        <a:graphic>
          <a:graphicData uri="http://schemas.openxmlformats.org/presentationml/2006/ole">
            <p:oleObj spid="_x0000_s18435" name="Ecuación" r:id="rId4" imgW="2692080" imgH="48240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83568" y="5157192"/>
          <a:ext cx="7670400" cy="1003746"/>
        </p:xfrm>
        <a:graphic>
          <a:graphicData uri="http://schemas.openxmlformats.org/presentationml/2006/ole">
            <p:oleObj spid="_x0000_s18436" name="Ecuación" r:id="rId5" imgW="3009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La extracción de proteínas no puede ser llevada a cabo con solventes orgánicos, ya que a menudo estos compuesto </a:t>
            </a:r>
            <a:r>
              <a:rPr lang="es-ES" dirty="0" err="1" smtClean="0">
                <a:latin typeface="Calibri" pitchFamily="34" charset="0"/>
              </a:rPr>
              <a:t>denaturan</a:t>
            </a:r>
            <a:r>
              <a:rPr lang="es-ES" dirty="0" smtClean="0">
                <a:latin typeface="Calibri" pitchFamily="34" charset="0"/>
              </a:rPr>
              <a:t> las proteínas. Sin embargo, algunas extracciones pueden realizarse con soluciones acuosas inmiscibles. Por ejemplo, para </a:t>
            </a:r>
            <a:r>
              <a:rPr lang="es-ES" dirty="0" err="1" smtClean="0">
                <a:latin typeface="Calibri" pitchFamily="34" charset="0"/>
              </a:rPr>
              <a:t>polietilenglicol</a:t>
            </a:r>
            <a:r>
              <a:rPr lang="es-ES" dirty="0" smtClean="0">
                <a:latin typeface="Calibri" pitchFamily="34" charset="0"/>
              </a:rPr>
              <a:t> 1550 (L)/Fosfato de potasio acuoso(H), la constante de distribución corresponde a K=3. </a:t>
            </a:r>
          </a:p>
          <a:p>
            <a:pPr marL="0" indent="0" algn="just">
              <a:buNone/>
            </a:pPr>
            <a:endParaRPr lang="es-ES" dirty="0" smtClean="0">
              <a:latin typeface="Calibri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La enzima es alimentada en la fase de fosfato.</a:t>
            </a:r>
          </a:p>
          <a:p>
            <a:pPr marL="0" indent="0" algn="just">
              <a:buNone/>
            </a:pPr>
            <a:endParaRPr lang="es-ES" dirty="0" smtClean="0">
              <a:latin typeface="Calibri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Se tiene un extractor de 4 etapas para aislar la enzima. Si se fija el flujo Fosfato de potasio de modo que H/L  =2.</a:t>
            </a:r>
          </a:p>
          <a:p>
            <a:pPr marL="0" indent="0" algn="just">
              <a:buNone/>
            </a:pPr>
            <a:endParaRPr lang="es-ES" dirty="0" smtClean="0">
              <a:latin typeface="Calibri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Calibri" pitchFamily="34" charset="0"/>
              </a:rPr>
              <a:t>¿Qué porcentaje de la enzima se puede recuperar en la fase liviana?</a:t>
            </a:r>
            <a:endParaRPr lang="es-E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</TotalTime>
  <Words>320</Words>
  <Application>Microsoft Office PowerPoint</Application>
  <PresentationFormat>Presentación en pantalla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1" baseType="lpstr">
      <vt:lpstr>Civil</vt:lpstr>
      <vt:lpstr>Ecuación</vt:lpstr>
      <vt:lpstr>Microsoft Editor de ecuaciones 3.0</vt:lpstr>
      <vt:lpstr>Auxiliar  Extracción Líquido- Líquido</vt:lpstr>
      <vt:lpstr>Extracción Batch</vt:lpstr>
      <vt:lpstr>Extracción Batch</vt:lpstr>
      <vt:lpstr>Extracción por Etapas</vt:lpstr>
      <vt:lpstr>Extracción por Etapas</vt:lpstr>
      <vt:lpstr>Ejercicio</vt:lpstr>
      <vt:lpstr>Ejercicio</vt:lpstr>
      <vt:lpstr>Ejercicio </vt:lpstr>
    </vt:vector>
  </TitlesOfParts>
  <Company>FCFM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  Extracción Líquido- Líquido</dc:title>
  <dc:creator>FCFM</dc:creator>
  <cp:lastModifiedBy>.</cp:lastModifiedBy>
  <cp:revision>21</cp:revision>
  <dcterms:created xsi:type="dcterms:W3CDTF">2010-10-06T14:37:16Z</dcterms:created>
  <dcterms:modified xsi:type="dcterms:W3CDTF">2010-10-06T18:05:08Z</dcterms:modified>
</cp:coreProperties>
</file>