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4" r:id="rId3"/>
    <p:sldId id="256" r:id="rId4"/>
    <p:sldId id="265" r:id="rId5"/>
    <p:sldId id="332" r:id="rId6"/>
    <p:sldId id="267" r:id="rId7"/>
    <p:sldId id="268" r:id="rId8"/>
    <p:sldId id="269" r:id="rId9"/>
    <p:sldId id="270" r:id="rId10"/>
    <p:sldId id="277" r:id="rId11"/>
    <p:sldId id="329" r:id="rId12"/>
    <p:sldId id="271" r:id="rId13"/>
    <p:sldId id="272" r:id="rId14"/>
    <p:sldId id="273" r:id="rId15"/>
    <p:sldId id="331" r:id="rId16"/>
    <p:sldId id="257" r:id="rId17"/>
    <p:sldId id="274" r:id="rId18"/>
    <p:sldId id="328" r:id="rId1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223E96"/>
    <a:srgbClr val="FFCC00"/>
    <a:srgbClr val="BDE3FF"/>
    <a:srgbClr val="DCA10E"/>
    <a:srgbClr val="FFFF99"/>
    <a:srgbClr val="243E90"/>
    <a:srgbClr val="008000"/>
    <a:srgbClr val="003258"/>
    <a:srgbClr val="204D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650" autoAdjust="0"/>
    <p:restoredTop sz="96429" autoAdjust="0"/>
  </p:normalViewPr>
  <p:slideViewPr>
    <p:cSldViewPr>
      <p:cViewPr varScale="1">
        <p:scale>
          <a:sx n="75" d="100"/>
          <a:sy n="75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MX" sz="2600" b="0" dirty="0" smtClean="0"/>
            <a:t>¿Qué es Marketing?</a:t>
          </a:r>
          <a:endParaRPr lang="es-CL" sz="2600" b="0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MX" sz="2600" b="0" dirty="0" smtClean="0"/>
            <a:t>Objetivos</a:t>
          </a:r>
          <a:endParaRPr lang="es-CL" sz="2600" b="0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600" dirty="0" smtClean="0"/>
            <a:t>Contenidos</a:t>
          </a:r>
          <a:endParaRPr lang="es-CL" sz="26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B8668D4A-086D-4D81-A4F1-6B68804BF96F}">
      <dgm:prSet custT="1"/>
      <dgm:spPr/>
      <dgm:t>
        <a:bodyPr/>
        <a:lstStyle/>
        <a:p>
          <a:pPr algn="ctr"/>
          <a:r>
            <a:rPr lang="es-MX" sz="2600" dirty="0" smtClean="0"/>
            <a:t>Proceso del Marketing</a:t>
          </a:r>
          <a:endParaRPr lang="es-CL" sz="2600" dirty="0"/>
        </a:p>
      </dgm:t>
    </dgm:pt>
    <dgm:pt modelId="{6019FCD0-4AF7-4682-A755-3F63696DD4AF}" type="parTrans" cxnId="{AC057828-2483-45B3-8FDB-8B7C14DC4072}">
      <dgm:prSet/>
      <dgm:spPr/>
      <dgm:t>
        <a:bodyPr/>
        <a:lstStyle/>
        <a:p>
          <a:endParaRPr lang="es-CL"/>
        </a:p>
      </dgm:t>
    </dgm:pt>
    <dgm:pt modelId="{C41CD959-EE9B-47C1-B7A3-746C910FD58D}" type="sibTrans" cxnId="{AC057828-2483-45B3-8FDB-8B7C14DC4072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4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4" custLinFactNeighborY="-5335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4" custLinFactNeighborY="-4542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FA881D-BE49-4E72-AA45-03DA3C4633F5}" type="pres">
      <dgm:prSet presAssocID="{D1DF704E-8FB7-4CCC-BC62-A877FD9B3358}" presName="spacer" presStyleCnt="0"/>
      <dgm:spPr/>
    </dgm:pt>
    <dgm:pt modelId="{B16479B0-7E5F-4D43-8CD7-E6C3BF7EB6B4}" type="pres">
      <dgm:prSet presAssocID="{B8668D4A-086D-4D81-A4F1-6B68804BF96F}" presName="parentText" presStyleLbl="node1" presStyleIdx="3" presStyleCnt="4" custLinFactNeighborY="-375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A221438-6A7C-48BA-B4BA-145350B12CF8}" type="presOf" srcId="{B0FBFF54-836C-4C35-A29E-72AFF12ABB16}" destId="{1644BD72-BFDF-491D-970F-AC9D3599DBEF}" srcOrd="0" destOrd="0" presId="urn:microsoft.com/office/officeart/2005/8/layout/vList2"/>
    <dgm:cxn modelId="{069EC061-57A3-4F56-92DB-D2A3AF3EED30}" type="presOf" srcId="{B8668D4A-086D-4D81-A4F1-6B68804BF96F}" destId="{B16479B0-7E5F-4D43-8CD7-E6C3BF7EB6B4}" srcOrd="0" destOrd="0" presId="urn:microsoft.com/office/officeart/2005/8/layout/vList2"/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AC057828-2483-45B3-8FDB-8B7C14DC4072}" srcId="{BF2DBB31-BB80-4ECF-8792-14EC61B12738}" destId="{B8668D4A-086D-4D81-A4F1-6B68804BF96F}" srcOrd="3" destOrd="0" parTransId="{6019FCD0-4AF7-4682-A755-3F63696DD4AF}" sibTransId="{C41CD959-EE9B-47C1-B7A3-746C910FD58D}"/>
    <dgm:cxn modelId="{05493630-0E54-41D4-BC29-37F81AEF16AB}" type="presOf" srcId="{BE6D44AA-E639-42BA-BD23-297DACB9D35D}" destId="{AA240313-BA54-405D-8ECC-980824F1B251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BBA5C825-0F94-49F9-B637-07456D54BF9D}" type="presOf" srcId="{EA5E0D53-CEEF-4F3E-9578-B97F6F143687}" destId="{20C3A66A-B94C-4BB1-B305-7EF76A0CA17B}" srcOrd="0" destOrd="0" presId="urn:microsoft.com/office/officeart/2005/8/layout/vList2"/>
    <dgm:cxn modelId="{AF872345-3D15-4F66-B2A4-7CE7FEBE5971}" type="presOf" srcId="{BF2DBB31-BB80-4ECF-8792-14EC61B12738}" destId="{7157757C-5491-4603-BB8E-5B8F482A3DC3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677A4B72-7DE5-447D-BC54-0379B760E471}" type="presParOf" srcId="{7157757C-5491-4603-BB8E-5B8F482A3DC3}" destId="{20C3A66A-B94C-4BB1-B305-7EF76A0CA17B}" srcOrd="0" destOrd="0" presId="urn:microsoft.com/office/officeart/2005/8/layout/vList2"/>
    <dgm:cxn modelId="{224B1D89-FBDA-4CE9-9815-29EE717B3C28}" type="presParOf" srcId="{7157757C-5491-4603-BB8E-5B8F482A3DC3}" destId="{77C76D5D-4D61-4DB1-A6AB-CA253F7BEBA9}" srcOrd="1" destOrd="0" presId="urn:microsoft.com/office/officeart/2005/8/layout/vList2"/>
    <dgm:cxn modelId="{2530D9DE-3328-4417-B18B-69D8B27CDA04}" type="presParOf" srcId="{7157757C-5491-4603-BB8E-5B8F482A3DC3}" destId="{AA240313-BA54-405D-8ECC-980824F1B251}" srcOrd="2" destOrd="0" presId="urn:microsoft.com/office/officeart/2005/8/layout/vList2"/>
    <dgm:cxn modelId="{8A8DB784-F5DF-435A-9806-5E01C7975129}" type="presParOf" srcId="{7157757C-5491-4603-BB8E-5B8F482A3DC3}" destId="{01C5C148-763E-48BC-94E5-DF3109CD1372}" srcOrd="3" destOrd="0" presId="urn:microsoft.com/office/officeart/2005/8/layout/vList2"/>
    <dgm:cxn modelId="{46958092-B298-4DFC-8CBF-F9CDA4C33B28}" type="presParOf" srcId="{7157757C-5491-4603-BB8E-5B8F482A3DC3}" destId="{1644BD72-BFDF-491D-970F-AC9D3599DBEF}" srcOrd="4" destOrd="0" presId="urn:microsoft.com/office/officeart/2005/8/layout/vList2"/>
    <dgm:cxn modelId="{889C3F1E-8E4E-4EFE-9BA0-F36EBFB42FE4}" type="presParOf" srcId="{7157757C-5491-4603-BB8E-5B8F482A3DC3}" destId="{ACFA881D-BE49-4E72-AA45-03DA3C4633F5}" srcOrd="5" destOrd="0" presId="urn:microsoft.com/office/officeart/2005/8/layout/vList2"/>
    <dgm:cxn modelId="{83D71464-701D-4677-9FA2-DDE1FF64832F}" type="presParOf" srcId="{7157757C-5491-4603-BB8E-5B8F482A3DC3}" destId="{B16479B0-7E5F-4D43-8CD7-E6C3BF7EB6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37AFA5-86A6-4CCB-A3EC-9860BD10FC2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15EE61A-A4A2-45C9-A66F-74BDA47A4101}">
      <dgm:prSet phldrT="[Text]"/>
      <dgm:spPr/>
      <dgm:t>
        <a:bodyPr/>
        <a:lstStyle/>
        <a:p>
          <a:r>
            <a:rPr lang="es-MX" dirty="0" smtClean="0"/>
            <a:t>Marketing</a:t>
          </a:r>
          <a:endParaRPr lang="es-CL" dirty="0"/>
        </a:p>
      </dgm:t>
    </dgm:pt>
    <dgm:pt modelId="{2F14DF9C-669F-4412-9A98-B0138ABE05DD}" type="parTrans" cxnId="{18FD7E61-6195-4226-89D1-550FB1AEA6E0}">
      <dgm:prSet/>
      <dgm:spPr/>
      <dgm:t>
        <a:bodyPr/>
        <a:lstStyle/>
        <a:p>
          <a:endParaRPr lang="es-CL"/>
        </a:p>
      </dgm:t>
    </dgm:pt>
    <dgm:pt modelId="{4C2CC6E1-9E93-492A-A3F6-BAD277B71C6A}" type="sibTrans" cxnId="{18FD7E61-6195-4226-89D1-550FB1AEA6E0}">
      <dgm:prSet/>
      <dgm:spPr/>
      <dgm:t>
        <a:bodyPr/>
        <a:lstStyle/>
        <a:p>
          <a:endParaRPr lang="es-CL"/>
        </a:p>
      </dgm:t>
    </dgm:pt>
    <dgm:pt modelId="{43D6A12A-8655-4A95-89DE-F755E4CD068C}">
      <dgm:prSet phldrT="[Text]" custT="1"/>
      <dgm:spPr/>
      <dgm:t>
        <a:bodyPr/>
        <a:lstStyle/>
        <a:p>
          <a:r>
            <a:rPr lang="es-MX" sz="2400" dirty="0" smtClean="0"/>
            <a:t>Proceso de Planificación y Ejecución…</a:t>
          </a:r>
          <a:endParaRPr lang="es-CL" sz="2400" dirty="0"/>
        </a:p>
      </dgm:t>
    </dgm:pt>
    <dgm:pt modelId="{164287D6-DDC1-493D-8F26-9F0B23C42E80}" type="parTrans" cxnId="{7F1CC8AA-3D9B-405C-AF7C-EC7FC2FAB8D2}">
      <dgm:prSet/>
      <dgm:spPr/>
      <dgm:t>
        <a:bodyPr/>
        <a:lstStyle/>
        <a:p>
          <a:endParaRPr lang="es-CL"/>
        </a:p>
      </dgm:t>
    </dgm:pt>
    <dgm:pt modelId="{87DF35CA-E308-45B1-A64D-1BB7D0F5BFF2}" type="sibTrans" cxnId="{7F1CC8AA-3D9B-405C-AF7C-EC7FC2FAB8D2}">
      <dgm:prSet/>
      <dgm:spPr/>
      <dgm:t>
        <a:bodyPr/>
        <a:lstStyle/>
        <a:p>
          <a:endParaRPr lang="es-CL"/>
        </a:p>
      </dgm:t>
    </dgm:pt>
    <dgm:pt modelId="{54AC68F7-E1FB-4FFF-AA85-8D5288EC6F43}">
      <dgm:prSet phldrT="[Text]" custT="1"/>
      <dgm:spPr/>
      <dgm:t>
        <a:bodyPr/>
        <a:lstStyle/>
        <a:p>
          <a:r>
            <a:rPr lang="es-MX" sz="2400" dirty="0" smtClean="0"/>
            <a:t>de la concepción, fijación del precio, promoción y distribución de…</a:t>
          </a:r>
          <a:endParaRPr lang="es-CL" sz="2400" dirty="0"/>
        </a:p>
      </dgm:t>
    </dgm:pt>
    <dgm:pt modelId="{637C2EE3-0626-4741-A226-99D949FD649C}" type="parTrans" cxnId="{92A1C9FA-E972-41C9-B15D-B03B31445F32}">
      <dgm:prSet/>
      <dgm:spPr/>
      <dgm:t>
        <a:bodyPr/>
        <a:lstStyle/>
        <a:p>
          <a:endParaRPr lang="es-CL"/>
        </a:p>
      </dgm:t>
    </dgm:pt>
    <dgm:pt modelId="{ACF4D5B2-E1C5-4B4C-B7F3-041F339BF0AB}" type="sibTrans" cxnId="{92A1C9FA-E972-41C9-B15D-B03B31445F32}">
      <dgm:prSet/>
      <dgm:spPr/>
      <dgm:t>
        <a:bodyPr/>
        <a:lstStyle/>
        <a:p>
          <a:endParaRPr lang="es-CL"/>
        </a:p>
      </dgm:t>
    </dgm:pt>
    <dgm:pt modelId="{3B273A62-7CC8-40A5-9C95-CCD03248AD95}">
      <dgm:prSet/>
      <dgm:spPr/>
      <dgm:t>
        <a:bodyPr/>
        <a:lstStyle/>
        <a:p>
          <a:r>
            <a:rPr lang="es-MX" dirty="0" smtClean="0"/>
            <a:t>Ideas, bienes y servicios…</a:t>
          </a:r>
          <a:endParaRPr lang="es-CL" dirty="0"/>
        </a:p>
      </dgm:t>
    </dgm:pt>
    <dgm:pt modelId="{B6F518EF-C2A4-48ED-A164-F676DFEFB629}" type="parTrans" cxnId="{A08F4954-F1CA-44D6-A3DE-92607D7749C3}">
      <dgm:prSet/>
      <dgm:spPr/>
      <dgm:t>
        <a:bodyPr/>
        <a:lstStyle/>
        <a:p>
          <a:endParaRPr lang="es-CL"/>
        </a:p>
      </dgm:t>
    </dgm:pt>
    <dgm:pt modelId="{106A9719-EEC1-4A6D-8BFC-835BDDEDCD4F}" type="sibTrans" cxnId="{A08F4954-F1CA-44D6-A3DE-92607D7749C3}">
      <dgm:prSet/>
      <dgm:spPr/>
      <dgm:t>
        <a:bodyPr/>
        <a:lstStyle/>
        <a:p>
          <a:endParaRPr lang="es-CL"/>
        </a:p>
      </dgm:t>
    </dgm:pt>
    <dgm:pt modelId="{8BD048AC-C332-45D4-88D9-A6078A0CAA61}">
      <dgm:prSet/>
      <dgm:spPr/>
      <dgm:t>
        <a:bodyPr/>
        <a:lstStyle/>
        <a:p>
          <a:r>
            <a:rPr lang="es-MX" dirty="0" smtClean="0"/>
            <a:t>que satisfagan los objetivos de los individuos y las organizaciones</a:t>
          </a:r>
          <a:endParaRPr lang="es-CL" dirty="0"/>
        </a:p>
      </dgm:t>
    </dgm:pt>
    <dgm:pt modelId="{AD96D294-BA37-4ED6-8B4C-93C35AE23736}" type="parTrans" cxnId="{7ADCC0AE-CD6D-49B8-8B8F-1F5C66FFCEFB}">
      <dgm:prSet/>
      <dgm:spPr/>
      <dgm:t>
        <a:bodyPr/>
        <a:lstStyle/>
        <a:p>
          <a:endParaRPr lang="es-CL"/>
        </a:p>
      </dgm:t>
    </dgm:pt>
    <dgm:pt modelId="{65274721-E6A2-40A6-8BCD-A3F65D5D179C}" type="sibTrans" cxnId="{7ADCC0AE-CD6D-49B8-8B8F-1F5C66FFCEFB}">
      <dgm:prSet/>
      <dgm:spPr/>
      <dgm:t>
        <a:bodyPr/>
        <a:lstStyle/>
        <a:p>
          <a:endParaRPr lang="es-CL"/>
        </a:p>
      </dgm:t>
    </dgm:pt>
    <dgm:pt modelId="{7DFA7A4C-4DFA-40DB-B754-5460E3D5E1E2}">
      <dgm:prSet/>
      <dgm:spPr/>
      <dgm:t>
        <a:bodyPr/>
        <a:lstStyle/>
        <a:p>
          <a:r>
            <a:rPr lang="es-MX" dirty="0" smtClean="0"/>
            <a:t>para crear intercambios…</a:t>
          </a:r>
          <a:endParaRPr lang="es-CL" dirty="0"/>
        </a:p>
      </dgm:t>
    </dgm:pt>
    <dgm:pt modelId="{29D7E21A-43EF-4729-8F7F-EDB326B97FF1}" type="parTrans" cxnId="{5278A745-D780-4536-9D16-397EDE38A383}">
      <dgm:prSet/>
      <dgm:spPr/>
      <dgm:t>
        <a:bodyPr/>
        <a:lstStyle/>
        <a:p>
          <a:endParaRPr lang="es-CL"/>
        </a:p>
      </dgm:t>
    </dgm:pt>
    <dgm:pt modelId="{FEA0982E-4079-4CBD-AEF6-C43CA561FC59}" type="sibTrans" cxnId="{5278A745-D780-4536-9D16-397EDE38A383}">
      <dgm:prSet/>
      <dgm:spPr/>
      <dgm:t>
        <a:bodyPr/>
        <a:lstStyle/>
        <a:p>
          <a:endParaRPr lang="es-CL"/>
        </a:p>
      </dgm:t>
    </dgm:pt>
    <dgm:pt modelId="{ACCE5F57-8F6D-4DFA-9596-AA0D687A39E8}" type="pres">
      <dgm:prSet presAssocID="{7937AFA5-86A6-4CCB-A3EC-9860BD10FC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CA3838F-58E7-4580-A017-237B7464E7A4}" type="pres">
      <dgm:prSet presAssocID="{E15EE61A-A4A2-45C9-A66F-74BDA47A4101}" presName="vertFlow" presStyleCnt="0"/>
      <dgm:spPr/>
    </dgm:pt>
    <dgm:pt modelId="{79D7FFE1-6785-4CA6-A81B-1893581CCE43}" type="pres">
      <dgm:prSet presAssocID="{E15EE61A-A4A2-45C9-A66F-74BDA47A4101}" presName="header" presStyleLbl="node1" presStyleIdx="0" presStyleCnt="1" custScaleX="140659"/>
      <dgm:spPr/>
      <dgm:t>
        <a:bodyPr/>
        <a:lstStyle/>
        <a:p>
          <a:endParaRPr lang="es-CL"/>
        </a:p>
      </dgm:t>
    </dgm:pt>
    <dgm:pt modelId="{4F813D76-6D38-4F8C-980D-C8AB4B8DBAE6}" type="pres">
      <dgm:prSet presAssocID="{164287D6-DDC1-493D-8F26-9F0B23C42E80}" presName="parTrans" presStyleLbl="sibTrans2D1" presStyleIdx="0" presStyleCnt="5"/>
      <dgm:spPr/>
      <dgm:t>
        <a:bodyPr/>
        <a:lstStyle/>
        <a:p>
          <a:endParaRPr lang="es-CL"/>
        </a:p>
      </dgm:t>
    </dgm:pt>
    <dgm:pt modelId="{7D2E4364-9167-4ED6-9B17-746127035223}" type="pres">
      <dgm:prSet presAssocID="{43D6A12A-8655-4A95-89DE-F755E4CD068C}" presName="child" presStyleLbl="alignAccFollowNode1" presStyleIdx="0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9777E2-3E35-4120-A1AF-F50A1B38DABE}" type="pres">
      <dgm:prSet presAssocID="{87DF35CA-E308-45B1-A64D-1BB7D0F5BFF2}" presName="sibTrans" presStyleLbl="sibTrans2D1" presStyleIdx="1" presStyleCnt="5"/>
      <dgm:spPr/>
      <dgm:t>
        <a:bodyPr/>
        <a:lstStyle/>
        <a:p>
          <a:endParaRPr lang="es-CL"/>
        </a:p>
      </dgm:t>
    </dgm:pt>
    <dgm:pt modelId="{B545F6AB-5697-4F80-BDE0-DC72A08F9E6B}" type="pres">
      <dgm:prSet presAssocID="{54AC68F7-E1FB-4FFF-AA85-8D5288EC6F43}" presName="child" presStyleLbl="alignAccFollowNode1" presStyleIdx="1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9DFE172-704E-48F5-8F27-267FB3E053CB}" type="pres">
      <dgm:prSet presAssocID="{ACF4D5B2-E1C5-4B4C-B7F3-041F339BF0AB}" presName="sibTrans" presStyleLbl="sibTrans2D1" presStyleIdx="2" presStyleCnt="5"/>
      <dgm:spPr/>
      <dgm:t>
        <a:bodyPr/>
        <a:lstStyle/>
        <a:p>
          <a:endParaRPr lang="es-CL"/>
        </a:p>
      </dgm:t>
    </dgm:pt>
    <dgm:pt modelId="{2191AC21-34D2-411F-87FB-7F7A3AB064FA}" type="pres">
      <dgm:prSet presAssocID="{3B273A62-7CC8-40A5-9C95-CCD03248AD95}" presName="child" presStyleLbl="alignAccFollowNode1" presStyleIdx="2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CF50F32-5A8F-4550-8960-2CA03DD7056E}" type="pres">
      <dgm:prSet presAssocID="{106A9719-EEC1-4A6D-8BFC-835BDDEDCD4F}" presName="sibTrans" presStyleLbl="sibTrans2D1" presStyleIdx="3" presStyleCnt="5"/>
      <dgm:spPr/>
      <dgm:t>
        <a:bodyPr/>
        <a:lstStyle/>
        <a:p>
          <a:endParaRPr lang="es-CL"/>
        </a:p>
      </dgm:t>
    </dgm:pt>
    <dgm:pt modelId="{260B924B-4444-4D5B-A9C9-9CAA373284E2}" type="pres">
      <dgm:prSet presAssocID="{7DFA7A4C-4DFA-40DB-B754-5460E3D5E1E2}" presName="child" presStyleLbl="alignAccFollowNode1" presStyleIdx="3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FB5C79D-FBDF-41CF-9279-092866FAD811}" type="pres">
      <dgm:prSet presAssocID="{FEA0982E-4079-4CBD-AEF6-C43CA561FC59}" presName="sibTrans" presStyleLbl="sibTrans2D1" presStyleIdx="4" presStyleCnt="5"/>
      <dgm:spPr/>
      <dgm:t>
        <a:bodyPr/>
        <a:lstStyle/>
        <a:p>
          <a:endParaRPr lang="es-CL"/>
        </a:p>
      </dgm:t>
    </dgm:pt>
    <dgm:pt modelId="{DCEE679E-DF6B-4959-8555-08AD568234CD}" type="pres">
      <dgm:prSet presAssocID="{8BD048AC-C332-45D4-88D9-A6078A0CAA61}" presName="child" presStyleLbl="alignAccFollowNode1" presStyleIdx="4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5C131E14-05D8-4841-9218-0DC30FD903A5}" type="presOf" srcId="{87DF35CA-E308-45B1-A64D-1BB7D0F5BFF2}" destId="{009777E2-3E35-4120-A1AF-F50A1B38DABE}" srcOrd="0" destOrd="0" presId="urn:microsoft.com/office/officeart/2005/8/layout/lProcess1"/>
    <dgm:cxn modelId="{68B3F104-AC57-42DD-AAD1-9BA51AE3D479}" type="presOf" srcId="{164287D6-DDC1-493D-8F26-9F0B23C42E80}" destId="{4F813D76-6D38-4F8C-980D-C8AB4B8DBAE6}" srcOrd="0" destOrd="0" presId="urn:microsoft.com/office/officeart/2005/8/layout/lProcess1"/>
    <dgm:cxn modelId="{A08F4954-F1CA-44D6-A3DE-92607D7749C3}" srcId="{E15EE61A-A4A2-45C9-A66F-74BDA47A4101}" destId="{3B273A62-7CC8-40A5-9C95-CCD03248AD95}" srcOrd="2" destOrd="0" parTransId="{B6F518EF-C2A4-48ED-A164-F676DFEFB629}" sibTransId="{106A9719-EEC1-4A6D-8BFC-835BDDEDCD4F}"/>
    <dgm:cxn modelId="{5278A745-D780-4536-9D16-397EDE38A383}" srcId="{E15EE61A-A4A2-45C9-A66F-74BDA47A4101}" destId="{7DFA7A4C-4DFA-40DB-B754-5460E3D5E1E2}" srcOrd="3" destOrd="0" parTransId="{29D7E21A-43EF-4729-8F7F-EDB326B97FF1}" sibTransId="{FEA0982E-4079-4CBD-AEF6-C43CA561FC59}"/>
    <dgm:cxn modelId="{030A2AB1-C6DF-4CA4-95B8-F3D647AA6455}" type="presOf" srcId="{ACF4D5B2-E1C5-4B4C-B7F3-041F339BF0AB}" destId="{B9DFE172-704E-48F5-8F27-267FB3E053CB}" srcOrd="0" destOrd="0" presId="urn:microsoft.com/office/officeart/2005/8/layout/lProcess1"/>
    <dgm:cxn modelId="{131D772A-E5BE-48C0-8C78-C842AC5FD16B}" type="presOf" srcId="{43D6A12A-8655-4A95-89DE-F755E4CD068C}" destId="{7D2E4364-9167-4ED6-9B17-746127035223}" srcOrd="0" destOrd="0" presId="urn:microsoft.com/office/officeart/2005/8/layout/lProcess1"/>
    <dgm:cxn modelId="{67231A8A-44BB-4E1A-8832-B978CF86DCE4}" type="presOf" srcId="{E15EE61A-A4A2-45C9-A66F-74BDA47A4101}" destId="{79D7FFE1-6785-4CA6-A81B-1893581CCE43}" srcOrd="0" destOrd="0" presId="urn:microsoft.com/office/officeart/2005/8/layout/lProcess1"/>
    <dgm:cxn modelId="{7ADCC0AE-CD6D-49B8-8B8F-1F5C66FFCEFB}" srcId="{E15EE61A-A4A2-45C9-A66F-74BDA47A4101}" destId="{8BD048AC-C332-45D4-88D9-A6078A0CAA61}" srcOrd="4" destOrd="0" parTransId="{AD96D294-BA37-4ED6-8B4C-93C35AE23736}" sibTransId="{65274721-E6A2-40A6-8BCD-A3F65D5D179C}"/>
    <dgm:cxn modelId="{02F21F45-288A-4108-8DF2-B408FC924234}" type="presOf" srcId="{54AC68F7-E1FB-4FFF-AA85-8D5288EC6F43}" destId="{B545F6AB-5697-4F80-BDE0-DC72A08F9E6B}" srcOrd="0" destOrd="0" presId="urn:microsoft.com/office/officeart/2005/8/layout/lProcess1"/>
    <dgm:cxn modelId="{D386B4B2-277F-4D4A-9040-8EC751A44375}" type="presOf" srcId="{FEA0982E-4079-4CBD-AEF6-C43CA561FC59}" destId="{DFB5C79D-FBDF-41CF-9279-092866FAD811}" srcOrd="0" destOrd="0" presId="urn:microsoft.com/office/officeart/2005/8/layout/lProcess1"/>
    <dgm:cxn modelId="{D6F34B4F-C317-433A-895F-7ACD6102FF92}" type="presOf" srcId="{7DFA7A4C-4DFA-40DB-B754-5460E3D5E1E2}" destId="{260B924B-4444-4D5B-A9C9-9CAA373284E2}" srcOrd="0" destOrd="0" presId="urn:microsoft.com/office/officeart/2005/8/layout/lProcess1"/>
    <dgm:cxn modelId="{1B13CF80-498A-449D-BC8F-676AC748390B}" type="presOf" srcId="{7937AFA5-86A6-4CCB-A3EC-9860BD10FC2F}" destId="{ACCE5F57-8F6D-4DFA-9596-AA0D687A39E8}" srcOrd="0" destOrd="0" presId="urn:microsoft.com/office/officeart/2005/8/layout/lProcess1"/>
    <dgm:cxn modelId="{18FD7E61-6195-4226-89D1-550FB1AEA6E0}" srcId="{7937AFA5-86A6-4CCB-A3EC-9860BD10FC2F}" destId="{E15EE61A-A4A2-45C9-A66F-74BDA47A4101}" srcOrd="0" destOrd="0" parTransId="{2F14DF9C-669F-4412-9A98-B0138ABE05DD}" sibTransId="{4C2CC6E1-9E93-492A-A3F6-BAD277B71C6A}"/>
    <dgm:cxn modelId="{AC5D177B-FD46-461E-A25A-B6EEB03C3BCF}" type="presOf" srcId="{106A9719-EEC1-4A6D-8BFC-835BDDEDCD4F}" destId="{6CF50F32-5A8F-4550-8960-2CA03DD7056E}" srcOrd="0" destOrd="0" presId="urn:microsoft.com/office/officeart/2005/8/layout/lProcess1"/>
    <dgm:cxn modelId="{ADA10C18-423F-424A-A65F-E7FCCAD356D1}" type="presOf" srcId="{3B273A62-7CC8-40A5-9C95-CCD03248AD95}" destId="{2191AC21-34D2-411F-87FB-7F7A3AB064FA}" srcOrd="0" destOrd="0" presId="urn:microsoft.com/office/officeart/2005/8/layout/lProcess1"/>
    <dgm:cxn modelId="{92A1C9FA-E972-41C9-B15D-B03B31445F32}" srcId="{E15EE61A-A4A2-45C9-A66F-74BDA47A4101}" destId="{54AC68F7-E1FB-4FFF-AA85-8D5288EC6F43}" srcOrd="1" destOrd="0" parTransId="{637C2EE3-0626-4741-A226-99D949FD649C}" sibTransId="{ACF4D5B2-E1C5-4B4C-B7F3-041F339BF0AB}"/>
    <dgm:cxn modelId="{7F1CC8AA-3D9B-405C-AF7C-EC7FC2FAB8D2}" srcId="{E15EE61A-A4A2-45C9-A66F-74BDA47A4101}" destId="{43D6A12A-8655-4A95-89DE-F755E4CD068C}" srcOrd="0" destOrd="0" parTransId="{164287D6-DDC1-493D-8F26-9F0B23C42E80}" sibTransId="{87DF35CA-E308-45B1-A64D-1BB7D0F5BFF2}"/>
    <dgm:cxn modelId="{CC444596-317C-4E0A-AAAC-CE60C912822E}" type="presOf" srcId="{8BD048AC-C332-45D4-88D9-A6078A0CAA61}" destId="{DCEE679E-DF6B-4959-8555-08AD568234CD}" srcOrd="0" destOrd="0" presId="urn:microsoft.com/office/officeart/2005/8/layout/lProcess1"/>
    <dgm:cxn modelId="{03E621A2-78DD-426E-9E33-CB4486F3EE49}" type="presParOf" srcId="{ACCE5F57-8F6D-4DFA-9596-AA0D687A39E8}" destId="{6CA3838F-58E7-4580-A017-237B7464E7A4}" srcOrd="0" destOrd="0" presId="urn:microsoft.com/office/officeart/2005/8/layout/lProcess1"/>
    <dgm:cxn modelId="{75059512-1E9D-455C-8DB1-3D2EAFA2F4E0}" type="presParOf" srcId="{6CA3838F-58E7-4580-A017-237B7464E7A4}" destId="{79D7FFE1-6785-4CA6-A81B-1893581CCE43}" srcOrd="0" destOrd="0" presId="urn:microsoft.com/office/officeart/2005/8/layout/lProcess1"/>
    <dgm:cxn modelId="{B484006A-7AE1-405E-B68D-4B92BB7D0DF0}" type="presParOf" srcId="{6CA3838F-58E7-4580-A017-237B7464E7A4}" destId="{4F813D76-6D38-4F8C-980D-C8AB4B8DBAE6}" srcOrd="1" destOrd="0" presId="urn:microsoft.com/office/officeart/2005/8/layout/lProcess1"/>
    <dgm:cxn modelId="{862B5443-C55D-4D83-B618-78358F216953}" type="presParOf" srcId="{6CA3838F-58E7-4580-A017-237B7464E7A4}" destId="{7D2E4364-9167-4ED6-9B17-746127035223}" srcOrd="2" destOrd="0" presId="urn:microsoft.com/office/officeart/2005/8/layout/lProcess1"/>
    <dgm:cxn modelId="{66343139-4A60-43A0-9A43-F8B66520580D}" type="presParOf" srcId="{6CA3838F-58E7-4580-A017-237B7464E7A4}" destId="{009777E2-3E35-4120-A1AF-F50A1B38DABE}" srcOrd="3" destOrd="0" presId="urn:microsoft.com/office/officeart/2005/8/layout/lProcess1"/>
    <dgm:cxn modelId="{7B7A027C-B14B-4A24-B46B-4D35F39B4A50}" type="presParOf" srcId="{6CA3838F-58E7-4580-A017-237B7464E7A4}" destId="{B545F6AB-5697-4F80-BDE0-DC72A08F9E6B}" srcOrd="4" destOrd="0" presId="urn:microsoft.com/office/officeart/2005/8/layout/lProcess1"/>
    <dgm:cxn modelId="{6D2185BE-87D9-40E1-BA9F-D7EC257B5756}" type="presParOf" srcId="{6CA3838F-58E7-4580-A017-237B7464E7A4}" destId="{B9DFE172-704E-48F5-8F27-267FB3E053CB}" srcOrd="5" destOrd="0" presId="urn:microsoft.com/office/officeart/2005/8/layout/lProcess1"/>
    <dgm:cxn modelId="{B5F0355F-04DC-48AB-9765-5830426B65A0}" type="presParOf" srcId="{6CA3838F-58E7-4580-A017-237B7464E7A4}" destId="{2191AC21-34D2-411F-87FB-7F7A3AB064FA}" srcOrd="6" destOrd="0" presId="urn:microsoft.com/office/officeart/2005/8/layout/lProcess1"/>
    <dgm:cxn modelId="{FCD3FE78-5D69-43B0-A3CF-5804B8E88D52}" type="presParOf" srcId="{6CA3838F-58E7-4580-A017-237B7464E7A4}" destId="{6CF50F32-5A8F-4550-8960-2CA03DD7056E}" srcOrd="7" destOrd="0" presId="urn:microsoft.com/office/officeart/2005/8/layout/lProcess1"/>
    <dgm:cxn modelId="{FFBFE034-E6C9-4D62-8ED7-9685E04CF945}" type="presParOf" srcId="{6CA3838F-58E7-4580-A017-237B7464E7A4}" destId="{260B924B-4444-4D5B-A9C9-9CAA373284E2}" srcOrd="8" destOrd="0" presId="urn:microsoft.com/office/officeart/2005/8/layout/lProcess1"/>
    <dgm:cxn modelId="{2DA4F1F7-E561-417F-8E58-64782BFB2943}" type="presParOf" srcId="{6CA3838F-58E7-4580-A017-237B7464E7A4}" destId="{DFB5C79D-FBDF-41CF-9279-092866FAD811}" srcOrd="9" destOrd="0" presId="urn:microsoft.com/office/officeart/2005/8/layout/lProcess1"/>
    <dgm:cxn modelId="{45AD9CA0-8EB8-4402-928B-67408B50F08D}" type="presParOf" srcId="{6CA3838F-58E7-4580-A017-237B7464E7A4}" destId="{DCEE679E-DF6B-4959-8555-08AD568234CD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dirty="0" smtClean="0">
              <a:solidFill>
                <a:schemeClr val="bg1"/>
              </a:solidFill>
            </a:rPr>
            <a:t> clientes</a:t>
          </a:r>
          <a:endParaRPr lang="es-CL" sz="30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dirty="0" smtClean="0">
              <a:solidFill>
                <a:schemeClr val="bg1"/>
              </a:solidFill>
            </a:rPr>
            <a:t>Crear Valor</a:t>
          </a:r>
          <a:endParaRPr lang="es-CL" sz="30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Decidir </a:t>
          </a:r>
          <a:r>
            <a:rPr lang="es-ES" sz="3000" b="1" dirty="0" smtClean="0">
              <a:solidFill>
                <a:schemeClr val="bg1"/>
              </a:solidFill>
            </a:rPr>
            <a:t>mercados objetivos</a:t>
          </a:r>
          <a:endParaRPr lang="es-CL" sz="30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3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3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DD30341E-AC7A-49E8-AA51-E31A413A736B}" type="presOf" srcId="{B0FBFF54-836C-4C35-A29E-72AFF12ABB16}" destId="{1644BD72-BFDF-491D-970F-AC9D3599DBEF}" srcOrd="0" destOrd="0" presId="urn:microsoft.com/office/officeart/2005/8/layout/vList2"/>
    <dgm:cxn modelId="{9E641221-4E39-4E65-AEFA-AF5EDED95D29}" type="presOf" srcId="{EA5E0D53-CEEF-4F3E-9578-B97F6F143687}" destId="{20C3A66A-B94C-4BB1-B305-7EF76A0CA17B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9FBA114A-0416-4E62-9DF2-441049428DAC}" type="presOf" srcId="{BE6D44AA-E639-42BA-BD23-297DACB9D35D}" destId="{AA240313-BA54-405D-8ECC-980824F1B251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54E8AFE0-83A6-441B-8D38-A07F8196D3A3}" type="presOf" srcId="{BF2DBB31-BB80-4ECF-8792-14EC61B12738}" destId="{7157757C-5491-4603-BB8E-5B8F482A3DC3}" srcOrd="0" destOrd="0" presId="urn:microsoft.com/office/officeart/2005/8/layout/vList2"/>
    <dgm:cxn modelId="{8B7D9BF9-0079-4D09-AAFA-FF391F0D83DA}" type="presParOf" srcId="{7157757C-5491-4603-BB8E-5B8F482A3DC3}" destId="{20C3A66A-B94C-4BB1-B305-7EF76A0CA17B}" srcOrd="0" destOrd="0" presId="urn:microsoft.com/office/officeart/2005/8/layout/vList2"/>
    <dgm:cxn modelId="{F28F4A00-0D4E-4363-9FC4-8A7071598E55}" type="presParOf" srcId="{7157757C-5491-4603-BB8E-5B8F482A3DC3}" destId="{77C76D5D-4D61-4DB1-A6AB-CA253F7BEBA9}" srcOrd="1" destOrd="0" presId="urn:microsoft.com/office/officeart/2005/8/layout/vList2"/>
    <dgm:cxn modelId="{2998FC23-ED5C-48F2-8ED2-AE3BA16C29D6}" type="presParOf" srcId="{7157757C-5491-4603-BB8E-5B8F482A3DC3}" destId="{AA240313-BA54-405D-8ECC-980824F1B251}" srcOrd="2" destOrd="0" presId="urn:microsoft.com/office/officeart/2005/8/layout/vList2"/>
    <dgm:cxn modelId="{211946A2-481A-45F2-B5C2-1DC86C653C6D}" type="presParOf" srcId="{7157757C-5491-4603-BB8E-5B8F482A3DC3}" destId="{01C5C148-763E-48BC-94E5-DF3109CD1372}" srcOrd="3" destOrd="0" presId="urn:microsoft.com/office/officeart/2005/8/layout/vList2"/>
    <dgm:cxn modelId="{3EA84806-0A96-414A-AF6B-36CE0FA30BBE}" type="presParOf" srcId="{7157757C-5491-4603-BB8E-5B8F482A3DC3}" destId="{1644BD72-BFDF-491D-970F-AC9D3599DBE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800" b="1" dirty="0" smtClean="0"/>
            <a:t>Marketing</a:t>
          </a:r>
          <a:endParaRPr lang="es-CL" sz="28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Desarrollo y Enfoque del Marketing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C47A3458-8998-4564-9826-3C4A43F23343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3EDE57B9-D08B-4698-8822-6EC8C96E5974}" type="sibTrans" cxnId="{1866BBBD-F61B-45F9-AB33-CFC664AA72FA}">
      <dgm:prSet/>
      <dgm:spPr/>
      <dgm:t>
        <a:bodyPr/>
        <a:lstStyle/>
        <a:p>
          <a:endParaRPr lang="es-CL"/>
        </a:p>
      </dgm:t>
    </dgm:pt>
    <dgm:pt modelId="{CEBFA7EF-C788-4B87-B8BF-0EAAA16792BB}" type="parTrans" cxnId="{1866BBBD-F61B-45F9-AB33-CFC664AA72FA}">
      <dgm:prSet/>
      <dgm:spPr/>
      <dgm:t>
        <a:bodyPr/>
        <a:lstStyle/>
        <a:p>
          <a:endParaRPr lang="es-CL"/>
        </a:p>
      </dgm:t>
    </dgm:pt>
    <dgm:pt modelId="{97C0D307-224E-4288-8C95-FC334C8942C8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dirty="0">
            <a:solidFill>
              <a:schemeClr val="tx2">
                <a:lumMod val="50000"/>
              </a:schemeClr>
            </a:solidFill>
          </a:endParaRPr>
        </a:p>
      </dgm:t>
    </dgm:pt>
    <dgm:pt modelId="{4E53D511-C998-4AD5-B0AD-262D01EA5128}" type="sibTrans" cxnId="{16B1C8A1-570D-45B3-8C8D-951F9DAA7644}">
      <dgm:prSet/>
      <dgm:spPr/>
      <dgm:t>
        <a:bodyPr/>
        <a:lstStyle/>
        <a:p>
          <a:endParaRPr lang="es-CL"/>
        </a:p>
      </dgm:t>
    </dgm:pt>
    <dgm:pt modelId="{73CF8E22-C684-4904-86D8-BFEA8790A699}" type="parTrans" cxnId="{16B1C8A1-570D-45B3-8C8D-951F9DAA7644}">
      <dgm:prSet/>
      <dgm:spPr/>
      <dgm:t>
        <a:bodyPr/>
        <a:lstStyle/>
        <a:p>
          <a:endParaRPr lang="es-CL"/>
        </a:p>
      </dgm:t>
    </dgm:pt>
    <dgm:pt modelId="{51947848-7D43-478B-B623-29E5DA9FC107}">
      <dgm:prSet phldrT="[Text]" custT="1"/>
      <dgm:spPr/>
      <dgm:t>
        <a:bodyPr/>
        <a:lstStyle/>
        <a:p>
          <a:r>
            <a:rPr lang="es-MX" sz="1800" dirty="0" smtClean="0"/>
            <a:t>Enfocado en las 4P sobre ideas, bienes y servicios</a:t>
          </a:r>
          <a:endParaRPr lang="es-CL" sz="1800" dirty="0"/>
        </a:p>
      </dgm:t>
    </dgm:pt>
    <dgm:pt modelId="{E2D38765-9EC3-4927-B9F8-2AFF158D0535}" type="sibTrans" cxnId="{20C335FD-AA80-4648-892A-072C63B50731}">
      <dgm:prSet/>
      <dgm:spPr/>
      <dgm:t>
        <a:bodyPr/>
        <a:lstStyle/>
        <a:p>
          <a:endParaRPr lang="es-CL"/>
        </a:p>
      </dgm:t>
    </dgm:pt>
    <dgm:pt modelId="{01D2AA1E-F4BE-468E-B561-8A11A6950D73}" type="parTrans" cxnId="{20C335FD-AA80-4648-892A-072C63B50731}">
      <dgm:prSet/>
      <dgm:spPr/>
      <dgm:t>
        <a:bodyPr/>
        <a:lstStyle/>
        <a:p>
          <a:endParaRPr lang="es-CL"/>
        </a:p>
      </dgm:t>
    </dgm:pt>
    <dgm:pt modelId="{EBB4BBB0-23CD-436E-9FCF-B1F593ECCAD3}">
      <dgm:prSet phldrT="[Text]" custT="1"/>
      <dgm:spPr/>
      <dgm:t>
        <a:bodyPr/>
        <a:lstStyle/>
        <a:p>
          <a:r>
            <a:rPr lang="es-MX" sz="1800" dirty="0" smtClean="0"/>
            <a:t>Proceso de Planificación y ejecución</a:t>
          </a:r>
          <a:endParaRPr lang="es-CL" sz="1800" dirty="0"/>
        </a:p>
      </dgm:t>
    </dgm:pt>
    <dgm:pt modelId="{78697A0B-E325-4E3C-B288-497C3888479D}" type="sibTrans" cxnId="{5E4D5335-D2BE-4A3F-869B-37D0A3B1CF63}">
      <dgm:prSet/>
      <dgm:spPr/>
      <dgm:t>
        <a:bodyPr/>
        <a:lstStyle/>
        <a:p>
          <a:endParaRPr lang="es-CL"/>
        </a:p>
      </dgm:t>
    </dgm:pt>
    <dgm:pt modelId="{0A40F6F9-C8F8-44E4-BC75-6565BDEB64A2}" type="parTrans" cxnId="{5E4D5335-D2BE-4A3F-869B-37D0A3B1CF63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/>
      <dgm:spPr/>
      <dgm:t>
        <a:bodyPr/>
        <a:lstStyle/>
        <a:p>
          <a:r>
            <a:rPr lang="es-MX" sz="1900" dirty="0" smtClean="0"/>
            <a:t>Desarrollo del Marketing depende del grado de competencia</a:t>
          </a:r>
          <a:endParaRPr lang="es-CL" sz="190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20F97C7A-B6DD-47E5-BB93-2408E8C5C8FB}">
      <dgm:prSet phldrT="[Text]"/>
      <dgm:spPr/>
      <dgm:t>
        <a:bodyPr/>
        <a:lstStyle/>
        <a:p>
          <a:r>
            <a:rPr lang="es-MX" sz="1900" dirty="0" smtClean="0"/>
            <a:t>La demanda de los consumidores se ven afectados por entornos culturales, la competencia y la propia empresa</a:t>
          </a:r>
          <a:endParaRPr lang="es-CL" sz="1900" dirty="0"/>
        </a:p>
      </dgm:t>
    </dgm:pt>
    <dgm:pt modelId="{894F0F7D-CE0D-4660-95C6-ACA36F68CEE8}" type="sibTrans" cxnId="{9220E09B-B181-40B8-B7EC-476F6B65E211}">
      <dgm:prSet/>
      <dgm:spPr/>
      <dgm:t>
        <a:bodyPr/>
        <a:lstStyle/>
        <a:p>
          <a:endParaRPr lang="es-CL"/>
        </a:p>
      </dgm:t>
    </dgm:pt>
    <dgm:pt modelId="{2141C31B-8801-4A3E-BFFB-2E05189BFBE8}" type="parTrans" cxnId="{9220E09B-B181-40B8-B7EC-476F6B65E211}">
      <dgm:prSet/>
      <dgm:spPr/>
      <dgm:t>
        <a:bodyPr/>
        <a:lstStyle/>
        <a:p>
          <a:endParaRPr lang="es-CL"/>
        </a:p>
      </dgm:t>
    </dgm:pt>
    <dgm:pt modelId="{86535DEE-61E2-44AD-A9B9-F167ECC878BA}">
      <dgm:prSet phldrT="[Text]" custT="1"/>
      <dgm:spPr/>
      <dgm:t>
        <a:bodyPr/>
        <a:lstStyle/>
        <a:p>
          <a:r>
            <a:rPr lang="es-MX" sz="1800" dirty="0" smtClean="0"/>
            <a:t>Buscando satisfacer tanto a individuos como a organizaciones</a:t>
          </a:r>
          <a:endParaRPr lang="es-CL" sz="1800" dirty="0"/>
        </a:p>
      </dgm:t>
    </dgm:pt>
    <dgm:pt modelId="{B4FF2426-18E8-4482-987A-3587F74C6029}" type="parTrans" cxnId="{37F40E4D-83F0-42A8-A3D1-82EC3570F4AC}">
      <dgm:prSet/>
      <dgm:spPr/>
      <dgm:t>
        <a:bodyPr/>
        <a:lstStyle/>
        <a:p>
          <a:endParaRPr lang="es-CL"/>
        </a:p>
      </dgm:t>
    </dgm:pt>
    <dgm:pt modelId="{588D2395-AC84-40EA-ACFF-6F399158B842}" type="sibTrans" cxnId="{37F40E4D-83F0-42A8-A3D1-82EC3570F4AC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 custScaleX="66583" custScaleY="99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 custScaleX="98841" custScaleY="9066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C8A41AB-2EE4-4BE2-96F2-05856E701ABE}" type="presOf" srcId="{C8FA31E5-EE3E-4BD6-A4FE-EDCFDA5FCDA2}" destId="{8793B674-6564-4F81-BBC0-8E46BF582A48}" srcOrd="1" destOrd="0" presId="urn:microsoft.com/office/officeart/2005/8/layout/vList4"/>
    <dgm:cxn modelId="{BAEA4871-5978-4F32-869F-28023FAA304B}" type="presOf" srcId="{7441949F-F654-4446-B1E0-B3A54174FAC2}" destId="{F3D4B7DE-FE7F-4D0B-B42E-CF8DE2111DAE}" srcOrd="1" destOrd="0" presId="urn:microsoft.com/office/officeart/2005/8/layout/vList4"/>
    <dgm:cxn modelId="{9220E09B-B181-40B8-B7EC-476F6B65E211}" srcId="{4A61BC3C-F4B1-457F-8727-83B2C7E20EBF}" destId="{20F97C7A-B6DD-47E5-BB93-2408E8C5C8FB}" srcOrd="1" destOrd="0" parTransId="{2141C31B-8801-4A3E-BFFB-2E05189BFBE8}" sibTransId="{894F0F7D-CE0D-4660-95C6-ACA36F68CEE8}"/>
    <dgm:cxn modelId="{30D3BF54-F3D0-4844-9910-6EB0568B339A}" type="presOf" srcId="{EBB4BBB0-23CD-436E-9FCF-B1F593ECCAD3}" destId="{DFB36ADD-6904-4ECA-8AEC-4CB28B5544AA}" srcOrd="0" destOrd="1" presId="urn:microsoft.com/office/officeart/2005/8/layout/vList4"/>
    <dgm:cxn modelId="{D5813C35-7A57-46F0-8625-430D5AAEFEEB}" type="presOf" srcId="{86535DEE-61E2-44AD-A9B9-F167ECC878BA}" destId="{DFB36ADD-6904-4ECA-8AEC-4CB28B5544AA}" srcOrd="0" destOrd="3" presId="urn:microsoft.com/office/officeart/2005/8/layout/vList4"/>
    <dgm:cxn modelId="{5177F9AE-934D-45E0-8FAE-399C1CA2A8B1}" type="presOf" srcId="{4A61BC3C-F4B1-457F-8727-83B2C7E20EBF}" destId="{6BD6A8E6-7570-434A-9A06-825475EF854D}" srcOrd="1" destOrd="0" presId="urn:microsoft.com/office/officeart/2005/8/layout/vList4"/>
    <dgm:cxn modelId="{EB6560D0-B888-4A2C-87CF-637220F43E6F}" type="presOf" srcId="{1F5ABF5D-5F3B-4A11-8A31-29E910BB8AE2}" destId="{AED68674-5F3F-4EDE-BFCC-EA067CD2974D}" srcOrd="0" destOrd="0" presId="urn:microsoft.com/office/officeart/2005/8/layout/vList4"/>
    <dgm:cxn modelId="{20C335FD-AA80-4648-892A-072C63B50731}" srcId="{C8FA31E5-EE3E-4BD6-A4FE-EDCFDA5FCDA2}" destId="{51947848-7D43-478B-B623-29E5DA9FC107}" srcOrd="1" destOrd="0" parTransId="{01D2AA1E-F4BE-468E-B561-8A11A6950D73}" sibTransId="{E2D38765-9EC3-4927-B9F8-2AFF158D0535}"/>
    <dgm:cxn modelId="{1866BBBD-F61B-45F9-AB33-CFC664AA72FA}" srcId="{7441949F-F654-4446-B1E0-B3A54174FAC2}" destId="{C47A3458-8998-4564-9826-3C4A43F23343}" srcOrd="0" destOrd="0" parTransId="{CEBFA7EF-C788-4B87-B8BF-0EAAA16792BB}" sibTransId="{3EDE57B9-D08B-4698-8822-6EC8C96E5974}"/>
    <dgm:cxn modelId="{0BF8F043-AE11-4850-AA27-7E5B805F04A4}" type="presOf" srcId="{97C0D307-224E-4288-8C95-FC334C8942C8}" destId="{AFEA3D6E-D693-43F5-8E47-CFAB51ABF7CF}" srcOrd="0" destOrd="2" presId="urn:microsoft.com/office/officeart/2005/8/layout/vList4"/>
    <dgm:cxn modelId="{4FA3ABCF-6C7F-4B85-BC78-24C05207CCEB}" type="presOf" srcId="{C47A3458-8998-4564-9826-3C4A43F23343}" destId="{AFEA3D6E-D693-43F5-8E47-CFAB51ABF7CF}" srcOrd="0" destOrd="1" presId="urn:microsoft.com/office/officeart/2005/8/layout/vList4"/>
    <dgm:cxn modelId="{400F7B43-5B66-432F-B7C2-008B9C60EBB9}" type="presOf" srcId="{20F97C7A-B6DD-47E5-BB93-2408E8C5C8FB}" destId="{87B4B399-546A-4F7E-9C75-85134EEA22D1}" srcOrd="0" destOrd="2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E63043EA-069B-4791-81FD-1A85A66A9BC2}" type="presOf" srcId="{C8FA31E5-EE3E-4BD6-A4FE-EDCFDA5FCDA2}" destId="{DFB36ADD-6904-4ECA-8AEC-4CB28B5544AA}" srcOrd="0" destOrd="0" presId="urn:microsoft.com/office/officeart/2005/8/layout/vList4"/>
    <dgm:cxn modelId="{16B1C8A1-570D-45B3-8C8D-951F9DAA7644}" srcId="{7441949F-F654-4446-B1E0-B3A54174FAC2}" destId="{97C0D307-224E-4288-8C95-FC334C8942C8}" srcOrd="1" destOrd="0" parTransId="{73CF8E22-C684-4904-86D8-BFEA8790A699}" sibTransId="{4E53D511-C998-4AD5-B0AD-262D01EA5128}"/>
    <dgm:cxn modelId="{12C580AC-C65D-4755-8244-552D21612B91}" type="presOf" srcId="{4A61BC3C-F4B1-457F-8727-83B2C7E20EBF}" destId="{87B4B399-546A-4F7E-9C75-85134EEA22D1}" srcOrd="0" destOrd="0" presId="urn:microsoft.com/office/officeart/2005/8/layout/vList4"/>
    <dgm:cxn modelId="{FC99F8DD-A146-4DF4-9491-582C9CF8873D}" type="presOf" srcId="{51947848-7D43-478B-B623-29E5DA9FC107}" destId="{DFB36ADD-6904-4ECA-8AEC-4CB28B5544AA}" srcOrd="0" destOrd="2" presId="urn:microsoft.com/office/officeart/2005/8/layout/vList4"/>
    <dgm:cxn modelId="{273D2B54-FF27-4F95-8EE6-53542F523692}" type="presOf" srcId="{C47A3458-8998-4564-9826-3C4A43F23343}" destId="{F3D4B7DE-FE7F-4D0B-B42E-CF8DE2111DAE}" srcOrd="1" destOrd="1" presId="urn:microsoft.com/office/officeart/2005/8/layout/vList4"/>
    <dgm:cxn modelId="{72C84B66-11E7-4346-8F2D-23956B103B75}" type="presOf" srcId="{20F97C7A-B6DD-47E5-BB93-2408E8C5C8FB}" destId="{6BD6A8E6-7570-434A-9A06-825475EF854D}" srcOrd="1" destOrd="2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06A899C6-0682-41CA-A29F-BF746FAE9CE6}" type="presOf" srcId="{51947848-7D43-478B-B623-29E5DA9FC107}" destId="{8793B674-6564-4F81-BBC0-8E46BF582A48}" srcOrd="1" destOrd="2" presId="urn:microsoft.com/office/officeart/2005/8/layout/vList4"/>
    <dgm:cxn modelId="{9CC859F3-A5E3-40FD-B1DC-803700DD1237}" type="presOf" srcId="{EBB4BBB0-23CD-436E-9FCF-B1F593ECCAD3}" destId="{8793B674-6564-4F81-BBC0-8E46BF582A48}" srcOrd="1" destOrd="1" presId="urn:microsoft.com/office/officeart/2005/8/layout/vList4"/>
    <dgm:cxn modelId="{8B601D28-5C6C-45CD-A612-9EC385F73240}" type="presOf" srcId="{E24B41F5-74D4-458D-B424-0E8EA62BEC0D}" destId="{6BD6A8E6-7570-434A-9A06-825475EF854D}" srcOrd="1" destOrd="1" presId="urn:microsoft.com/office/officeart/2005/8/layout/vList4"/>
    <dgm:cxn modelId="{5E4D5335-D2BE-4A3F-869B-37D0A3B1CF63}" srcId="{C8FA31E5-EE3E-4BD6-A4FE-EDCFDA5FCDA2}" destId="{EBB4BBB0-23CD-436E-9FCF-B1F593ECCAD3}" srcOrd="0" destOrd="0" parTransId="{0A40F6F9-C8F8-44E4-BC75-6565BDEB64A2}" sibTransId="{78697A0B-E325-4E3C-B288-497C3888479D}"/>
    <dgm:cxn modelId="{5620F7BD-8214-4B4E-8898-BEFB3B3CC4D5}" type="presOf" srcId="{7441949F-F654-4446-B1E0-B3A54174FAC2}" destId="{AFEA3D6E-D693-43F5-8E47-CFAB51ABF7CF}" srcOrd="0" destOrd="0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37F40E4D-83F0-42A8-A3D1-82EC3570F4AC}" srcId="{C8FA31E5-EE3E-4BD6-A4FE-EDCFDA5FCDA2}" destId="{86535DEE-61E2-44AD-A9B9-F167ECC878BA}" srcOrd="2" destOrd="0" parTransId="{B4FF2426-18E8-4482-987A-3587F74C6029}" sibTransId="{588D2395-AC84-40EA-ACFF-6F399158B842}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B933E993-BDA9-421D-A3B6-E689AA809C11}" type="presOf" srcId="{86535DEE-61E2-44AD-A9B9-F167ECC878BA}" destId="{8793B674-6564-4F81-BBC0-8E46BF582A48}" srcOrd="1" destOrd="3" presId="urn:microsoft.com/office/officeart/2005/8/layout/vList4"/>
    <dgm:cxn modelId="{0C741B10-9699-4744-87A6-795D6F4B38F3}" type="presOf" srcId="{97C0D307-224E-4288-8C95-FC334C8942C8}" destId="{F3D4B7DE-FE7F-4D0B-B42E-CF8DE2111DAE}" srcOrd="1" destOrd="2" presId="urn:microsoft.com/office/officeart/2005/8/layout/vList4"/>
    <dgm:cxn modelId="{A8AA6AA8-3607-4950-8CC0-5592F662A767}" type="presOf" srcId="{E24B41F5-74D4-458D-B424-0E8EA62BEC0D}" destId="{87B4B399-546A-4F7E-9C75-85134EEA22D1}" srcOrd="0" destOrd="1" presId="urn:microsoft.com/office/officeart/2005/8/layout/vList4"/>
    <dgm:cxn modelId="{48FB00AB-0BD4-4C8A-B1DD-00477B256804}" type="presParOf" srcId="{AED68674-5F3F-4EDE-BFCC-EA067CD2974D}" destId="{EC87858C-0191-4CF4-A160-1E46CCB7A6EC}" srcOrd="0" destOrd="0" presId="urn:microsoft.com/office/officeart/2005/8/layout/vList4"/>
    <dgm:cxn modelId="{1CC43139-8C04-47A6-93FC-6AF0C27AB431}" type="presParOf" srcId="{EC87858C-0191-4CF4-A160-1E46CCB7A6EC}" destId="{DFB36ADD-6904-4ECA-8AEC-4CB28B5544AA}" srcOrd="0" destOrd="0" presId="urn:microsoft.com/office/officeart/2005/8/layout/vList4"/>
    <dgm:cxn modelId="{87E0498A-2A42-42CA-99D2-9967A4D3831E}" type="presParOf" srcId="{EC87858C-0191-4CF4-A160-1E46CCB7A6EC}" destId="{D32852B8-8191-4202-8129-A36CD03B0E67}" srcOrd="1" destOrd="0" presId="urn:microsoft.com/office/officeart/2005/8/layout/vList4"/>
    <dgm:cxn modelId="{1701E339-93F7-4365-9A6E-FFE167B12189}" type="presParOf" srcId="{EC87858C-0191-4CF4-A160-1E46CCB7A6EC}" destId="{8793B674-6564-4F81-BBC0-8E46BF582A48}" srcOrd="2" destOrd="0" presId="urn:microsoft.com/office/officeart/2005/8/layout/vList4"/>
    <dgm:cxn modelId="{64D4F300-6D8A-4ACF-B98F-AAF87E40AD32}" type="presParOf" srcId="{AED68674-5F3F-4EDE-BFCC-EA067CD2974D}" destId="{ECEF2561-EF6E-4E3D-939B-5886B5368E58}" srcOrd="1" destOrd="0" presId="urn:microsoft.com/office/officeart/2005/8/layout/vList4"/>
    <dgm:cxn modelId="{75F3C2E1-6766-435D-A1A0-D2F678874830}" type="presParOf" srcId="{AED68674-5F3F-4EDE-BFCC-EA067CD2974D}" destId="{F04F52D7-199A-448F-9A99-0A79AF289668}" srcOrd="2" destOrd="0" presId="urn:microsoft.com/office/officeart/2005/8/layout/vList4"/>
    <dgm:cxn modelId="{97BA1B3F-9328-415E-9316-B06B2F1DD8E3}" type="presParOf" srcId="{F04F52D7-199A-448F-9A99-0A79AF289668}" destId="{87B4B399-546A-4F7E-9C75-85134EEA22D1}" srcOrd="0" destOrd="0" presId="urn:microsoft.com/office/officeart/2005/8/layout/vList4"/>
    <dgm:cxn modelId="{4AD04D28-168B-4629-9510-282D09E9F47C}" type="presParOf" srcId="{F04F52D7-199A-448F-9A99-0A79AF289668}" destId="{1A386981-148A-4FDE-91F0-EFBB93EF9C48}" srcOrd="1" destOrd="0" presId="urn:microsoft.com/office/officeart/2005/8/layout/vList4"/>
    <dgm:cxn modelId="{7AA5C8F1-7CE9-482F-9996-1EA03C14FD53}" type="presParOf" srcId="{F04F52D7-199A-448F-9A99-0A79AF289668}" destId="{6BD6A8E6-7570-434A-9A06-825475EF854D}" srcOrd="2" destOrd="0" presId="urn:microsoft.com/office/officeart/2005/8/layout/vList4"/>
    <dgm:cxn modelId="{E1DF9B3A-4AF9-4101-A1D0-ABA2E79A66D0}" type="presParOf" srcId="{AED68674-5F3F-4EDE-BFCC-EA067CD2974D}" destId="{D14C54CF-00E5-469F-A996-D40D67E2F0EB}" srcOrd="3" destOrd="0" presId="urn:microsoft.com/office/officeart/2005/8/layout/vList4"/>
    <dgm:cxn modelId="{209ACF56-1B27-47B7-A215-7F692B7A785E}" type="presParOf" srcId="{AED68674-5F3F-4EDE-BFCC-EA067CD2974D}" destId="{727F60DB-C79C-4CA3-AE9D-FC30BDF6F652}" srcOrd="4" destOrd="0" presId="urn:microsoft.com/office/officeart/2005/8/layout/vList4"/>
    <dgm:cxn modelId="{E5374AF8-88C7-4CBE-94EB-B38CCA93CA64}" type="presParOf" srcId="{727F60DB-C79C-4CA3-AE9D-FC30BDF6F652}" destId="{AFEA3D6E-D693-43F5-8E47-CFAB51ABF7CF}" srcOrd="0" destOrd="0" presId="urn:microsoft.com/office/officeart/2005/8/layout/vList4"/>
    <dgm:cxn modelId="{2D674D95-C300-45DD-A62F-BB304F481E60}" type="presParOf" srcId="{727F60DB-C79C-4CA3-AE9D-FC30BDF6F652}" destId="{9D5DABA4-7A66-4EA1-91D8-BFD0AA8AEAE5}" srcOrd="1" destOrd="0" presId="urn:microsoft.com/office/officeart/2005/8/layout/vList4"/>
    <dgm:cxn modelId="{571432B4-1523-4A69-8E79-3267306F48FC}" type="presParOf" srcId="{727F60DB-C79C-4CA3-AE9D-FC30BDF6F652}" destId="{F3D4B7DE-FE7F-4D0B-B42E-CF8DE2111DAE}" srcOrd="2" destOrd="0" presId="urn:microsoft.com/office/officeart/2005/8/layout/vList4"/>
  </dgm:cxnLst>
  <dgm:bg>
    <a:blipFill>
      <a:blip xmlns:r="http://schemas.openxmlformats.org/officeDocument/2006/relationships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4714907" cy="6739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¿Qué es Marketing?</a:t>
          </a:r>
          <a:endParaRPr lang="es-CL" sz="2600" b="0" kern="1200" dirty="0"/>
        </a:p>
      </dsp:txBody>
      <dsp:txXfrm>
        <a:off x="0" y="0"/>
        <a:ext cx="4714907" cy="673919"/>
      </dsp:txXfrm>
    </dsp:sp>
    <dsp:sp modelId="{AA240313-BA54-405D-8ECC-980824F1B251}">
      <dsp:nvSpPr>
        <dsp:cNvPr id="0" name=""/>
        <dsp:cNvSpPr/>
      </dsp:nvSpPr>
      <dsp:spPr>
        <a:xfrm>
          <a:off x="0" y="754840"/>
          <a:ext cx="4714907" cy="6739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Objetivos</a:t>
          </a:r>
          <a:endParaRPr lang="es-CL" sz="2600" b="0" kern="1200" dirty="0"/>
        </a:p>
      </dsp:txBody>
      <dsp:txXfrm>
        <a:off x="0" y="754840"/>
        <a:ext cx="4714907" cy="673919"/>
      </dsp:txXfrm>
    </dsp:sp>
    <dsp:sp modelId="{1644BD72-BFDF-491D-970F-AC9D3599DBEF}">
      <dsp:nvSpPr>
        <dsp:cNvPr id="0" name=""/>
        <dsp:cNvSpPr/>
      </dsp:nvSpPr>
      <dsp:spPr>
        <a:xfrm>
          <a:off x="0" y="1540658"/>
          <a:ext cx="4714907" cy="6739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Contenidos</a:t>
          </a:r>
          <a:endParaRPr lang="es-CL" sz="2600" kern="1200" dirty="0"/>
        </a:p>
      </dsp:txBody>
      <dsp:txXfrm>
        <a:off x="0" y="1540658"/>
        <a:ext cx="4714907" cy="673919"/>
      </dsp:txXfrm>
    </dsp:sp>
    <dsp:sp modelId="{B16479B0-7E5F-4D43-8CD7-E6C3BF7EB6B4}">
      <dsp:nvSpPr>
        <dsp:cNvPr id="0" name=""/>
        <dsp:cNvSpPr/>
      </dsp:nvSpPr>
      <dsp:spPr>
        <a:xfrm>
          <a:off x="0" y="2326477"/>
          <a:ext cx="4714907" cy="6739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Proceso del Marketing</a:t>
          </a:r>
          <a:endParaRPr lang="es-CL" sz="2600" kern="1200" dirty="0"/>
        </a:p>
      </dsp:txBody>
      <dsp:txXfrm>
        <a:off x="0" y="2326477"/>
        <a:ext cx="4714907" cy="6739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D7FFE1-6785-4CA6-A81B-1893581CCE43}">
      <dsp:nvSpPr>
        <dsp:cNvPr id="0" name=""/>
        <dsp:cNvSpPr/>
      </dsp:nvSpPr>
      <dsp:spPr>
        <a:xfrm>
          <a:off x="1980643" y="3104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dirty="0" smtClean="0"/>
            <a:t>Marketing</a:t>
          </a:r>
          <a:endParaRPr lang="es-CL" sz="4600" kern="1200" dirty="0"/>
        </a:p>
      </dsp:txBody>
      <dsp:txXfrm>
        <a:off x="1980643" y="3104"/>
        <a:ext cx="4611272" cy="819583"/>
      </dsp:txXfrm>
    </dsp:sp>
    <dsp:sp modelId="{4F813D76-6D38-4F8C-980D-C8AB4B8DBAE6}">
      <dsp:nvSpPr>
        <dsp:cNvPr id="0" name=""/>
        <dsp:cNvSpPr/>
      </dsp:nvSpPr>
      <dsp:spPr>
        <a:xfrm rot="5400000">
          <a:off x="4214566" y="894401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E4364-9167-4ED6-9B17-746127035223}">
      <dsp:nvSpPr>
        <dsp:cNvPr id="0" name=""/>
        <dsp:cNvSpPr/>
      </dsp:nvSpPr>
      <dsp:spPr>
        <a:xfrm>
          <a:off x="1980643" y="1109542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Proceso de Planificación y Ejecución…</a:t>
          </a:r>
          <a:endParaRPr lang="es-CL" sz="2400" kern="1200" dirty="0"/>
        </a:p>
      </dsp:txBody>
      <dsp:txXfrm>
        <a:off x="1980643" y="1109542"/>
        <a:ext cx="4611272" cy="819583"/>
      </dsp:txXfrm>
    </dsp:sp>
    <dsp:sp modelId="{009777E2-3E35-4120-A1AF-F50A1B38DABE}">
      <dsp:nvSpPr>
        <dsp:cNvPr id="0" name=""/>
        <dsp:cNvSpPr/>
      </dsp:nvSpPr>
      <dsp:spPr>
        <a:xfrm rot="5400000">
          <a:off x="4214566" y="2000839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5F6AB-5697-4F80-BDE0-DC72A08F9E6B}">
      <dsp:nvSpPr>
        <dsp:cNvPr id="0" name=""/>
        <dsp:cNvSpPr/>
      </dsp:nvSpPr>
      <dsp:spPr>
        <a:xfrm>
          <a:off x="1980643" y="2215980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la concepción, fijación del precio, promoción y distribución de…</a:t>
          </a:r>
          <a:endParaRPr lang="es-CL" sz="2400" kern="1200" dirty="0"/>
        </a:p>
      </dsp:txBody>
      <dsp:txXfrm>
        <a:off x="1980643" y="2215980"/>
        <a:ext cx="4611272" cy="819583"/>
      </dsp:txXfrm>
    </dsp:sp>
    <dsp:sp modelId="{B9DFE172-704E-48F5-8F27-267FB3E053CB}">
      <dsp:nvSpPr>
        <dsp:cNvPr id="0" name=""/>
        <dsp:cNvSpPr/>
      </dsp:nvSpPr>
      <dsp:spPr>
        <a:xfrm rot="5400000">
          <a:off x="4214566" y="3107277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91AC21-34D2-411F-87FB-7F7A3AB064FA}">
      <dsp:nvSpPr>
        <dsp:cNvPr id="0" name=""/>
        <dsp:cNvSpPr/>
      </dsp:nvSpPr>
      <dsp:spPr>
        <a:xfrm>
          <a:off x="1980643" y="3322418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Ideas, bienes y servicios…</a:t>
          </a:r>
          <a:endParaRPr lang="es-CL" sz="2500" kern="1200" dirty="0"/>
        </a:p>
      </dsp:txBody>
      <dsp:txXfrm>
        <a:off x="1980643" y="3322418"/>
        <a:ext cx="4611272" cy="819583"/>
      </dsp:txXfrm>
    </dsp:sp>
    <dsp:sp modelId="{6CF50F32-5A8F-4550-8960-2CA03DD7056E}">
      <dsp:nvSpPr>
        <dsp:cNvPr id="0" name=""/>
        <dsp:cNvSpPr/>
      </dsp:nvSpPr>
      <dsp:spPr>
        <a:xfrm rot="5400000">
          <a:off x="4214566" y="4213715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B924B-4444-4D5B-A9C9-9CAA373284E2}">
      <dsp:nvSpPr>
        <dsp:cNvPr id="0" name=""/>
        <dsp:cNvSpPr/>
      </dsp:nvSpPr>
      <dsp:spPr>
        <a:xfrm>
          <a:off x="1980643" y="4428856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para crear intercambios…</a:t>
          </a:r>
          <a:endParaRPr lang="es-CL" sz="2500" kern="1200" dirty="0"/>
        </a:p>
      </dsp:txBody>
      <dsp:txXfrm>
        <a:off x="1980643" y="4428856"/>
        <a:ext cx="4611272" cy="819583"/>
      </dsp:txXfrm>
    </dsp:sp>
    <dsp:sp modelId="{DFB5C79D-FBDF-41CF-9279-092866FAD811}">
      <dsp:nvSpPr>
        <dsp:cNvPr id="0" name=""/>
        <dsp:cNvSpPr/>
      </dsp:nvSpPr>
      <dsp:spPr>
        <a:xfrm rot="5400000">
          <a:off x="4214566" y="5320153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E679E-DF6B-4959-8555-08AD568234CD}">
      <dsp:nvSpPr>
        <dsp:cNvPr id="0" name=""/>
        <dsp:cNvSpPr/>
      </dsp:nvSpPr>
      <dsp:spPr>
        <a:xfrm>
          <a:off x="1980643" y="5535293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que satisfagan los objetivos de los individuos y las organizaciones</a:t>
          </a:r>
          <a:endParaRPr lang="es-CL" sz="2500" kern="1200" dirty="0"/>
        </a:p>
      </dsp:txBody>
      <dsp:txXfrm>
        <a:off x="1980643" y="5535293"/>
        <a:ext cx="4611272" cy="8195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kern="1200" dirty="0" smtClean="0">
              <a:solidFill>
                <a:schemeClr val="bg1"/>
              </a:solidFill>
            </a:rPr>
            <a:t> clientes</a:t>
          </a:r>
          <a:endParaRPr lang="es-CL" sz="3000" b="1" kern="1200" dirty="0"/>
        </a:p>
      </dsp:txBody>
      <dsp:txXfrm>
        <a:off x="0" y="0"/>
        <a:ext cx="7715304" cy="1216800"/>
      </dsp:txXfrm>
    </dsp:sp>
    <dsp:sp modelId="{AA240313-BA54-405D-8ECC-980824F1B251}">
      <dsp:nvSpPr>
        <dsp:cNvPr id="0" name=""/>
        <dsp:cNvSpPr/>
      </dsp:nvSpPr>
      <dsp:spPr>
        <a:xfrm>
          <a:off x="0" y="150019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kern="1200" dirty="0" smtClean="0">
              <a:solidFill>
                <a:schemeClr val="bg1"/>
              </a:solidFill>
            </a:rPr>
            <a:t>Crear Valor</a:t>
          </a:r>
          <a:endParaRPr lang="es-CL" sz="3000" b="1" kern="1200" dirty="0"/>
        </a:p>
      </dsp:txBody>
      <dsp:txXfrm>
        <a:off x="0" y="1500198"/>
        <a:ext cx="7715304" cy="1216800"/>
      </dsp:txXfrm>
    </dsp:sp>
    <dsp:sp modelId="{1644BD72-BFDF-491D-970F-AC9D3599DBEF}">
      <dsp:nvSpPr>
        <dsp:cNvPr id="0" name=""/>
        <dsp:cNvSpPr/>
      </dsp:nvSpPr>
      <dsp:spPr>
        <a:xfrm>
          <a:off x="0" y="301017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Decidir </a:t>
          </a:r>
          <a:r>
            <a:rPr lang="es-ES" sz="3000" b="1" kern="1200" dirty="0" smtClean="0">
              <a:solidFill>
                <a:schemeClr val="bg1"/>
              </a:solidFill>
            </a:rPr>
            <a:t>mercados objetivos</a:t>
          </a:r>
          <a:endParaRPr lang="es-CL" sz="3000" kern="1200" dirty="0"/>
        </a:p>
      </dsp:txBody>
      <dsp:txXfrm>
        <a:off x="0" y="3010178"/>
        <a:ext cx="7715304" cy="1216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Marketing</a:t>
          </a:r>
          <a:endParaRPr lang="es-CL" sz="2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Proceso de Planificación y ejecución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Enfocado en las 4P sobre ideas, bienes y servicios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Buscando satisfacer tanto a individuos como a organizaciones</a:t>
          </a:r>
          <a:endParaRPr lang="es-CL" sz="1800" kern="1200" dirty="0"/>
        </a:p>
      </dsp:txBody>
      <dsp:txXfrm>
        <a:off x="1939095" y="0"/>
        <a:ext cx="6919216" cy="1674328"/>
      </dsp:txXfrm>
    </dsp:sp>
    <dsp:sp modelId="{D32852B8-8191-4202-8129-A36CD03B0E67}">
      <dsp:nvSpPr>
        <dsp:cNvPr id="0" name=""/>
        <dsp:cNvSpPr/>
      </dsp:nvSpPr>
      <dsp:spPr>
        <a:xfrm>
          <a:off x="463451" y="174130"/>
          <a:ext cx="1179625" cy="13260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4176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Desarrollo y Enfoque del Marketing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Desarrollo del Marketing depende del grado de competencia</a:t>
          </a:r>
          <a:endParaRPr lang="es-C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La demanda de los consumidores se ven afectados por entornos culturales, la competencia y la propia empresa</a:t>
          </a:r>
          <a:endParaRPr lang="es-CL" sz="1900" kern="1200" dirty="0"/>
        </a:p>
      </dsp:txBody>
      <dsp:txXfrm>
        <a:off x="1939095" y="1841760"/>
        <a:ext cx="6919216" cy="1674328"/>
      </dsp:txXfrm>
    </dsp:sp>
    <dsp:sp modelId="{1A386981-148A-4FDE-91F0-EFBB93EF9C48}">
      <dsp:nvSpPr>
        <dsp:cNvPr id="0" name=""/>
        <dsp:cNvSpPr/>
      </dsp:nvSpPr>
      <dsp:spPr>
        <a:xfrm>
          <a:off x="177699" y="2071699"/>
          <a:ext cx="1751128" cy="12144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683521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kern="1200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39095" y="3683521"/>
        <a:ext cx="6919216" cy="1674328"/>
      </dsp:txXfrm>
    </dsp:sp>
    <dsp:sp modelId="{9D5DABA4-7A66-4EA1-91D8-BFD0AA8AEAE5}">
      <dsp:nvSpPr>
        <dsp:cNvPr id="0" name=""/>
        <dsp:cNvSpPr/>
      </dsp:nvSpPr>
      <dsp:spPr>
        <a:xfrm>
          <a:off x="167432" y="3850954"/>
          <a:ext cx="1771662" cy="133946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024862E0-BB82-4106-BA9F-8AF48A80153E}" type="datetimeFigureOut">
              <a:rPr lang="es-CL" smtClean="0"/>
              <a:pPr/>
              <a:t>25-04-2010</a:t>
            </a:fld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43042" y="207167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rgbClr val="003258"/>
                </a:solidFill>
                <a:latin typeface="Cambria" pitchFamily="18" charset="0"/>
              </a:rPr>
              <a:t>Marketing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561851"/>
            <a:ext cx="57864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Maximo Bosch</a:t>
            </a:r>
          </a:p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William </a:t>
            </a:r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Young</a:t>
            </a:r>
          </a:p>
          <a:p>
            <a:pPr algn="ctr"/>
            <a:endParaRPr lang="es-CL" sz="2500" b="1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335756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 rot="5400000">
            <a:off x="4464843" y="1821645"/>
            <a:ext cx="1500198" cy="14287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 flipV="1">
            <a:off x="4786314" y="2571744"/>
            <a:ext cx="1714512" cy="71438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 flipV="1">
            <a:off x="4286248" y="3571876"/>
            <a:ext cx="3062310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4010020" y="3152772"/>
            <a:ext cx="2705120" cy="12763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V="1">
            <a:off x="3831425" y="3331367"/>
            <a:ext cx="1990740" cy="163355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3045607" y="4598203"/>
            <a:ext cx="2776558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3071802" y="3929066"/>
            <a:ext cx="1428760" cy="100013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8" idx="3"/>
          </p:cNvCxnSpPr>
          <p:nvPr/>
        </p:nvCxnSpPr>
        <p:spPr>
          <a:xfrm flipV="1">
            <a:off x="2714612" y="3571876"/>
            <a:ext cx="1500198" cy="85725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214546" y="3152772"/>
            <a:ext cx="1795474" cy="41910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57422" y="2643182"/>
            <a:ext cx="1571636" cy="6429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2786050" y="1928802"/>
            <a:ext cx="1071570" cy="10715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964777" y="2107397"/>
            <a:ext cx="92869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Curso I y </a:t>
            </a:r>
            <a:r>
              <a:rPr lang="es-MX" sz="45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Arial" pitchFamily="34" charset="0"/>
              </a:rPr>
              <a:t>II</a:t>
            </a:r>
            <a:endParaRPr lang="es-CL" sz="450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86116" y="1142984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Grandes Tendencias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857488" y="2428868"/>
            <a:ext cx="3286148" cy="21431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Marketing</a:t>
            </a:r>
            <a:endParaRPr lang="es-CL" sz="4000" dirty="0"/>
          </a:p>
        </p:txBody>
      </p:sp>
      <p:sp>
        <p:nvSpPr>
          <p:cNvPr id="25" name="Rounded Rectangle 24"/>
          <p:cNvSpPr/>
          <p:nvPr/>
        </p:nvSpPr>
        <p:spPr>
          <a:xfrm>
            <a:off x="785786" y="135729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Comportamiento del Consumidor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8596" y="228599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Investigación de Mercado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42844" y="314324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00034" y="407194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Micro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357290" y="5000636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Posicionamiento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357554" y="58578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Marca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214942" y="500063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Producto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429388" y="407194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Pricing</a:t>
            </a:r>
            <a:endParaRPr lang="es-MX" sz="2000" dirty="0" smtClean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786578" y="321468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Retail</a:t>
            </a:r>
            <a:r>
              <a:rPr lang="es-MX" sz="2000" dirty="0" smtClean="0">
                <a:solidFill>
                  <a:schemeClr val="bg1"/>
                </a:solidFill>
              </a:rPr>
              <a:t> y Distribución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86512" y="22859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Promoción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715008" y="1357298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Gestión de Clientes</a:t>
            </a:r>
            <a:endParaRPr lang="es-CL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507646"/>
            <a:ext cx="8572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El </a:t>
            </a:r>
            <a:r>
              <a:rPr lang="es-ES" sz="3800" b="1" dirty="0" smtClean="0">
                <a:solidFill>
                  <a:srgbClr val="FF0000"/>
                </a:solidFill>
              </a:rPr>
              <a:t>nivel de desarrollo </a:t>
            </a:r>
            <a:r>
              <a:rPr lang="es-ES" sz="3800" dirty="0" smtClean="0">
                <a:solidFill>
                  <a:srgbClr val="002060"/>
                </a:solidFill>
              </a:rPr>
              <a:t>del Marketing en un Mercado depende fundamentalmente del </a:t>
            </a:r>
            <a:r>
              <a:rPr lang="es-ES" sz="4200" b="1" dirty="0" smtClean="0">
                <a:solidFill>
                  <a:srgbClr val="002060"/>
                </a:solidFill>
              </a:rPr>
              <a:t>grado de competencia </a:t>
            </a:r>
            <a:r>
              <a:rPr lang="es-ES" sz="3800" dirty="0" smtClean="0">
                <a:solidFill>
                  <a:srgbClr val="002060"/>
                </a:solidFill>
              </a:rPr>
              <a:t>existente en ese Mercado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714356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Desarrollo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Evolución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2844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Nivel de Competencia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57422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Orientación de la empresa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Preguntas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86578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Función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844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&lt;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57422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Producción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¿Cómo vendo?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86578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Depto. de Ventas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2844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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57422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0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¿Cómo estimulo la venta?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86578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Ventas y Publicidad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2844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&gt;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57422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72000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¿Qué quiere el consumidor?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86578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4P y Diseño Producto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2844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&gt;&gt;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357422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Consumidor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¿Cómo </a:t>
            </a:r>
            <a:r>
              <a:rPr lang="es-MX" sz="2100" b="1" dirty="0" smtClean="0">
                <a:solidFill>
                  <a:schemeClr val="tx2">
                    <a:lumMod val="50000"/>
                  </a:schemeClr>
                </a:solidFill>
              </a:rPr>
              <a:t>creo valor </a:t>
            </a:r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al consumidor?</a:t>
            </a:r>
            <a:endParaRPr lang="es-CL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86578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 Organizacional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own Arrow 47"/>
          <p:cNvSpPr/>
          <p:nvPr/>
        </p:nvSpPr>
        <p:spPr>
          <a:xfrm>
            <a:off x="4286248" y="3071810"/>
            <a:ext cx="357190" cy="5000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Enfoque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786050" y="3643314"/>
            <a:ext cx="3357586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Consumidores</a:t>
            </a:r>
            <a:endParaRPr lang="es-CL" sz="3500" dirty="0"/>
          </a:p>
        </p:txBody>
      </p:sp>
      <p:sp>
        <p:nvSpPr>
          <p:cNvPr id="9" name="Down Arrow 8"/>
          <p:cNvSpPr/>
          <p:nvPr/>
        </p:nvSpPr>
        <p:spPr>
          <a:xfrm>
            <a:off x="4214810" y="5072074"/>
            <a:ext cx="571504" cy="642942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TextBox 9"/>
          <p:cNvSpPr txBox="1"/>
          <p:nvPr/>
        </p:nvSpPr>
        <p:spPr>
          <a:xfrm>
            <a:off x="2571736" y="5716004"/>
            <a:ext cx="37862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/>
              <a:t>Demanda</a:t>
            </a:r>
            <a:endParaRPr lang="es-CL" sz="4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Competencia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85850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Empresa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714412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Sociocultural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Económico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9058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Legal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43636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Tecnológico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75006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325039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 flipV="1">
            <a:off x="5464975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7750991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142976" y="3071810"/>
            <a:ext cx="700092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ight Arrow 45"/>
          <p:cNvSpPr/>
          <p:nvPr/>
        </p:nvSpPr>
        <p:spPr>
          <a:xfrm>
            <a:off x="2143108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10800000">
            <a:off x="6286513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6" grpId="0"/>
      <p:bldP spid="46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evoluc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69892" y="0"/>
            <a:ext cx="9962450" cy="66437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2071678"/>
            <a:ext cx="9144000" cy="1938992"/>
            <a:chOff x="0" y="428604"/>
            <a:chExt cx="9144000" cy="1938992"/>
          </a:xfrm>
        </p:grpSpPr>
        <p:sp>
          <p:nvSpPr>
            <p:cNvPr id="7" name="Rectangle 6"/>
            <p:cNvSpPr/>
            <p:nvPr/>
          </p:nvSpPr>
          <p:spPr>
            <a:xfrm>
              <a:off x="0" y="428604"/>
              <a:ext cx="9144000" cy="1928826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282" y="428604"/>
              <a:ext cx="892971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6000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Video:</a:t>
              </a:r>
            </a:p>
            <a:p>
              <a:pPr algn="ctr"/>
              <a:r>
                <a:rPr lang="es-MX" sz="6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Evolución del Marketing</a:t>
              </a:r>
              <a:endParaRPr lang="es-CL" sz="6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428660" y="2428868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El Proceso de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Marketing</a:t>
            </a:r>
            <a:endParaRPr lang="es-CL" sz="4000" b="1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28596" y="3786190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42" name="Rounded Rectangle 41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43" name="Rounded Rectangle 42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44" name="Rounded Rectangle 43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45" name="Rounded Rectangle 44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46" name="Right Arrow 45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Right Arrow 47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Right Arrow 48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26" name="Rounded Rectangle 25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27" name="Rounded Rectangle 26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28" name="Rounded Rectangle 27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29" name="Rounded Rectangle 28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30" name="Right Arrow 29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Right Arrow 33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Right Arrow 34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Right Arrow 35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57158" y="2500306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8596" y="5143512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034" y="100010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Alineación con la estrategia de la empresa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034" y="3357562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Estrategia de 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Marketing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528638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Plan de Marketing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(Táctico)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 rot="13356245">
            <a:off x="4924592" y="783944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Arc 37"/>
          <p:cNvSpPr/>
          <p:nvPr/>
        </p:nvSpPr>
        <p:spPr>
          <a:xfrm rot="13356245">
            <a:off x="4910176" y="3367933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1" grpId="0"/>
      <p:bldP spid="33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1000108"/>
          <a:ext cx="885831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928670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Unidad 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43042" y="171448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Introducción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2143108" y="3286124"/>
          <a:ext cx="4714908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pliblog.yournextspeaker.com/uploaded_images/Question-Mark-and-Hand-722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629" y="0"/>
            <a:ext cx="5800725" cy="67151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1142984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Qué es el </a:t>
            </a:r>
            <a:r>
              <a:rPr lang="es-MX" sz="9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Marketing</a:t>
            </a:r>
            <a:endParaRPr lang="es-CL" sz="9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70" y="1"/>
            <a:ext cx="9223227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289943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i="1" dirty="0" smtClean="0">
                <a:solidFill>
                  <a:srgbClr val="002060"/>
                </a:solidFill>
              </a:rPr>
              <a:t>«marketing es el </a:t>
            </a:r>
            <a:r>
              <a:rPr lang="es-ES" sz="3400" b="1" i="1" dirty="0" smtClean="0">
                <a:solidFill>
                  <a:srgbClr val="002060"/>
                </a:solidFill>
              </a:rPr>
              <a:t>proceso </a:t>
            </a:r>
            <a:r>
              <a:rPr lang="es-ES" sz="3200" i="1" dirty="0" smtClean="0">
                <a:solidFill>
                  <a:srgbClr val="002060"/>
                </a:solidFill>
              </a:rPr>
              <a:t>de planificar y ejecutar la concepción o diseño del </a:t>
            </a:r>
            <a:r>
              <a:rPr lang="es-ES" sz="3200" b="1" i="1" dirty="0" smtClean="0">
                <a:solidFill>
                  <a:srgbClr val="002060"/>
                </a:solidFill>
              </a:rPr>
              <a:t>producto</a:t>
            </a:r>
            <a:r>
              <a:rPr lang="es-ES" sz="3200" i="1" dirty="0" smtClean="0">
                <a:solidFill>
                  <a:srgbClr val="002060"/>
                </a:solidFill>
              </a:rPr>
              <a:t>, el </a:t>
            </a:r>
            <a:r>
              <a:rPr lang="es-ES" sz="3200" b="1" i="1" dirty="0" smtClean="0">
                <a:solidFill>
                  <a:srgbClr val="002060"/>
                </a:solidFill>
              </a:rPr>
              <a:t>precio</a:t>
            </a:r>
            <a:r>
              <a:rPr lang="es-ES" sz="3200" i="1" dirty="0" smtClean="0">
                <a:solidFill>
                  <a:srgbClr val="002060"/>
                </a:solidFill>
              </a:rPr>
              <a:t>, la </a:t>
            </a:r>
            <a:r>
              <a:rPr lang="es-ES" sz="3200" b="1" i="1" dirty="0" smtClean="0">
                <a:solidFill>
                  <a:srgbClr val="002060"/>
                </a:solidFill>
              </a:rPr>
              <a:t>información</a:t>
            </a:r>
            <a:r>
              <a:rPr lang="es-ES" sz="3200" i="1" dirty="0" smtClean="0">
                <a:solidFill>
                  <a:srgbClr val="002060"/>
                </a:solidFill>
              </a:rPr>
              <a:t> y la </a:t>
            </a:r>
            <a:r>
              <a:rPr lang="es-ES" sz="3200" b="1" i="1" dirty="0" smtClean="0">
                <a:solidFill>
                  <a:srgbClr val="002060"/>
                </a:solidFill>
              </a:rPr>
              <a:t>distribución</a:t>
            </a:r>
            <a:r>
              <a:rPr lang="es-ES" sz="3200" i="1" dirty="0" smtClean="0">
                <a:solidFill>
                  <a:srgbClr val="002060"/>
                </a:solidFill>
              </a:rPr>
              <a:t> de ideas, bienes y servicios para </a:t>
            </a:r>
            <a:r>
              <a:rPr lang="es-ES" sz="3200" b="1" dirty="0" smtClean="0">
                <a:solidFill>
                  <a:srgbClr val="002060"/>
                </a:solidFill>
              </a:rPr>
              <a:t>generar transacciones</a:t>
            </a:r>
            <a:r>
              <a:rPr lang="es-ES" sz="3200" dirty="0" smtClean="0">
                <a:solidFill>
                  <a:srgbClr val="002060"/>
                </a:solidFill>
              </a:rPr>
              <a:t> </a:t>
            </a:r>
            <a:r>
              <a:rPr lang="es-ES" sz="3200" i="1" dirty="0" smtClean="0">
                <a:solidFill>
                  <a:srgbClr val="002060"/>
                </a:solidFill>
              </a:rPr>
              <a:t>que </a:t>
            </a:r>
            <a:r>
              <a:rPr lang="es-ES" sz="3400" b="1" i="1" dirty="0" smtClean="0">
                <a:solidFill>
                  <a:srgbClr val="002060"/>
                </a:solidFill>
              </a:rPr>
              <a:t>satisfagan tanto los objetivos de las personas como los de las organizaciones</a:t>
            </a:r>
            <a:r>
              <a:rPr lang="es-ES" sz="3200" i="1" dirty="0" smtClean="0">
                <a:solidFill>
                  <a:srgbClr val="002060"/>
                </a:solidFill>
              </a:rPr>
              <a:t>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43702" y="6000768"/>
            <a:ext cx="1935466" cy="407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sz="2500" dirty="0" smtClean="0">
                <a:solidFill>
                  <a:srgbClr val="002060"/>
                </a:solidFill>
              </a:rPr>
              <a:t>(</a:t>
            </a:r>
            <a:r>
              <a:rPr lang="es-ES" sz="2500" dirty="0" err="1" smtClean="0">
                <a:solidFill>
                  <a:srgbClr val="002060"/>
                </a:solidFill>
              </a:rPr>
              <a:t>Kotler</a:t>
            </a:r>
            <a:r>
              <a:rPr lang="es-ES" sz="2500" dirty="0" smtClean="0">
                <a:solidFill>
                  <a:srgbClr val="002060"/>
                </a:solidFill>
              </a:rPr>
              <a:t>, 2000)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596" y="1231448"/>
            <a:ext cx="842968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000" dirty="0" smtClean="0">
                <a:solidFill>
                  <a:srgbClr val="002060"/>
                </a:solidFill>
              </a:rPr>
              <a:t>Según la definición oficial de la </a:t>
            </a:r>
            <a:r>
              <a:rPr lang="es-ES" sz="3000" b="1" i="1" dirty="0" smtClean="0">
                <a:solidFill>
                  <a:srgbClr val="002060"/>
                </a:solidFill>
              </a:rPr>
              <a:t>American Marketing Association: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044851"/>
            <a:ext cx="85725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i="1" dirty="0" smtClean="0">
                <a:solidFill>
                  <a:srgbClr val="002060"/>
                </a:solidFill>
              </a:rPr>
              <a:t> «marketing es el</a:t>
            </a:r>
            <a:r>
              <a:rPr lang="es-ES" sz="3200" b="1" i="1" dirty="0" smtClean="0">
                <a:solidFill>
                  <a:srgbClr val="002060"/>
                </a:solidFill>
              </a:rPr>
              <a:t> </a:t>
            </a:r>
            <a:r>
              <a:rPr lang="es-ES" sz="3400" b="1" i="1" dirty="0" smtClean="0">
                <a:solidFill>
                  <a:srgbClr val="002060"/>
                </a:solidFill>
              </a:rPr>
              <a:t>proceso </a:t>
            </a:r>
            <a:r>
              <a:rPr lang="es-ES" sz="3200" i="1" dirty="0" smtClean="0">
                <a:solidFill>
                  <a:srgbClr val="002060"/>
                </a:solidFill>
              </a:rPr>
              <a:t>de identificar, captar, satisfacer, retener y potenciar (y cuando sea necesario, terminar) </a:t>
            </a:r>
            <a:r>
              <a:rPr lang="es-ES" sz="3400" b="1" i="1" dirty="0" smtClean="0">
                <a:solidFill>
                  <a:srgbClr val="002060"/>
                </a:solidFill>
              </a:rPr>
              <a:t>relaciones rentables </a:t>
            </a:r>
            <a:r>
              <a:rPr lang="es-ES" sz="3200" i="1" dirty="0" smtClean="0">
                <a:solidFill>
                  <a:srgbClr val="002060"/>
                </a:solidFill>
              </a:rPr>
              <a:t>con los mejores clientes y otros colectivos, de manera que se </a:t>
            </a:r>
            <a:r>
              <a:rPr lang="es-ES" sz="3400" b="1" i="1" dirty="0" smtClean="0">
                <a:solidFill>
                  <a:srgbClr val="002060"/>
                </a:solidFill>
              </a:rPr>
              <a:t>logren los objetivos de las partes involucradas</a:t>
            </a:r>
            <a:r>
              <a:rPr lang="es-ES" sz="3200" i="1" dirty="0" smtClean="0">
                <a:solidFill>
                  <a:srgbClr val="002060"/>
                </a:solidFill>
              </a:rPr>
              <a:t>»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43702" y="5929330"/>
            <a:ext cx="2228239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sz="2400" dirty="0" err="1" smtClean="0">
                <a:solidFill>
                  <a:srgbClr val="002060"/>
                </a:solidFill>
              </a:rPr>
              <a:t>Grönroos</a:t>
            </a:r>
            <a:r>
              <a:rPr lang="es-ES" sz="2400" dirty="0" smtClean="0">
                <a:solidFill>
                  <a:srgbClr val="002060"/>
                </a:solidFill>
              </a:rPr>
              <a:t> (1997)</a:t>
            </a:r>
            <a:endParaRPr lang="es-ES" sz="2500" dirty="0" smtClean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596" y="1243590"/>
            <a:ext cx="8429684" cy="47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000" dirty="0" smtClean="0">
                <a:solidFill>
                  <a:srgbClr val="002060"/>
                </a:solidFill>
              </a:rPr>
              <a:t>Desde una perspectiva </a:t>
            </a:r>
            <a:r>
              <a:rPr lang="es-ES" sz="3000" b="1" dirty="0" smtClean="0">
                <a:solidFill>
                  <a:srgbClr val="002060"/>
                </a:solidFill>
              </a:rPr>
              <a:t>Relacional: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-1714544" y="142852"/>
          <a:ext cx="857256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72098" y="1106558"/>
            <a:ext cx="4000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Desarrollo de actividades de análisis, planificación, organización, ejecución y control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86380" y="235743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Los instrumentos de la estrategia comercial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6380" y="3455259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Productos sobre los que cae la acción de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86380" y="4753285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Objeto del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86380" y="5669837"/>
            <a:ext cx="3857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Beneficios de doble sentido: satisfacción mutua</a:t>
            </a:r>
            <a:endParaRPr lang="es-CL" sz="2400" b="1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3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Objetivos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Diagram 16"/>
          <p:cNvGraphicFramePr/>
          <p:nvPr/>
        </p:nvGraphicFramePr>
        <p:xfrm>
          <a:off x="714348" y="1643050"/>
          <a:ext cx="771530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1472" y="3556062"/>
            <a:ext cx="828680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b="1" dirty="0" smtClean="0">
                <a:solidFill>
                  <a:srgbClr val="FF0000"/>
                </a:solidFill>
              </a:rPr>
              <a:t>12</a:t>
            </a:r>
            <a:r>
              <a:rPr lang="es-MX" sz="5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contenidos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fundamentales</a:t>
            </a:r>
            <a:endParaRPr lang="es-CL" sz="6000" dirty="0">
              <a:solidFill>
                <a:srgbClr val="223E96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57224" y="1357298"/>
            <a:ext cx="7500990" cy="14287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0" dirty="0" smtClean="0"/>
              <a:t>Marketing</a:t>
            </a:r>
            <a:endParaRPr lang="es-CL" sz="8000" dirty="0"/>
          </a:p>
        </p:txBody>
      </p:sp>
      <p:sp>
        <p:nvSpPr>
          <p:cNvPr id="27" name="Left Brace 26"/>
          <p:cNvSpPr/>
          <p:nvPr/>
        </p:nvSpPr>
        <p:spPr>
          <a:xfrm rot="16200000">
            <a:off x="4393405" y="-464372"/>
            <a:ext cx="428628" cy="750099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589</Words>
  <Application>Microsoft Office PowerPoint</Application>
  <PresentationFormat>Presentación en pantalla (4:3)</PresentationFormat>
  <Paragraphs>154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Office Theme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William Young</cp:lastModifiedBy>
  <cp:revision>120</cp:revision>
  <dcterms:created xsi:type="dcterms:W3CDTF">2009-10-22T17:22:15Z</dcterms:created>
  <dcterms:modified xsi:type="dcterms:W3CDTF">2010-04-26T00:44:40Z</dcterms:modified>
</cp:coreProperties>
</file>