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4"/>
  </p:notesMasterIdLst>
  <p:sldIdLst>
    <p:sldId id="273" r:id="rId2"/>
    <p:sldId id="275" r:id="rId3"/>
    <p:sldId id="268" r:id="rId4"/>
    <p:sldId id="269" r:id="rId5"/>
    <p:sldId id="270" r:id="rId6"/>
    <p:sldId id="260" r:id="rId7"/>
    <p:sldId id="258" r:id="rId8"/>
    <p:sldId id="267" r:id="rId9"/>
    <p:sldId id="257" r:id="rId10"/>
    <p:sldId id="259" r:id="rId11"/>
    <p:sldId id="272" r:id="rId12"/>
    <p:sldId id="271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B4B514-998C-477C-B8A4-7D34C5B8CFBB}" type="doc">
      <dgm:prSet loTypeId="urn:microsoft.com/office/officeart/2005/8/layout/lProcess2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NI"/>
        </a:p>
      </dgm:t>
    </dgm:pt>
    <dgm:pt modelId="{3C0FBB6B-E1D4-4020-A051-5D40F4D6B617}">
      <dgm:prSet phldrT="[Texto]" custT="1"/>
      <dgm:spPr/>
      <dgm:t>
        <a:bodyPr/>
        <a:lstStyle/>
        <a:p>
          <a:pPr algn="ctr"/>
          <a:r>
            <a:rPr lang="es-NI" sz="1200" b="1"/>
            <a:t>EVENTO 1</a:t>
          </a:r>
        </a:p>
        <a:p>
          <a:pPr algn="ctr"/>
          <a:r>
            <a:rPr lang="es-NI" sz="1200"/>
            <a:t>Introduciendo demandas locales en Agenda</a:t>
          </a:r>
        </a:p>
      </dgm:t>
    </dgm:pt>
    <dgm:pt modelId="{22C304A6-B2D5-41D6-80B1-D1679EC952E0}" type="parTrans" cxnId="{35F067AC-8446-476E-9432-BEAD69E4687C}">
      <dgm:prSet/>
      <dgm:spPr/>
      <dgm:t>
        <a:bodyPr/>
        <a:lstStyle/>
        <a:p>
          <a:endParaRPr lang="es-NI" sz="1200"/>
        </a:p>
      </dgm:t>
    </dgm:pt>
    <dgm:pt modelId="{E64393AF-AF71-4748-A41F-9B45A603A794}" type="sibTrans" cxnId="{35F067AC-8446-476E-9432-BEAD69E4687C}">
      <dgm:prSet/>
      <dgm:spPr/>
      <dgm:t>
        <a:bodyPr/>
        <a:lstStyle/>
        <a:p>
          <a:endParaRPr lang="es-NI" sz="1200"/>
        </a:p>
      </dgm:t>
    </dgm:pt>
    <dgm:pt modelId="{AAB75CF5-F391-4DAF-A92D-33AE81FAEC2B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1.1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Elaboración del PRSPcito.</a:t>
          </a:r>
        </a:p>
      </dgm:t>
    </dgm:pt>
    <dgm:pt modelId="{90D18099-D893-4A06-9865-A387FAE8E519}" type="parTrans" cxnId="{6D754F63-F7E0-48C4-9E39-590A6588F324}">
      <dgm:prSet/>
      <dgm:spPr/>
      <dgm:t>
        <a:bodyPr/>
        <a:lstStyle/>
        <a:p>
          <a:endParaRPr lang="es-NI" sz="1200"/>
        </a:p>
      </dgm:t>
    </dgm:pt>
    <dgm:pt modelId="{803EFDF4-6803-496A-92AB-A858464E1AEC}" type="sibTrans" cxnId="{6D754F63-F7E0-48C4-9E39-590A6588F324}">
      <dgm:prSet/>
      <dgm:spPr/>
      <dgm:t>
        <a:bodyPr/>
        <a:lstStyle/>
        <a:p>
          <a:endParaRPr lang="es-NI" sz="1200"/>
        </a:p>
      </dgm:t>
    </dgm:pt>
    <dgm:pt modelId="{E24CA8DA-17DA-4646-9172-E85DA3AC3F7C}">
      <dgm:prSet phldrT="[Texto]" custT="1"/>
      <dgm:spPr/>
      <dgm:t>
        <a:bodyPr/>
        <a:lstStyle/>
        <a:p>
          <a:r>
            <a:rPr lang="es-NI" sz="1200" b="1"/>
            <a:t>EVENTO 2</a:t>
          </a:r>
        </a:p>
        <a:p>
          <a:r>
            <a:rPr lang="es-NI" sz="1200"/>
            <a:t>Negociando los acuerdos de Achuapa</a:t>
          </a:r>
        </a:p>
      </dgm:t>
    </dgm:pt>
    <dgm:pt modelId="{323FCB62-25F5-4B3C-B76F-42B09A158F8F}" type="parTrans" cxnId="{9A638C9A-1632-4F66-ACA2-BBF33AB84D82}">
      <dgm:prSet/>
      <dgm:spPr/>
      <dgm:t>
        <a:bodyPr/>
        <a:lstStyle/>
        <a:p>
          <a:endParaRPr lang="es-NI" sz="1200"/>
        </a:p>
      </dgm:t>
    </dgm:pt>
    <dgm:pt modelId="{B65F62FC-10EF-4924-A15D-C511B7042066}" type="sibTrans" cxnId="{9A638C9A-1632-4F66-ACA2-BBF33AB84D82}">
      <dgm:prSet/>
      <dgm:spPr/>
      <dgm:t>
        <a:bodyPr/>
        <a:lstStyle/>
        <a:p>
          <a:endParaRPr lang="es-NI" sz="1200"/>
        </a:p>
      </dgm:t>
    </dgm:pt>
    <dgm:pt modelId="{D381BE57-3906-4BE2-A898-6F0085F8FB71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2.1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Reunión de Preparación  de propuestas.</a:t>
          </a:r>
        </a:p>
      </dgm:t>
    </dgm:pt>
    <dgm:pt modelId="{EA2B2F66-05B0-43D6-BFB1-C1D4C7C2C617}" type="parTrans" cxnId="{6AC09943-D579-418E-BDE0-7D4E05BCEF81}">
      <dgm:prSet/>
      <dgm:spPr/>
      <dgm:t>
        <a:bodyPr/>
        <a:lstStyle/>
        <a:p>
          <a:endParaRPr lang="es-NI" sz="1200"/>
        </a:p>
      </dgm:t>
    </dgm:pt>
    <dgm:pt modelId="{D8C338CC-E782-44D6-93DF-4ACA2C500B46}" type="sibTrans" cxnId="{6AC09943-D579-418E-BDE0-7D4E05BCEF81}">
      <dgm:prSet/>
      <dgm:spPr/>
      <dgm:t>
        <a:bodyPr/>
        <a:lstStyle/>
        <a:p>
          <a:endParaRPr lang="es-NI" sz="1200"/>
        </a:p>
      </dgm:t>
    </dgm:pt>
    <dgm:pt modelId="{FEB627DB-1CE5-4FAA-A0EF-C7C57DE808C8}">
      <dgm:prSet phldrT="[Texto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s-NI" sz="1200" b="1"/>
            <a:t>EVENTO 3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s-NI" sz="1200"/>
            <a:t>Diseñando el PEDRR</a:t>
          </a:r>
        </a:p>
        <a:p>
          <a:pPr algn="l">
            <a:lnSpc>
              <a:spcPct val="100000"/>
            </a:lnSpc>
            <a:spcAft>
              <a:spcPts val="0"/>
            </a:spcAft>
          </a:pPr>
          <a:endParaRPr lang="es-NI" sz="1200" b="1"/>
        </a:p>
        <a:p>
          <a:pPr algn="l">
            <a:lnSpc>
              <a:spcPct val="100000"/>
            </a:lnSpc>
            <a:spcAft>
              <a:spcPts val="0"/>
            </a:spcAft>
          </a:pPr>
          <a:endParaRPr lang="es-NI" sz="1200" b="1"/>
        </a:p>
      </dgm:t>
    </dgm:pt>
    <dgm:pt modelId="{59303F03-5134-4886-AF6B-9634ED3FDCC0}" type="parTrans" cxnId="{20A3793D-7D25-423F-8A95-7D338DFE103C}">
      <dgm:prSet/>
      <dgm:spPr/>
      <dgm:t>
        <a:bodyPr/>
        <a:lstStyle/>
        <a:p>
          <a:endParaRPr lang="es-NI" sz="1200"/>
        </a:p>
      </dgm:t>
    </dgm:pt>
    <dgm:pt modelId="{676525C7-4FF2-4978-A5A4-ECA7B3317288}" type="sibTrans" cxnId="{20A3793D-7D25-423F-8A95-7D338DFE103C}">
      <dgm:prSet/>
      <dgm:spPr/>
      <dgm:t>
        <a:bodyPr/>
        <a:lstStyle/>
        <a:p>
          <a:endParaRPr lang="es-NI" sz="1200"/>
        </a:p>
      </dgm:t>
    </dgm:pt>
    <dgm:pt modelId="{B336FAA2-E5A6-4A24-9C54-F9FD56866C98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6.1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Fin del GISN</a:t>
          </a:r>
        </a:p>
      </dgm:t>
    </dgm:pt>
    <dgm:pt modelId="{BDA8A1C4-EC0F-441D-9625-2413DFAC5E9C}" type="parTrans" cxnId="{8A4F48D7-A40A-4A09-9A03-DD30696BDEDD}">
      <dgm:prSet/>
      <dgm:spPr/>
      <dgm:t>
        <a:bodyPr/>
        <a:lstStyle/>
        <a:p>
          <a:endParaRPr lang="es-NI" sz="1200"/>
        </a:p>
      </dgm:t>
    </dgm:pt>
    <dgm:pt modelId="{4ECA108A-A7AB-4C81-8E3D-313BF2D59176}" type="sibTrans" cxnId="{8A4F48D7-A40A-4A09-9A03-DD30696BDEDD}">
      <dgm:prSet/>
      <dgm:spPr/>
      <dgm:t>
        <a:bodyPr/>
        <a:lstStyle/>
        <a:p>
          <a:endParaRPr lang="es-NI" sz="1200"/>
        </a:p>
      </dgm:t>
    </dgm:pt>
    <dgm:pt modelId="{B1626722-0F19-48DF-A056-183C3F624F8C}">
      <dgm:prSet phldrT="[Texto]" custT="1"/>
      <dgm:spPr/>
      <dgm:t>
        <a:bodyPr/>
        <a:lstStyle/>
        <a:p>
          <a:r>
            <a:rPr lang="es-NI" sz="1200" b="1"/>
            <a:t>EVENTO 4</a:t>
          </a:r>
        </a:p>
        <a:p>
          <a:r>
            <a:rPr lang="es-NI" sz="1200"/>
            <a:t>Planificando la Implementación</a:t>
          </a:r>
        </a:p>
        <a:p>
          <a:r>
            <a:rPr lang="es-NI" sz="1200"/>
            <a:t> </a:t>
          </a:r>
        </a:p>
      </dgm:t>
    </dgm:pt>
    <dgm:pt modelId="{7F64448F-8E05-4C41-B399-3CED7F39F65D}" type="parTrans" cxnId="{A67FD99F-C819-4332-8C09-A55610E04AE6}">
      <dgm:prSet/>
      <dgm:spPr/>
      <dgm:t>
        <a:bodyPr/>
        <a:lstStyle/>
        <a:p>
          <a:endParaRPr lang="es-NI" sz="1200"/>
        </a:p>
      </dgm:t>
    </dgm:pt>
    <dgm:pt modelId="{D45C854C-212B-4C20-8A22-1515FB1AC438}" type="sibTrans" cxnId="{A67FD99F-C819-4332-8C09-A55610E04AE6}">
      <dgm:prSet/>
      <dgm:spPr/>
      <dgm:t>
        <a:bodyPr/>
        <a:lstStyle/>
        <a:p>
          <a:endParaRPr lang="es-NI" sz="1200"/>
        </a:p>
      </dgm:t>
    </dgm:pt>
    <dgm:pt modelId="{AF3C1D6B-7769-4747-8D4F-DB9AEC10C2F6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 4.1 </a:t>
          </a:r>
          <a:r>
            <a:rPr lang="es-NI" sz="1200"/>
            <a:t>Presentación de Propuesta de la CD. Victor Tercero.</a:t>
          </a:r>
          <a:endParaRPr lang="es-NI" sz="1200" b="0"/>
        </a:p>
      </dgm:t>
    </dgm:pt>
    <dgm:pt modelId="{86DD1C88-8E09-48DB-B901-036E684E47A3}" type="parTrans" cxnId="{F89B789E-03CC-4E43-A23B-D9FA2EF9ABF9}">
      <dgm:prSet/>
      <dgm:spPr/>
      <dgm:t>
        <a:bodyPr/>
        <a:lstStyle/>
        <a:p>
          <a:endParaRPr lang="es-NI" sz="1200"/>
        </a:p>
      </dgm:t>
    </dgm:pt>
    <dgm:pt modelId="{EFF67C22-093D-4BBE-9D74-A063E7460A72}" type="sibTrans" cxnId="{F89B789E-03CC-4E43-A23B-D9FA2EF9ABF9}">
      <dgm:prSet/>
      <dgm:spPr/>
      <dgm:t>
        <a:bodyPr/>
        <a:lstStyle/>
        <a:p>
          <a:endParaRPr lang="es-NI" sz="1200"/>
        </a:p>
      </dgm:t>
    </dgm:pt>
    <dgm:pt modelId="{3922C1B3-5962-45A4-BC69-B936DE33F90B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5.1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/>
            <a:t>Grupo Consultivo.</a:t>
          </a:r>
          <a:endParaRPr lang="es-NI" sz="1100" b="1"/>
        </a:p>
      </dgm:t>
    </dgm:pt>
    <dgm:pt modelId="{923270C3-5E51-41B5-9977-CC6EE060F2EA}" type="parTrans" cxnId="{23F4A4B2-2D02-442E-88E4-B49CBAC58BDD}">
      <dgm:prSet/>
      <dgm:spPr/>
      <dgm:t>
        <a:bodyPr/>
        <a:lstStyle/>
        <a:p>
          <a:endParaRPr lang="es-NI" sz="1200"/>
        </a:p>
      </dgm:t>
    </dgm:pt>
    <dgm:pt modelId="{96D5B87A-39FB-40B5-B9E9-314821820D41}" type="sibTrans" cxnId="{23F4A4B2-2D02-442E-88E4-B49CBAC58BDD}">
      <dgm:prSet/>
      <dgm:spPr/>
      <dgm:t>
        <a:bodyPr/>
        <a:lstStyle/>
        <a:p>
          <a:endParaRPr lang="es-NI" sz="1200"/>
        </a:p>
      </dgm:t>
    </dgm:pt>
    <dgm:pt modelId="{C7E25DAD-3AFF-41C0-96D5-2DAF89246C36}">
      <dgm:prSet phldrT="[Texto]" custT="1"/>
      <dgm:spPr/>
      <dgm:t>
        <a:bodyPr/>
        <a:lstStyle/>
        <a:p>
          <a:r>
            <a:rPr lang="es-NI" sz="1200" b="1"/>
            <a:t>EVENTO 6</a:t>
          </a:r>
        </a:p>
        <a:p>
          <a:r>
            <a:rPr lang="es-NI" sz="1200"/>
            <a:t>Abandonando el PEDRR</a:t>
          </a:r>
        </a:p>
        <a:p>
          <a:endParaRPr lang="es-NI" sz="1200"/>
        </a:p>
      </dgm:t>
    </dgm:pt>
    <dgm:pt modelId="{820E7831-ED08-430C-BCA4-A09AAD350837}" type="parTrans" cxnId="{7FE4F66B-66D0-4848-98B8-CF52930BC68E}">
      <dgm:prSet/>
      <dgm:spPr/>
      <dgm:t>
        <a:bodyPr/>
        <a:lstStyle/>
        <a:p>
          <a:endParaRPr lang="es-NI" sz="1200"/>
        </a:p>
      </dgm:t>
    </dgm:pt>
    <dgm:pt modelId="{87DE8E88-20D6-4C84-98DE-FE120D7C2421}" type="sibTrans" cxnId="{7FE4F66B-66D0-4848-98B8-CF52930BC68E}">
      <dgm:prSet/>
      <dgm:spPr/>
      <dgm:t>
        <a:bodyPr/>
        <a:lstStyle/>
        <a:p>
          <a:endParaRPr lang="es-NI" sz="1200"/>
        </a:p>
      </dgm:t>
    </dgm:pt>
    <dgm:pt modelId="{F9E856A8-58C3-4094-B409-1E57CF1352A0}">
      <dgm:prSet phldrT="[Texto]" custT="1"/>
      <dgm:spPr/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 b="1"/>
            <a:t>E 1.4 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/>
            <a:t>Reunión con Secretario de la Presidencia</a:t>
          </a:r>
        </a:p>
      </dgm:t>
    </dgm:pt>
    <dgm:pt modelId="{797BBFE0-E5D3-4E42-8249-80C56235E87E}" type="parTrans" cxnId="{7199E88C-0700-4486-AE02-D0E02CE37085}">
      <dgm:prSet/>
      <dgm:spPr/>
      <dgm:t>
        <a:bodyPr/>
        <a:lstStyle/>
        <a:p>
          <a:endParaRPr lang="es-NI"/>
        </a:p>
      </dgm:t>
    </dgm:pt>
    <dgm:pt modelId="{836360CE-5B33-4E45-888A-531CD1CF5B6A}" type="sibTrans" cxnId="{7199E88C-0700-4486-AE02-D0E02CE37085}">
      <dgm:prSet/>
      <dgm:spPr/>
      <dgm:t>
        <a:bodyPr/>
        <a:lstStyle/>
        <a:p>
          <a:endParaRPr lang="es-NI"/>
        </a:p>
      </dgm:t>
    </dgm:pt>
    <dgm:pt modelId="{E9846BA9-9DF2-42DB-9B0A-3BF8ACB6B1DE}">
      <dgm:prSet phldrT="[Texto]" custT="1"/>
      <dgm:spPr/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 b="1"/>
            <a:t>E 1.5 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/>
            <a:t>Reunión con Vice Ministro de Gobernación</a:t>
          </a:r>
        </a:p>
      </dgm:t>
    </dgm:pt>
    <dgm:pt modelId="{C77CFEDF-E823-44F3-800C-3F87AFA135A4}" type="parTrans" cxnId="{7467FD58-3B78-4CB7-88C7-1B1B7F6F9859}">
      <dgm:prSet/>
      <dgm:spPr/>
      <dgm:t>
        <a:bodyPr/>
        <a:lstStyle/>
        <a:p>
          <a:endParaRPr lang="es-NI"/>
        </a:p>
      </dgm:t>
    </dgm:pt>
    <dgm:pt modelId="{7B5CD6B3-1699-466F-B232-D4AC17624961}" type="sibTrans" cxnId="{7467FD58-3B78-4CB7-88C7-1B1B7F6F9859}">
      <dgm:prSet/>
      <dgm:spPr/>
      <dgm:t>
        <a:bodyPr/>
        <a:lstStyle/>
        <a:p>
          <a:endParaRPr lang="es-NI"/>
        </a:p>
      </dgm:t>
    </dgm:pt>
    <dgm:pt modelId="{3B11E6D0-71D3-4496-951D-9DBB6498B2C4}">
      <dgm:prSet phldrT="[Texto]" custT="1"/>
      <dgm:spPr/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 b="1"/>
            <a:t>E 1.3</a:t>
          </a:r>
        </a:p>
        <a:p>
          <a:pPr algn="l">
            <a:lnSpc>
              <a:spcPct val="90000"/>
            </a:lnSpc>
            <a:spcAft>
              <a:spcPct val="35000"/>
            </a:spcAft>
          </a:pPr>
          <a:r>
            <a:rPr lang="es-NI" sz="1200"/>
            <a:t>Crisis de Matagalpa.</a:t>
          </a:r>
        </a:p>
      </dgm:t>
    </dgm:pt>
    <dgm:pt modelId="{317DB54C-3DDD-4C6D-BD0C-0F2FF46E8ECE}" type="parTrans" cxnId="{F6BD18FC-6175-43DD-B385-7F6B9AEB3C8F}">
      <dgm:prSet/>
      <dgm:spPr/>
      <dgm:t>
        <a:bodyPr/>
        <a:lstStyle/>
        <a:p>
          <a:endParaRPr lang="es-NI"/>
        </a:p>
      </dgm:t>
    </dgm:pt>
    <dgm:pt modelId="{172AE78C-96CC-4649-958D-D900EAED092A}" type="sibTrans" cxnId="{F6BD18FC-6175-43DD-B385-7F6B9AEB3C8F}">
      <dgm:prSet/>
      <dgm:spPr/>
      <dgm:t>
        <a:bodyPr/>
        <a:lstStyle/>
        <a:p>
          <a:endParaRPr lang="es-NI"/>
        </a:p>
      </dgm:t>
    </dgm:pt>
    <dgm:pt modelId="{C88DFB32-19B8-4A85-988A-B74E5D5C4569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1.2 </a:t>
          </a:r>
          <a:r>
            <a:rPr lang="es-NI" sz="1200"/>
            <a:t>Construcción de Estrategia de Desarrollo INGES.</a:t>
          </a:r>
        </a:p>
      </dgm:t>
    </dgm:pt>
    <dgm:pt modelId="{F28683D5-078A-4A36-8881-4EED438FB582}" type="parTrans" cxnId="{AA392478-F86B-4EA7-B1FC-78C40FEE9CDA}">
      <dgm:prSet/>
      <dgm:spPr/>
      <dgm:t>
        <a:bodyPr/>
        <a:lstStyle/>
        <a:p>
          <a:endParaRPr lang="es-NI"/>
        </a:p>
      </dgm:t>
    </dgm:pt>
    <dgm:pt modelId="{58A94FCF-BC71-4594-8346-1F1A8CA2705C}" type="sibTrans" cxnId="{AA392478-F86B-4EA7-B1FC-78C40FEE9CDA}">
      <dgm:prSet/>
      <dgm:spPr/>
      <dgm:t>
        <a:bodyPr/>
        <a:lstStyle/>
        <a:p>
          <a:endParaRPr lang="es-NI"/>
        </a:p>
      </dgm:t>
    </dgm:pt>
    <dgm:pt modelId="{EADB5B06-1209-4462-893D-C74E659D1CBC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2.3 </a:t>
          </a:r>
          <a:r>
            <a:rPr lang="es-NI" sz="1200"/>
            <a:t>Conformación de Mesas de Trabajo.</a:t>
          </a:r>
        </a:p>
      </dgm:t>
    </dgm:pt>
    <dgm:pt modelId="{E6CCFC75-DB0B-45A4-A381-668A5963D4DE}" type="parTrans" cxnId="{1FBAF9CB-8C78-43F6-8C2C-486A9E572CEC}">
      <dgm:prSet/>
      <dgm:spPr/>
      <dgm:t>
        <a:bodyPr/>
        <a:lstStyle/>
        <a:p>
          <a:endParaRPr lang="es-ES"/>
        </a:p>
      </dgm:t>
    </dgm:pt>
    <dgm:pt modelId="{287F96E7-43DE-4210-BADD-5E4500E13E23}" type="sibTrans" cxnId="{1FBAF9CB-8C78-43F6-8C2C-486A9E572CEC}">
      <dgm:prSet/>
      <dgm:spPr/>
      <dgm:t>
        <a:bodyPr/>
        <a:lstStyle/>
        <a:p>
          <a:endParaRPr lang="es-ES"/>
        </a:p>
      </dgm:t>
    </dgm:pt>
    <dgm:pt modelId="{347E9F38-3FD7-4C5D-8887-B970AB0D5AC1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2.4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Acuerdos de Corto Plazo.</a:t>
          </a:r>
        </a:p>
      </dgm:t>
    </dgm:pt>
    <dgm:pt modelId="{CAE11546-AA39-4D88-B52E-F72F5A489798}" type="parTrans" cxnId="{3282F5F6-E87A-498C-B047-0B59B84F9CFF}">
      <dgm:prSet/>
      <dgm:spPr/>
      <dgm:t>
        <a:bodyPr/>
        <a:lstStyle/>
        <a:p>
          <a:endParaRPr lang="es-ES"/>
        </a:p>
      </dgm:t>
    </dgm:pt>
    <dgm:pt modelId="{25C14831-C103-4CDF-86A7-AC23D5CD4908}" type="sibTrans" cxnId="{3282F5F6-E87A-498C-B047-0B59B84F9CFF}">
      <dgm:prSet/>
      <dgm:spPr/>
      <dgm:t>
        <a:bodyPr/>
        <a:lstStyle/>
        <a:p>
          <a:endParaRPr lang="es-ES"/>
        </a:p>
      </dgm:t>
    </dgm:pt>
    <dgm:pt modelId="{DBFA6B55-97F2-4D80-B8DD-D7FEA104C8E7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2.5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Acuerdos de Largo plazo.</a:t>
          </a:r>
        </a:p>
      </dgm:t>
    </dgm:pt>
    <dgm:pt modelId="{F63F2079-7132-4C91-BE9F-5B20CA11CEFD}" type="parTrans" cxnId="{CE6DD713-5CDF-46D4-9613-A623D0CB40A7}">
      <dgm:prSet/>
      <dgm:spPr/>
      <dgm:t>
        <a:bodyPr/>
        <a:lstStyle/>
        <a:p>
          <a:endParaRPr lang="es-ES"/>
        </a:p>
      </dgm:t>
    </dgm:pt>
    <dgm:pt modelId="{A3DE112A-FD73-4C41-9F10-D2D954F204B2}" type="sibTrans" cxnId="{CE6DD713-5CDF-46D4-9613-A623D0CB40A7}">
      <dgm:prSet/>
      <dgm:spPr/>
      <dgm:t>
        <a:bodyPr/>
        <a:lstStyle/>
        <a:p>
          <a:endParaRPr lang="es-ES"/>
        </a:p>
      </dgm:t>
    </dgm:pt>
    <dgm:pt modelId="{CD57A4A3-F31E-4ECA-BB68-3AE09A37E063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2.2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Convocatoria</a:t>
          </a:r>
        </a:p>
      </dgm:t>
    </dgm:pt>
    <dgm:pt modelId="{4F4B6B34-901B-4E33-AB7E-5C1528E39D40}" type="parTrans" cxnId="{31512956-6369-4FE2-807D-D0204831F3B3}">
      <dgm:prSet/>
      <dgm:spPr/>
      <dgm:t>
        <a:bodyPr/>
        <a:lstStyle/>
        <a:p>
          <a:endParaRPr lang="es-ES"/>
        </a:p>
      </dgm:t>
    </dgm:pt>
    <dgm:pt modelId="{B1086C53-A009-470B-8D2A-384500E4802A}" type="sibTrans" cxnId="{31512956-6369-4FE2-807D-D0204831F3B3}">
      <dgm:prSet/>
      <dgm:spPr/>
      <dgm:t>
        <a:bodyPr/>
        <a:lstStyle/>
        <a:p>
          <a:endParaRPr lang="es-ES"/>
        </a:p>
      </dgm:t>
    </dgm:pt>
    <dgm:pt modelId="{D87C6FBE-1818-4828-B775-9FA65F906A25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2.6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Acuerdos de próximas reuniones </a:t>
          </a:r>
        </a:p>
      </dgm:t>
    </dgm:pt>
    <dgm:pt modelId="{F085151C-AE88-453D-88E0-05B4FBA9BD94}" type="parTrans" cxnId="{6F00EDEE-8934-4240-92B9-FECF8F7A4908}">
      <dgm:prSet/>
      <dgm:spPr/>
      <dgm:t>
        <a:bodyPr/>
        <a:lstStyle/>
        <a:p>
          <a:endParaRPr lang="es-ES"/>
        </a:p>
      </dgm:t>
    </dgm:pt>
    <dgm:pt modelId="{F711F494-6F44-4C64-8B45-7EBD1D3C5BDF}" type="sibTrans" cxnId="{6F00EDEE-8934-4240-92B9-FECF8F7A4908}">
      <dgm:prSet/>
      <dgm:spPr/>
      <dgm:t>
        <a:bodyPr/>
        <a:lstStyle/>
        <a:p>
          <a:endParaRPr lang="es-ES"/>
        </a:p>
      </dgm:t>
    </dgm:pt>
    <dgm:pt modelId="{695D57FD-5EE5-4FD2-9728-73D8D7BFF65F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3.1 </a:t>
          </a:r>
          <a:endParaRPr lang="es-NI" sz="120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Reuniones de Mesa productiva.</a:t>
          </a:r>
          <a:endParaRPr lang="es-NI" sz="1200" b="1"/>
        </a:p>
      </dgm:t>
    </dgm:pt>
    <dgm:pt modelId="{1410B69B-8F77-42DB-975B-CE12022C4814}" type="parTrans" cxnId="{28E3CBA8-6759-4353-9A10-4CECCD0A701B}">
      <dgm:prSet/>
      <dgm:spPr/>
      <dgm:t>
        <a:bodyPr/>
        <a:lstStyle/>
        <a:p>
          <a:endParaRPr lang="es-ES"/>
        </a:p>
      </dgm:t>
    </dgm:pt>
    <dgm:pt modelId="{5771EF1E-6EF7-4BA8-AE82-FB8D20A81D3A}" type="sibTrans" cxnId="{28E3CBA8-6759-4353-9A10-4CECCD0A701B}">
      <dgm:prSet/>
      <dgm:spPr/>
      <dgm:t>
        <a:bodyPr/>
        <a:lstStyle/>
        <a:p>
          <a:endParaRPr lang="es-ES"/>
        </a:p>
      </dgm:t>
    </dgm:pt>
    <dgm:pt modelId="{1814604D-EFA2-4C63-8BD2-9FD4BB802C98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3.2</a:t>
          </a:r>
          <a:endParaRPr lang="es-NI" sz="1200"/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Reuniones de Mesa Social.</a:t>
          </a:r>
          <a:endParaRPr lang="es-NI" sz="1200" b="1"/>
        </a:p>
      </dgm:t>
    </dgm:pt>
    <dgm:pt modelId="{9F3CFF74-B839-4937-99AB-1B9847CD9A91}" type="parTrans" cxnId="{621552B7-6EB5-4F70-8D57-36B6287C5C09}">
      <dgm:prSet/>
      <dgm:spPr/>
      <dgm:t>
        <a:bodyPr/>
        <a:lstStyle/>
        <a:p>
          <a:endParaRPr lang="es-ES"/>
        </a:p>
      </dgm:t>
    </dgm:pt>
    <dgm:pt modelId="{ED3108A6-E1F0-4EBE-A366-FFECC5A2C397}" type="sibTrans" cxnId="{621552B7-6EB5-4F70-8D57-36B6287C5C09}">
      <dgm:prSet/>
      <dgm:spPr/>
      <dgm:t>
        <a:bodyPr/>
        <a:lstStyle/>
        <a:p>
          <a:endParaRPr lang="es-ES"/>
        </a:p>
      </dgm:t>
    </dgm:pt>
    <dgm:pt modelId="{C72F05AD-8233-4058-B7F3-893B5B630056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3.3 </a:t>
          </a:r>
          <a:r>
            <a:rPr lang="es-NI" sz="1200"/>
            <a:t>Diagnóstico</a:t>
          </a:r>
          <a:endParaRPr lang="es-NI" sz="1200" b="1"/>
        </a:p>
      </dgm:t>
    </dgm:pt>
    <dgm:pt modelId="{5E615C70-457C-45FA-85FE-3770C7BA762C}" type="parTrans" cxnId="{F0BA315F-C56F-431D-BBCF-E7FD2BC78A48}">
      <dgm:prSet/>
      <dgm:spPr/>
      <dgm:t>
        <a:bodyPr/>
        <a:lstStyle/>
        <a:p>
          <a:endParaRPr lang="es-ES"/>
        </a:p>
      </dgm:t>
    </dgm:pt>
    <dgm:pt modelId="{B1E94B97-1D15-40B3-B1F2-AE0EB1D4AB2F}" type="sibTrans" cxnId="{F0BA315F-C56F-431D-BBCF-E7FD2BC78A48}">
      <dgm:prSet/>
      <dgm:spPr/>
      <dgm:t>
        <a:bodyPr/>
        <a:lstStyle/>
        <a:p>
          <a:endParaRPr lang="es-ES"/>
        </a:p>
      </dgm:t>
    </dgm:pt>
    <dgm:pt modelId="{33FE0AD7-9EAA-459A-A0D8-D1B20E4FC039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3.4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Estudio de campo cuanti y cuali del MAGFOR.</a:t>
          </a:r>
          <a:endParaRPr lang="es-NI" sz="1200" b="1"/>
        </a:p>
      </dgm:t>
    </dgm:pt>
    <dgm:pt modelId="{08D202F4-EDFA-4C8A-B900-735E6B3E9742}" type="parTrans" cxnId="{5750E66F-6541-43E1-A3FC-A69B2D12B6F6}">
      <dgm:prSet/>
      <dgm:spPr/>
      <dgm:t>
        <a:bodyPr/>
        <a:lstStyle/>
        <a:p>
          <a:endParaRPr lang="es-ES"/>
        </a:p>
      </dgm:t>
    </dgm:pt>
    <dgm:pt modelId="{5079FF93-0432-43E7-A1BF-1C5C65EDC504}" type="sibTrans" cxnId="{5750E66F-6541-43E1-A3FC-A69B2D12B6F6}">
      <dgm:prSet/>
      <dgm:spPr/>
      <dgm:t>
        <a:bodyPr/>
        <a:lstStyle/>
        <a:p>
          <a:endParaRPr lang="es-ES"/>
        </a:p>
      </dgm:t>
    </dgm:pt>
    <dgm:pt modelId="{3A156D92-CDFE-46A1-BDD2-9D2D6E14B2E6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3.5 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/>
            <a:t>Consultoría PDI</a:t>
          </a:r>
          <a:endParaRPr lang="es-NI" sz="1200" b="1"/>
        </a:p>
      </dgm:t>
    </dgm:pt>
    <dgm:pt modelId="{9E831AC1-CB26-4752-81FC-A533D5A655DD}" type="parTrans" cxnId="{645A42F5-E2CA-4110-A74C-64B348152EB1}">
      <dgm:prSet/>
      <dgm:spPr/>
      <dgm:t>
        <a:bodyPr/>
        <a:lstStyle/>
        <a:p>
          <a:endParaRPr lang="es-ES"/>
        </a:p>
      </dgm:t>
    </dgm:pt>
    <dgm:pt modelId="{1D59FC79-B54F-4080-B0CD-D469831892C5}" type="sibTrans" cxnId="{645A42F5-E2CA-4110-A74C-64B348152EB1}">
      <dgm:prSet/>
      <dgm:spPr/>
      <dgm:t>
        <a:bodyPr/>
        <a:lstStyle/>
        <a:p>
          <a:endParaRPr lang="es-ES"/>
        </a:p>
      </dgm:t>
    </dgm:pt>
    <dgm:pt modelId="{F5651AB9-5FF3-41BE-8C94-877B052C7F0C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3.6  </a:t>
          </a:r>
          <a:r>
            <a:rPr lang="es-NI" sz="1200"/>
            <a:t>Reunión de legitimación del PEDRR</a:t>
          </a:r>
          <a:endParaRPr lang="es-NI" sz="1200" b="1"/>
        </a:p>
      </dgm:t>
    </dgm:pt>
    <dgm:pt modelId="{B015FD15-709A-4B99-96E7-FBBDB40E1248}" type="parTrans" cxnId="{522C8B2D-4F5A-478C-AB75-A4FEDB2B4B3E}">
      <dgm:prSet/>
      <dgm:spPr/>
      <dgm:t>
        <a:bodyPr/>
        <a:lstStyle/>
        <a:p>
          <a:endParaRPr lang="es-ES"/>
        </a:p>
      </dgm:t>
    </dgm:pt>
    <dgm:pt modelId="{845D6C25-83C4-4A85-B6E1-5B29DD979772}" type="sibTrans" cxnId="{522C8B2D-4F5A-478C-AB75-A4FEDB2B4B3E}">
      <dgm:prSet/>
      <dgm:spPr/>
      <dgm:t>
        <a:bodyPr/>
        <a:lstStyle/>
        <a:p>
          <a:endParaRPr lang="es-ES"/>
        </a:p>
      </dgm:t>
    </dgm:pt>
    <dgm:pt modelId="{07BB5EF0-1873-481C-A505-7C7C8D33B731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 4.2</a:t>
          </a:r>
          <a:r>
            <a:rPr lang="es-NI" sz="1200"/>
            <a:t> Compromisos Acuerdos de Santa Rosa</a:t>
          </a:r>
          <a:endParaRPr lang="es-NI" sz="1200" b="0"/>
        </a:p>
      </dgm:t>
    </dgm:pt>
    <dgm:pt modelId="{440841D4-5C4C-417D-975D-FE024909AC0D}" type="parTrans" cxnId="{356B0DFF-36EF-4B10-B905-6A62CFC3878C}">
      <dgm:prSet/>
      <dgm:spPr/>
      <dgm:t>
        <a:bodyPr/>
        <a:lstStyle/>
        <a:p>
          <a:endParaRPr lang="es-ES"/>
        </a:p>
      </dgm:t>
    </dgm:pt>
    <dgm:pt modelId="{C4DA3642-AD0F-4A42-BCB9-782754CB929E}" type="sibTrans" cxnId="{356B0DFF-36EF-4B10-B905-6A62CFC3878C}">
      <dgm:prSet/>
      <dgm:spPr/>
      <dgm:t>
        <a:bodyPr/>
        <a:lstStyle/>
        <a:p>
          <a:endParaRPr lang="es-ES"/>
        </a:p>
      </dgm:t>
    </dgm:pt>
    <dgm:pt modelId="{B26452B4-E10D-424A-9761-80B8B0AB94D9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 4.3        </a:t>
          </a:r>
          <a:r>
            <a:rPr lang="es-NI" sz="1200"/>
            <a:t>Trabajo Adolfo Acevedo</a:t>
          </a:r>
          <a:endParaRPr lang="es-NI" sz="1200" b="0"/>
        </a:p>
      </dgm:t>
    </dgm:pt>
    <dgm:pt modelId="{A06CC4BA-8F64-47F7-A03F-398D859FC276}" type="parTrans" cxnId="{9EE8E1C1-547F-4F8A-B222-48213C583B23}">
      <dgm:prSet/>
      <dgm:spPr/>
      <dgm:t>
        <a:bodyPr/>
        <a:lstStyle/>
        <a:p>
          <a:endParaRPr lang="es-ES"/>
        </a:p>
      </dgm:t>
    </dgm:pt>
    <dgm:pt modelId="{7CDE4AF9-EC36-441B-8286-A50925C87167}" type="sibTrans" cxnId="{9EE8E1C1-547F-4F8A-B222-48213C583B23}">
      <dgm:prSet/>
      <dgm:spPr/>
      <dgm:t>
        <a:bodyPr/>
        <a:lstStyle/>
        <a:p>
          <a:endParaRPr lang="es-ES"/>
        </a:p>
      </dgm:t>
    </dgm:pt>
    <dgm:pt modelId="{FF51B5CF-BA80-4E03-A7F3-5EFD54DE9609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 4.4   </a:t>
          </a:r>
          <a:r>
            <a:rPr lang="es-NI" sz="1200"/>
            <a:t>Gestiones MST, CRM</a:t>
          </a:r>
          <a:endParaRPr lang="es-NI" sz="1200" b="0"/>
        </a:p>
      </dgm:t>
    </dgm:pt>
    <dgm:pt modelId="{3C20359A-B747-45A5-9D60-320F1956ACD8}" type="parTrans" cxnId="{ECD257EB-694A-47EB-B87B-CBCBC4F00232}">
      <dgm:prSet/>
      <dgm:spPr/>
      <dgm:t>
        <a:bodyPr/>
        <a:lstStyle/>
        <a:p>
          <a:endParaRPr lang="es-ES"/>
        </a:p>
      </dgm:t>
    </dgm:pt>
    <dgm:pt modelId="{B03F43E3-1B4C-4012-96BE-F80933C8A03E}" type="sibTrans" cxnId="{ECD257EB-694A-47EB-B87B-CBCBC4F00232}">
      <dgm:prSet/>
      <dgm:spPr/>
      <dgm:t>
        <a:bodyPr/>
        <a:lstStyle/>
        <a:p>
          <a:endParaRPr lang="es-ES"/>
        </a:p>
      </dgm:t>
    </dgm:pt>
    <dgm:pt modelId="{6592A8E2-ADBB-4924-92A1-6E88414E8E7D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 4.5      </a:t>
          </a:r>
          <a:r>
            <a:rPr lang="es-NI" sz="1200"/>
            <a:t>Reunión de Reactivación 2004</a:t>
          </a:r>
          <a:endParaRPr lang="es-NI" sz="1200" b="0"/>
        </a:p>
      </dgm:t>
    </dgm:pt>
    <dgm:pt modelId="{89E8C24E-F471-4A91-9E0A-8D8014A52B16}" type="parTrans" cxnId="{3982301E-B4B9-4299-BBB3-9A50F874E1BE}">
      <dgm:prSet/>
      <dgm:spPr/>
      <dgm:t>
        <a:bodyPr/>
        <a:lstStyle/>
        <a:p>
          <a:endParaRPr lang="es-ES"/>
        </a:p>
      </dgm:t>
    </dgm:pt>
    <dgm:pt modelId="{E50A7A17-F71B-45CD-A8AD-24EA54B5CD3C}" type="sibTrans" cxnId="{3982301E-B4B9-4299-BBB3-9A50F874E1BE}">
      <dgm:prSet/>
      <dgm:spPr/>
      <dgm:t>
        <a:bodyPr/>
        <a:lstStyle/>
        <a:p>
          <a:endParaRPr lang="es-ES"/>
        </a:p>
      </dgm:t>
    </dgm:pt>
    <dgm:pt modelId="{0EC3BBAA-1DB7-4783-9D59-8CFBD22C2891}">
      <dgm:prSet phldrT="[Texto]" custT="1"/>
      <dgm:spPr/>
      <dgm:t>
        <a:bodyPr/>
        <a:lstStyle/>
        <a:p>
          <a:r>
            <a:rPr lang="es-NI" sz="1200" b="1"/>
            <a:t>EVENTO 5</a:t>
          </a:r>
        </a:p>
        <a:p>
          <a:r>
            <a:rPr lang="es-NI" sz="1200"/>
            <a:t>Procurando Financiamiento</a:t>
          </a:r>
        </a:p>
        <a:p>
          <a:endParaRPr lang="es-NI" sz="1200"/>
        </a:p>
      </dgm:t>
    </dgm:pt>
    <dgm:pt modelId="{AE3B56A5-1798-4323-B64F-118446AAF7FA}" type="sibTrans" cxnId="{B4E602B3-CA1F-4D46-A928-7A39CF9607C1}">
      <dgm:prSet/>
      <dgm:spPr/>
      <dgm:t>
        <a:bodyPr/>
        <a:lstStyle/>
        <a:p>
          <a:endParaRPr lang="es-NI" sz="1200"/>
        </a:p>
      </dgm:t>
    </dgm:pt>
    <dgm:pt modelId="{D042D82E-A872-49CA-9753-0D97B8F6855F}" type="parTrans" cxnId="{B4E602B3-CA1F-4D46-A928-7A39CF9607C1}">
      <dgm:prSet/>
      <dgm:spPr/>
      <dgm:t>
        <a:bodyPr/>
        <a:lstStyle/>
        <a:p>
          <a:endParaRPr lang="es-NI" sz="1200"/>
        </a:p>
      </dgm:t>
    </dgm:pt>
    <dgm:pt modelId="{20212596-F24F-4A1A-9CB4-BEFBC9D48987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5.2   </a:t>
          </a:r>
          <a:r>
            <a:rPr lang="es-NI" sz="1100"/>
            <a:t>Gestiones con Programas Sectoriales: FDR, FAO, MST, CRM.</a:t>
          </a:r>
          <a:endParaRPr lang="es-NI" sz="1100" b="1"/>
        </a:p>
      </dgm:t>
    </dgm:pt>
    <dgm:pt modelId="{766C5A47-D87B-4170-B3F6-CF062B230A7C}" type="parTrans" cxnId="{04B4FD6B-CFBD-4DB7-BE7F-10EAAB9A0AFF}">
      <dgm:prSet/>
      <dgm:spPr/>
      <dgm:t>
        <a:bodyPr/>
        <a:lstStyle/>
        <a:p>
          <a:endParaRPr lang="es-ES"/>
        </a:p>
      </dgm:t>
    </dgm:pt>
    <dgm:pt modelId="{2CF3F149-D3FF-411E-9B62-9E32FF1624E0}" type="sibTrans" cxnId="{04B4FD6B-CFBD-4DB7-BE7F-10EAAB9A0AFF}">
      <dgm:prSet/>
      <dgm:spPr/>
      <dgm:t>
        <a:bodyPr/>
        <a:lstStyle/>
        <a:p>
          <a:endParaRPr lang="es-ES"/>
        </a:p>
      </dgm:t>
    </dgm:pt>
    <dgm:pt modelId="{4D3B14D7-4C8C-4B09-894D-EC2668F4BE4A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5.3</a:t>
          </a:r>
          <a:r>
            <a:rPr lang="es-NI" sz="1100"/>
            <a:t>    Acuerdos de Santa Rosa</a:t>
          </a:r>
          <a:endParaRPr lang="es-NI" sz="1100" b="1"/>
        </a:p>
      </dgm:t>
    </dgm:pt>
    <dgm:pt modelId="{3241027D-5481-4216-90EF-E545A80A1944}" type="parTrans" cxnId="{25638151-00FF-4B83-9FA3-DD06F290C7A1}">
      <dgm:prSet/>
      <dgm:spPr/>
      <dgm:t>
        <a:bodyPr/>
        <a:lstStyle/>
        <a:p>
          <a:endParaRPr lang="es-ES"/>
        </a:p>
      </dgm:t>
    </dgm:pt>
    <dgm:pt modelId="{4A8EF979-FE94-4293-9977-26EC010EF64C}" type="sibTrans" cxnId="{25638151-00FF-4B83-9FA3-DD06F290C7A1}">
      <dgm:prSet/>
      <dgm:spPr/>
      <dgm:t>
        <a:bodyPr/>
        <a:lstStyle/>
        <a:p>
          <a:endParaRPr lang="es-ES"/>
        </a:p>
      </dgm:t>
    </dgm:pt>
    <dgm:pt modelId="{73BF0BB1-7229-49AE-9F2E-77098F109536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5.4              </a:t>
          </a:r>
          <a:r>
            <a:rPr lang="es-NI" sz="1100"/>
            <a:t>Plan de Inversión</a:t>
          </a:r>
          <a:endParaRPr lang="es-NI" sz="1100" b="1"/>
        </a:p>
      </dgm:t>
    </dgm:pt>
    <dgm:pt modelId="{E8035F13-2EFA-4373-8D31-73722B258D5E}" type="parTrans" cxnId="{507FE37C-00C7-4551-ABF0-48DAACC2EF2B}">
      <dgm:prSet/>
      <dgm:spPr/>
      <dgm:t>
        <a:bodyPr/>
        <a:lstStyle/>
        <a:p>
          <a:endParaRPr lang="es-ES"/>
        </a:p>
      </dgm:t>
    </dgm:pt>
    <dgm:pt modelId="{8D576E11-47FC-49F2-B0DF-C3497A35E347}" type="sibTrans" cxnId="{507FE37C-00C7-4551-ABF0-48DAACC2EF2B}">
      <dgm:prSet/>
      <dgm:spPr/>
      <dgm:t>
        <a:bodyPr/>
        <a:lstStyle/>
        <a:p>
          <a:endParaRPr lang="es-ES"/>
        </a:p>
      </dgm:t>
    </dgm:pt>
    <dgm:pt modelId="{6B695919-0C7C-45A0-9C41-5FE22141A1FF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5.5       </a:t>
          </a:r>
          <a:r>
            <a:rPr lang="es-NI" sz="1100"/>
            <a:t>Reunión de Reactivación 2004 </a:t>
          </a:r>
          <a:endParaRPr lang="es-NI" sz="1100" b="1"/>
        </a:p>
      </dgm:t>
    </dgm:pt>
    <dgm:pt modelId="{4CBF9D03-755B-4C64-B140-85F49813B8C5}" type="parTrans" cxnId="{89ED3493-2312-461B-86A0-7BD31B4CEEA7}">
      <dgm:prSet/>
      <dgm:spPr/>
      <dgm:t>
        <a:bodyPr/>
        <a:lstStyle/>
        <a:p>
          <a:endParaRPr lang="es-ES"/>
        </a:p>
      </dgm:t>
    </dgm:pt>
    <dgm:pt modelId="{47013743-98BC-4A2B-83FE-14F3CE143510}" type="sibTrans" cxnId="{89ED3493-2312-461B-86A0-7BD31B4CEEA7}">
      <dgm:prSet/>
      <dgm:spPr/>
      <dgm:t>
        <a:bodyPr/>
        <a:lstStyle/>
        <a:p>
          <a:endParaRPr lang="es-ES"/>
        </a:p>
      </dgm:t>
    </dgm:pt>
    <dgm:pt modelId="{E9E580AA-B8C5-4B63-AB34-88E27404C620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6.2</a:t>
          </a:r>
          <a:r>
            <a:rPr lang="es-NI" sz="1200"/>
            <a:t> Instauración de la CRM</a:t>
          </a:r>
        </a:p>
      </dgm:t>
    </dgm:pt>
    <dgm:pt modelId="{8162EC30-70DA-43B4-B0A5-EB77C6C3E45B}" type="parTrans" cxnId="{F992340E-7682-4019-8B7C-74BE80D72E41}">
      <dgm:prSet/>
      <dgm:spPr/>
      <dgm:t>
        <a:bodyPr/>
        <a:lstStyle/>
        <a:p>
          <a:endParaRPr lang="es-ES"/>
        </a:p>
      </dgm:t>
    </dgm:pt>
    <dgm:pt modelId="{1A334C68-DCB1-4F0C-AC2F-04D520C93EB7}" type="sibTrans" cxnId="{F992340E-7682-4019-8B7C-74BE80D72E41}">
      <dgm:prSet/>
      <dgm:spPr/>
      <dgm:t>
        <a:bodyPr/>
        <a:lstStyle/>
        <a:p>
          <a:endParaRPr lang="es-ES"/>
        </a:p>
      </dgm:t>
    </dgm:pt>
    <dgm:pt modelId="{B50EED91-7493-4BF0-B83C-2588B13FDE20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6.3</a:t>
          </a:r>
          <a:r>
            <a:rPr lang="es-NI" sz="1200"/>
            <a:t>        Cambio de Alcaldes</a:t>
          </a:r>
        </a:p>
      </dgm:t>
    </dgm:pt>
    <dgm:pt modelId="{DF88F9D5-B3D2-4D4B-8AB7-CB0ECE714367}" type="parTrans" cxnId="{CC30993A-0153-41C2-BF69-E02193CFA715}">
      <dgm:prSet/>
      <dgm:spPr/>
      <dgm:t>
        <a:bodyPr/>
        <a:lstStyle/>
        <a:p>
          <a:endParaRPr lang="es-ES"/>
        </a:p>
      </dgm:t>
    </dgm:pt>
    <dgm:pt modelId="{036D02AC-8797-471E-BEBB-653A61990F83}" type="sibTrans" cxnId="{CC30993A-0153-41C2-BF69-E02193CFA715}">
      <dgm:prSet/>
      <dgm:spPr/>
      <dgm:t>
        <a:bodyPr/>
        <a:lstStyle/>
        <a:p>
          <a:endParaRPr lang="es-ES"/>
        </a:p>
      </dgm:t>
    </dgm:pt>
    <dgm:pt modelId="{C7F5D278-714D-4514-808B-776D2D1E9354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200" b="1"/>
            <a:t>E 6.4</a:t>
          </a:r>
          <a:r>
            <a:rPr lang="es-NI" sz="1200"/>
            <a:t>         Cambio de Partido de Gobierno</a:t>
          </a:r>
        </a:p>
      </dgm:t>
    </dgm:pt>
    <dgm:pt modelId="{DFECF9B7-E320-45E5-8ECE-2F12B519D829}" type="parTrans" cxnId="{CF775A14-6F04-4F81-A8EA-9E24BFA11197}">
      <dgm:prSet/>
      <dgm:spPr/>
      <dgm:t>
        <a:bodyPr/>
        <a:lstStyle/>
        <a:p>
          <a:endParaRPr lang="es-ES"/>
        </a:p>
      </dgm:t>
    </dgm:pt>
    <dgm:pt modelId="{351DF8AB-9AC1-44D1-9B49-CD2AC9A1FAEC}" type="sibTrans" cxnId="{CF775A14-6F04-4F81-A8EA-9E24BFA11197}">
      <dgm:prSet/>
      <dgm:spPr/>
      <dgm:t>
        <a:bodyPr/>
        <a:lstStyle/>
        <a:p>
          <a:endParaRPr lang="es-ES"/>
        </a:p>
      </dgm:t>
    </dgm:pt>
    <dgm:pt modelId="{278854DA-EF2B-46D6-80E1-E686B9821474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5.6 </a:t>
          </a:r>
          <a:r>
            <a:rPr lang="es-NI" sz="1100" b="0"/>
            <a:t>Encuentro Periodistas</a:t>
          </a:r>
          <a:r>
            <a:rPr lang="es-NI" sz="1100" b="1"/>
            <a:t> </a:t>
          </a:r>
        </a:p>
      </dgm:t>
    </dgm:pt>
    <dgm:pt modelId="{FCE25250-DD45-4D50-91B4-929269C444AF}" type="parTrans" cxnId="{BF3E52CC-561C-4860-996F-63F99277E6E1}">
      <dgm:prSet/>
      <dgm:spPr/>
      <dgm:t>
        <a:bodyPr/>
        <a:lstStyle/>
        <a:p>
          <a:endParaRPr lang="es-ES"/>
        </a:p>
      </dgm:t>
    </dgm:pt>
    <dgm:pt modelId="{F717840C-4A30-4054-8055-BFF9E7AD7BF1}" type="sibTrans" cxnId="{BF3E52CC-561C-4860-996F-63F99277E6E1}">
      <dgm:prSet/>
      <dgm:spPr/>
      <dgm:t>
        <a:bodyPr/>
        <a:lstStyle/>
        <a:p>
          <a:endParaRPr lang="es-ES"/>
        </a:p>
      </dgm:t>
    </dgm:pt>
    <dgm:pt modelId="{3C767CE3-86EA-4135-93AC-6F211462BB1E}">
      <dgm:prSet phldrT="[Texto]" custT="1"/>
      <dgm:spPr/>
      <dgm:t>
        <a:bodyPr/>
        <a:lstStyle/>
        <a:p>
          <a:pPr algn="l">
            <a:lnSpc>
              <a:spcPct val="100000"/>
            </a:lnSpc>
            <a:spcAft>
              <a:spcPts val="0"/>
            </a:spcAft>
          </a:pPr>
          <a:r>
            <a:rPr lang="es-NI" sz="1100" b="1"/>
            <a:t>E 5.7 IFO</a:t>
          </a:r>
        </a:p>
      </dgm:t>
    </dgm:pt>
    <dgm:pt modelId="{79C1CE52-D3AC-445D-8467-8DBB24B6D7A6}" type="parTrans" cxnId="{87DC7DBC-4316-437F-A62A-E938F8D320F2}">
      <dgm:prSet/>
      <dgm:spPr/>
      <dgm:t>
        <a:bodyPr/>
        <a:lstStyle/>
        <a:p>
          <a:endParaRPr lang="es-ES"/>
        </a:p>
      </dgm:t>
    </dgm:pt>
    <dgm:pt modelId="{1A28A141-FB62-4CAB-9F1D-657F76E6C0F0}" type="sibTrans" cxnId="{87DC7DBC-4316-437F-A62A-E938F8D320F2}">
      <dgm:prSet/>
      <dgm:spPr/>
      <dgm:t>
        <a:bodyPr/>
        <a:lstStyle/>
        <a:p>
          <a:endParaRPr lang="es-ES"/>
        </a:p>
      </dgm:t>
    </dgm:pt>
    <dgm:pt modelId="{22E24ACF-8CE6-4510-BC0F-334693E95B09}" type="pres">
      <dgm:prSet presAssocID="{F4B4B514-998C-477C-B8A4-7D34C5B8CFB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NI"/>
        </a:p>
      </dgm:t>
    </dgm:pt>
    <dgm:pt modelId="{71478EA0-188D-4AAF-9971-5DDA5247F7E4}" type="pres">
      <dgm:prSet presAssocID="{3C0FBB6B-E1D4-4020-A051-5D40F4D6B617}" presName="compNode" presStyleCnt="0"/>
      <dgm:spPr/>
    </dgm:pt>
    <dgm:pt modelId="{BBF012C4-0024-4F16-A9DA-3D7A53D9A92E}" type="pres">
      <dgm:prSet presAssocID="{3C0FBB6B-E1D4-4020-A051-5D40F4D6B617}" presName="aNode" presStyleLbl="bgShp" presStyleIdx="0" presStyleCnt="6"/>
      <dgm:spPr/>
      <dgm:t>
        <a:bodyPr/>
        <a:lstStyle/>
        <a:p>
          <a:endParaRPr lang="es-NI"/>
        </a:p>
      </dgm:t>
    </dgm:pt>
    <dgm:pt modelId="{74B7F7E2-D0BF-4A2C-975C-B21DFA160351}" type="pres">
      <dgm:prSet presAssocID="{3C0FBB6B-E1D4-4020-A051-5D40F4D6B617}" presName="textNode" presStyleLbl="bgShp" presStyleIdx="0" presStyleCnt="6"/>
      <dgm:spPr/>
      <dgm:t>
        <a:bodyPr/>
        <a:lstStyle/>
        <a:p>
          <a:endParaRPr lang="es-NI"/>
        </a:p>
      </dgm:t>
    </dgm:pt>
    <dgm:pt modelId="{54AEE66D-2FE9-4B7C-95BC-A7E84AFE527B}" type="pres">
      <dgm:prSet presAssocID="{3C0FBB6B-E1D4-4020-A051-5D40F4D6B617}" presName="compChildNode" presStyleCnt="0"/>
      <dgm:spPr/>
    </dgm:pt>
    <dgm:pt modelId="{54D7F112-22A4-4E04-9DC4-33B604709126}" type="pres">
      <dgm:prSet presAssocID="{3C0FBB6B-E1D4-4020-A051-5D40F4D6B617}" presName="theInnerList" presStyleCnt="0"/>
      <dgm:spPr/>
    </dgm:pt>
    <dgm:pt modelId="{DD5ED603-9D2F-484D-BC10-F68CF125D00A}" type="pres">
      <dgm:prSet presAssocID="{AAB75CF5-F391-4DAF-A92D-33AE81FAEC2B}" presName="childNode" presStyleLbl="node1" presStyleIdx="0" presStyleCnt="33" custScaleX="100895" custScaleY="82338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D9AC85FE-9724-42A9-BC49-B9329810C77E}" type="pres">
      <dgm:prSet presAssocID="{AAB75CF5-F391-4DAF-A92D-33AE81FAEC2B}" presName="aSpace2" presStyleCnt="0"/>
      <dgm:spPr/>
    </dgm:pt>
    <dgm:pt modelId="{71F4BA4A-E955-4D71-A4AA-BB522C4E6255}" type="pres">
      <dgm:prSet presAssocID="{C88DFB32-19B8-4A85-988A-B74E5D5C4569}" presName="childNode" presStyleLbl="node1" presStyleIdx="1" presStyleCnt="33" custScaleY="155715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AC9F3E2E-0750-41F9-B547-DE889DF058A6}" type="pres">
      <dgm:prSet presAssocID="{C88DFB32-19B8-4A85-988A-B74E5D5C4569}" presName="aSpace2" presStyleCnt="0"/>
      <dgm:spPr/>
    </dgm:pt>
    <dgm:pt modelId="{D7D57C68-7433-4232-9FAA-E55D47B8DEBB}" type="pres">
      <dgm:prSet presAssocID="{3B11E6D0-71D3-4496-951D-9DBB6498B2C4}" presName="childNode" presStyleLbl="node1" presStyleIdx="2" presStyleCnt="33" custScaleY="91529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06CF35AE-5FDE-434E-8048-11A4C11DA612}" type="pres">
      <dgm:prSet presAssocID="{3B11E6D0-71D3-4496-951D-9DBB6498B2C4}" presName="aSpace2" presStyleCnt="0"/>
      <dgm:spPr/>
    </dgm:pt>
    <dgm:pt modelId="{1F973822-EAFF-4BEE-A208-9C76D3140175}" type="pres">
      <dgm:prSet presAssocID="{F9E856A8-58C3-4094-B409-1E57CF1352A0}" presName="childNode" presStyleLbl="node1" presStyleIdx="3" presStyleCnt="33" custScaleY="120718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E440CB86-447F-4FA7-9862-4776F4D0D1A2}" type="pres">
      <dgm:prSet presAssocID="{F9E856A8-58C3-4094-B409-1E57CF1352A0}" presName="aSpace2" presStyleCnt="0"/>
      <dgm:spPr/>
    </dgm:pt>
    <dgm:pt modelId="{01C31BB5-2B6B-4A69-AF01-2DB313E05FA7}" type="pres">
      <dgm:prSet presAssocID="{E9846BA9-9DF2-42DB-9B0A-3BF8ACB6B1DE}" presName="childNode" presStyleLbl="node1" presStyleIdx="4" presStyleCnt="33" custScaleY="11142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0819B444-039F-4722-8CE2-57688AB98842}" type="pres">
      <dgm:prSet presAssocID="{3C0FBB6B-E1D4-4020-A051-5D40F4D6B617}" presName="aSpace" presStyleCnt="0"/>
      <dgm:spPr/>
    </dgm:pt>
    <dgm:pt modelId="{0A23D5A2-07CA-4DD7-9520-70DC500D5B89}" type="pres">
      <dgm:prSet presAssocID="{E24CA8DA-17DA-4646-9172-E85DA3AC3F7C}" presName="compNode" presStyleCnt="0"/>
      <dgm:spPr/>
    </dgm:pt>
    <dgm:pt modelId="{D56CAA23-B41B-4FEB-BB8D-E015C7B67E5F}" type="pres">
      <dgm:prSet presAssocID="{E24CA8DA-17DA-4646-9172-E85DA3AC3F7C}" presName="aNode" presStyleLbl="bgShp" presStyleIdx="1" presStyleCnt="6"/>
      <dgm:spPr/>
      <dgm:t>
        <a:bodyPr/>
        <a:lstStyle/>
        <a:p>
          <a:endParaRPr lang="es-NI"/>
        </a:p>
      </dgm:t>
    </dgm:pt>
    <dgm:pt modelId="{BB997336-2C34-4A99-83F7-022C0E59D4A0}" type="pres">
      <dgm:prSet presAssocID="{E24CA8DA-17DA-4646-9172-E85DA3AC3F7C}" presName="textNode" presStyleLbl="bgShp" presStyleIdx="1" presStyleCnt="6"/>
      <dgm:spPr/>
      <dgm:t>
        <a:bodyPr/>
        <a:lstStyle/>
        <a:p>
          <a:endParaRPr lang="es-NI"/>
        </a:p>
      </dgm:t>
    </dgm:pt>
    <dgm:pt modelId="{492BCEAE-1926-4A64-A130-36FA5B2C04D2}" type="pres">
      <dgm:prSet presAssocID="{E24CA8DA-17DA-4646-9172-E85DA3AC3F7C}" presName="compChildNode" presStyleCnt="0"/>
      <dgm:spPr/>
    </dgm:pt>
    <dgm:pt modelId="{422C2235-1E57-4328-8071-B93C04409E7D}" type="pres">
      <dgm:prSet presAssocID="{E24CA8DA-17DA-4646-9172-E85DA3AC3F7C}" presName="theInnerList" presStyleCnt="0"/>
      <dgm:spPr/>
    </dgm:pt>
    <dgm:pt modelId="{CE3D7FFD-8EBA-4FEE-888E-D9230D2A51F3}" type="pres">
      <dgm:prSet presAssocID="{D381BE57-3906-4BE2-A898-6F0085F8FB71}" presName="childNode" presStyleLbl="node1" presStyleIdx="5" presStyleCnt="33" custScaleX="109508" custScaleY="128876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7D4E4B91-69B2-487D-B3F2-38C117521490}" type="pres">
      <dgm:prSet presAssocID="{D381BE57-3906-4BE2-A898-6F0085F8FB71}" presName="aSpace2" presStyleCnt="0"/>
      <dgm:spPr/>
    </dgm:pt>
    <dgm:pt modelId="{983D62BF-884F-4721-85E4-ACE9336B8978}" type="pres">
      <dgm:prSet presAssocID="{CD57A4A3-F31E-4ECA-BB68-3AE09A37E063}" presName="childNode" presStyleLbl="node1" presStyleIdx="6" presStyleCnt="33" custScaleX="111664" custScaleY="7261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94B94F11-2614-4377-9E63-4A50FB153380}" type="pres">
      <dgm:prSet presAssocID="{CD57A4A3-F31E-4ECA-BB68-3AE09A37E063}" presName="aSpace2" presStyleCnt="0"/>
      <dgm:spPr/>
    </dgm:pt>
    <dgm:pt modelId="{9C69188B-E4BD-4BE6-B163-7EDE669F35B3}" type="pres">
      <dgm:prSet presAssocID="{EADB5B06-1209-4462-893D-C74E659D1CBC}" presName="childNode" presStyleLbl="node1" presStyleIdx="7" presStyleCnt="33" custScaleX="109566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BC7ED61C-5DEE-4205-8E76-DCC90FDFEFE5}" type="pres">
      <dgm:prSet presAssocID="{EADB5B06-1209-4462-893D-C74E659D1CBC}" presName="aSpace2" presStyleCnt="0"/>
      <dgm:spPr/>
    </dgm:pt>
    <dgm:pt modelId="{52861DE4-7B1A-420F-A7AC-3BB565BCBD3F}" type="pres">
      <dgm:prSet presAssocID="{347E9F38-3FD7-4C5D-8887-B970AB0D5AC1}" presName="childNode" presStyleLbl="node1" presStyleIdx="8" presStyleCnt="33" custScaleX="109566" custScaleY="95912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3B8AC7F-2C86-4A60-9E07-CE09A982C65B}" type="pres">
      <dgm:prSet presAssocID="{347E9F38-3FD7-4C5D-8887-B970AB0D5AC1}" presName="aSpace2" presStyleCnt="0"/>
      <dgm:spPr/>
    </dgm:pt>
    <dgm:pt modelId="{D48C14C5-C1C9-4AA0-8944-800CBB27E353}" type="pres">
      <dgm:prSet presAssocID="{DBFA6B55-97F2-4D80-B8DD-D7FEA104C8E7}" presName="childNode" presStyleLbl="node1" presStyleIdx="9" presStyleCnt="33" custScaleX="110728" custScaleY="102498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FC5346A-92E3-4A26-A8B7-10E266AB0DEC}" type="pres">
      <dgm:prSet presAssocID="{DBFA6B55-97F2-4D80-B8DD-D7FEA104C8E7}" presName="aSpace2" presStyleCnt="0"/>
      <dgm:spPr/>
    </dgm:pt>
    <dgm:pt modelId="{D79E32BD-25AC-4C4D-8777-8CA880C44D76}" type="pres">
      <dgm:prSet presAssocID="{D87C6FBE-1818-4828-B775-9FA65F906A25}" presName="childNode" presStyleLbl="node1" presStyleIdx="10" presStyleCnt="33" custScaleX="107434" custScaleY="130858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06838ECA-AB1F-4AC1-874F-A80859E5FDAB}" type="pres">
      <dgm:prSet presAssocID="{E24CA8DA-17DA-4646-9172-E85DA3AC3F7C}" presName="aSpace" presStyleCnt="0"/>
      <dgm:spPr/>
    </dgm:pt>
    <dgm:pt modelId="{757E9E63-2219-41D7-8129-3ED815CF57C0}" type="pres">
      <dgm:prSet presAssocID="{FEB627DB-1CE5-4FAA-A0EF-C7C57DE808C8}" presName="compNode" presStyleCnt="0"/>
      <dgm:spPr/>
    </dgm:pt>
    <dgm:pt modelId="{32A390FB-02CB-4108-928A-16406BE9232C}" type="pres">
      <dgm:prSet presAssocID="{FEB627DB-1CE5-4FAA-A0EF-C7C57DE808C8}" presName="aNode" presStyleLbl="bgShp" presStyleIdx="2" presStyleCnt="6"/>
      <dgm:spPr/>
      <dgm:t>
        <a:bodyPr/>
        <a:lstStyle/>
        <a:p>
          <a:endParaRPr lang="es-NI"/>
        </a:p>
      </dgm:t>
    </dgm:pt>
    <dgm:pt modelId="{6D61DBA4-A1A7-4015-A477-8ECBB80AF335}" type="pres">
      <dgm:prSet presAssocID="{FEB627DB-1CE5-4FAA-A0EF-C7C57DE808C8}" presName="textNode" presStyleLbl="bgShp" presStyleIdx="2" presStyleCnt="6"/>
      <dgm:spPr/>
      <dgm:t>
        <a:bodyPr/>
        <a:lstStyle/>
        <a:p>
          <a:endParaRPr lang="es-NI"/>
        </a:p>
      </dgm:t>
    </dgm:pt>
    <dgm:pt modelId="{82EF5849-0A5E-4F7E-8611-99982F2AA112}" type="pres">
      <dgm:prSet presAssocID="{FEB627DB-1CE5-4FAA-A0EF-C7C57DE808C8}" presName="compChildNode" presStyleCnt="0"/>
      <dgm:spPr/>
    </dgm:pt>
    <dgm:pt modelId="{6FFC0801-9711-47B4-A720-BECF6F678054}" type="pres">
      <dgm:prSet presAssocID="{FEB627DB-1CE5-4FAA-A0EF-C7C57DE808C8}" presName="theInnerList" presStyleCnt="0"/>
      <dgm:spPr/>
    </dgm:pt>
    <dgm:pt modelId="{55C010FC-CB6C-4698-A1EA-ECA0547A8D28}" type="pres">
      <dgm:prSet presAssocID="{695D57FD-5EE5-4FD2-9728-73D8D7BFF65F}" presName="childNode" presStyleLbl="node1" presStyleIdx="11" presStyleCnt="33" custScaleY="15678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A3D0BC5A-368E-4BBD-B57E-EA88487FC77A}" type="pres">
      <dgm:prSet presAssocID="{695D57FD-5EE5-4FD2-9728-73D8D7BFF65F}" presName="aSpace2" presStyleCnt="0"/>
      <dgm:spPr/>
    </dgm:pt>
    <dgm:pt modelId="{B0C20480-766B-4A62-8563-BBDA822821CB}" type="pres">
      <dgm:prSet presAssocID="{1814604D-EFA2-4C63-8BD2-9FD4BB802C98}" presName="childNode" presStyleLbl="node1" presStyleIdx="12" presStyleCnt="33" custScaleY="124374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BC30B480-9037-4830-8212-FB9AA347F517}" type="pres">
      <dgm:prSet presAssocID="{1814604D-EFA2-4C63-8BD2-9FD4BB802C98}" presName="aSpace2" presStyleCnt="0"/>
      <dgm:spPr/>
    </dgm:pt>
    <dgm:pt modelId="{D37197BB-C1E4-455D-A5C3-5D45E30A533A}" type="pres">
      <dgm:prSet presAssocID="{C72F05AD-8233-4058-B7F3-893B5B630056}" presName="childNode" presStyleLbl="node1" presStyleIdx="13" presStyleCnt="33" custScaleY="81156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A5277A4C-B35F-4998-9050-44E5070EDEDC}" type="pres">
      <dgm:prSet presAssocID="{C72F05AD-8233-4058-B7F3-893B5B630056}" presName="aSpace2" presStyleCnt="0"/>
      <dgm:spPr/>
    </dgm:pt>
    <dgm:pt modelId="{611A2081-42E5-4B3E-B03A-DF24314A6B6E}" type="pres">
      <dgm:prSet presAssocID="{33FE0AD7-9EAA-459A-A0D8-D1B20E4FC039}" presName="childNode" presStyleLbl="node1" presStyleIdx="14" presStyleCnt="33" custScaleY="209464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B40757C0-B10F-4548-890D-7C435BDD2962}" type="pres">
      <dgm:prSet presAssocID="{33FE0AD7-9EAA-459A-A0D8-D1B20E4FC039}" presName="aSpace2" presStyleCnt="0"/>
      <dgm:spPr/>
    </dgm:pt>
    <dgm:pt modelId="{69D7FF5E-BF4D-499D-90DC-27871D99E6A6}" type="pres">
      <dgm:prSet presAssocID="{3A156D92-CDFE-46A1-BDD2-9D2D6E14B2E6}" presName="childNode" presStyleLbl="node1" presStyleIdx="15" presStyleCnt="33" custScaleY="76332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903F38AD-DB56-4DA6-87CD-1DA46C39FF05}" type="pres">
      <dgm:prSet presAssocID="{3A156D92-CDFE-46A1-BDD2-9D2D6E14B2E6}" presName="aSpace2" presStyleCnt="0"/>
      <dgm:spPr/>
    </dgm:pt>
    <dgm:pt modelId="{54A4F179-C60D-493E-9188-7C9FEBA7FBC9}" type="pres">
      <dgm:prSet presAssocID="{F5651AB9-5FF3-41BE-8C94-877B052C7F0C}" presName="childNode" presStyleLbl="node1" presStyleIdx="16" presStyleCnt="33" custScaleY="114804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4E86AB4-E6BB-4260-ACAA-AB5F5482EEF4}" type="pres">
      <dgm:prSet presAssocID="{FEB627DB-1CE5-4FAA-A0EF-C7C57DE808C8}" presName="aSpace" presStyleCnt="0"/>
      <dgm:spPr/>
    </dgm:pt>
    <dgm:pt modelId="{83CB9890-A45D-4B70-B583-829CB7F5D14D}" type="pres">
      <dgm:prSet presAssocID="{B1626722-0F19-48DF-A056-183C3F624F8C}" presName="compNode" presStyleCnt="0"/>
      <dgm:spPr/>
    </dgm:pt>
    <dgm:pt modelId="{09ADF045-D486-421D-8FD0-6803D0F02F45}" type="pres">
      <dgm:prSet presAssocID="{B1626722-0F19-48DF-A056-183C3F624F8C}" presName="aNode" presStyleLbl="bgShp" presStyleIdx="3" presStyleCnt="6"/>
      <dgm:spPr/>
      <dgm:t>
        <a:bodyPr/>
        <a:lstStyle/>
        <a:p>
          <a:endParaRPr lang="es-NI"/>
        </a:p>
      </dgm:t>
    </dgm:pt>
    <dgm:pt modelId="{FE5EBE58-0121-46E7-B011-B7419F9B94C8}" type="pres">
      <dgm:prSet presAssocID="{B1626722-0F19-48DF-A056-183C3F624F8C}" presName="textNode" presStyleLbl="bgShp" presStyleIdx="3" presStyleCnt="6"/>
      <dgm:spPr/>
      <dgm:t>
        <a:bodyPr/>
        <a:lstStyle/>
        <a:p>
          <a:endParaRPr lang="es-NI"/>
        </a:p>
      </dgm:t>
    </dgm:pt>
    <dgm:pt modelId="{AFBFBF14-C240-46EE-847A-B3026EF672E9}" type="pres">
      <dgm:prSet presAssocID="{B1626722-0F19-48DF-A056-183C3F624F8C}" presName="compChildNode" presStyleCnt="0"/>
      <dgm:spPr/>
    </dgm:pt>
    <dgm:pt modelId="{692B7568-01A7-4F52-BBB9-1552056DB748}" type="pres">
      <dgm:prSet presAssocID="{B1626722-0F19-48DF-A056-183C3F624F8C}" presName="theInnerList" presStyleCnt="0"/>
      <dgm:spPr/>
    </dgm:pt>
    <dgm:pt modelId="{5C5FE862-7A7F-4672-9D59-7AB8AF8F14A7}" type="pres">
      <dgm:prSet presAssocID="{AF3C1D6B-7769-4747-8D4F-DB9AEC10C2F6}" presName="childNode" presStyleLbl="node1" presStyleIdx="17" presStyleCnt="33" custScaleY="123739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2801F171-8370-44FC-B6CB-6EBA76F34322}" type="pres">
      <dgm:prSet presAssocID="{AF3C1D6B-7769-4747-8D4F-DB9AEC10C2F6}" presName="aSpace2" presStyleCnt="0"/>
      <dgm:spPr/>
    </dgm:pt>
    <dgm:pt modelId="{FEEA1644-009B-48EB-BBAD-9C3E5B8C93BF}" type="pres">
      <dgm:prSet presAssocID="{07BB5EF0-1873-481C-A505-7C7C8D33B731}" presName="childNode" presStyleLbl="node1" presStyleIdx="18" presStyleCnt="3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B4980A38-40CE-439D-9AC5-DF923EAF284B}" type="pres">
      <dgm:prSet presAssocID="{07BB5EF0-1873-481C-A505-7C7C8D33B731}" presName="aSpace2" presStyleCnt="0"/>
      <dgm:spPr/>
    </dgm:pt>
    <dgm:pt modelId="{FB1DF71A-7611-4C83-953A-32083661F234}" type="pres">
      <dgm:prSet presAssocID="{B26452B4-E10D-424A-9761-80B8B0AB94D9}" presName="childNode" presStyleLbl="node1" presStyleIdx="19" presStyleCnt="33" custScaleY="75892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D651DE0C-E6F8-403C-9B4E-AB1A7C2BC3A5}" type="pres">
      <dgm:prSet presAssocID="{B26452B4-E10D-424A-9761-80B8B0AB94D9}" presName="aSpace2" presStyleCnt="0"/>
      <dgm:spPr/>
    </dgm:pt>
    <dgm:pt modelId="{712F37A2-037D-4157-A883-206DEED06D7C}" type="pres">
      <dgm:prSet presAssocID="{FF51B5CF-BA80-4E03-A7F3-5EFD54DE9609}" presName="childNode" presStyleLbl="node1" presStyleIdx="20" presStyleCnt="33" custScaleY="7447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74BDE1AD-B099-4AB2-8C5A-72D58E951C97}" type="pres">
      <dgm:prSet presAssocID="{FF51B5CF-BA80-4E03-A7F3-5EFD54DE9609}" presName="aSpace2" presStyleCnt="0"/>
      <dgm:spPr/>
    </dgm:pt>
    <dgm:pt modelId="{E3E7A3BD-3E8F-4310-A048-7B0DEBBE41E7}" type="pres">
      <dgm:prSet presAssocID="{6592A8E2-ADBB-4924-92A1-6E88414E8E7D}" presName="childNode" presStyleLbl="node1" presStyleIdx="21" presStyleCnt="33" custScaleY="107211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203F20DF-C6C3-4A6A-A0B2-AB1E268BE69C}" type="pres">
      <dgm:prSet presAssocID="{B1626722-0F19-48DF-A056-183C3F624F8C}" presName="aSpace" presStyleCnt="0"/>
      <dgm:spPr/>
    </dgm:pt>
    <dgm:pt modelId="{D9E912D6-AFE6-4034-8CBF-B28907508221}" type="pres">
      <dgm:prSet presAssocID="{0EC3BBAA-1DB7-4783-9D59-8CFBD22C2891}" presName="compNode" presStyleCnt="0"/>
      <dgm:spPr/>
    </dgm:pt>
    <dgm:pt modelId="{8DDEF8E3-EEE6-4D77-A009-D3FB617A1839}" type="pres">
      <dgm:prSet presAssocID="{0EC3BBAA-1DB7-4783-9D59-8CFBD22C2891}" presName="aNode" presStyleLbl="bgShp" presStyleIdx="4" presStyleCnt="6"/>
      <dgm:spPr/>
      <dgm:t>
        <a:bodyPr/>
        <a:lstStyle/>
        <a:p>
          <a:endParaRPr lang="es-NI"/>
        </a:p>
      </dgm:t>
    </dgm:pt>
    <dgm:pt modelId="{BAADDB12-5A2E-4A60-870D-8E211DA9A819}" type="pres">
      <dgm:prSet presAssocID="{0EC3BBAA-1DB7-4783-9D59-8CFBD22C2891}" presName="textNode" presStyleLbl="bgShp" presStyleIdx="4" presStyleCnt="6"/>
      <dgm:spPr/>
      <dgm:t>
        <a:bodyPr/>
        <a:lstStyle/>
        <a:p>
          <a:endParaRPr lang="es-NI"/>
        </a:p>
      </dgm:t>
    </dgm:pt>
    <dgm:pt modelId="{F24F7844-B20D-4221-B522-C1E43126A14C}" type="pres">
      <dgm:prSet presAssocID="{0EC3BBAA-1DB7-4783-9D59-8CFBD22C2891}" presName="compChildNode" presStyleCnt="0"/>
      <dgm:spPr/>
    </dgm:pt>
    <dgm:pt modelId="{29C3D027-B1BE-41F3-B2BB-24621C757431}" type="pres">
      <dgm:prSet presAssocID="{0EC3BBAA-1DB7-4783-9D59-8CFBD22C2891}" presName="theInnerList" presStyleCnt="0"/>
      <dgm:spPr/>
    </dgm:pt>
    <dgm:pt modelId="{21741AF4-4BA4-4C80-AB53-33CB8BE89BFF}" type="pres">
      <dgm:prSet presAssocID="{3922C1B3-5962-45A4-BC69-B936DE33F90B}" presName="childNode" presStyleLbl="node1" presStyleIdx="22" presStyleCnt="33" custScaleY="74134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2BAE5CE1-BFC0-46C5-B5E0-A1A1E1C30628}" type="pres">
      <dgm:prSet presAssocID="{3922C1B3-5962-45A4-BC69-B936DE33F90B}" presName="aSpace2" presStyleCnt="0"/>
      <dgm:spPr/>
    </dgm:pt>
    <dgm:pt modelId="{CA01B6FE-81D1-4EEE-A439-27E44BE24136}" type="pres">
      <dgm:prSet presAssocID="{20212596-F24F-4A1A-9CB4-BEFBC9D48987}" presName="childNode" presStyleLbl="node1" presStyleIdx="23" presStyleCnt="33" custScaleY="126339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F20D294-AAEC-497B-A50F-3482C4B2D2B6}" type="pres">
      <dgm:prSet presAssocID="{20212596-F24F-4A1A-9CB4-BEFBC9D48987}" presName="aSpace2" presStyleCnt="0"/>
      <dgm:spPr/>
    </dgm:pt>
    <dgm:pt modelId="{281326AB-A4EF-40C6-AA5A-F96513269E52}" type="pres">
      <dgm:prSet presAssocID="{4D3B14D7-4C8C-4B09-894D-EC2668F4BE4A}" presName="childNode" presStyleLbl="node1" presStyleIdx="24" presStyleCnt="33" custScaleY="7023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965CF983-FCAC-4485-8190-361ED6642785}" type="pres">
      <dgm:prSet presAssocID="{4D3B14D7-4C8C-4B09-894D-EC2668F4BE4A}" presName="aSpace2" presStyleCnt="0"/>
      <dgm:spPr/>
    </dgm:pt>
    <dgm:pt modelId="{7B6CD89F-0BF7-43CF-8DDB-5AD57410243B}" type="pres">
      <dgm:prSet presAssocID="{73BF0BB1-7229-49AE-9F2E-77098F109536}" presName="childNode" presStyleLbl="node1" presStyleIdx="25" presStyleCnt="33" custScaleY="60594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23B6FEC-0CFB-40F6-AC31-F769517EEC62}" type="pres">
      <dgm:prSet presAssocID="{73BF0BB1-7229-49AE-9F2E-77098F109536}" presName="aSpace2" presStyleCnt="0"/>
      <dgm:spPr/>
    </dgm:pt>
    <dgm:pt modelId="{927FE772-8289-4823-BCDA-49EF388EB7C7}" type="pres">
      <dgm:prSet presAssocID="{6B695919-0C7C-45A0-9C41-5FE22141A1FF}" presName="childNode" presStyleLbl="node1" presStyleIdx="26" presStyleCnt="33" custScaleY="99216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71A335D-517B-4ADB-A908-E2355D6289AE}" type="pres">
      <dgm:prSet presAssocID="{6B695919-0C7C-45A0-9C41-5FE22141A1FF}" presName="aSpace2" presStyleCnt="0"/>
      <dgm:spPr/>
    </dgm:pt>
    <dgm:pt modelId="{7E8204B2-92A4-46CA-BA7C-B2626AE5457A}" type="pres">
      <dgm:prSet presAssocID="{278854DA-EF2B-46D6-80E1-E686B9821474}" presName="childNode" presStyleLbl="node1" presStyleIdx="27" presStyleCnt="33" custScaleY="74807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2F550F4E-7796-4B8C-BC84-A9A10346D132}" type="pres">
      <dgm:prSet presAssocID="{278854DA-EF2B-46D6-80E1-E686B9821474}" presName="aSpace2" presStyleCnt="0"/>
      <dgm:spPr/>
    </dgm:pt>
    <dgm:pt modelId="{981BF797-4C4C-4B68-AE7E-A0B2E190A1B0}" type="pres">
      <dgm:prSet presAssocID="{3C767CE3-86EA-4135-93AC-6F211462BB1E}" presName="childNode" presStyleLbl="node1" presStyleIdx="28" presStyleCnt="33" custScaleY="55086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57E114AC-DC58-4957-8258-6B2513A6740F}" type="pres">
      <dgm:prSet presAssocID="{0EC3BBAA-1DB7-4783-9D59-8CFBD22C2891}" presName="aSpace" presStyleCnt="0"/>
      <dgm:spPr/>
    </dgm:pt>
    <dgm:pt modelId="{86F95547-B55B-49D9-BEC1-E746E6C7F63E}" type="pres">
      <dgm:prSet presAssocID="{C7E25DAD-3AFF-41C0-96D5-2DAF89246C36}" presName="compNode" presStyleCnt="0"/>
      <dgm:spPr/>
    </dgm:pt>
    <dgm:pt modelId="{34FA4DCB-E117-4B47-8434-A9D6CBED7327}" type="pres">
      <dgm:prSet presAssocID="{C7E25DAD-3AFF-41C0-96D5-2DAF89246C36}" presName="aNode" presStyleLbl="bgShp" presStyleIdx="5" presStyleCnt="6"/>
      <dgm:spPr/>
      <dgm:t>
        <a:bodyPr/>
        <a:lstStyle/>
        <a:p>
          <a:endParaRPr lang="es-NI"/>
        </a:p>
      </dgm:t>
    </dgm:pt>
    <dgm:pt modelId="{C68E86A6-174F-44A5-9D69-8C926995B44B}" type="pres">
      <dgm:prSet presAssocID="{C7E25DAD-3AFF-41C0-96D5-2DAF89246C36}" presName="textNode" presStyleLbl="bgShp" presStyleIdx="5" presStyleCnt="6"/>
      <dgm:spPr/>
      <dgm:t>
        <a:bodyPr/>
        <a:lstStyle/>
        <a:p>
          <a:endParaRPr lang="es-NI"/>
        </a:p>
      </dgm:t>
    </dgm:pt>
    <dgm:pt modelId="{A015CA61-5F91-469C-8BDC-5F72BF39C471}" type="pres">
      <dgm:prSet presAssocID="{C7E25DAD-3AFF-41C0-96D5-2DAF89246C36}" presName="compChildNode" presStyleCnt="0"/>
      <dgm:spPr/>
    </dgm:pt>
    <dgm:pt modelId="{BBA508AB-1015-418B-AD99-A5E33346391E}" type="pres">
      <dgm:prSet presAssocID="{C7E25DAD-3AFF-41C0-96D5-2DAF89246C36}" presName="theInnerList" presStyleCnt="0"/>
      <dgm:spPr/>
    </dgm:pt>
    <dgm:pt modelId="{BF01A00E-D907-4C59-A698-74A7CF0AA6BE}" type="pres">
      <dgm:prSet presAssocID="{B336FAA2-E5A6-4A24-9C54-F9FD56866C98}" presName="childNode" presStyleLbl="node1" presStyleIdx="29" presStyleCnt="33" custScaleY="7354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30F047BC-89F9-4E1B-8332-8A1201C9BF52}" type="pres">
      <dgm:prSet presAssocID="{B336FAA2-E5A6-4A24-9C54-F9FD56866C98}" presName="aSpace2" presStyleCnt="0"/>
      <dgm:spPr/>
    </dgm:pt>
    <dgm:pt modelId="{AA88DD51-CAAC-42AF-B046-A99A778E7C94}" type="pres">
      <dgm:prSet presAssocID="{E9E580AA-B8C5-4B63-AB34-88E27404C620}" presName="childNode" presStyleLbl="node1" presStyleIdx="30" presStyleCnt="33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90786F21-AAA0-4127-875D-A6CD16BED09E}" type="pres">
      <dgm:prSet presAssocID="{E9E580AA-B8C5-4B63-AB34-88E27404C620}" presName="aSpace2" presStyleCnt="0"/>
      <dgm:spPr/>
    </dgm:pt>
    <dgm:pt modelId="{C38B9D54-7E2D-4E41-90B0-500A1620B570}" type="pres">
      <dgm:prSet presAssocID="{B50EED91-7493-4BF0-B83C-2588B13FDE20}" presName="childNode" presStyleLbl="node1" presStyleIdx="31" presStyleCnt="33" custScaleY="85555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  <dgm:pt modelId="{64F7C98C-3C71-4EC4-9C03-8D0A15EABC82}" type="pres">
      <dgm:prSet presAssocID="{B50EED91-7493-4BF0-B83C-2588B13FDE20}" presName="aSpace2" presStyleCnt="0"/>
      <dgm:spPr/>
    </dgm:pt>
    <dgm:pt modelId="{F9B15989-E7EF-41AC-AD7C-CBA896D4617D}" type="pres">
      <dgm:prSet presAssocID="{C7F5D278-714D-4514-808B-776D2D1E9354}" presName="childNode" presStyleLbl="node1" presStyleIdx="32" presStyleCnt="33" custScaleY="115249">
        <dgm:presLayoutVars>
          <dgm:bulletEnabled val="1"/>
        </dgm:presLayoutVars>
      </dgm:prSet>
      <dgm:spPr/>
      <dgm:t>
        <a:bodyPr/>
        <a:lstStyle/>
        <a:p>
          <a:endParaRPr lang="es-NI"/>
        </a:p>
      </dgm:t>
    </dgm:pt>
  </dgm:ptLst>
  <dgm:cxnLst>
    <dgm:cxn modelId="{9A638C9A-1632-4F66-ACA2-BBF33AB84D82}" srcId="{F4B4B514-998C-477C-B8A4-7D34C5B8CFBB}" destId="{E24CA8DA-17DA-4646-9172-E85DA3AC3F7C}" srcOrd="1" destOrd="0" parTransId="{323FCB62-25F5-4B3C-B76F-42B09A158F8F}" sibTransId="{B65F62FC-10EF-4924-A15D-C511B7042066}"/>
    <dgm:cxn modelId="{ECB5D9B2-15AC-4ACF-8303-BAFDDD0310F0}" type="presOf" srcId="{4D3B14D7-4C8C-4B09-894D-EC2668F4BE4A}" destId="{281326AB-A4EF-40C6-AA5A-F96513269E52}" srcOrd="0" destOrd="0" presId="urn:microsoft.com/office/officeart/2005/8/layout/lProcess2"/>
    <dgm:cxn modelId="{AAA5970A-FB58-46EC-BE76-3884F10D1617}" type="presOf" srcId="{EADB5B06-1209-4462-893D-C74E659D1CBC}" destId="{9C69188B-E4BD-4BE6-B163-7EDE669F35B3}" srcOrd="0" destOrd="0" presId="urn:microsoft.com/office/officeart/2005/8/layout/lProcess2"/>
    <dgm:cxn modelId="{7467FD58-3B78-4CB7-88C7-1B1B7F6F9859}" srcId="{3C0FBB6B-E1D4-4020-A051-5D40F4D6B617}" destId="{E9846BA9-9DF2-42DB-9B0A-3BF8ACB6B1DE}" srcOrd="4" destOrd="0" parTransId="{C77CFEDF-E823-44F3-800C-3F87AFA135A4}" sibTransId="{7B5CD6B3-1699-466F-B232-D4AC17624961}"/>
    <dgm:cxn modelId="{6AC09943-D579-418E-BDE0-7D4E05BCEF81}" srcId="{E24CA8DA-17DA-4646-9172-E85DA3AC3F7C}" destId="{D381BE57-3906-4BE2-A898-6F0085F8FB71}" srcOrd="0" destOrd="0" parTransId="{EA2B2F66-05B0-43D6-BFB1-C1D4C7C2C617}" sibTransId="{D8C338CC-E782-44D6-93DF-4ACA2C500B46}"/>
    <dgm:cxn modelId="{BF3E52CC-561C-4860-996F-63F99277E6E1}" srcId="{0EC3BBAA-1DB7-4783-9D59-8CFBD22C2891}" destId="{278854DA-EF2B-46D6-80E1-E686B9821474}" srcOrd="5" destOrd="0" parTransId="{FCE25250-DD45-4D50-91B4-929269C444AF}" sibTransId="{F717840C-4A30-4054-8055-BFF9E7AD7BF1}"/>
    <dgm:cxn modelId="{F6F5A432-7971-451D-9886-339809A29CF9}" type="presOf" srcId="{20212596-F24F-4A1A-9CB4-BEFBC9D48987}" destId="{CA01B6FE-81D1-4EEE-A439-27E44BE24136}" srcOrd="0" destOrd="0" presId="urn:microsoft.com/office/officeart/2005/8/layout/lProcess2"/>
    <dgm:cxn modelId="{23F4A4B2-2D02-442E-88E4-B49CBAC58BDD}" srcId="{0EC3BBAA-1DB7-4783-9D59-8CFBD22C2891}" destId="{3922C1B3-5962-45A4-BC69-B936DE33F90B}" srcOrd="0" destOrd="0" parTransId="{923270C3-5E51-41B5-9977-CC6EE060F2EA}" sibTransId="{96D5B87A-39FB-40B5-B9E9-314821820D41}"/>
    <dgm:cxn modelId="{7199E88C-0700-4486-AE02-D0E02CE37085}" srcId="{3C0FBB6B-E1D4-4020-A051-5D40F4D6B617}" destId="{F9E856A8-58C3-4094-B409-1E57CF1352A0}" srcOrd="3" destOrd="0" parTransId="{797BBFE0-E5D3-4E42-8249-80C56235E87E}" sibTransId="{836360CE-5B33-4E45-888A-531CD1CF5B6A}"/>
    <dgm:cxn modelId="{A89DCB6C-F398-42B0-9F33-421F7DEF1F64}" type="presOf" srcId="{3C767CE3-86EA-4135-93AC-6F211462BB1E}" destId="{981BF797-4C4C-4B68-AE7E-A0B2E190A1B0}" srcOrd="0" destOrd="0" presId="urn:microsoft.com/office/officeart/2005/8/layout/lProcess2"/>
    <dgm:cxn modelId="{A26B3CEC-08A6-40FF-8429-B4C5FAAB81B1}" type="presOf" srcId="{347E9F38-3FD7-4C5D-8887-B970AB0D5AC1}" destId="{52861DE4-7B1A-420F-A7AC-3BB565BCBD3F}" srcOrd="0" destOrd="0" presId="urn:microsoft.com/office/officeart/2005/8/layout/lProcess2"/>
    <dgm:cxn modelId="{058F213E-4F15-4ADE-85BF-CA12D9842C39}" type="presOf" srcId="{3922C1B3-5962-45A4-BC69-B936DE33F90B}" destId="{21741AF4-4BA4-4C80-AB53-33CB8BE89BFF}" srcOrd="0" destOrd="0" presId="urn:microsoft.com/office/officeart/2005/8/layout/lProcess2"/>
    <dgm:cxn modelId="{844D076A-3957-432F-AF26-9D12050FAA40}" type="presOf" srcId="{FEB627DB-1CE5-4FAA-A0EF-C7C57DE808C8}" destId="{6D61DBA4-A1A7-4015-A477-8ECBB80AF335}" srcOrd="1" destOrd="0" presId="urn:microsoft.com/office/officeart/2005/8/layout/lProcess2"/>
    <dgm:cxn modelId="{E0BC2CEA-7AE2-481B-A356-A64EF32C325B}" type="presOf" srcId="{6592A8E2-ADBB-4924-92A1-6E88414E8E7D}" destId="{E3E7A3BD-3E8F-4310-A048-7B0DEBBE41E7}" srcOrd="0" destOrd="0" presId="urn:microsoft.com/office/officeart/2005/8/layout/lProcess2"/>
    <dgm:cxn modelId="{356B0DFF-36EF-4B10-B905-6A62CFC3878C}" srcId="{B1626722-0F19-48DF-A056-183C3F624F8C}" destId="{07BB5EF0-1873-481C-A505-7C7C8D33B731}" srcOrd="1" destOrd="0" parTransId="{440841D4-5C4C-417D-975D-FE024909AC0D}" sibTransId="{C4DA3642-AD0F-4A42-BCB9-782754CB929E}"/>
    <dgm:cxn modelId="{D54B65DA-201C-4A09-8412-F9849720B983}" type="presOf" srcId="{E9E580AA-B8C5-4B63-AB34-88E27404C620}" destId="{AA88DD51-CAAC-42AF-B046-A99A778E7C94}" srcOrd="0" destOrd="0" presId="urn:microsoft.com/office/officeart/2005/8/layout/lProcess2"/>
    <dgm:cxn modelId="{E9E8706F-4012-42E1-9852-647435A11606}" type="presOf" srcId="{0EC3BBAA-1DB7-4783-9D59-8CFBD22C2891}" destId="{BAADDB12-5A2E-4A60-870D-8E211DA9A819}" srcOrd="1" destOrd="0" presId="urn:microsoft.com/office/officeart/2005/8/layout/lProcess2"/>
    <dgm:cxn modelId="{E7862D14-9B25-45B1-9B91-F76B94A0301A}" type="presOf" srcId="{278854DA-EF2B-46D6-80E1-E686B9821474}" destId="{7E8204B2-92A4-46CA-BA7C-B2626AE5457A}" srcOrd="0" destOrd="0" presId="urn:microsoft.com/office/officeart/2005/8/layout/lProcess2"/>
    <dgm:cxn modelId="{875A70A9-6ED2-48EF-9EA4-5936D823B704}" type="presOf" srcId="{D87C6FBE-1818-4828-B775-9FA65F906A25}" destId="{D79E32BD-25AC-4C4D-8777-8CA880C44D76}" srcOrd="0" destOrd="0" presId="urn:microsoft.com/office/officeart/2005/8/layout/lProcess2"/>
    <dgm:cxn modelId="{84234CC7-997B-4647-B30C-2CC9B144EA7E}" type="presOf" srcId="{D381BE57-3906-4BE2-A898-6F0085F8FB71}" destId="{CE3D7FFD-8EBA-4FEE-888E-D9230D2A51F3}" srcOrd="0" destOrd="0" presId="urn:microsoft.com/office/officeart/2005/8/layout/lProcess2"/>
    <dgm:cxn modelId="{F89B789E-03CC-4E43-A23B-D9FA2EF9ABF9}" srcId="{B1626722-0F19-48DF-A056-183C3F624F8C}" destId="{AF3C1D6B-7769-4747-8D4F-DB9AEC10C2F6}" srcOrd="0" destOrd="0" parTransId="{86DD1C88-8E09-48DB-B901-036E684E47A3}" sibTransId="{EFF67C22-093D-4BBE-9D74-A063E7460A72}"/>
    <dgm:cxn modelId="{DB2873A4-00F7-4600-9094-85E117AA488B}" type="presOf" srcId="{F9E856A8-58C3-4094-B409-1E57CF1352A0}" destId="{1F973822-EAFF-4BEE-A208-9C76D3140175}" srcOrd="0" destOrd="0" presId="urn:microsoft.com/office/officeart/2005/8/layout/lProcess2"/>
    <dgm:cxn modelId="{1FBAF9CB-8C78-43F6-8C2C-486A9E572CEC}" srcId="{E24CA8DA-17DA-4646-9172-E85DA3AC3F7C}" destId="{EADB5B06-1209-4462-893D-C74E659D1CBC}" srcOrd="2" destOrd="0" parTransId="{E6CCFC75-DB0B-45A4-A381-668A5963D4DE}" sibTransId="{287F96E7-43DE-4210-BADD-5E4500E13E23}"/>
    <dgm:cxn modelId="{7F6B2B4D-A975-4473-AA08-D9D7F97A34C8}" type="presOf" srcId="{B336FAA2-E5A6-4A24-9C54-F9FD56866C98}" destId="{BF01A00E-D907-4C59-A698-74A7CF0AA6BE}" srcOrd="0" destOrd="0" presId="urn:microsoft.com/office/officeart/2005/8/layout/lProcess2"/>
    <dgm:cxn modelId="{645A42F5-E2CA-4110-A74C-64B348152EB1}" srcId="{FEB627DB-1CE5-4FAA-A0EF-C7C57DE808C8}" destId="{3A156D92-CDFE-46A1-BDD2-9D2D6E14B2E6}" srcOrd="4" destOrd="0" parTransId="{9E831AC1-CB26-4752-81FC-A533D5A655DD}" sibTransId="{1D59FC79-B54F-4080-B0CD-D469831892C5}"/>
    <dgm:cxn modelId="{BEBBE289-3DE6-4205-AEEB-585DB55DEF35}" type="presOf" srcId="{DBFA6B55-97F2-4D80-B8DD-D7FEA104C8E7}" destId="{D48C14C5-C1C9-4AA0-8944-800CBB27E353}" srcOrd="0" destOrd="0" presId="urn:microsoft.com/office/officeart/2005/8/layout/lProcess2"/>
    <dgm:cxn modelId="{5750E66F-6541-43E1-A3FC-A69B2D12B6F6}" srcId="{FEB627DB-1CE5-4FAA-A0EF-C7C57DE808C8}" destId="{33FE0AD7-9EAA-459A-A0D8-D1B20E4FC039}" srcOrd="3" destOrd="0" parTransId="{08D202F4-EDFA-4C8A-B900-735E6B3E9742}" sibTransId="{5079FF93-0432-43E7-A1BF-1C5C65EDC504}"/>
    <dgm:cxn modelId="{9EE8E1C1-547F-4F8A-B222-48213C583B23}" srcId="{B1626722-0F19-48DF-A056-183C3F624F8C}" destId="{B26452B4-E10D-424A-9761-80B8B0AB94D9}" srcOrd="2" destOrd="0" parTransId="{A06CC4BA-8F64-47F7-A03F-398D859FC276}" sibTransId="{7CDE4AF9-EC36-441B-8286-A50925C87167}"/>
    <dgm:cxn modelId="{EE7EA38E-5D5B-4260-B17E-F6AEE9ED08A8}" type="presOf" srcId="{0EC3BBAA-1DB7-4783-9D59-8CFBD22C2891}" destId="{8DDEF8E3-EEE6-4D77-A009-D3FB617A1839}" srcOrd="0" destOrd="0" presId="urn:microsoft.com/office/officeart/2005/8/layout/lProcess2"/>
    <dgm:cxn modelId="{9AFCF5FD-59EB-4D72-96E3-55FB46D17FEC}" type="presOf" srcId="{3A156D92-CDFE-46A1-BDD2-9D2D6E14B2E6}" destId="{69D7FF5E-BF4D-499D-90DC-27871D99E6A6}" srcOrd="0" destOrd="0" presId="urn:microsoft.com/office/officeart/2005/8/layout/lProcess2"/>
    <dgm:cxn modelId="{6D754F63-F7E0-48C4-9E39-590A6588F324}" srcId="{3C0FBB6B-E1D4-4020-A051-5D40F4D6B617}" destId="{AAB75CF5-F391-4DAF-A92D-33AE81FAEC2B}" srcOrd="0" destOrd="0" parTransId="{90D18099-D893-4A06-9865-A387FAE8E519}" sibTransId="{803EFDF4-6803-496A-92AB-A858464E1AEC}"/>
    <dgm:cxn modelId="{31512956-6369-4FE2-807D-D0204831F3B3}" srcId="{E24CA8DA-17DA-4646-9172-E85DA3AC3F7C}" destId="{CD57A4A3-F31E-4ECA-BB68-3AE09A37E063}" srcOrd="1" destOrd="0" parTransId="{4F4B6B34-901B-4E33-AB7E-5C1528E39D40}" sibTransId="{B1086C53-A009-470B-8D2A-384500E4802A}"/>
    <dgm:cxn modelId="{F0BA315F-C56F-431D-BBCF-E7FD2BC78A48}" srcId="{FEB627DB-1CE5-4FAA-A0EF-C7C57DE808C8}" destId="{C72F05AD-8233-4058-B7F3-893B5B630056}" srcOrd="2" destOrd="0" parTransId="{5E615C70-457C-45FA-85FE-3770C7BA762C}" sibTransId="{B1E94B97-1D15-40B3-B1F2-AE0EB1D4AB2F}"/>
    <dgm:cxn modelId="{5B4184C9-3F13-45DD-8459-7CE096AB66CE}" type="presOf" srcId="{C7E25DAD-3AFF-41C0-96D5-2DAF89246C36}" destId="{34FA4DCB-E117-4B47-8434-A9D6CBED7327}" srcOrd="0" destOrd="0" presId="urn:microsoft.com/office/officeart/2005/8/layout/lProcess2"/>
    <dgm:cxn modelId="{25638151-00FF-4B83-9FA3-DD06F290C7A1}" srcId="{0EC3BBAA-1DB7-4783-9D59-8CFBD22C2891}" destId="{4D3B14D7-4C8C-4B09-894D-EC2668F4BE4A}" srcOrd="2" destOrd="0" parTransId="{3241027D-5481-4216-90EF-E545A80A1944}" sibTransId="{4A8EF979-FE94-4293-9977-26EC010EF64C}"/>
    <dgm:cxn modelId="{73465511-59BC-4A38-99A5-F0EFF70A3B70}" type="presOf" srcId="{C7F5D278-714D-4514-808B-776D2D1E9354}" destId="{F9B15989-E7EF-41AC-AD7C-CBA896D4617D}" srcOrd="0" destOrd="0" presId="urn:microsoft.com/office/officeart/2005/8/layout/lProcess2"/>
    <dgm:cxn modelId="{5DF01557-B692-4D76-B0F5-E15D0E56883E}" type="presOf" srcId="{AAB75CF5-F391-4DAF-A92D-33AE81FAEC2B}" destId="{DD5ED603-9D2F-484D-BC10-F68CF125D00A}" srcOrd="0" destOrd="0" presId="urn:microsoft.com/office/officeart/2005/8/layout/lProcess2"/>
    <dgm:cxn modelId="{ECCED369-D9F0-4907-B004-A740EF5024FA}" type="presOf" srcId="{33FE0AD7-9EAA-459A-A0D8-D1B20E4FC039}" destId="{611A2081-42E5-4B3E-B03A-DF24314A6B6E}" srcOrd="0" destOrd="0" presId="urn:microsoft.com/office/officeart/2005/8/layout/lProcess2"/>
    <dgm:cxn modelId="{35F067AC-8446-476E-9432-BEAD69E4687C}" srcId="{F4B4B514-998C-477C-B8A4-7D34C5B8CFBB}" destId="{3C0FBB6B-E1D4-4020-A051-5D40F4D6B617}" srcOrd="0" destOrd="0" parTransId="{22C304A6-B2D5-41D6-80B1-D1679EC952E0}" sibTransId="{E64393AF-AF71-4748-A41F-9B45A603A794}"/>
    <dgm:cxn modelId="{527E5211-B3D9-43FB-AED0-FCB1F9A8B5C3}" type="presOf" srcId="{F4B4B514-998C-477C-B8A4-7D34C5B8CFBB}" destId="{22E24ACF-8CE6-4510-BC0F-334693E95B09}" srcOrd="0" destOrd="0" presId="urn:microsoft.com/office/officeart/2005/8/layout/lProcess2"/>
    <dgm:cxn modelId="{E2932579-062A-4DEC-9ED4-4D80F7DC12D1}" type="presOf" srcId="{3C0FBB6B-E1D4-4020-A051-5D40F4D6B617}" destId="{BBF012C4-0024-4F16-A9DA-3D7A53D9A92E}" srcOrd="0" destOrd="0" presId="urn:microsoft.com/office/officeart/2005/8/layout/lProcess2"/>
    <dgm:cxn modelId="{20A3793D-7D25-423F-8A95-7D338DFE103C}" srcId="{F4B4B514-998C-477C-B8A4-7D34C5B8CFBB}" destId="{FEB627DB-1CE5-4FAA-A0EF-C7C57DE808C8}" srcOrd="2" destOrd="0" parTransId="{59303F03-5134-4886-AF6B-9634ED3FDCC0}" sibTransId="{676525C7-4FF2-4978-A5A4-ECA7B3317288}"/>
    <dgm:cxn modelId="{621552B7-6EB5-4F70-8D57-36B6287C5C09}" srcId="{FEB627DB-1CE5-4FAA-A0EF-C7C57DE808C8}" destId="{1814604D-EFA2-4C63-8BD2-9FD4BB802C98}" srcOrd="1" destOrd="0" parTransId="{9F3CFF74-B839-4937-99AB-1B9847CD9A91}" sibTransId="{ED3108A6-E1F0-4EBE-A366-FFECC5A2C397}"/>
    <dgm:cxn modelId="{78D9A1A8-7EEC-47FB-9EFE-C2789D460950}" type="presOf" srcId="{B26452B4-E10D-424A-9761-80B8B0AB94D9}" destId="{FB1DF71A-7611-4C83-953A-32083661F234}" srcOrd="0" destOrd="0" presId="urn:microsoft.com/office/officeart/2005/8/layout/lProcess2"/>
    <dgm:cxn modelId="{023C40F3-8AAE-4F45-B280-203DA7CA8FAE}" type="presOf" srcId="{73BF0BB1-7229-49AE-9F2E-77098F109536}" destId="{7B6CD89F-0BF7-43CF-8DDB-5AD57410243B}" srcOrd="0" destOrd="0" presId="urn:microsoft.com/office/officeart/2005/8/layout/lProcess2"/>
    <dgm:cxn modelId="{CB6ED395-85CE-4B71-B9AA-6D9AFF4735B2}" type="presOf" srcId="{E24CA8DA-17DA-4646-9172-E85DA3AC3F7C}" destId="{BB997336-2C34-4A99-83F7-022C0E59D4A0}" srcOrd="1" destOrd="0" presId="urn:microsoft.com/office/officeart/2005/8/layout/lProcess2"/>
    <dgm:cxn modelId="{04B4FD6B-CFBD-4DB7-BE7F-10EAAB9A0AFF}" srcId="{0EC3BBAA-1DB7-4783-9D59-8CFBD22C2891}" destId="{20212596-F24F-4A1A-9CB4-BEFBC9D48987}" srcOrd="1" destOrd="0" parTransId="{766C5A47-D87B-4170-B3F6-CF062B230A7C}" sibTransId="{2CF3F149-D3FF-411E-9B62-9E32FF1624E0}"/>
    <dgm:cxn modelId="{CA0AA795-05EF-42A8-8F78-C72BDD4F0321}" type="presOf" srcId="{1814604D-EFA2-4C63-8BD2-9FD4BB802C98}" destId="{B0C20480-766B-4A62-8563-BBDA822821CB}" srcOrd="0" destOrd="0" presId="urn:microsoft.com/office/officeart/2005/8/layout/lProcess2"/>
    <dgm:cxn modelId="{CC30993A-0153-41C2-BF69-E02193CFA715}" srcId="{C7E25DAD-3AFF-41C0-96D5-2DAF89246C36}" destId="{B50EED91-7493-4BF0-B83C-2588B13FDE20}" srcOrd="2" destOrd="0" parTransId="{DF88F9D5-B3D2-4D4B-8AB7-CB0ECE714367}" sibTransId="{036D02AC-8797-471E-BEBB-653A61990F83}"/>
    <dgm:cxn modelId="{6F00EDEE-8934-4240-92B9-FECF8F7A4908}" srcId="{E24CA8DA-17DA-4646-9172-E85DA3AC3F7C}" destId="{D87C6FBE-1818-4828-B775-9FA65F906A25}" srcOrd="5" destOrd="0" parTransId="{F085151C-AE88-453D-88E0-05B4FBA9BD94}" sibTransId="{F711F494-6F44-4C64-8B45-7EBD1D3C5BDF}"/>
    <dgm:cxn modelId="{F992340E-7682-4019-8B7C-74BE80D72E41}" srcId="{C7E25DAD-3AFF-41C0-96D5-2DAF89246C36}" destId="{E9E580AA-B8C5-4B63-AB34-88E27404C620}" srcOrd="1" destOrd="0" parTransId="{8162EC30-70DA-43B4-B0A5-EB77C6C3E45B}" sibTransId="{1A334C68-DCB1-4F0C-AC2F-04D520C93EB7}"/>
    <dgm:cxn modelId="{7BC92127-7E6F-4F4D-A341-0D3EC00D0EC2}" type="presOf" srcId="{CD57A4A3-F31E-4ECA-BB68-3AE09A37E063}" destId="{983D62BF-884F-4721-85E4-ACE9336B8978}" srcOrd="0" destOrd="0" presId="urn:microsoft.com/office/officeart/2005/8/layout/lProcess2"/>
    <dgm:cxn modelId="{28E3CBA8-6759-4353-9A10-4CECCD0A701B}" srcId="{FEB627DB-1CE5-4FAA-A0EF-C7C57DE808C8}" destId="{695D57FD-5EE5-4FD2-9728-73D8D7BFF65F}" srcOrd="0" destOrd="0" parTransId="{1410B69B-8F77-42DB-975B-CE12022C4814}" sibTransId="{5771EF1E-6EF7-4BA8-AE82-FB8D20A81D3A}"/>
    <dgm:cxn modelId="{AA392478-F86B-4EA7-B1FC-78C40FEE9CDA}" srcId="{3C0FBB6B-E1D4-4020-A051-5D40F4D6B617}" destId="{C88DFB32-19B8-4A85-988A-B74E5D5C4569}" srcOrd="1" destOrd="0" parTransId="{F28683D5-078A-4A36-8881-4EED438FB582}" sibTransId="{58A94FCF-BC71-4594-8346-1F1A8CA2705C}"/>
    <dgm:cxn modelId="{7F765F0C-8081-4101-A03E-42EF340F6F27}" type="presOf" srcId="{B1626722-0F19-48DF-A056-183C3F624F8C}" destId="{FE5EBE58-0121-46E7-B011-B7419F9B94C8}" srcOrd="1" destOrd="0" presId="urn:microsoft.com/office/officeart/2005/8/layout/lProcess2"/>
    <dgm:cxn modelId="{6873029F-B743-4E60-97C2-E0DA4F7CA4D3}" type="presOf" srcId="{FEB627DB-1CE5-4FAA-A0EF-C7C57DE808C8}" destId="{32A390FB-02CB-4108-928A-16406BE9232C}" srcOrd="0" destOrd="0" presId="urn:microsoft.com/office/officeart/2005/8/layout/lProcess2"/>
    <dgm:cxn modelId="{4638E463-9EE9-4A74-AEA5-56F2C2243EEF}" type="presOf" srcId="{695D57FD-5EE5-4FD2-9728-73D8D7BFF65F}" destId="{55C010FC-CB6C-4698-A1EA-ECA0547A8D28}" srcOrd="0" destOrd="0" presId="urn:microsoft.com/office/officeart/2005/8/layout/lProcess2"/>
    <dgm:cxn modelId="{B4E602B3-CA1F-4D46-A928-7A39CF9607C1}" srcId="{F4B4B514-998C-477C-B8A4-7D34C5B8CFBB}" destId="{0EC3BBAA-1DB7-4783-9D59-8CFBD22C2891}" srcOrd="4" destOrd="0" parTransId="{D042D82E-A872-49CA-9753-0D97B8F6855F}" sibTransId="{AE3B56A5-1798-4323-B64F-118446AAF7FA}"/>
    <dgm:cxn modelId="{AC723C9B-094D-443A-A62B-FCB1FD4E4773}" type="presOf" srcId="{3C0FBB6B-E1D4-4020-A051-5D40F4D6B617}" destId="{74B7F7E2-D0BF-4A2C-975C-B21DFA160351}" srcOrd="1" destOrd="0" presId="urn:microsoft.com/office/officeart/2005/8/layout/lProcess2"/>
    <dgm:cxn modelId="{507FE37C-00C7-4551-ABF0-48DAACC2EF2B}" srcId="{0EC3BBAA-1DB7-4783-9D59-8CFBD22C2891}" destId="{73BF0BB1-7229-49AE-9F2E-77098F109536}" srcOrd="3" destOrd="0" parTransId="{E8035F13-2EFA-4373-8D31-73722B258D5E}" sibTransId="{8D576E11-47FC-49F2-B0DF-C3497A35E347}"/>
    <dgm:cxn modelId="{8A9E0194-0B66-470E-A0BF-D390A7DBCBAC}" type="presOf" srcId="{6B695919-0C7C-45A0-9C41-5FE22141A1FF}" destId="{927FE772-8289-4823-BCDA-49EF388EB7C7}" srcOrd="0" destOrd="0" presId="urn:microsoft.com/office/officeart/2005/8/layout/lProcess2"/>
    <dgm:cxn modelId="{5A5D3E51-33ED-483A-8063-ACD0ED2B58F1}" type="presOf" srcId="{B50EED91-7493-4BF0-B83C-2588B13FDE20}" destId="{C38B9D54-7E2D-4E41-90B0-500A1620B570}" srcOrd="0" destOrd="0" presId="urn:microsoft.com/office/officeart/2005/8/layout/lProcess2"/>
    <dgm:cxn modelId="{A67FD99F-C819-4332-8C09-A55610E04AE6}" srcId="{F4B4B514-998C-477C-B8A4-7D34C5B8CFBB}" destId="{B1626722-0F19-48DF-A056-183C3F624F8C}" srcOrd="3" destOrd="0" parTransId="{7F64448F-8E05-4C41-B399-3CED7F39F65D}" sibTransId="{D45C854C-212B-4C20-8A22-1515FB1AC438}"/>
    <dgm:cxn modelId="{522C8B2D-4F5A-478C-AB75-A4FEDB2B4B3E}" srcId="{FEB627DB-1CE5-4FAA-A0EF-C7C57DE808C8}" destId="{F5651AB9-5FF3-41BE-8C94-877B052C7F0C}" srcOrd="5" destOrd="0" parTransId="{B015FD15-709A-4B99-96E7-FBBDB40E1248}" sibTransId="{845D6C25-83C4-4A85-B6E1-5B29DD979772}"/>
    <dgm:cxn modelId="{3282F5F6-E87A-498C-B047-0B59B84F9CFF}" srcId="{E24CA8DA-17DA-4646-9172-E85DA3AC3F7C}" destId="{347E9F38-3FD7-4C5D-8887-B970AB0D5AC1}" srcOrd="3" destOrd="0" parTransId="{CAE11546-AA39-4D88-B52E-F72F5A489798}" sibTransId="{25C14831-C103-4CDF-86A7-AC23D5CD4908}"/>
    <dgm:cxn modelId="{87DC7DBC-4316-437F-A62A-E938F8D320F2}" srcId="{0EC3BBAA-1DB7-4783-9D59-8CFBD22C2891}" destId="{3C767CE3-86EA-4135-93AC-6F211462BB1E}" srcOrd="6" destOrd="0" parTransId="{79C1CE52-D3AC-445D-8467-8DBB24B6D7A6}" sibTransId="{1A28A141-FB62-4CAB-9F1D-657F76E6C0F0}"/>
    <dgm:cxn modelId="{A60F148E-CC09-44CC-976D-A797C9BFB4BF}" type="presOf" srcId="{B1626722-0F19-48DF-A056-183C3F624F8C}" destId="{09ADF045-D486-421D-8FD0-6803D0F02F45}" srcOrd="0" destOrd="0" presId="urn:microsoft.com/office/officeart/2005/8/layout/lProcess2"/>
    <dgm:cxn modelId="{CE6DD713-5CDF-46D4-9613-A623D0CB40A7}" srcId="{E24CA8DA-17DA-4646-9172-E85DA3AC3F7C}" destId="{DBFA6B55-97F2-4D80-B8DD-D7FEA104C8E7}" srcOrd="4" destOrd="0" parTransId="{F63F2079-7132-4C91-BE9F-5B20CA11CEFD}" sibTransId="{A3DE112A-FD73-4C41-9F10-D2D954F204B2}"/>
    <dgm:cxn modelId="{C5D04844-D779-4B70-ADAB-AAA1DF2B6B48}" type="presOf" srcId="{07BB5EF0-1873-481C-A505-7C7C8D33B731}" destId="{FEEA1644-009B-48EB-BBAD-9C3E5B8C93BF}" srcOrd="0" destOrd="0" presId="urn:microsoft.com/office/officeart/2005/8/layout/lProcess2"/>
    <dgm:cxn modelId="{F6BD18FC-6175-43DD-B385-7F6B9AEB3C8F}" srcId="{3C0FBB6B-E1D4-4020-A051-5D40F4D6B617}" destId="{3B11E6D0-71D3-4496-951D-9DBB6498B2C4}" srcOrd="2" destOrd="0" parTransId="{317DB54C-3DDD-4C6D-BD0C-0F2FF46E8ECE}" sibTransId="{172AE78C-96CC-4649-958D-D900EAED092A}"/>
    <dgm:cxn modelId="{F261CEAD-57FB-41F7-A23E-9C5A1C844BFE}" type="presOf" srcId="{AF3C1D6B-7769-4747-8D4F-DB9AEC10C2F6}" destId="{5C5FE862-7A7F-4672-9D59-7AB8AF8F14A7}" srcOrd="0" destOrd="0" presId="urn:microsoft.com/office/officeart/2005/8/layout/lProcess2"/>
    <dgm:cxn modelId="{3982301E-B4B9-4299-BBB3-9A50F874E1BE}" srcId="{B1626722-0F19-48DF-A056-183C3F624F8C}" destId="{6592A8E2-ADBB-4924-92A1-6E88414E8E7D}" srcOrd="4" destOrd="0" parTransId="{89E8C24E-F471-4A91-9E0A-8D8014A52B16}" sibTransId="{E50A7A17-F71B-45CD-A8AD-24EA54B5CD3C}"/>
    <dgm:cxn modelId="{AC3E6450-3B6F-4E84-8292-E98F7182A8FA}" type="presOf" srcId="{3B11E6D0-71D3-4496-951D-9DBB6498B2C4}" destId="{D7D57C68-7433-4232-9FAA-E55D47B8DEBB}" srcOrd="0" destOrd="0" presId="urn:microsoft.com/office/officeart/2005/8/layout/lProcess2"/>
    <dgm:cxn modelId="{89ED3493-2312-461B-86A0-7BD31B4CEEA7}" srcId="{0EC3BBAA-1DB7-4783-9D59-8CFBD22C2891}" destId="{6B695919-0C7C-45A0-9C41-5FE22141A1FF}" srcOrd="4" destOrd="0" parTransId="{4CBF9D03-755B-4C64-B140-85F49813B8C5}" sibTransId="{47013743-98BC-4A2B-83FE-14F3CE143510}"/>
    <dgm:cxn modelId="{1AA0A204-6B25-49D9-A1AA-F30682159E18}" type="presOf" srcId="{FF51B5CF-BA80-4E03-A7F3-5EFD54DE9609}" destId="{712F37A2-037D-4157-A883-206DEED06D7C}" srcOrd="0" destOrd="0" presId="urn:microsoft.com/office/officeart/2005/8/layout/lProcess2"/>
    <dgm:cxn modelId="{CAED5925-172C-418E-AF9C-93DDCDD8451C}" type="presOf" srcId="{C72F05AD-8233-4058-B7F3-893B5B630056}" destId="{D37197BB-C1E4-455D-A5C3-5D45E30A533A}" srcOrd="0" destOrd="0" presId="urn:microsoft.com/office/officeart/2005/8/layout/lProcess2"/>
    <dgm:cxn modelId="{206A2673-8626-4B4F-9E78-DDA84C047511}" type="presOf" srcId="{F5651AB9-5FF3-41BE-8C94-877B052C7F0C}" destId="{54A4F179-C60D-493E-9188-7C9FEBA7FBC9}" srcOrd="0" destOrd="0" presId="urn:microsoft.com/office/officeart/2005/8/layout/lProcess2"/>
    <dgm:cxn modelId="{CF775A14-6F04-4F81-A8EA-9E24BFA11197}" srcId="{C7E25DAD-3AFF-41C0-96D5-2DAF89246C36}" destId="{C7F5D278-714D-4514-808B-776D2D1E9354}" srcOrd="3" destOrd="0" parTransId="{DFECF9B7-E320-45E5-8ECE-2F12B519D829}" sibTransId="{351DF8AB-9AC1-44D1-9B49-CD2AC9A1FAEC}"/>
    <dgm:cxn modelId="{ECD257EB-694A-47EB-B87B-CBCBC4F00232}" srcId="{B1626722-0F19-48DF-A056-183C3F624F8C}" destId="{FF51B5CF-BA80-4E03-A7F3-5EFD54DE9609}" srcOrd="3" destOrd="0" parTransId="{3C20359A-B747-45A5-9D60-320F1956ACD8}" sibTransId="{B03F43E3-1B4C-4012-96BE-F80933C8A03E}"/>
    <dgm:cxn modelId="{7FE4F66B-66D0-4848-98B8-CF52930BC68E}" srcId="{F4B4B514-998C-477C-B8A4-7D34C5B8CFBB}" destId="{C7E25DAD-3AFF-41C0-96D5-2DAF89246C36}" srcOrd="5" destOrd="0" parTransId="{820E7831-ED08-430C-BCA4-A09AAD350837}" sibTransId="{87DE8E88-20D6-4C84-98DE-FE120D7C2421}"/>
    <dgm:cxn modelId="{8A4F48D7-A40A-4A09-9A03-DD30696BDEDD}" srcId="{C7E25DAD-3AFF-41C0-96D5-2DAF89246C36}" destId="{B336FAA2-E5A6-4A24-9C54-F9FD56866C98}" srcOrd="0" destOrd="0" parTransId="{BDA8A1C4-EC0F-441D-9625-2413DFAC5E9C}" sibTransId="{4ECA108A-A7AB-4C81-8E3D-313BF2D59176}"/>
    <dgm:cxn modelId="{E9A04CCC-5894-4856-AD8D-F4D957FC5B60}" type="presOf" srcId="{E9846BA9-9DF2-42DB-9B0A-3BF8ACB6B1DE}" destId="{01C31BB5-2B6B-4A69-AF01-2DB313E05FA7}" srcOrd="0" destOrd="0" presId="urn:microsoft.com/office/officeart/2005/8/layout/lProcess2"/>
    <dgm:cxn modelId="{721D4148-1318-4267-A177-3ADC444FB5E5}" type="presOf" srcId="{C88DFB32-19B8-4A85-988A-B74E5D5C4569}" destId="{71F4BA4A-E955-4D71-A4AA-BB522C4E6255}" srcOrd="0" destOrd="0" presId="urn:microsoft.com/office/officeart/2005/8/layout/lProcess2"/>
    <dgm:cxn modelId="{5ED698A1-B91F-4939-939C-8F7840F4C4A4}" type="presOf" srcId="{E24CA8DA-17DA-4646-9172-E85DA3AC3F7C}" destId="{D56CAA23-B41B-4FEB-BB8D-E015C7B67E5F}" srcOrd="0" destOrd="0" presId="urn:microsoft.com/office/officeart/2005/8/layout/lProcess2"/>
    <dgm:cxn modelId="{3288DC34-6B08-445A-B195-6663E8B1F7B4}" type="presOf" srcId="{C7E25DAD-3AFF-41C0-96D5-2DAF89246C36}" destId="{C68E86A6-174F-44A5-9D69-8C926995B44B}" srcOrd="1" destOrd="0" presId="urn:microsoft.com/office/officeart/2005/8/layout/lProcess2"/>
    <dgm:cxn modelId="{AA61250B-11C5-424B-9C14-A9725F72EF74}" type="presParOf" srcId="{22E24ACF-8CE6-4510-BC0F-334693E95B09}" destId="{71478EA0-188D-4AAF-9971-5DDA5247F7E4}" srcOrd="0" destOrd="0" presId="urn:microsoft.com/office/officeart/2005/8/layout/lProcess2"/>
    <dgm:cxn modelId="{81301F6C-0A03-443E-9C4A-4A184962EDD9}" type="presParOf" srcId="{71478EA0-188D-4AAF-9971-5DDA5247F7E4}" destId="{BBF012C4-0024-4F16-A9DA-3D7A53D9A92E}" srcOrd="0" destOrd="0" presId="urn:microsoft.com/office/officeart/2005/8/layout/lProcess2"/>
    <dgm:cxn modelId="{31FE560E-32BA-4658-9DA0-D75B7C59346F}" type="presParOf" srcId="{71478EA0-188D-4AAF-9971-5DDA5247F7E4}" destId="{74B7F7E2-D0BF-4A2C-975C-B21DFA160351}" srcOrd="1" destOrd="0" presId="urn:microsoft.com/office/officeart/2005/8/layout/lProcess2"/>
    <dgm:cxn modelId="{18E42BFB-D6D2-45BE-8F1B-FEF7AF9ACBCB}" type="presParOf" srcId="{71478EA0-188D-4AAF-9971-5DDA5247F7E4}" destId="{54AEE66D-2FE9-4B7C-95BC-A7E84AFE527B}" srcOrd="2" destOrd="0" presId="urn:microsoft.com/office/officeart/2005/8/layout/lProcess2"/>
    <dgm:cxn modelId="{17972442-227C-46A8-82A0-12FBCD5224FA}" type="presParOf" srcId="{54AEE66D-2FE9-4B7C-95BC-A7E84AFE527B}" destId="{54D7F112-22A4-4E04-9DC4-33B604709126}" srcOrd="0" destOrd="0" presId="urn:microsoft.com/office/officeart/2005/8/layout/lProcess2"/>
    <dgm:cxn modelId="{A33BE39C-FA52-4838-A91F-4499652B98F9}" type="presParOf" srcId="{54D7F112-22A4-4E04-9DC4-33B604709126}" destId="{DD5ED603-9D2F-484D-BC10-F68CF125D00A}" srcOrd="0" destOrd="0" presId="urn:microsoft.com/office/officeart/2005/8/layout/lProcess2"/>
    <dgm:cxn modelId="{67AB7AE2-A617-44DD-B7BF-52F820CBB4BA}" type="presParOf" srcId="{54D7F112-22A4-4E04-9DC4-33B604709126}" destId="{D9AC85FE-9724-42A9-BC49-B9329810C77E}" srcOrd="1" destOrd="0" presId="urn:microsoft.com/office/officeart/2005/8/layout/lProcess2"/>
    <dgm:cxn modelId="{8939FEF4-BFF6-4FC6-8940-E924DDF3B68B}" type="presParOf" srcId="{54D7F112-22A4-4E04-9DC4-33B604709126}" destId="{71F4BA4A-E955-4D71-A4AA-BB522C4E6255}" srcOrd="2" destOrd="0" presId="urn:microsoft.com/office/officeart/2005/8/layout/lProcess2"/>
    <dgm:cxn modelId="{368BB0EE-B6EA-4B02-A59D-AA632A1609FC}" type="presParOf" srcId="{54D7F112-22A4-4E04-9DC4-33B604709126}" destId="{AC9F3E2E-0750-41F9-B547-DE889DF058A6}" srcOrd="3" destOrd="0" presId="urn:microsoft.com/office/officeart/2005/8/layout/lProcess2"/>
    <dgm:cxn modelId="{091F1870-85AF-4BEB-9C53-614276997DCB}" type="presParOf" srcId="{54D7F112-22A4-4E04-9DC4-33B604709126}" destId="{D7D57C68-7433-4232-9FAA-E55D47B8DEBB}" srcOrd="4" destOrd="0" presId="urn:microsoft.com/office/officeart/2005/8/layout/lProcess2"/>
    <dgm:cxn modelId="{EB2F35A4-4D8F-4C6A-BDD6-A6D96F11D4E1}" type="presParOf" srcId="{54D7F112-22A4-4E04-9DC4-33B604709126}" destId="{06CF35AE-5FDE-434E-8048-11A4C11DA612}" srcOrd="5" destOrd="0" presId="urn:microsoft.com/office/officeart/2005/8/layout/lProcess2"/>
    <dgm:cxn modelId="{92049BA0-FF19-417A-BF5D-BBA969EF51BE}" type="presParOf" srcId="{54D7F112-22A4-4E04-9DC4-33B604709126}" destId="{1F973822-EAFF-4BEE-A208-9C76D3140175}" srcOrd="6" destOrd="0" presId="urn:microsoft.com/office/officeart/2005/8/layout/lProcess2"/>
    <dgm:cxn modelId="{8F44B3E1-6426-4D67-805F-2C93C5268D75}" type="presParOf" srcId="{54D7F112-22A4-4E04-9DC4-33B604709126}" destId="{E440CB86-447F-4FA7-9862-4776F4D0D1A2}" srcOrd="7" destOrd="0" presId="urn:microsoft.com/office/officeart/2005/8/layout/lProcess2"/>
    <dgm:cxn modelId="{7C952730-BC25-4D70-931B-ECF602CABE6C}" type="presParOf" srcId="{54D7F112-22A4-4E04-9DC4-33B604709126}" destId="{01C31BB5-2B6B-4A69-AF01-2DB313E05FA7}" srcOrd="8" destOrd="0" presId="urn:microsoft.com/office/officeart/2005/8/layout/lProcess2"/>
    <dgm:cxn modelId="{7451F83F-60AB-47B7-AC8E-96BB19BE4093}" type="presParOf" srcId="{22E24ACF-8CE6-4510-BC0F-334693E95B09}" destId="{0819B444-039F-4722-8CE2-57688AB98842}" srcOrd="1" destOrd="0" presId="urn:microsoft.com/office/officeart/2005/8/layout/lProcess2"/>
    <dgm:cxn modelId="{961C126C-0F59-4BA0-8B28-F506C6F89C76}" type="presParOf" srcId="{22E24ACF-8CE6-4510-BC0F-334693E95B09}" destId="{0A23D5A2-07CA-4DD7-9520-70DC500D5B89}" srcOrd="2" destOrd="0" presId="urn:microsoft.com/office/officeart/2005/8/layout/lProcess2"/>
    <dgm:cxn modelId="{2B2EBFFF-A763-48D8-8F97-75222385740C}" type="presParOf" srcId="{0A23D5A2-07CA-4DD7-9520-70DC500D5B89}" destId="{D56CAA23-B41B-4FEB-BB8D-E015C7B67E5F}" srcOrd="0" destOrd="0" presId="urn:microsoft.com/office/officeart/2005/8/layout/lProcess2"/>
    <dgm:cxn modelId="{69D8BE9D-B7A6-40B9-8F47-ACF08B655380}" type="presParOf" srcId="{0A23D5A2-07CA-4DD7-9520-70DC500D5B89}" destId="{BB997336-2C34-4A99-83F7-022C0E59D4A0}" srcOrd="1" destOrd="0" presId="urn:microsoft.com/office/officeart/2005/8/layout/lProcess2"/>
    <dgm:cxn modelId="{68CAB8C4-8DCE-4D8D-AFFE-0CC92CC9B61C}" type="presParOf" srcId="{0A23D5A2-07CA-4DD7-9520-70DC500D5B89}" destId="{492BCEAE-1926-4A64-A130-36FA5B2C04D2}" srcOrd="2" destOrd="0" presId="urn:microsoft.com/office/officeart/2005/8/layout/lProcess2"/>
    <dgm:cxn modelId="{7908E0FD-D78E-459D-8462-E7753574A072}" type="presParOf" srcId="{492BCEAE-1926-4A64-A130-36FA5B2C04D2}" destId="{422C2235-1E57-4328-8071-B93C04409E7D}" srcOrd="0" destOrd="0" presId="urn:microsoft.com/office/officeart/2005/8/layout/lProcess2"/>
    <dgm:cxn modelId="{893D943C-47AF-45EF-94C0-4A3FAB93778E}" type="presParOf" srcId="{422C2235-1E57-4328-8071-B93C04409E7D}" destId="{CE3D7FFD-8EBA-4FEE-888E-D9230D2A51F3}" srcOrd="0" destOrd="0" presId="urn:microsoft.com/office/officeart/2005/8/layout/lProcess2"/>
    <dgm:cxn modelId="{D81B8B44-CE76-46D7-95B2-C4BF687F5927}" type="presParOf" srcId="{422C2235-1E57-4328-8071-B93C04409E7D}" destId="{7D4E4B91-69B2-487D-B3F2-38C117521490}" srcOrd="1" destOrd="0" presId="urn:microsoft.com/office/officeart/2005/8/layout/lProcess2"/>
    <dgm:cxn modelId="{920A5DE7-ACF0-4AD7-A1D5-4CE341AEB016}" type="presParOf" srcId="{422C2235-1E57-4328-8071-B93C04409E7D}" destId="{983D62BF-884F-4721-85E4-ACE9336B8978}" srcOrd="2" destOrd="0" presId="urn:microsoft.com/office/officeart/2005/8/layout/lProcess2"/>
    <dgm:cxn modelId="{357E45A6-69B8-473D-BCE3-E89D6BE54E28}" type="presParOf" srcId="{422C2235-1E57-4328-8071-B93C04409E7D}" destId="{94B94F11-2614-4377-9E63-4A50FB153380}" srcOrd="3" destOrd="0" presId="urn:microsoft.com/office/officeart/2005/8/layout/lProcess2"/>
    <dgm:cxn modelId="{C1303DA7-1F93-4523-AEE3-5CBDCC8D4764}" type="presParOf" srcId="{422C2235-1E57-4328-8071-B93C04409E7D}" destId="{9C69188B-E4BD-4BE6-B163-7EDE669F35B3}" srcOrd="4" destOrd="0" presId="urn:microsoft.com/office/officeart/2005/8/layout/lProcess2"/>
    <dgm:cxn modelId="{A2CA229A-C1C7-4CDE-9CE1-71CEA57F9837}" type="presParOf" srcId="{422C2235-1E57-4328-8071-B93C04409E7D}" destId="{BC7ED61C-5DEE-4205-8E76-DCC90FDFEFE5}" srcOrd="5" destOrd="0" presId="urn:microsoft.com/office/officeart/2005/8/layout/lProcess2"/>
    <dgm:cxn modelId="{0202A108-9FFD-4918-B944-1D73EE50B172}" type="presParOf" srcId="{422C2235-1E57-4328-8071-B93C04409E7D}" destId="{52861DE4-7B1A-420F-A7AC-3BB565BCBD3F}" srcOrd="6" destOrd="0" presId="urn:microsoft.com/office/officeart/2005/8/layout/lProcess2"/>
    <dgm:cxn modelId="{62BCF63C-FD06-40AD-9A34-9B8C3E02C902}" type="presParOf" srcId="{422C2235-1E57-4328-8071-B93C04409E7D}" destId="{33B8AC7F-2C86-4A60-9E07-CE09A982C65B}" srcOrd="7" destOrd="0" presId="urn:microsoft.com/office/officeart/2005/8/layout/lProcess2"/>
    <dgm:cxn modelId="{E5114DC2-E08F-445B-80C9-9851A5F6CDCC}" type="presParOf" srcId="{422C2235-1E57-4328-8071-B93C04409E7D}" destId="{D48C14C5-C1C9-4AA0-8944-800CBB27E353}" srcOrd="8" destOrd="0" presId="urn:microsoft.com/office/officeart/2005/8/layout/lProcess2"/>
    <dgm:cxn modelId="{A02DE728-D60C-48A0-BA2C-17D98DDC08C4}" type="presParOf" srcId="{422C2235-1E57-4328-8071-B93C04409E7D}" destId="{3FC5346A-92E3-4A26-A8B7-10E266AB0DEC}" srcOrd="9" destOrd="0" presId="urn:microsoft.com/office/officeart/2005/8/layout/lProcess2"/>
    <dgm:cxn modelId="{9A5BC3EE-90BE-4591-8343-8FEA232F5F15}" type="presParOf" srcId="{422C2235-1E57-4328-8071-B93C04409E7D}" destId="{D79E32BD-25AC-4C4D-8777-8CA880C44D76}" srcOrd="10" destOrd="0" presId="urn:microsoft.com/office/officeart/2005/8/layout/lProcess2"/>
    <dgm:cxn modelId="{0E42F7F3-6555-4FE7-AC8C-599B3B2144F4}" type="presParOf" srcId="{22E24ACF-8CE6-4510-BC0F-334693E95B09}" destId="{06838ECA-AB1F-4AC1-874F-A80859E5FDAB}" srcOrd="3" destOrd="0" presId="urn:microsoft.com/office/officeart/2005/8/layout/lProcess2"/>
    <dgm:cxn modelId="{C6931AED-FCC8-461F-874B-BE18F832451A}" type="presParOf" srcId="{22E24ACF-8CE6-4510-BC0F-334693E95B09}" destId="{757E9E63-2219-41D7-8129-3ED815CF57C0}" srcOrd="4" destOrd="0" presId="urn:microsoft.com/office/officeart/2005/8/layout/lProcess2"/>
    <dgm:cxn modelId="{845A80A2-2D54-4C33-AAD3-9F57F5FAACA1}" type="presParOf" srcId="{757E9E63-2219-41D7-8129-3ED815CF57C0}" destId="{32A390FB-02CB-4108-928A-16406BE9232C}" srcOrd="0" destOrd="0" presId="urn:microsoft.com/office/officeart/2005/8/layout/lProcess2"/>
    <dgm:cxn modelId="{9AB66780-D0A6-4562-8008-BB13D1C5C4E2}" type="presParOf" srcId="{757E9E63-2219-41D7-8129-3ED815CF57C0}" destId="{6D61DBA4-A1A7-4015-A477-8ECBB80AF335}" srcOrd="1" destOrd="0" presId="urn:microsoft.com/office/officeart/2005/8/layout/lProcess2"/>
    <dgm:cxn modelId="{C0FE2C3C-B4CF-4770-92C4-DB39437649FB}" type="presParOf" srcId="{757E9E63-2219-41D7-8129-3ED815CF57C0}" destId="{82EF5849-0A5E-4F7E-8611-99982F2AA112}" srcOrd="2" destOrd="0" presId="urn:microsoft.com/office/officeart/2005/8/layout/lProcess2"/>
    <dgm:cxn modelId="{A7F4332E-1C77-4F1A-A8EC-63EAAFD32E92}" type="presParOf" srcId="{82EF5849-0A5E-4F7E-8611-99982F2AA112}" destId="{6FFC0801-9711-47B4-A720-BECF6F678054}" srcOrd="0" destOrd="0" presId="urn:microsoft.com/office/officeart/2005/8/layout/lProcess2"/>
    <dgm:cxn modelId="{A5D08322-722C-4E93-B860-D64EFEC9B131}" type="presParOf" srcId="{6FFC0801-9711-47B4-A720-BECF6F678054}" destId="{55C010FC-CB6C-4698-A1EA-ECA0547A8D28}" srcOrd="0" destOrd="0" presId="urn:microsoft.com/office/officeart/2005/8/layout/lProcess2"/>
    <dgm:cxn modelId="{223E73B2-A473-42BE-B4E0-05FDFC957222}" type="presParOf" srcId="{6FFC0801-9711-47B4-A720-BECF6F678054}" destId="{A3D0BC5A-368E-4BBD-B57E-EA88487FC77A}" srcOrd="1" destOrd="0" presId="urn:microsoft.com/office/officeart/2005/8/layout/lProcess2"/>
    <dgm:cxn modelId="{9EEEC217-9979-4EDF-AD64-41EC1CE4498D}" type="presParOf" srcId="{6FFC0801-9711-47B4-A720-BECF6F678054}" destId="{B0C20480-766B-4A62-8563-BBDA822821CB}" srcOrd="2" destOrd="0" presId="urn:microsoft.com/office/officeart/2005/8/layout/lProcess2"/>
    <dgm:cxn modelId="{649F563F-2C76-408D-9584-A88DF81D56F1}" type="presParOf" srcId="{6FFC0801-9711-47B4-A720-BECF6F678054}" destId="{BC30B480-9037-4830-8212-FB9AA347F517}" srcOrd="3" destOrd="0" presId="urn:microsoft.com/office/officeart/2005/8/layout/lProcess2"/>
    <dgm:cxn modelId="{13458D47-38D0-4C57-896A-7747F202BEB6}" type="presParOf" srcId="{6FFC0801-9711-47B4-A720-BECF6F678054}" destId="{D37197BB-C1E4-455D-A5C3-5D45E30A533A}" srcOrd="4" destOrd="0" presId="urn:microsoft.com/office/officeart/2005/8/layout/lProcess2"/>
    <dgm:cxn modelId="{B1BD15CF-ADF4-427B-9692-0E34EC4EB253}" type="presParOf" srcId="{6FFC0801-9711-47B4-A720-BECF6F678054}" destId="{A5277A4C-B35F-4998-9050-44E5070EDEDC}" srcOrd="5" destOrd="0" presId="urn:microsoft.com/office/officeart/2005/8/layout/lProcess2"/>
    <dgm:cxn modelId="{D87410F2-1DC4-41C9-9E4F-7C64817C31E4}" type="presParOf" srcId="{6FFC0801-9711-47B4-A720-BECF6F678054}" destId="{611A2081-42E5-4B3E-B03A-DF24314A6B6E}" srcOrd="6" destOrd="0" presId="urn:microsoft.com/office/officeart/2005/8/layout/lProcess2"/>
    <dgm:cxn modelId="{6E390CA7-7374-4AD2-93B8-A428363B0D26}" type="presParOf" srcId="{6FFC0801-9711-47B4-A720-BECF6F678054}" destId="{B40757C0-B10F-4548-890D-7C435BDD2962}" srcOrd="7" destOrd="0" presId="urn:microsoft.com/office/officeart/2005/8/layout/lProcess2"/>
    <dgm:cxn modelId="{E15FB39B-60DE-4AAD-8FB3-69254810A748}" type="presParOf" srcId="{6FFC0801-9711-47B4-A720-BECF6F678054}" destId="{69D7FF5E-BF4D-499D-90DC-27871D99E6A6}" srcOrd="8" destOrd="0" presId="urn:microsoft.com/office/officeart/2005/8/layout/lProcess2"/>
    <dgm:cxn modelId="{7041E3F1-BEBB-459F-BC01-18A9B5B5E5CC}" type="presParOf" srcId="{6FFC0801-9711-47B4-A720-BECF6F678054}" destId="{903F38AD-DB56-4DA6-87CD-1DA46C39FF05}" srcOrd="9" destOrd="0" presId="urn:microsoft.com/office/officeart/2005/8/layout/lProcess2"/>
    <dgm:cxn modelId="{5C2D379F-5369-47D1-936B-232CDC2204A2}" type="presParOf" srcId="{6FFC0801-9711-47B4-A720-BECF6F678054}" destId="{54A4F179-C60D-493E-9188-7C9FEBA7FBC9}" srcOrd="10" destOrd="0" presId="urn:microsoft.com/office/officeart/2005/8/layout/lProcess2"/>
    <dgm:cxn modelId="{D17C2965-D071-4867-87E4-87136CE2B989}" type="presParOf" srcId="{22E24ACF-8CE6-4510-BC0F-334693E95B09}" destId="{34E86AB4-E6BB-4260-ACAA-AB5F5482EEF4}" srcOrd="5" destOrd="0" presId="urn:microsoft.com/office/officeart/2005/8/layout/lProcess2"/>
    <dgm:cxn modelId="{AC0524DB-8FD4-46C5-B324-7CF51BA7A27F}" type="presParOf" srcId="{22E24ACF-8CE6-4510-BC0F-334693E95B09}" destId="{83CB9890-A45D-4B70-B583-829CB7F5D14D}" srcOrd="6" destOrd="0" presId="urn:microsoft.com/office/officeart/2005/8/layout/lProcess2"/>
    <dgm:cxn modelId="{A873FBFE-B980-40EC-BDDC-BDB10045935F}" type="presParOf" srcId="{83CB9890-A45D-4B70-B583-829CB7F5D14D}" destId="{09ADF045-D486-421D-8FD0-6803D0F02F45}" srcOrd="0" destOrd="0" presId="urn:microsoft.com/office/officeart/2005/8/layout/lProcess2"/>
    <dgm:cxn modelId="{3469BEAA-F505-4A8C-A9B0-57E22ADBD3F7}" type="presParOf" srcId="{83CB9890-A45D-4B70-B583-829CB7F5D14D}" destId="{FE5EBE58-0121-46E7-B011-B7419F9B94C8}" srcOrd="1" destOrd="0" presId="urn:microsoft.com/office/officeart/2005/8/layout/lProcess2"/>
    <dgm:cxn modelId="{B0D9C65E-1C37-4F3B-B38A-A148BC9739F3}" type="presParOf" srcId="{83CB9890-A45D-4B70-B583-829CB7F5D14D}" destId="{AFBFBF14-C240-46EE-847A-B3026EF672E9}" srcOrd="2" destOrd="0" presId="urn:microsoft.com/office/officeart/2005/8/layout/lProcess2"/>
    <dgm:cxn modelId="{A7DF7BFE-8442-4138-AE09-003C4135E917}" type="presParOf" srcId="{AFBFBF14-C240-46EE-847A-B3026EF672E9}" destId="{692B7568-01A7-4F52-BBB9-1552056DB748}" srcOrd="0" destOrd="0" presId="urn:microsoft.com/office/officeart/2005/8/layout/lProcess2"/>
    <dgm:cxn modelId="{7C1680B5-2005-4C2A-9840-1BA9BDD92BF0}" type="presParOf" srcId="{692B7568-01A7-4F52-BBB9-1552056DB748}" destId="{5C5FE862-7A7F-4672-9D59-7AB8AF8F14A7}" srcOrd="0" destOrd="0" presId="urn:microsoft.com/office/officeart/2005/8/layout/lProcess2"/>
    <dgm:cxn modelId="{8D831EC5-A4B9-403F-9DA5-9345C21ACC4B}" type="presParOf" srcId="{692B7568-01A7-4F52-BBB9-1552056DB748}" destId="{2801F171-8370-44FC-B6CB-6EBA76F34322}" srcOrd="1" destOrd="0" presId="urn:microsoft.com/office/officeart/2005/8/layout/lProcess2"/>
    <dgm:cxn modelId="{33553B2D-9079-4FCA-BA1B-0E8799F4A186}" type="presParOf" srcId="{692B7568-01A7-4F52-BBB9-1552056DB748}" destId="{FEEA1644-009B-48EB-BBAD-9C3E5B8C93BF}" srcOrd="2" destOrd="0" presId="urn:microsoft.com/office/officeart/2005/8/layout/lProcess2"/>
    <dgm:cxn modelId="{CD5FA32B-C777-4066-9B3A-CBF51317CB89}" type="presParOf" srcId="{692B7568-01A7-4F52-BBB9-1552056DB748}" destId="{B4980A38-40CE-439D-9AC5-DF923EAF284B}" srcOrd="3" destOrd="0" presId="urn:microsoft.com/office/officeart/2005/8/layout/lProcess2"/>
    <dgm:cxn modelId="{307771AC-C8C9-40FC-B96C-7256625880EB}" type="presParOf" srcId="{692B7568-01A7-4F52-BBB9-1552056DB748}" destId="{FB1DF71A-7611-4C83-953A-32083661F234}" srcOrd="4" destOrd="0" presId="urn:microsoft.com/office/officeart/2005/8/layout/lProcess2"/>
    <dgm:cxn modelId="{24E26521-C7D9-4C0C-BCDA-C9F07CA307CA}" type="presParOf" srcId="{692B7568-01A7-4F52-BBB9-1552056DB748}" destId="{D651DE0C-E6F8-403C-9B4E-AB1A7C2BC3A5}" srcOrd="5" destOrd="0" presId="urn:microsoft.com/office/officeart/2005/8/layout/lProcess2"/>
    <dgm:cxn modelId="{E8FC230A-094A-4762-AF7C-7B70035EE3D5}" type="presParOf" srcId="{692B7568-01A7-4F52-BBB9-1552056DB748}" destId="{712F37A2-037D-4157-A883-206DEED06D7C}" srcOrd="6" destOrd="0" presId="urn:microsoft.com/office/officeart/2005/8/layout/lProcess2"/>
    <dgm:cxn modelId="{2FA51D85-7846-465B-8C80-0FAA4E97DF62}" type="presParOf" srcId="{692B7568-01A7-4F52-BBB9-1552056DB748}" destId="{74BDE1AD-B099-4AB2-8C5A-72D58E951C97}" srcOrd="7" destOrd="0" presId="urn:microsoft.com/office/officeart/2005/8/layout/lProcess2"/>
    <dgm:cxn modelId="{66F1A25F-41F7-4640-A71E-4373B4A8CD0B}" type="presParOf" srcId="{692B7568-01A7-4F52-BBB9-1552056DB748}" destId="{E3E7A3BD-3E8F-4310-A048-7B0DEBBE41E7}" srcOrd="8" destOrd="0" presId="urn:microsoft.com/office/officeart/2005/8/layout/lProcess2"/>
    <dgm:cxn modelId="{667DBA9B-C38D-4785-A526-70BCAEE6BDB8}" type="presParOf" srcId="{22E24ACF-8CE6-4510-BC0F-334693E95B09}" destId="{203F20DF-C6C3-4A6A-A0B2-AB1E268BE69C}" srcOrd="7" destOrd="0" presId="urn:microsoft.com/office/officeart/2005/8/layout/lProcess2"/>
    <dgm:cxn modelId="{A0A34636-F200-4900-82E7-9F4F22186F76}" type="presParOf" srcId="{22E24ACF-8CE6-4510-BC0F-334693E95B09}" destId="{D9E912D6-AFE6-4034-8CBF-B28907508221}" srcOrd="8" destOrd="0" presId="urn:microsoft.com/office/officeart/2005/8/layout/lProcess2"/>
    <dgm:cxn modelId="{9EEB289C-6F4A-40CC-82E6-ABE2FD05DC9B}" type="presParOf" srcId="{D9E912D6-AFE6-4034-8CBF-B28907508221}" destId="{8DDEF8E3-EEE6-4D77-A009-D3FB617A1839}" srcOrd="0" destOrd="0" presId="urn:microsoft.com/office/officeart/2005/8/layout/lProcess2"/>
    <dgm:cxn modelId="{97CFD2AA-58DD-472E-A616-FDD880DF83A3}" type="presParOf" srcId="{D9E912D6-AFE6-4034-8CBF-B28907508221}" destId="{BAADDB12-5A2E-4A60-870D-8E211DA9A819}" srcOrd="1" destOrd="0" presId="urn:microsoft.com/office/officeart/2005/8/layout/lProcess2"/>
    <dgm:cxn modelId="{5D05660A-9F36-44A7-9FB1-58B01181A4F1}" type="presParOf" srcId="{D9E912D6-AFE6-4034-8CBF-B28907508221}" destId="{F24F7844-B20D-4221-B522-C1E43126A14C}" srcOrd="2" destOrd="0" presId="urn:microsoft.com/office/officeart/2005/8/layout/lProcess2"/>
    <dgm:cxn modelId="{72FDD23F-9E61-439A-887E-DF5CB8CCD0C6}" type="presParOf" srcId="{F24F7844-B20D-4221-B522-C1E43126A14C}" destId="{29C3D027-B1BE-41F3-B2BB-24621C757431}" srcOrd="0" destOrd="0" presId="urn:microsoft.com/office/officeart/2005/8/layout/lProcess2"/>
    <dgm:cxn modelId="{29309934-FF52-4900-990B-01CAE1B1FBE9}" type="presParOf" srcId="{29C3D027-B1BE-41F3-B2BB-24621C757431}" destId="{21741AF4-4BA4-4C80-AB53-33CB8BE89BFF}" srcOrd="0" destOrd="0" presId="urn:microsoft.com/office/officeart/2005/8/layout/lProcess2"/>
    <dgm:cxn modelId="{6E89085B-D730-4169-B791-836D002F5509}" type="presParOf" srcId="{29C3D027-B1BE-41F3-B2BB-24621C757431}" destId="{2BAE5CE1-BFC0-46C5-B5E0-A1A1E1C30628}" srcOrd="1" destOrd="0" presId="urn:microsoft.com/office/officeart/2005/8/layout/lProcess2"/>
    <dgm:cxn modelId="{14DA1B86-DE14-4755-923F-CFE08FA3E9FE}" type="presParOf" srcId="{29C3D027-B1BE-41F3-B2BB-24621C757431}" destId="{CA01B6FE-81D1-4EEE-A439-27E44BE24136}" srcOrd="2" destOrd="0" presId="urn:microsoft.com/office/officeart/2005/8/layout/lProcess2"/>
    <dgm:cxn modelId="{D3894BCE-E7E7-4328-A620-D67486C8EA53}" type="presParOf" srcId="{29C3D027-B1BE-41F3-B2BB-24621C757431}" destId="{3F20D294-AAEC-497B-A50F-3482C4B2D2B6}" srcOrd="3" destOrd="0" presId="urn:microsoft.com/office/officeart/2005/8/layout/lProcess2"/>
    <dgm:cxn modelId="{925DE771-0580-4A41-8535-CBE30C7B82DD}" type="presParOf" srcId="{29C3D027-B1BE-41F3-B2BB-24621C757431}" destId="{281326AB-A4EF-40C6-AA5A-F96513269E52}" srcOrd="4" destOrd="0" presId="urn:microsoft.com/office/officeart/2005/8/layout/lProcess2"/>
    <dgm:cxn modelId="{CDDF05FC-B8E6-4AE9-B948-F624CEF4324B}" type="presParOf" srcId="{29C3D027-B1BE-41F3-B2BB-24621C757431}" destId="{965CF983-FCAC-4485-8190-361ED6642785}" srcOrd="5" destOrd="0" presId="urn:microsoft.com/office/officeart/2005/8/layout/lProcess2"/>
    <dgm:cxn modelId="{9368DA0F-0CAD-4490-8C12-8B8F284AD0C1}" type="presParOf" srcId="{29C3D027-B1BE-41F3-B2BB-24621C757431}" destId="{7B6CD89F-0BF7-43CF-8DDB-5AD57410243B}" srcOrd="6" destOrd="0" presId="urn:microsoft.com/office/officeart/2005/8/layout/lProcess2"/>
    <dgm:cxn modelId="{1135A1A1-DA74-432D-8DDD-363DE4E463AD}" type="presParOf" srcId="{29C3D027-B1BE-41F3-B2BB-24621C757431}" destId="{323B6FEC-0CFB-40F6-AC31-F769517EEC62}" srcOrd="7" destOrd="0" presId="urn:microsoft.com/office/officeart/2005/8/layout/lProcess2"/>
    <dgm:cxn modelId="{A4A4E9F4-A67C-4E2B-9BD7-CBC0FF316C66}" type="presParOf" srcId="{29C3D027-B1BE-41F3-B2BB-24621C757431}" destId="{927FE772-8289-4823-BCDA-49EF388EB7C7}" srcOrd="8" destOrd="0" presId="urn:microsoft.com/office/officeart/2005/8/layout/lProcess2"/>
    <dgm:cxn modelId="{534FDE04-E45F-4C91-846B-9DAFBAA2CEC4}" type="presParOf" srcId="{29C3D027-B1BE-41F3-B2BB-24621C757431}" destId="{371A335D-517B-4ADB-A908-E2355D6289AE}" srcOrd="9" destOrd="0" presId="urn:microsoft.com/office/officeart/2005/8/layout/lProcess2"/>
    <dgm:cxn modelId="{AB1136C6-ABE0-435E-9C94-930B69EB8995}" type="presParOf" srcId="{29C3D027-B1BE-41F3-B2BB-24621C757431}" destId="{7E8204B2-92A4-46CA-BA7C-B2626AE5457A}" srcOrd="10" destOrd="0" presId="urn:microsoft.com/office/officeart/2005/8/layout/lProcess2"/>
    <dgm:cxn modelId="{0B3CB1FD-97FF-45A7-B359-628CBB47B68C}" type="presParOf" srcId="{29C3D027-B1BE-41F3-B2BB-24621C757431}" destId="{2F550F4E-7796-4B8C-BC84-A9A10346D132}" srcOrd="11" destOrd="0" presId="urn:microsoft.com/office/officeart/2005/8/layout/lProcess2"/>
    <dgm:cxn modelId="{BC583134-E699-4375-97F1-B4BCC40882B3}" type="presParOf" srcId="{29C3D027-B1BE-41F3-B2BB-24621C757431}" destId="{981BF797-4C4C-4B68-AE7E-A0B2E190A1B0}" srcOrd="12" destOrd="0" presId="urn:microsoft.com/office/officeart/2005/8/layout/lProcess2"/>
    <dgm:cxn modelId="{3AB6F50C-9469-46D7-BD74-6076C0EE7F48}" type="presParOf" srcId="{22E24ACF-8CE6-4510-BC0F-334693E95B09}" destId="{57E114AC-DC58-4957-8258-6B2513A6740F}" srcOrd="9" destOrd="0" presId="urn:microsoft.com/office/officeart/2005/8/layout/lProcess2"/>
    <dgm:cxn modelId="{2372A5A0-4A33-4B54-AF5D-1B308E1127DB}" type="presParOf" srcId="{22E24ACF-8CE6-4510-BC0F-334693E95B09}" destId="{86F95547-B55B-49D9-BEC1-E746E6C7F63E}" srcOrd="10" destOrd="0" presId="urn:microsoft.com/office/officeart/2005/8/layout/lProcess2"/>
    <dgm:cxn modelId="{D77A6526-60AE-4A18-9721-A3EC8859F942}" type="presParOf" srcId="{86F95547-B55B-49D9-BEC1-E746E6C7F63E}" destId="{34FA4DCB-E117-4B47-8434-A9D6CBED7327}" srcOrd="0" destOrd="0" presId="urn:microsoft.com/office/officeart/2005/8/layout/lProcess2"/>
    <dgm:cxn modelId="{0A4A0064-B67F-463A-938D-3CA733F90CB9}" type="presParOf" srcId="{86F95547-B55B-49D9-BEC1-E746E6C7F63E}" destId="{C68E86A6-174F-44A5-9D69-8C926995B44B}" srcOrd="1" destOrd="0" presId="urn:microsoft.com/office/officeart/2005/8/layout/lProcess2"/>
    <dgm:cxn modelId="{C552BAB7-565E-49D3-9123-59BE33B397BC}" type="presParOf" srcId="{86F95547-B55B-49D9-BEC1-E746E6C7F63E}" destId="{A015CA61-5F91-469C-8BDC-5F72BF39C471}" srcOrd="2" destOrd="0" presId="urn:microsoft.com/office/officeart/2005/8/layout/lProcess2"/>
    <dgm:cxn modelId="{1715D048-4C72-4BDE-A5F0-E9C5B8627ADF}" type="presParOf" srcId="{A015CA61-5F91-469C-8BDC-5F72BF39C471}" destId="{BBA508AB-1015-418B-AD99-A5E33346391E}" srcOrd="0" destOrd="0" presId="urn:microsoft.com/office/officeart/2005/8/layout/lProcess2"/>
    <dgm:cxn modelId="{27C375E0-D895-4760-BDF0-B06EC132B191}" type="presParOf" srcId="{BBA508AB-1015-418B-AD99-A5E33346391E}" destId="{BF01A00E-D907-4C59-A698-74A7CF0AA6BE}" srcOrd="0" destOrd="0" presId="urn:microsoft.com/office/officeart/2005/8/layout/lProcess2"/>
    <dgm:cxn modelId="{3959ECF7-8F43-4963-99D6-A708C0CA094B}" type="presParOf" srcId="{BBA508AB-1015-418B-AD99-A5E33346391E}" destId="{30F047BC-89F9-4E1B-8332-8A1201C9BF52}" srcOrd="1" destOrd="0" presId="urn:microsoft.com/office/officeart/2005/8/layout/lProcess2"/>
    <dgm:cxn modelId="{6173C189-E087-4FBB-ACAC-FFB0DCD83378}" type="presParOf" srcId="{BBA508AB-1015-418B-AD99-A5E33346391E}" destId="{AA88DD51-CAAC-42AF-B046-A99A778E7C94}" srcOrd="2" destOrd="0" presId="urn:microsoft.com/office/officeart/2005/8/layout/lProcess2"/>
    <dgm:cxn modelId="{C888DD78-6888-45C4-B57C-D85CD543FE8D}" type="presParOf" srcId="{BBA508AB-1015-418B-AD99-A5E33346391E}" destId="{90786F21-AAA0-4127-875D-A6CD16BED09E}" srcOrd="3" destOrd="0" presId="urn:microsoft.com/office/officeart/2005/8/layout/lProcess2"/>
    <dgm:cxn modelId="{E23EA9E8-2DA4-4C97-B6D8-EDBDF78E04C1}" type="presParOf" srcId="{BBA508AB-1015-418B-AD99-A5E33346391E}" destId="{C38B9D54-7E2D-4E41-90B0-500A1620B570}" srcOrd="4" destOrd="0" presId="urn:microsoft.com/office/officeart/2005/8/layout/lProcess2"/>
    <dgm:cxn modelId="{C01A278B-E45E-4F31-BBA8-723A4A41268A}" type="presParOf" srcId="{BBA508AB-1015-418B-AD99-A5E33346391E}" destId="{64F7C98C-3C71-4EC4-9C03-8D0A15EABC82}" srcOrd="5" destOrd="0" presId="urn:microsoft.com/office/officeart/2005/8/layout/lProcess2"/>
    <dgm:cxn modelId="{5B2FDA25-856C-460E-ACFA-41D9008D4B6A}" type="presParOf" srcId="{BBA508AB-1015-418B-AD99-A5E33346391E}" destId="{F9B15989-E7EF-41AC-AD7C-CBA896D4617D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D05172-32D4-421D-8E04-DE8966C9C401}" type="doc">
      <dgm:prSet loTypeId="urn:microsoft.com/office/officeart/2005/8/layout/vList5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es-CL"/>
        </a:p>
      </dgm:t>
    </dgm:pt>
    <dgm:pt modelId="{5274FE21-95EC-4B02-BE13-5050FC4FA28D}">
      <dgm:prSet phldrT="[Texto]" custT="1"/>
      <dgm:spPr/>
      <dgm:t>
        <a:bodyPr/>
        <a:lstStyle/>
        <a:p>
          <a:r>
            <a:rPr lang="es-CL" sz="1400" dirty="0" smtClean="0"/>
            <a:t>Contexto</a:t>
          </a:r>
          <a:endParaRPr lang="es-CL" sz="1400" dirty="0"/>
        </a:p>
      </dgm:t>
    </dgm:pt>
    <dgm:pt modelId="{C65EBCA3-ADBE-4FDF-8E88-D953F9729B4C}" type="parTrans" cxnId="{913CC570-D91D-43D0-9742-611BE5E78344}">
      <dgm:prSet/>
      <dgm:spPr/>
      <dgm:t>
        <a:bodyPr/>
        <a:lstStyle/>
        <a:p>
          <a:endParaRPr lang="es-CL"/>
        </a:p>
      </dgm:t>
    </dgm:pt>
    <dgm:pt modelId="{307CF546-B91E-47FF-95E2-7A3B85E88C30}" type="sibTrans" cxnId="{913CC570-D91D-43D0-9742-611BE5E78344}">
      <dgm:prSet/>
      <dgm:spPr/>
      <dgm:t>
        <a:bodyPr/>
        <a:lstStyle/>
        <a:p>
          <a:endParaRPr lang="es-CL"/>
        </a:p>
      </dgm:t>
    </dgm:pt>
    <dgm:pt modelId="{F69A8596-74BF-45CD-886F-5D98EEAC3828}">
      <dgm:prSet phldrT="[Texto]" custT="1"/>
      <dgm:spPr/>
      <dgm:t>
        <a:bodyPr/>
        <a:lstStyle/>
        <a:p>
          <a:r>
            <a:rPr lang="es-CL" sz="1600" b="0" dirty="0" smtClean="0"/>
            <a:t>Conectividad, Acceso Medios de Comunicación</a:t>
          </a:r>
          <a:endParaRPr lang="es-CL" sz="1600" b="0" dirty="0"/>
        </a:p>
      </dgm:t>
    </dgm:pt>
    <dgm:pt modelId="{4B97C86A-964F-47F5-BA16-1CAEE4E92A4A}" type="parTrans" cxnId="{E1D19D0B-7658-42F8-8EA1-FFAC57A80820}">
      <dgm:prSet/>
      <dgm:spPr/>
      <dgm:t>
        <a:bodyPr/>
        <a:lstStyle/>
        <a:p>
          <a:endParaRPr lang="es-CL"/>
        </a:p>
      </dgm:t>
    </dgm:pt>
    <dgm:pt modelId="{6A3774E3-1307-4FC5-BF86-3C98E952F454}" type="sibTrans" cxnId="{E1D19D0B-7658-42F8-8EA1-FFAC57A80820}">
      <dgm:prSet/>
      <dgm:spPr/>
      <dgm:t>
        <a:bodyPr/>
        <a:lstStyle/>
        <a:p>
          <a:endParaRPr lang="es-CL"/>
        </a:p>
      </dgm:t>
    </dgm:pt>
    <dgm:pt modelId="{00C96D67-4062-4240-8C88-28094F97CA11}">
      <dgm:prSet phldrT="[Texto]" custT="1"/>
      <dgm:spPr/>
      <dgm:t>
        <a:bodyPr/>
        <a:lstStyle/>
        <a:p>
          <a:r>
            <a:rPr lang="es-CL" sz="1400" dirty="0" smtClean="0"/>
            <a:t>Solicitud de Información</a:t>
          </a:r>
          <a:endParaRPr lang="es-CL" sz="1400" dirty="0"/>
        </a:p>
      </dgm:t>
    </dgm:pt>
    <dgm:pt modelId="{EF58B01E-1C25-44B7-B413-D0726CCE8BE1}" type="parTrans" cxnId="{20C528BA-0852-4CDA-91CB-AE5A5A8EE115}">
      <dgm:prSet/>
      <dgm:spPr/>
      <dgm:t>
        <a:bodyPr/>
        <a:lstStyle/>
        <a:p>
          <a:endParaRPr lang="es-CL"/>
        </a:p>
      </dgm:t>
    </dgm:pt>
    <dgm:pt modelId="{B3F68AE4-68A9-4F20-BBBB-5B23A74F4D7F}" type="sibTrans" cxnId="{20C528BA-0852-4CDA-91CB-AE5A5A8EE115}">
      <dgm:prSet/>
      <dgm:spPr/>
      <dgm:t>
        <a:bodyPr/>
        <a:lstStyle/>
        <a:p>
          <a:endParaRPr lang="es-CL"/>
        </a:p>
      </dgm:t>
    </dgm:pt>
    <dgm:pt modelId="{44144162-C77A-4320-BDB8-CDD1D838F65B}">
      <dgm:prSet phldrT="[Texto]" custT="1"/>
      <dgm:spPr/>
      <dgm:t>
        <a:bodyPr/>
        <a:lstStyle/>
        <a:p>
          <a:r>
            <a:rPr lang="es-CL" sz="1600" dirty="0" smtClean="0"/>
            <a:t>Tipos, Medios, Demandas de Información</a:t>
          </a:r>
          <a:endParaRPr lang="es-CL" sz="1600" dirty="0"/>
        </a:p>
      </dgm:t>
    </dgm:pt>
    <dgm:pt modelId="{392D6B24-CAF0-4297-AB29-89230ACA4D03}" type="parTrans" cxnId="{E2A7C31E-F701-485B-BB00-7F77E3B16200}">
      <dgm:prSet/>
      <dgm:spPr/>
      <dgm:t>
        <a:bodyPr/>
        <a:lstStyle/>
        <a:p>
          <a:endParaRPr lang="es-CL"/>
        </a:p>
      </dgm:t>
    </dgm:pt>
    <dgm:pt modelId="{74F74281-EC63-4A9C-994A-97815490F1EB}" type="sibTrans" cxnId="{E2A7C31E-F701-485B-BB00-7F77E3B16200}">
      <dgm:prSet/>
      <dgm:spPr/>
      <dgm:t>
        <a:bodyPr/>
        <a:lstStyle/>
        <a:p>
          <a:endParaRPr lang="es-CL"/>
        </a:p>
      </dgm:t>
    </dgm:pt>
    <dgm:pt modelId="{D45C3BE4-0B67-43A8-A227-B5B0F6CCF031}">
      <dgm:prSet phldrT="[Texto]" custT="1"/>
      <dgm:spPr/>
      <dgm:t>
        <a:bodyPr/>
        <a:lstStyle/>
        <a:p>
          <a:r>
            <a:rPr lang="es-CL" sz="1400" dirty="0" smtClean="0"/>
            <a:t>Calidad de la Información</a:t>
          </a:r>
          <a:endParaRPr lang="es-CL" sz="1400" dirty="0"/>
        </a:p>
      </dgm:t>
    </dgm:pt>
    <dgm:pt modelId="{1EAD0BD3-03B8-43E8-B870-14B9AD24405D}" type="parTrans" cxnId="{D9DEAD34-529E-4D86-8BE9-2EF9FFD1026B}">
      <dgm:prSet/>
      <dgm:spPr/>
      <dgm:t>
        <a:bodyPr/>
        <a:lstStyle/>
        <a:p>
          <a:endParaRPr lang="es-CL"/>
        </a:p>
      </dgm:t>
    </dgm:pt>
    <dgm:pt modelId="{0A7B32D6-8598-4A16-9838-5FCBAEF88A98}" type="sibTrans" cxnId="{D9DEAD34-529E-4D86-8BE9-2EF9FFD1026B}">
      <dgm:prSet/>
      <dgm:spPr/>
      <dgm:t>
        <a:bodyPr/>
        <a:lstStyle/>
        <a:p>
          <a:endParaRPr lang="es-CL"/>
        </a:p>
      </dgm:t>
    </dgm:pt>
    <dgm:pt modelId="{A82DF42A-1A40-4098-89A2-AB00E7EA3FED}">
      <dgm:prSet phldrT="[Texto]" custT="1"/>
      <dgm:spPr/>
      <dgm:t>
        <a:bodyPr/>
        <a:lstStyle/>
        <a:p>
          <a:r>
            <a:rPr lang="es-CL" sz="1600" dirty="0" smtClean="0"/>
            <a:t>Cantidad, Acceso, Veracidad</a:t>
          </a:r>
          <a:endParaRPr lang="es-CL" sz="1600" dirty="0"/>
        </a:p>
      </dgm:t>
    </dgm:pt>
    <dgm:pt modelId="{3EB4AEE8-92CC-4421-909A-BF3613528A12}" type="parTrans" cxnId="{516C9166-31FF-4AEB-A9E5-D9B48A12AE59}">
      <dgm:prSet/>
      <dgm:spPr/>
      <dgm:t>
        <a:bodyPr/>
        <a:lstStyle/>
        <a:p>
          <a:endParaRPr lang="es-CL"/>
        </a:p>
      </dgm:t>
    </dgm:pt>
    <dgm:pt modelId="{D088AB44-35F5-47F4-986B-77FE9D1A0236}" type="sibTrans" cxnId="{516C9166-31FF-4AEB-A9E5-D9B48A12AE59}">
      <dgm:prSet/>
      <dgm:spPr/>
      <dgm:t>
        <a:bodyPr/>
        <a:lstStyle/>
        <a:p>
          <a:endParaRPr lang="es-CL"/>
        </a:p>
      </dgm:t>
    </dgm:pt>
    <dgm:pt modelId="{815E8E2C-E6E0-4537-9ECB-327E052DBC8B}">
      <dgm:prSet phldrT="[Texto]" custT="1"/>
      <dgm:spPr/>
      <dgm:t>
        <a:bodyPr/>
        <a:lstStyle/>
        <a:p>
          <a:r>
            <a:rPr lang="es-CL" sz="1400" dirty="0" smtClean="0"/>
            <a:t>Derechos Ciudadanos</a:t>
          </a:r>
        </a:p>
      </dgm:t>
    </dgm:pt>
    <dgm:pt modelId="{08B674FD-26EC-479F-8359-2B4F60876AC6}" type="parTrans" cxnId="{8D28A65D-D845-4AEC-AA59-68B30E64D533}">
      <dgm:prSet/>
      <dgm:spPr/>
      <dgm:t>
        <a:bodyPr/>
        <a:lstStyle/>
        <a:p>
          <a:endParaRPr lang="es-CL"/>
        </a:p>
      </dgm:t>
    </dgm:pt>
    <dgm:pt modelId="{40DEEC78-1027-4F38-8D3B-82176C5F8134}" type="sibTrans" cxnId="{8D28A65D-D845-4AEC-AA59-68B30E64D533}">
      <dgm:prSet/>
      <dgm:spPr/>
      <dgm:t>
        <a:bodyPr/>
        <a:lstStyle/>
        <a:p>
          <a:endParaRPr lang="es-CL"/>
        </a:p>
      </dgm:t>
    </dgm:pt>
    <dgm:pt modelId="{ADEE9559-E450-4EA0-AE39-6421D8634350}">
      <dgm:prSet phldrT="[Texto]" custT="1"/>
      <dgm:spPr/>
      <dgm:t>
        <a:bodyPr/>
        <a:lstStyle/>
        <a:p>
          <a:r>
            <a:rPr lang="es-CL" sz="1400" dirty="0" smtClean="0"/>
            <a:t>Conocimiento de La ley</a:t>
          </a:r>
        </a:p>
      </dgm:t>
    </dgm:pt>
    <dgm:pt modelId="{426E316D-1BD2-4758-A528-793BDA87E8A0}" type="parTrans" cxnId="{85355C24-7F87-4EBC-B705-B6B6A9D11312}">
      <dgm:prSet/>
      <dgm:spPr/>
      <dgm:t>
        <a:bodyPr/>
        <a:lstStyle/>
        <a:p>
          <a:endParaRPr lang="es-CL"/>
        </a:p>
      </dgm:t>
    </dgm:pt>
    <dgm:pt modelId="{CE323042-8F07-4842-BF7B-DFFF12F9CD3C}" type="sibTrans" cxnId="{85355C24-7F87-4EBC-B705-B6B6A9D11312}">
      <dgm:prSet/>
      <dgm:spPr/>
      <dgm:t>
        <a:bodyPr/>
        <a:lstStyle/>
        <a:p>
          <a:endParaRPr lang="es-CL"/>
        </a:p>
      </dgm:t>
    </dgm:pt>
    <dgm:pt modelId="{A59E07E4-C62C-4ACE-AB78-D88BDFB7FC09}">
      <dgm:prSet phldrT="[Texto]" custT="1"/>
      <dgm:spPr/>
      <dgm:t>
        <a:bodyPr/>
        <a:lstStyle/>
        <a:p>
          <a:r>
            <a:rPr lang="es-CL" sz="1400" dirty="0" smtClean="0"/>
            <a:t>Imagen y Posicionamiento</a:t>
          </a:r>
        </a:p>
      </dgm:t>
    </dgm:pt>
    <dgm:pt modelId="{94C4C483-A924-471E-A5ED-F59AFC1CC420}" type="parTrans" cxnId="{A6F96F0E-FC60-435B-87C5-73C5D27586A2}">
      <dgm:prSet/>
      <dgm:spPr/>
      <dgm:t>
        <a:bodyPr/>
        <a:lstStyle/>
        <a:p>
          <a:endParaRPr lang="es-CL"/>
        </a:p>
      </dgm:t>
    </dgm:pt>
    <dgm:pt modelId="{9B772BBE-4AB4-459E-BA97-19D2CE6881F3}" type="sibTrans" cxnId="{A6F96F0E-FC60-435B-87C5-73C5D27586A2}">
      <dgm:prSet/>
      <dgm:spPr/>
      <dgm:t>
        <a:bodyPr/>
        <a:lstStyle/>
        <a:p>
          <a:endParaRPr lang="es-CL"/>
        </a:p>
      </dgm:t>
    </dgm:pt>
    <dgm:pt modelId="{DC628BE0-B666-4568-9A63-A466DECE00A9}" type="pres">
      <dgm:prSet presAssocID="{5DD05172-32D4-421D-8E04-DE8966C9C4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1473940D-B09B-4EF1-98A6-FC1346D29774}" type="pres">
      <dgm:prSet presAssocID="{5274FE21-95EC-4B02-BE13-5050FC4FA28D}" presName="linNode" presStyleCnt="0"/>
      <dgm:spPr/>
    </dgm:pt>
    <dgm:pt modelId="{915B7A0C-1468-460E-8C11-1B3DCBE4904A}" type="pres">
      <dgm:prSet presAssocID="{5274FE21-95EC-4B02-BE13-5050FC4FA28D}" presName="parentText" presStyleLbl="node1" presStyleIdx="0" presStyleCnt="6" custScaleY="9042" custLinFactNeighborY="4791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1C9FC38-4D78-477E-B9A3-CB22CCDDAB9B}" type="pres">
      <dgm:prSet presAssocID="{5274FE21-95EC-4B02-BE13-5050FC4FA28D}" presName="descendantText" presStyleLbl="alignAccFollowNode1" presStyleIdx="0" presStyleCnt="3" custScaleY="10920" custLinFactNeighborX="-585" custLinFactNeighborY="579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F618985-6F89-4E95-8135-B7AD9C43D931}" type="pres">
      <dgm:prSet presAssocID="{307CF546-B91E-47FF-95E2-7A3B85E88C30}" presName="sp" presStyleCnt="0"/>
      <dgm:spPr/>
    </dgm:pt>
    <dgm:pt modelId="{CCB5637F-F1D0-4E8E-9E5F-312AC1CF7C88}" type="pres">
      <dgm:prSet presAssocID="{00C96D67-4062-4240-8C88-28094F97CA11}" presName="linNode" presStyleCnt="0"/>
      <dgm:spPr/>
    </dgm:pt>
    <dgm:pt modelId="{3D923B89-B584-4230-BA19-1EDA644A56B1}" type="pres">
      <dgm:prSet presAssocID="{00C96D67-4062-4240-8C88-28094F97CA11}" presName="parentText" presStyleLbl="node1" presStyleIdx="1" presStyleCnt="6" custScaleY="8414" custLinFactNeighborY="4353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D0C6EBE-8BE8-4289-BADB-15DE2B0545C9}" type="pres">
      <dgm:prSet presAssocID="{00C96D67-4062-4240-8C88-28094F97CA11}" presName="descendantText" presStyleLbl="alignAccFollowNode1" presStyleIdx="1" presStyleCnt="3" custScaleX="98147" custScaleY="12257" custLinFactNeighborX="-585" custLinFactNeighborY="6311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58E047E-5570-4B33-886A-D4A4BEBD1BA1}" type="pres">
      <dgm:prSet presAssocID="{B3F68AE4-68A9-4F20-BBBB-5B23A74F4D7F}" presName="sp" presStyleCnt="0"/>
      <dgm:spPr/>
    </dgm:pt>
    <dgm:pt modelId="{77FBC879-6EC2-47E4-AA02-50DC4415D797}" type="pres">
      <dgm:prSet presAssocID="{D45C3BE4-0B67-43A8-A227-B5B0F6CCF031}" presName="linNode" presStyleCnt="0"/>
      <dgm:spPr/>
    </dgm:pt>
    <dgm:pt modelId="{6A446A3F-6641-42E7-99C5-D58DE95BE769}" type="pres">
      <dgm:prSet presAssocID="{D45C3BE4-0B67-43A8-A227-B5B0F6CCF031}" presName="parentText" presStyleLbl="node1" presStyleIdx="2" presStyleCnt="6" custScaleY="8118" custLinFactNeighborY="3352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5E11269-081F-4E31-AE28-33B49A65FE6E}" type="pres">
      <dgm:prSet presAssocID="{D45C3BE4-0B67-43A8-A227-B5B0F6CCF031}" presName="descendantText" presStyleLbl="alignAccFollowNode1" presStyleIdx="2" presStyleCnt="3" custScaleX="101851" custScaleY="11170" custLinFactNeighborX="1840" custLinFactNeighborY="619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4F3305-AA4F-4A65-8C9C-33A28BE1A007}" type="pres">
      <dgm:prSet presAssocID="{0A7B32D6-8598-4A16-9838-5FCBAEF88A98}" presName="sp" presStyleCnt="0"/>
      <dgm:spPr/>
    </dgm:pt>
    <dgm:pt modelId="{31F52B2B-AA2D-47B1-8507-569281C13D94}" type="pres">
      <dgm:prSet presAssocID="{815E8E2C-E6E0-4537-9ECB-327E052DBC8B}" presName="linNode" presStyleCnt="0"/>
      <dgm:spPr/>
    </dgm:pt>
    <dgm:pt modelId="{CBAB3835-E75B-4E6E-B1A0-16007628161A}" type="pres">
      <dgm:prSet presAssocID="{815E8E2C-E6E0-4537-9ECB-327E052DBC8B}" presName="parentText" presStyleLbl="node1" presStyleIdx="3" presStyleCnt="6" custScaleX="98829" custScaleY="8334" custLinFactNeighborX="0" custLinFactNeighborY="2150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82596ED-9F5E-4213-972D-AB31C91EC743}" type="pres">
      <dgm:prSet presAssocID="{40DEEC78-1027-4F38-8D3B-82176C5F8134}" presName="sp" presStyleCnt="0"/>
      <dgm:spPr/>
    </dgm:pt>
    <dgm:pt modelId="{44269E22-05F8-46DC-BC12-1966B9E9653B}" type="pres">
      <dgm:prSet presAssocID="{ADEE9559-E450-4EA0-AE39-6421D8634350}" presName="linNode" presStyleCnt="0"/>
      <dgm:spPr/>
    </dgm:pt>
    <dgm:pt modelId="{F86242D5-DAB4-4355-8644-E2B2AE85CB2A}" type="pres">
      <dgm:prSet presAssocID="{ADEE9559-E450-4EA0-AE39-6421D8634350}" presName="parentText" presStyleLbl="node1" presStyleIdx="4" presStyleCnt="6" custScaleX="98830" custScaleY="8445" custLinFactNeighborX="0" custLinFactNeighborY="-282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9DF40EB-E26D-4AC7-9B3C-FD43B7030BA6}" type="pres">
      <dgm:prSet presAssocID="{CE323042-8F07-4842-BF7B-DFFF12F9CD3C}" presName="sp" presStyleCnt="0"/>
      <dgm:spPr/>
    </dgm:pt>
    <dgm:pt modelId="{2C1E205A-9BF7-4120-9F7B-701BC43B85D0}" type="pres">
      <dgm:prSet presAssocID="{A59E07E4-C62C-4ACE-AB78-D88BDFB7FC09}" presName="linNode" presStyleCnt="0"/>
      <dgm:spPr/>
    </dgm:pt>
    <dgm:pt modelId="{4313841C-FC89-42DA-980F-24F0C70B6FDC}" type="pres">
      <dgm:prSet presAssocID="{A59E07E4-C62C-4ACE-AB78-D88BDFB7FC09}" presName="parentText" presStyleLbl="node1" presStyleIdx="5" presStyleCnt="6" custScaleY="7570" custLinFactNeighborY="-1210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64ED9B2-44EB-4B1E-A862-34DBA25E70FA}" type="presOf" srcId="{A59E07E4-C62C-4ACE-AB78-D88BDFB7FC09}" destId="{4313841C-FC89-42DA-980F-24F0C70B6FDC}" srcOrd="0" destOrd="0" presId="urn:microsoft.com/office/officeart/2005/8/layout/vList5"/>
    <dgm:cxn modelId="{E1D19D0B-7658-42F8-8EA1-FFAC57A80820}" srcId="{5274FE21-95EC-4B02-BE13-5050FC4FA28D}" destId="{F69A8596-74BF-45CD-886F-5D98EEAC3828}" srcOrd="0" destOrd="0" parTransId="{4B97C86A-964F-47F5-BA16-1CAEE4E92A4A}" sibTransId="{6A3774E3-1307-4FC5-BF86-3C98E952F454}"/>
    <dgm:cxn modelId="{028DD2AF-22B1-4B03-BC72-CA72661BE2F6}" type="presOf" srcId="{815E8E2C-E6E0-4537-9ECB-327E052DBC8B}" destId="{CBAB3835-E75B-4E6E-B1A0-16007628161A}" srcOrd="0" destOrd="0" presId="urn:microsoft.com/office/officeart/2005/8/layout/vList5"/>
    <dgm:cxn modelId="{658895C5-E755-4FD7-BEC5-CB1E9E994092}" type="presOf" srcId="{5274FE21-95EC-4B02-BE13-5050FC4FA28D}" destId="{915B7A0C-1468-460E-8C11-1B3DCBE4904A}" srcOrd="0" destOrd="0" presId="urn:microsoft.com/office/officeart/2005/8/layout/vList5"/>
    <dgm:cxn modelId="{4557A19F-BF0A-4517-A5ED-DA323A55A366}" type="presOf" srcId="{F69A8596-74BF-45CD-886F-5D98EEAC3828}" destId="{51C9FC38-4D78-477E-B9A3-CB22CCDDAB9B}" srcOrd="0" destOrd="0" presId="urn:microsoft.com/office/officeart/2005/8/layout/vList5"/>
    <dgm:cxn modelId="{20C528BA-0852-4CDA-91CB-AE5A5A8EE115}" srcId="{5DD05172-32D4-421D-8E04-DE8966C9C401}" destId="{00C96D67-4062-4240-8C88-28094F97CA11}" srcOrd="1" destOrd="0" parTransId="{EF58B01E-1C25-44B7-B413-D0726CCE8BE1}" sibTransId="{B3F68AE4-68A9-4F20-BBBB-5B23A74F4D7F}"/>
    <dgm:cxn modelId="{8D28A65D-D845-4AEC-AA59-68B30E64D533}" srcId="{5DD05172-32D4-421D-8E04-DE8966C9C401}" destId="{815E8E2C-E6E0-4537-9ECB-327E052DBC8B}" srcOrd="3" destOrd="0" parTransId="{08B674FD-26EC-479F-8359-2B4F60876AC6}" sibTransId="{40DEEC78-1027-4F38-8D3B-82176C5F8134}"/>
    <dgm:cxn modelId="{6333885A-5860-4E14-80B9-BF2553F184B8}" type="presOf" srcId="{D45C3BE4-0B67-43A8-A227-B5B0F6CCF031}" destId="{6A446A3F-6641-42E7-99C5-D58DE95BE769}" srcOrd="0" destOrd="0" presId="urn:microsoft.com/office/officeart/2005/8/layout/vList5"/>
    <dgm:cxn modelId="{85355C24-7F87-4EBC-B705-B6B6A9D11312}" srcId="{5DD05172-32D4-421D-8E04-DE8966C9C401}" destId="{ADEE9559-E450-4EA0-AE39-6421D8634350}" srcOrd="4" destOrd="0" parTransId="{426E316D-1BD2-4758-A528-793BDA87E8A0}" sibTransId="{CE323042-8F07-4842-BF7B-DFFF12F9CD3C}"/>
    <dgm:cxn modelId="{A6F96F0E-FC60-435B-87C5-73C5D27586A2}" srcId="{5DD05172-32D4-421D-8E04-DE8966C9C401}" destId="{A59E07E4-C62C-4ACE-AB78-D88BDFB7FC09}" srcOrd="5" destOrd="0" parTransId="{94C4C483-A924-471E-A5ED-F59AFC1CC420}" sibTransId="{9B772BBE-4AB4-459E-BA97-19D2CE6881F3}"/>
    <dgm:cxn modelId="{8427701A-B55F-47C1-B222-3E590A18F404}" type="presOf" srcId="{5DD05172-32D4-421D-8E04-DE8966C9C401}" destId="{DC628BE0-B666-4568-9A63-A466DECE00A9}" srcOrd="0" destOrd="0" presId="urn:microsoft.com/office/officeart/2005/8/layout/vList5"/>
    <dgm:cxn modelId="{D9DEAD34-529E-4D86-8BE9-2EF9FFD1026B}" srcId="{5DD05172-32D4-421D-8E04-DE8966C9C401}" destId="{D45C3BE4-0B67-43A8-A227-B5B0F6CCF031}" srcOrd="2" destOrd="0" parTransId="{1EAD0BD3-03B8-43E8-B870-14B9AD24405D}" sibTransId="{0A7B32D6-8598-4A16-9838-5FCBAEF88A98}"/>
    <dgm:cxn modelId="{62014061-6FD5-4E04-9287-2C4F6A07C405}" type="presOf" srcId="{A82DF42A-1A40-4098-89A2-AB00E7EA3FED}" destId="{65E11269-081F-4E31-AE28-33B49A65FE6E}" srcOrd="0" destOrd="0" presId="urn:microsoft.com/office/officeart/2005/8/layout/vList5"/>
    <dgm:cxn modelId="{54AE1B25-A84C-464A-BC17-BBC4242D9001}" type="presOf" srcId="{ADEE9559-E450-4EA0-AE39-6421D8634350}" destId="{F86242D5-DAB4-4355-8644-E2B2AE85CB2A}" srcOrd="0" destOrd="0" presId="urn:microsoft.com/office/officeart/2005/8/layout/vList5"/>
    <dgm:cxn modelId="{913CC570-D91D-43D0-9742-611BE5E78344}" srcId="{5DD05172-32D4-421D-8E04-DE8966C9C401}" destId="{5274FE21-95EC-4B02-BE13-5050FC4FA28D}" srcOrd="0" destOrd="0" parTransId="{C65EBCA3-ADBE-4FDF-8E88-D953F9729B4C}" sibTransId="{307CF546-B91E-47FF-95E2-7A3B85E88C30}"/>
    <dgm:cxn modelId="{E2A7C31E-F701-485B-BB00-7F77E3B16200}" srcId="{00C96D67-4062-4240-8C88-28094F97CA11}" destId="{44144162-C77A-4320-BDB8-CDD1D838F65B}" srcOrd="0" destOrd="0" parTransId="{392D6B24-CAF0-4297-AB29-89230ACA4D03}" sibTransId="{74F74281-EC63-4A9C-994A-97815490F1EB}"/>
    <dgm:cxn modelId="{02660501-FD11-4EF2-8AB2-AFA6BCE77B58}" type="presOf" srcId="{00C96D67-4062-4240-8C88-28094F97CA11}" destId="{3D923B89-B584-4230-BA19-1EDA644A56B1}" srcOrd="0" destOrd="0" presId="urn:microsoft.com/office/officeart/2005/8/layout/vList5"/>
    <dgm:cxn modelId="{911C73CA-AD97-4EE2-B948-0B46BF0A409E}" type="presOf" srcId="{44144162-C77A-4320-BDB8-CDD1D838F65B}" destId="{CD0C6EBE-8BE8-4289-BADB-15DE2B0545C9}" srcOrd="0" destOrd="0" presId="urn:microsoft.com/office/officeart/2005/8/layout/vList5"/>
    <dgm:cxn modelId="{516C9166-31FF-4AEB-A9E5-D9B48A12AE59}" srcId="{D45C3BE4-0B67-43A8-A227-B5B0F6CCF031}" destId="{A82DF42A-1A40-4098-89A2-AB00E7EA3FED}" srcOrd="0" destOrd="0" parTransId="{3EB4AEE8-92CC-4421-909A-BF3613528A12}" sibTransId="{D088AB44-35F5-47F4-986B-77FE9D1A0236}"/>
    <dgm:cxn modelId="{EE33FA54-6F5C-4790-BAF9-AC9964AEC4AB}" type="presParOf" srcId="{DC628BE0-B666-4568-9A63-A466DECE00A9}" destId="{1473940D-B09B-4EF1-98A6-FC1346D29774}" srcOrd="0" destOrd="0" presId="urn:microsoft.com/office/officeart/2005/8/layout/vList5"/>
    <dgm:cxn modelId="{1F148A0E-28F5-4EE5-B89E-2A857D507827}" type="presParOf" srcId="{1473940D-B09B-4EF1-98A6-FC1346D29774}" destId="{915B7A0C-1468-460E-8C11-1B3DCBE4904A}" srcOrd="0" destOrd="0" presId="urn:microsoft.com/office/officeart/2005/8/layout/vList5"/>
    <dgm:cxn modelId="{7401B2CF-3B54-4EFE-B84E-13A9B8004B67}" type="presParOf" srcId="{1473940D-B09B-4EF1-98A6-FC1346D29774}" destId="{51C9FC38-4D78-477E-B9A3-CB22CCDDAB9B}" srcOrd="1" destOrd="0" presId="urn:microsoft.com/office/officeart/2005/8/layout/vList5"/>
    <dgm:cxn modelId="{B3C029A9-803C-4DC1-B394-B087EA53BDA8}" type="presParOf" srcId="{DC628BE0-B666-4568-9A63-A466DECE00A9}" destId="{6F618985-6F89-4E95-8135-B7AD9C43D931}" srcOrd="1" destOrd="0" presId="urn:microsoft.com/office/officeart/2005/8/layout/vList5"/>
    <dgm:cxn modelId="{F392C38A-E102-4F6B-998F-8F2E99D486FC}" type="presParOf" srcId="{DC628BE0-B666-4568-9A63-A466DECE00A9}" destId="{CCB5637F-F1D0-4E8E-9E5F-312AC1CF7C88}" srcOrd="2" destOrd="0" presId="urn:microsoft.com/office/officeart/2005/8/layout/vList5"/>
    <dgm:cxn modelId="{00CE8223-C126-4537-9471-39B8E4F4EE71}" type="presParOf" srcId="{CCB5637F-F1D0-4E8E-9E5F-312AC1CF7C88}" destId="{3D923B89-B584-4230-BA19-1EDA644A56B1}" srcOrd="0" destOrd="0" presId="urn:microsoft.com/office/officeart/2005/8/layout/vList5"/>
    <dgm:cxn modelId="{52FAA7C5-212F-4976-9AB4-679126B41D5D}" type="presParOf" srcId="{CCB5637F-F1D0-4E8E-9E5F-312AC1CF7C88}" destId="{CD0C6EBE-8BE8-4289-BADB-15DE2B0545C9}" srcOrd="1" destOrd="0" presId="urn:microsoft.com/office/officeart/2005/8/layout/vList5"/>
    <dgm:cxn modelId="{64CB7649-24DA-4A16-BDA3-A1C4694A93AF}" type="presParOf" srcId="{DC628BE0-B666-4568-9A63-A466DECE00A9}" destId="{F58E047E-5570-4B33-886A-D4A4BEBD1BA1}" srcOrd="3" destOrd="0" presId="urn:microsoft.com/office/officeart/2005/8/layout/vList5"/>
    <dgm:cxn modelId="{F2CD39B2-637A-42FD-B5F5-577D1185F9FB}" type="presParOf" srcId="{DC628BE0-B666-4568-9A63-A466DECE00A9}" destId="{77FBC879-6EC2-47E4-AA02-50DC4415D797}" srcOrd="4" destOrd="0" presId="urn:microsoft.com/office/officeart/2005/8/layout/vList5"/>
    <dgm:cxn modelId="{DFBCB2DC-7972-415F-8C81-D4EA63FF7BA3}" type="presParOf" srcId="{77FBC879-6EC2-47E4-AA02-50DC4415D797}" destId="{6A446A3F-6641-42E7-99C5-D58DE95BE769}" srcOrd="0" destOrd="0" presId="urn:microsoft.com/office/officeart/2005/8/layout/vList5"/>
    <dgm:cxn modelId="{1C75918F-529A-4F17-B24A-96605442B7AF}" type="presParOf" srcId="{77FBC879-6EC2-47E4-AA02-50DC4415D797}" destId="{65E11269-081F-4E31-AE28-33B49A65FE6E}" srcOrd="1" destOrd="0" presId="urn:microsoft.com/office/officeart/2005/8/layout/vList5"/>
    <dgm:cxn modelId="{55B9A5BE-D95B-41CF-A611-BFC891CA7515}" type="presParOf" srcId="{DC628BE0-B666-4568-9A63-A466DECE00A9}" destId="{7B4F3305-AA4F-4A65-8C9C-33A28BE1A007}" srcOrd="5" destOrd="0" presId="urn:microsoft.com/office/officeart/2005/8/layout/vList5"/>
    <dgm:cxn modelId="{4069B46B-7B3F-496F-8394-03C4BE79BA3A}" type="presParOf" srcId="{DC628BE0-B666-4568-9A63-A466DECE00A9}" destId="{31F52B2B-AA2D-47B1-8507-569281C13D94}" srcOrd="6" destOrd="0" presId="urn:microsoft.com/office/officeart/2005/8/layout/vList5"/>
    <dgm:cxn modelId="{4C96B67F-0E00-45CD-90C4-EE6730291E6A}" type="presParOf" srcId="{31F52B2B-AA2D-47B1-8507-569281C13D94}" destId="{CBAB3835-E75B-4E6E-B1A0-16007628161A}" srcOrd="0" destOrd="0" presId="urn:microsoft.com/office/officeart/2005/8/layout/vList5"/>
    <dgm:cxn modelId="{A72D8F8B-8F0F-41F2-A303-6E7FE3F22973}" type="presParOf" srcId="{DC628BE0-B666-4568-9A63-A466DECE00A9}" destId="{482596ED-9F5E-4213-972D-AB31C91EC743}" srcOrd="7" destOrd="0" presId="urn:microsoft.com/office/officeart/2005/8/layout/vList5"/>
    <dgm:cxn modelId="{F9959324-83F1-4CE5-AB09-DA81C904EE09}" type="presParOf" srcId="{DC628BE0-B666-4568-9A63-A466DECE00A9}" destId="{44269E22-05F8-46DC-BC12-1966B9E9653B}" srcOrd="8" destOrd="0" presId="urn:microsoft.com/office/officeart/2005/8/layout/vList5"/>
    <dgm:cxn modelId="{B351C080-F8B5-44AB-B6E3-94D7719FE535}" type="presParOf" srcId="{44269E22-05F8-46DC-BC12-1966B9E9653B}" destId="{F86242D5-DAB4-4355-8644-E2B2AE85CB2A}" srcOrd="0" destOrd="0" presId="urn:microsoft.com/office/officeart/2005/8/layout/vList5"/>
    <dgm:cxn modelId="{78B3D9D3-A3C8-414D-BA10-C7DCB613F1B0}" type="presParOf" srcId="{DC628BE0-B666-4568-9A63-A466DECE00A9}" destId="{A9DF40EB-E26D-4AC7-9B3C-FD43B7030BA6}" srcOrd="9" destOrd="0" presId="urn:microsoft.com/office/officeart/2005/8/layout/vList5"/>
    <dgm:cxn modelId="{CA7D24D2-EAA4-4744-A116-F95E9573142E}" type="presParOf" srcId="{DC628BE0-B666-4568-9A63-A466DECE00A9}" destId="{2C1E205A-9BF7-4120-9F7B-701BC43B85D0}" srcOrd="10" destOrd="0" presId="urn:microsoft.com/office/officeart/2005/8/layout/vList5"/>
    <dgm:cxn modelId="{9FD983C0-B873-43B8-9EA5-10BEBEEE63B7}" type="presParOf" srcId="{2C1E205A-9BF7-4120-9F7B-701BC43B85D0}" destId="{4313841C-FC89-42DA-980F-24F0C70B6FD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F012C4-0024-4F16-A9DA-3D7A53D9A92E}">
      <dsp:nvSpPr>
        <dsp:cNvPr id="0" name=""/>
        <dsp:cNvSpPr/>
      </dsp:nvSpPr>
      <dsp:spPr>
        <a:xfrm>
          <a:off x="3264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EVENTO 1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Introduciendo demandas locales en Agenda</a:t>
          </a:r>
        </a:p>
      </dsp:txBody>
      <dsp:txXfrm>
        <a:off x="3264" y="0"/>
        <a:ext cx="1289893" cy="1522028"/>
      </dsp:txXfrm>
    </dsp:sp>
    <dsp:sp modelId="{DD5ED603-9D2F-484D-BC10-F68CF125D00A}">
      <dsp:nvSpPr>
        <dsp:cNvPr id="0" name=""/>
        <dsp:cNvSpPr/>
      </dsp:nvSpPr>
      <dsp:spPr>
        <a:xfrm>
          <a:off x="127636" y="1522499"/>
          <a:ext cx="1041150" cy="4355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1.1 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Elaboración del PRSPcito.</a:t>
          </a:r>
        </a:p>
      </dsp:txBody>
      <dsp:txXfrm>
        <a:off x="127636" y="1522499"/>
        <a:ext cx="1041150" cy="435532"/>
      </dsp:txXfrm>
    </dsp:sp>
    <dsp:sp modelId="{71F4BA4A-E955-4D71-A4AA-BB522C4E6255}">
      <dsp:nvSpPr>
        <dsp:cNvPr id="0" name=""/>
        <dsp:cNvSpPr/>
      </dsp:nvSpPr>
      <dsp:spPr>
        <a:xfrm>
          <a:off x="132254" y="2039410"/>
          <a:ext cx="1031914" cy="8236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1.2 </a:t>
          </a:r>
          <a:r>
            <a:rPr lang="es-NI" sz="1200" kern="1200"/>
            <a:t>Construcción de Estrategia de Desarrollo INGES.</a:t>
          </a:r>
        </a:p>
      </dsp:txBody>
      <dsp:txXfrm>
        <a:off x="132254" y="2039410"/>
        <a:ext cx="1031914" cy="823665"/>
      </dsp:txXfrm>
    </dsp:sp>
    <dsp:sp modelId="{D7D57C68-7433-4232-9FAA-E55D47B8DEBB}">
      <dsp:nvSpPr>
        <dsp:cNvPr id="0" name=""/>
        <dsp:cNvSpPr/>
      </dsp:nvSpPr>
      <dsp:spPr>
        <a:xfrm>
          <a:off x="132254" y="2944453"/>
          <a:ext cx="1031914" cy="48414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 1.3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Crisis de Matagalpa.</a:t>
          </a:r>
        </a:p>
      </dsp:txBody>
      <dsp:txXfrm>
        <a:off x="132254" y="2944453"/>
        <a:ext cx="1031914" cy="484148"/>
      </dsp:txXfrm>
    </dsp:sp>
    <dsp:sp modelId="{1F973822-EAFF-4BEE-A208-9C76D3140175}">
      <dsp:nvSpPr>
        <dsp:cNvPr id="0" name=""/>
        <dsp:cNvSpPr/>
      </dsp:nvSpPr>
      <dsp:spPr>
        <a:xfrm>
          <a:off x="132254" y="3509980"/>
          <a:ext cx="1031914" cy="6385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 1.4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Reunión con Secretario de la Presidencia</a:t>
          </a:r>
        </a:p>
      </dsp:txBody>
      <dsp:txXfrm>
        <a:off x="132254" y="3509980"/>
        <a:ext cx="1031914" cy="638546"/>
      </dsp:txXfrm>
    </dsp:sp>
    <dsp:sp modelId="{01C31BB5-2B6B-4A69-AF01-2DB313E05FA7}">
      <dsp:nvSpPr>
        <dsp:cNvPr id="0" name=""/>
        <dsp:cNvSpPr/>
      </dsp:nvSpPr>
      <dsp:spPr>
        <a:xfrm>
          <a:off x="132254" y="4229904"/>
          <a:ext cx="1031914" cy="5893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 1.5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Reunión con Vice Ministro de Gobernación</a:t>
          </a:r>
        </a:p>
      </dsp:txBody>
      <dsp:txXfrm>
        <a:off x="132254" y="4229904"/>
        <a:ext cx="1031914" cy="589379"/>
      </dsp:txXfrm>
    </dsp:sp>
    <dsp:sp modelId="{D56CAA23-B41B-4FEB-BB8D-E015C7B67E5F}">
      <dsp:nvSpPr>
        <dsp:cNvPr id="0" name=""/>
        <dsp:cNvSpPr/>
      </dsp:nvSpPr>
      <dsp:spPr>
        <a:xfrm>
          <a:off x="1389900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EVENTO 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Negociando los acuerdos de Achuapa</a:t>
          </a:r>
        </a:p>
      </dsp:txBody>
      <dsp:txXfrm>
        <a:off x="1389900" y="0"/>
        <a:ext cx="1289893" cy="1522028"/>
      </dsp:txXfrm>
    </dsp:sp>
    <dsp:sp modelId="{CE3D7FFD-8EBA-4FEE-888E-D9230D2A51F3}">
      <dsp:nvSpPr>
        <dsp:cNvPr id="0" name=""/>
        <dsp:cNvSpPr/>
      </dsp:nvSpPr>
      <dsp:spPr>
        <a:xfrm>
          <a:off x="1469832" y="1524286"/>
          <a:ext cx="1130029" cy="5997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2.1 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Reunión de Preparación  de propuestas.</a:t>
          </a:r>
        </a:p>
      </dsp:txBody>
      <dsp:txXfrm>
        <a:off x="1469832" y="1524286"/>
        <a:ext cx="1130029" cy="599728"/>
      </dsp:txXfrm>
    </dsp:sp>
    <dsp:sp modelId="{983D62BF-884F-4721-85E4-ACE9336B8978}">
      <dsp:nvSpPr>
        <dsp:cNvPr id="0" name=""/>
        <dsp:cNvSpPr/>
      </dsp:nvSpPr>
      <dsp:spPr>
        <a:xfrm>
          <a:off x="1458708" y="2195607"/>
          <a:ext cx="1152277" cy="3379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2.2 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Convocatoria</a:t>
          </a:r>
        </a:p>
      </dsp:txBody>
      <dsp:txXfrm>
        <a:off x="1458708" y="2195607"/>
        <a:ext cx="1152277" cy="337906"/>
      </dsp:txXfrm>
    </dsp:sp>
    <dsp:sp modelId="{9C69188B-E4BD-4BE6-B163-7EDE669F35B3}">
      <dsp:nvSpPr>
        <dsp:cNvPr id="0" name=""/>
        <dsp:cNvSpPr/>
      </dsp:nvSpPr>
      <dsp:spPr>
        <a:xfrm>
          <a:off x="1469533" y="2605107"/>
          <a:ext cx="1130627" cy="4653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2.3 </a:t>
          </a:r>
          <a:r>
            <a:rPr lang="es-NI" sz="1200" kern="1200"/>
            <a:t>Conformación de Mesas de Trabajo.</a:t>
          </a:r>
        </a:p>
      </dsp:txBody>
      <dsp:txXfrm>
        <a:off x="1469533" y="2605107"/>
        <a:ext cx="1130627" cy="465353"/>
      </dsp:txXfrm>
    </dsp:sp>
    <dsp:sp modelId="{52861DE4-7B1A-420F-A7AC-3BB565BCBD3F}">
      <dsp:nvSpPr>
        <dsp:cNvPr id="0" name=""/>
        <dsp:cNvSpPr/>
      </dsp:nvSpPr>
      <dsp:spPr>
        <a:xfrm>
          <a:off x="1469533" y="3142053"/>
          <a:ext cx="1130627" cy="4463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2.4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Acuerdos de Corto Plazo.</a:t>
          </a:r>
        </a:p>
      </dsp:txBody>
      <dsp:txXfrm>
        <a:off x="1469533" y="3142053"/>
        <a:ext cx="1130627" cy="446329"/>
      </dsp:txXfrm>
    </dsp:sp>
    <dsp:sp modelId="{D48C14C5-C1C9-4AA0-8944-800CBB27E353}">
      <dsp:nvSpPr>
        <dsp:cNvPr id="0" name=""/>
        <dsp:cNvSpPr/>
      </dsp:nvSpPr>
      <dsp:spPr>
        <a:xfrm>
          <a:off x="1463537" y="3659975"/>
          <a:ext cx="1142618" cy="47697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2.5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Acuerdos de Largo plazo.</a:t>
          </a:r>
        </a:p>
      </dsp:txBody>
      <dsp:txXfrm>
        <a:off x="1463537" y="3659975"/>
        <a:ext cx="1142618" cy="476977"/>
      </dsp:txXfrm>
    </dsp:sp>
    <dsp:sp modelId="{D79E32BD-25AC-4C4D-8777-8CA880C44D76}">
      <dsp:nvSpPr>
        <dsp:cNvPr id="0" name=""/>
        <dsp:cNvSpPr/>
      </dsp:nvSpPr>
      <dsp:spPr>
        <a:xfrm>
          <a:off x="1480533" y="4208545"/>
          <a:ext cx="1108627" cy="6089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2.6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Acuerdos de próximas reuniones </a:t>
          </a:r>
        </a:p>
      </dsp:txBody>
      <dsp:txXfrm>
        <a:off x="1480533" y="4208545"/>
        <a:ext cx="1108627" cy="608951"/>
      </dsp:txXfrm>
    </dsp:sp>
    <dsp:sp modelId="{32A390FB-02CB-4108-928A-16406BE9232C}">
      <dsp:nvSpPr>
        <dsp:cNvPr id="0" name=""/>
        <dsp:cNvSpPr/>
      </dsp:nvSpPr>
      <dsp:spPr>
        <a:xfrm>
          <a:off x="2776535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EVENTO 3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Diseñando el PEDRR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NI" sz="1200" b="1" kern="1200"/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s-NI" sz="1200" b="1" kern="1200"/>
        </a:p>
      </dsp:txBody>
      <dsp:txXfrm>
        <a:off x="2776535" y="0"/>
        <a:ext cx="1289893" cy="1522028"/>
      </dsp:txXfrm>
    </dsp:sp>
    <dsp:sp modelId="{55C010FC-CB6C-4698-A1EA-ECA0547A8D28}">
      <dsp:nvSpPr>
        <dsp:cNvPr id="0" name=""/>
        <dsp:cNvSpPr/>
      </dsp:nvSpPr>
      <dsp:spPr>
        <a:xfrm>
          <a:off x="2905524" y="1522752"/>
          <a:ext cx="1031914" cy="61535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3.1 </a:t>
          </a:r>
          <a:endParaRPr lang="es-NI" sz="1200" kern="1200"/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Reuniones de Mesa productiva.</a:t>
          </a:r>
          <a:endParaRPr lang="es-NI" sz="1200" b="1" kern="1200"/>
        </a:p>
      </dsp:txBody>
      <dsp:txXfrm>
        <a:off x="2905524" y="1522752"/>
        <a:ext cx="1031914" cy="615358"/>
      </dsp:txXfrm>
    </dsp:sp>
    <dsp:sp modelId="{B0C20480-766B-4A62-8563-BBDA822821CB}">
      <dsp:nvSpPr>
        <dsp:cNvPr id="0" name=""/>
        <dsp:cNvSpPr/>
      </dsp:nvSpPr>
      <dsp:spPr>
        <a:xfrm>
          <a:off x="2905524" y="2198494"/>
          <a:ext cx="1031914" cy="4881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3.2</a:t>
          </a:r>
          <a:endParaRPr lang="es-NI" sz="1200" kern="1200"/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Reuniones de Mesa Social.</a:t>
          </a:r>
          <a:endParaRPr lang="es-NI" sz="1200" b="1" kern="1200"/>
        </a:p>
      </dsp:txBody>
      <dsp:txXfrm>
        <a:off x="2905524" y="2198494"/>
        <a:ext cx="1031914" cy="488156"/>
      </dsp:txXfrm>
    </dsp:sp>
    <dsp:sp modelId="{D37197BB-C1E4-455D-A5C3-5D45E30A533A}">
      <dsp:nvSpPr>
        <dsp:cNvPr id="0" name=""/>
        <dsp:cNvSpPr/>
      </dsp:nvSpPr>
      <dsp:spPr>
        <a:xfrm>
          <a:off x="2905524" y="2747034"/>
          <a:ext cx="1031914" cy="31852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3.3 </a:t>
          </a:r>
          <a:r>
            <a:rPr lang="es-NI" sz="1200" kern="1200"/>
            <a:t>Diagnóstico</a:t>
          </a:r>
          <a:endParaRPr lang="es-NI" sz="1200" b="1" kern="1200"/>
        </a:p>
      </dsp:txBody>
      <dsp:txXfrm>
        <a:off x="2905524" y="2747034"/>
        <a:ext cx="1031914" cy="318529"/>
      </dsp:txXfrm>
    </dsp:sp>
    <dsp:sp modelId="{611A2081-42E5-4B3E-B03A-DF24314A6B6E}">
      <dsp:nvSpPr>
        <dsp:cNvPr id="0" name=""/>
        <dsp:cNvSpPr/>
      </dsp:nvSpPr>
      <dsp:spPr>
        <a:xfrm>
          <a:off x="2905524" y="3125947"/>
          <a:ext cx="1031914" cy="8221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3.4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Estudio de campo cuanti y cuali del MAGFOR.</a:t>
          </a:r>
          <a:endParaRPr lang="es-NI" sz="1200" b="1" kern="1200"/>
        </a:p>
      </dsp:txBody>
      <dsp:txXfrm>
        <a:off x="2905524" y="3125947"/>
        <a:ext cx="1031914" cy="822126"/>
      </dsp:txXfrm>
    </dsp:sp>
    <dsp:sp modelId="{69D7FF5E-BF4D-499D-90DC-27871D99E6A6}">
      <dsp:nvSpPr>
        <dsp:cNvPr id="0" name=""/>
        <dsp:cNvSpPr/>
      </dsp:nvSpPr>
      <dsp:spPr>
        <a:xfrm>
          <a:off x="2905524" y="4008457"/>
          <a:ext cx="1031914" cy="29959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3.5 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Consultoría PDI</a:t>
          </a:r>
          <a:endParaRPr lang="es-NI" sz="1200" b="1" kern="1200"/>
        </a:p>
      </dsp:txBody>
      <dsp:txXfrm>
        <a:off x="2905524" y="4008457"/>
        <a:ext cx="1031914" cy="299596"/>
      </dsp:txXfrm>
    </dsp:sp>
    <dsp:sp modelId="{54A4F179-C60D-493E-9188-7C9FEBA7FBC9}">
      <dsp:nvSpPr>
        <dsp:cNvPr id="0" name=""/>
        <dsp:cNvSpPr/>
      </dsp:nvSpPr>
      <dsp:spPr>
        <a:xfrm>
          <a:off x="2905524" y="4368436"/>
          <a:ext cx="1031914" cy="4505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3.6  </a:t>
          </a:r>
          <a:r>
            <a:rPr lang="es-NI" sz="1200" kern="1200"/>
            <a:t>Reunión de legitimación del PEDRR</a:t>
          </a:r>
          <a:endParaRPr lang="es-NI" sz="1200" b="1" kern="1200"/>
        </a:p>
      </dsp:txBody>
      <dsp:txXfrm>
        <a:off x="2905524" y="4368436"/>
        <a:ext cx="1031914" cy="450595"/>
      </dsp:txXfrm>
    </dsp:sp>
    <dsp:sp modelId="{09ADF045-D486-421D-8FD0-6803D0F02F45}">
      <dsp:nvSpPr>
        <dsp:cNvPr id="0" name=""/>
        <dsp:cNvSpPr/>
      </dsp:nvSpPr>
      <dsp:spPr>
        <a:xfrm>
          <a:off x="4163171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EVENTO 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Planificando la Implementación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 </a:t>
          </a:r>
        </a:p>
      </dsp:txBody>
      <dsp:txXfrm>
        <a:off x="4163171" y="0"/>
        <a:ext cx="1289893" cy="1522028"/>
      </dsp:txXfrm>
    </dsp:sp>
    <dsp:sp modelId="{5C5FE862-7A7F-4672-9D59-7AB8AF8F14A7}">
      <dsp:nvSpPr>
        <dsp:cNvPr id="0" name=""/>
        <dsp:cNvSpPr/>
      </dsp:nvSpPr>
      <dsp:spPr>
        <a:xfrm>
          <a:off x="4292160" y="1523189"/>
          <a:ext cx="1031914" cy="75116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 4.1 </a:t>
          </a:r>
          <a:r>
            <a:rPr lang="es-NI" sz="1200" kern="1200"/>
            <a:t>Presentación de Propuesta de la CD. Victor Tercero.</a:t>
          </a:r>
          <a:endParaRPr lang="es-NI" sz="1200" b="0" kern="1200"/>
        </a:p>
      </dsp:txBody>
      <dsp:txXfrm>
        <a:off x="4292160" y="1523189"/>
        <a:ext cx="1031914" cy="751160"/>
      </dsp:txXfrm>
    </dsp:sp>
    <dsp:sp modelId="{FEEA1644-009B-48EB-BBAD-9C3E5B8C93BF}">
      <dsp:nvSpPr>
        <dsp:cNvPr id="0" name=""/>
        <dsp:cNvSpPr/>
      </dsp:nvSpPr>
      <dsp:spPr>
        <a:xfrm>
          <a:off x="4292160" y="2367742"/>
          <a:ext cx="1031914" cy="6070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 4.2</a:t>
          </a:r>
          <a:r>
            <a:rPr lang="es-NI" sz="1200" kern="1200"/>
            <a:t> Compromisos Acuerdos de Santa Rosa</a:t>
          </a:r>
          <a:endParaRPr lang="es-NI" sz="1200" b="0" kern="1200"/>
        </a:p>
      </dsp:txBody>
      <dsp:txXfrm>
        <a:off x="4292160" y="2367742"/>
        <a:ext cx="1031914" cy="607052"/>
      </dsp:txXfrm>
    </dsp:sp>
    <dsp:sp modelId="{FB1DF71A-7611-4C83-953A-32083661F234}">
      <dsp:nvSpPr>
        <dsp:cNvPr id="0" name=""/>
        <dsp:cNvSpPr/>
      </dsp:nvSpPr>
      <dsp:spPr>
        <a:xfrm>
          <a:off x="4292160" y="3068187"/>
          <a:ext cx="1031914" cy="4607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 4.3        </a:t>
          </a:r>
          <a:r>
            <a:rPr lang="es-NI" sz="1200" kern="1200"/>
            <a:t>Trabajo Adolfo Acevedo</a:t>
          </a:r>
          <a:endParaRPr lang="es-NI" sz="1200" b="0" kern="1200"/>
        </a:p>
      </dsp:txBody>
      <dsp:txXfrm>
        <a:off x="4292160" y="3068187"/>
        <a:ext cx="1031914" cy="460704"/>
      </dsp:txXfrm>
    </dsp:sp>
    <dsp:sp modelId="{712F37A2-037D-4157-A883-206DEED06D7C}">
      <dsp:nvSpPr>
        <dsp:cNvPr id="0" name=""/>
        <dsp:cNvSpPr/>
      </dsp:nvSpPr>
      <dsp:spPr>
        <a:xfrm>
          <a:off x="4292160" y="3622284"/>
          <a:ext cx="1031914" cy="4520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 4.4   </a:t>
          </a:r>
          <a:r>
            <a:rPr lang="es-NI" sz="1200" kern="1200"/>
            <a:t>Gestiones MST, CRM</a:t>
          </a:r>
          <a:endParaRPr lang="es-NI" sz="1200" b="0" kern="1200"/>
        </a:p>
      </dsp:txBody>
      <dsp:txXfrm>
        <a:off x="4292160" y="3622284"/>
        <a:ext cx="1031914" cy="452090"/>
      </dsp:txXfrm>
    </dsp:sp>
    <dsp:sp modelId="{E3E7A3BD-3E8F-4310-A048-7B0DEBBE41E7}">
      <dsp:nvSpPr>
        <dsp:cNvPr id="0" name=""/>
        <dsp:cNvSpPr/>
      </dsp:nvSpPr>
      <dsp:spPr>
        <a:xfrm>
          <a:off x="4292160" y="4167767"/>
          <a:ext cx="1031914" cy="65082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 4.5      </a:t>
          </a:r>
          <a:r>
            <a:rPr lang="es-NI" sz="1200" kern="1200"/>
            <a:t>Reunión de Reactivación 2004</a:t>
          </a:r>
          <a:endParaRPr lang="es-NI" sz="1200" b="0" kern="1200"/>
        </a:p>
      </dsp:txBody>
      <dsp:txXfrm>
        <a:off x="4292160" y="4167767"/>
        <a:ext cx="1031914" cy="650826"/>
      </dsp:txXfrm>
    </dsp:sp>
    <dsp:sp modelId="{8DDEF8E3-EEE6-4D77-A009-D3FB617A1839}">
      <dsp:nvSpPr>
        <dsp:cNvPr id="0" name=""/>
        <dsp:cNvSpPr/>
      </dsp:nvSpPr>
      <dsp:spPr>
        <a:xfrm>
          <a:off x="5549806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EVENTO 5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Procurando Financiamiento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NI" sz="1200" kern="1200"/>
        </a:p>
      </dsp:txBody>
      <dsp:txXfrm>
        <a:off x="5549806" y="0"/>
        <a:ext cx="1289893" cy="1522028"/>
      </dsp:txXfrm>
    </dsp:sp>
    <dsp:sp modelId="{21741AF4-4BA4-4C80-AB53-33CB8BE89BFF}">
      <dsp:nvSpPr>
        <dsp:cNvPr id="0" name=""/>
        <dsp:cNvSpPr/>
      </dsp:nvSpPr>
      <dsp:spPr>
        <a:xfrm>
          <a:off x="5678795" y="1523423"/>
          <a:ext cx="1031914" cy="37423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5.1 </a:t>
          </a:r>
        </a:p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kern="1200"/>
            <a:t>Grupo Consultivo.</a:t>
          </a:r>
          <a:endParaRPr lang="es-NI" sz="1100" b="1" kern="1200"/>
        </a:p>
      </dsp:txBody>
      <dsp:txXfrm>
        <a:off x="5678795" y="1523423"/>
        <a:ext cx="1031914" cy="374231"/>
      </dsp:txXfrm>
    </dsp:sp>
    <dsp:sp modelId="{CA01B6FE-81D1-4EEE-A439-27E44BE24136}">
      <dsp:nvSpPr>
        <dsp:cNvPr id="0" name=""/>
        <dsp:cNvSpPr/>
      </dsp:nvSpPr>
      <dsp:spPr>
        <a:xfrm>
          <a:off x="5678795" y="1975316"/>
          <a:ext cx="1031914" cy="6377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5.2   </a:t>
          </a:r>
          <a:r>
            <a:rPr lang="es-NI" sz="1100" kern="1200"/>
            <a:t>Gestiones con Programas Sectoriales: FDR, FAO, MST, CRM.</a:t>
          </a:r>
          <a:endParaRPr lang="es-NI" sz="1100" b="1" kern="1200"/>
        </a:p>
      </dsp:txBody>
      <dsp:txXfrm>
        <a:off x="5678795" y="1975316"/>
        <a:ext cx="1031914" cy="637763"/>
      </dsp:txXfrm>
    </dsp:sp>
    <dsp:sp modelId="{281326AB-A4EF-40C6-AA5A-F96513269E52}">
      <dsp:nvSpPr>
        <dsp:cNvPr id="0" name=""/>
        <dsp:cNvSpPr/>
      </dsp:nvSpPr>
      <dsp:spPr>
        <a:xfrm>
          <a:off x="5678795" y="2690742"/>
          <a:ext cx="1031914" cy="3545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5.3</a:t>
          </a:r>
          <a:r>
            <a:rPr lang="es-NI" sz="1100" kern="1200"/>
            <a:t>    Acuerdos de Santa Rosa</a:t>
          </a:r>
          <a:endParaRPr lang="es-NI" sz="1100" b="1" kern="1200"/>
        </a:p>
      </dsp:txBody>
      <dsp:txXfrm>
        <a:off x="5678795" y="2690742"/>
        <a:ext cx="1031914" cy="354538"/>
      </dsp:txXfrm>
    </dsp:sp>
    <dsp:sp modelId="{7B6CD89F-0BF7-43CF-8DDB-5AD57410243B}">
      <dsp:nvSpPr>
        <dsp:cNvPr id="0" name=""/>
        <dsp:cNvSpPr/>
      </dsp:nvSpPr>
      <dsp:spPr>
        <a:xfrm>
          <a:off x="5678795" y="3122943"/>
          <a:ext cx="1031914" cy="3058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5.4              </a:t>
          </a:r>
          <a:r>
            <a:rPr lang="es-NI" sz="1100" kern="1200"/>
            <a:t>Plan de Inversión</a:t>
          </a:r>
          <a:endParaRPr lang="es-NI" sz="1100" b="1" kern="1200"/>
        </a:p>
      </dsp:txBody>
      <dsp:txXfrm>
        <a:off x="5678795" y="3122943"/>
        <a:ext cx="1031914" cy="305880"/>
      </dsp:txXfrm>
    </dsp:sp>
    <dsp:sp modelId="{927FE772-8289-4823-BCDA-49EF388EB7C7}">
      <dsp:nvSpPr>
        <dsp:cNvPr id="0" name=""/>
        <dsp:cNvSpPr/>
      </dsp:nvSpPr>
      <dsp:spPr>
        <a:xfrm>
          <a:off x="5678795" y="3506485"/>
          <a:ext cx="1031914" cy="5008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5.5       </a:t>
          </a:r>
          <a:r>
            <a:rPr lang="es-NI" sz="1100" kern="1200"/>
            <a:t>Reunión de Reactivación 2004 </a:t>
          </a:r>
          <a:endParaRPr lang="es-NI" sz="1100" b="1" kern="1200"/>
        </a:p>
      </dsp:txBody>
      <dsp:txXfrm>
        <a:off x="5678795" y="3506485"/>
        <a:ext cx="1031914" cy="500845"/>
      </dsp:txXfrm>
    </dsp:sp>
    <dsp:sp modelId="{7E8204B2-92A4-46CA-BA7C-B2626AE5457A}">
      <dsp:nvSpPr>
        <dsp:cNvPr id="0" name=""/>
        <dsp:cNvSpPr/>
      </dsp:nvSpPr>
      <dsp:spPr>
        <a:xfrm>
          <a:off x="5678795" y="4084993"/>
          <a:ext cx="1031914" cy="3776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5.6 </a:t>
          </a:r>
          <a:r>
            <a:rPr lang="es-NI" sz="1100" b="0" kern="1200"/>
            <a:t>Encuentro Periodistas</a:t>
          </a:r>
          <a:r>
            <a:rPr lang="es-NI" sz="1100" b="1" kern="1200"/>
            <a:t> </a:t>
          </a:r>
        </a:p>
      </dsp:txBody>
      <dsp:txXfrm>
        <a:off x="5678795" y="4084993"/>
        <a:ext cx="1031914" cy="377628"/>
      </dsp:txXfrm>
    </dsp:sp>
    <dsp:sp modelId="{981BF797-4C4C-4B68-AE7E-A0B2E190A1B0}">
      <dsp:nvSpPr>
        <dsp:cNvPr id="0" name=""/>
        <dsp:cNvSpPr/>
      </dsp:nvSpPr>
      <dsp:spPr>
        <a:xfrm>
          <a:off x="5678795" y="4540284"/>
          <a:ext cx="1031914" cy="2780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100" b="1" kern="1200"/>
            <a:t>E 5.7 IFO</a:t>
          </a:r>
        </a:p>
      </dsp:txBody>
      <dsp:txXfrm>
        <a:off x="5678795" y="4540284"/>
        <a:ext cx="1031914" cy="278076"/>
      </dsp:txXfrm>
    </dsp:sp>
    <dsp:sp modelId="{34FA4DCB-E117-4B47-8434-A9D6CBED7327}">
      <dsp:nvSpPr>
        <dsp:cNvPr id="0" name=""/>
        <dsp:cNvSpPr/>
      </dsp:nvSpPr>
      <dsp:spPr>
        <a:xfrm>
          <a:off x="6936441" y="0"/>
          <a:ext cx="1289893" cy="507342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b="1" kern="1200"/>
            <a:t>EVENTO 6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NI" sz="1200" kern="1200"/>
            <a:t>Abandonando el PEDRR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NI" sz="1200" kern="1200"/>
        </a:p>
      </dsp:txBody>
      <dsp:txXfrm>
        <a:off x="6936441" y="0"/>
        <a:ext cx="1289893" cy="1522028"/>
      </dsp:txXfrm>
    </dsp:sp>
    <dsp:sp modelId="{BF01A00E-D907-4C59-A698-74A7CF0AA6BE}">
      <dsp:nvSpPr>
        <dsp:cNvPr id="0" name=""/>
        <dsp:cNvSpPr/>
      </dsp:nvSpPr>
      <dsp:spPr>
        <a:xfrm>
          <a:off x="7065431" y="1522157"/>
          <a:ext cx="1031914" cy="5767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6.1</a:t>
          </a:r>
        </a:p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kern="1200"/>
            <a:t>Fin del GISN</a:t>
          </a:r>
        </a:p>
      </dsp:txBody>
      <dsp:txXfrm>
        <a:off x="7065431" y="1522157"/>
        <a:ext cx="1031914" cy="576706"/>
      </dsp:txXfrm>
    </dsp:sp>
    <dsp:sp modelId="{AA88DD51-CAAC-42AF-B046-A99A778E7C94}">
      <dsp:nvSpPr>
        <dsp:cNvPr id="0" name=""/>
        <dsp:cNvSpPr/>
      </dsp:nvSpPr>
      <dsp:spPr>
        <a:xfrm>
          <a:off x="7065431" y="2219507"/>
          <a:ext cx="1031914" cy="7841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6.2</a:t>
          </a:r>
          <a:r>
            <a:rPr lang="es-NI" sz="1200" kern="1200"/>
            <a:t> Instauración de la CRM</a:t>
          </a:r>
        </a:p>
      </dsp:txBody>
      <dsp:txXfrm>
        <a:off x="7065431" y="2219507"/>
        <a:ext cx="1031914" cy="784176"/>
      </dsp:txXfrm>
    </dsp:sp>
    <dsp:sp modelId="{C38B9D54-7E2D-4E41-90B0-500A1620B570}">
      <dsp:nvSpPr>
        <dsp:cNvPr id="0" name=""/>
        <dsp:cNvSpPr/>
      </dsp:nvSpPr>
      <dsp:spPr>
        <a:xfrm>
          <a:off x="7065431" y="3124325"/>
          <a:ext cx="1031914" cy="6709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6.3</a:t>
          </a:r>
          <a:r>
            <a:rPr lang="es-NI" sz="1200" kern="1200"/>
            <a:t>        Cambio de Alcaldes</a:t>
          </a:r>
        </a:p>
      </dsp:txBody>
      <dsp:txXfrm>
        <a:off x="7065431" y="3124325"/>
        <a:ext cx="1031914" cy="670902"/>
      </dsp:txXfrm>
    </dsp:sp>
    <dsp:sp modelId="{F9B15989-E7EF-41AC-AD7C-CBA896D4617D}">
      <dsp:nvSpPr>
        <dsp:cNvPr id="0" name=""/>
        <dsp:cNvSpPr/>
      </dsp:nvSpPr>
      <dsp:spPr>
        <a:xfrm>
          <a:off x="7065431" y="3915870"/>
          <a:ext cx="1031914" cy="9037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NI" sz="1200" b="1" kern="1200"/>
            <a:t>E 6.4</a:t>
          </a:r>
          <a:r>
            <a:rPr lang="es-NI" sz="1200" kern="1200"/>
            <a:t>         Cambio de Partido de Gobierno</a:t>
          </a:r>
        </a:p>
      </dsp:txBody>
      <dsp:txXfrm>
        <a:off x="7065431" y="3915870"/>
        <a:ext cx="1031914" cy="903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C9FC38-4D78-477E-B9A3-CB22CCDDAB9B}">
      <dsp:nvSpPr>
        <dsp:cNvPr id="0" name=""/>
        <dsp:cNvSpPr/>
      </dsp:nvSpPr>
      <dsp:spPr>
        <a:xfrm rot="5400000">
          <a:off x="5285688" y="-1383092"/>
          <a:ext cx="524229" cy="523768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b="0" kern="1200" dirty="0" smtClean="0"/>
            <a:t>Conectividad, Acceso Medios de Comunicación</a:t>
          </a:r>
          <a:endParaRPr lang="es-CL" sz="1600" b="0" kern="1200" dirty="0"/>
        </a:p>
      </dsp:txBody>
      <dsp:txXfrm rot="5400000">
        <a:off x="5285688" y="-1383092"/>
        <a:ext cx="524229" cy="5237683"/>
      </dsp:txXfrm>
    </dsp:sp>
    <dsp:sp modelId="{915B7A0C-1468-460E-8C11-1B3DCBE4904A}">
      <dsp:nvSpPr>
        <dsp:cNvPr id="0" name=""/>
        <dsp:cNvSpPr/>
      </dsp:nvSpPr>
      <dsp:spPr>
        <a:xfrm>
          <a:off x="0" y="973610"/>
          <a:ext cx="2946196" cy="5425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Contexto</a:t>
          </a:r>
          <a:endParaRPr lang="es-CL" sz="1400" kern="1200" dirty="0"/>
        </a:p>
      </dsp:txBody>
      <dsp:txXfrm>
        <a:off x="0" y="973610"/>
        <a:ext cx="2946196" cy="542591"/>
      </dsp:txXfrm>
    </dsp:sp>
    <dsp:sp modelId="{CD0C6EBE-8BE8-4289-BADB-15DE2B0545C9}">
      <dsp:nvSpPr>
        <dsp:cNvPr id="0" name=""/>
        <dsp:cNvSpPr/>
      </dsp:nvSpPr>
      <dsp:spPr>
        <a:xfrm rot="5400000">
          <a:off x="5205069" y="-444395"/>
          <a:ext cx="588413" cy="514062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Tipos, Medios, Demandas de Información</a:t>
          </a:r>
          <a:endParaRPr lang="es-CL" sz="1600" kern="1200" dirty="0"/>
        </a:p>
      </dsp:txBody>
      <dsp:txXfrm rot="5400000">
        <a:off x="5205069" y="-444395"/>
        <a:ext cx="588413" cy="5140628"/>
      </dsp:txXfrm>
    </dsp:sp>
    <dsp:sp modelId="{3D923B89-B584-4230-BA19-1EDA644A56B1}">
      <dsp:nvSpPr>
        <dsp:cNvPr id="0" name=""/>
        <dsp:cNvSpPr/>
      </dsp:nvSpPr>
      <dsp:spPr>
        <a:xfrm>
          <a:off x="0" y="1831711"/>
          <a:ext cx="2946196" cy="504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Solicitud de Información</a:t>
          </a:r>
          <a:endParaRPr lang="es-CL" sz="1400" kern="1200" dirty="0"/>
        </a:p>
      </dsp:txBody>
      <dsp:txXfrm>
        <a:off x="0" y="1831711"/>
        <a:ext cx="2946196" cy="504906"/>
      </dsp:txXfrm>
    </dsp:sp>
    <dsp:sp modelId="{65E11269-081F-4E31-AE28-33B49A65FE6E}">
      <dsp:nvSpPr>
        <dsp:cNvPr id="0" name=""/>
        <dsp:cNvSpPr/>
      </dsp:nvSpPr>
      <dsp:spPr>
        <a:xfrm rot="5400000">
          <a:off x="5279705" y="346412"/>
          <a:ext cx="536230" cy="52721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1600" kern="1200" dirty="0" smtClean="0"/>
            <a:t>Cantidad, Acceso, Veracidad</a:t>
          </a:r>
          <a:endParaRPr lang="es-CL" sz="1600" kern="1200" dirty="0"/>
        </a:p>
      </dsp:txBody>
      <dsp:txXfrm rot="5400000">
        <a:off x="5279705" y="346412"/>
        <a:ext cx="536230" cy="5272117"/>
      </dsp:txXfrm>
    </dsp:sp>
    <dsp:sp modelId="{6A446A3F-6641-42E7-99C5-D58DE95BE769}">
      <dsp:nvSpPr>
        <dsp:cNvPr id="0" name=""/>
        <dsp:cNvSpPr/>
      </dsp:nvSpPr>
      <dsp:spPr>
        <a:xfrm>
          <a:off x="0" y="2642886"/>
          <a:ext cx="2911671" cy="4871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Calidad de la Información</a:t>
          </a:r>
          <a:endParaRPr lang="es-CL" sz="1400" kern="1200" dirty="0"/>
        </a:p>
      </dsp:txBody>
      <dsp:txXfrm>
        <a:off x="0" y="2642886"/>
        <a:ext cx="2911671" cy="487144"/>
      </dsp:txXfrm>
    </dsp:sp>
    <dsp:sp modelId="{CBAB3835-E75B-4E6E-B1A0-16007628161A}">
      <dsp:nvSpPr>
        <dsp:cNvPr id="0" name=""/>
        <dsp:cNvSpPr/>
      </dsp:nvSpPr>
      <dsp:spPr>
        <a:xfrm>
          <a:off x="0" y="3382484"/>
          <a:ext cx="2911696" cy="5001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Derechos Ciudadanos</a:t>
          </a:r>
        </a:p>
      </dsp:txBody>
      <dsp:txXfrm>
        <a:off x="0" y="3382484"/>
        <a:ext cx="2911696" cy="500106"/>
      </dsp:txXfrm>
    </dsp:sp>
    <dsp:sp modelId="{F86242D5-DAB4-4355-8644-E2B2AE85CB2A}">
      <dsp:nvSpPr>
        <dsp:cNvPr id="0" name=""/>
        <dsp:cNvSpPr/>
      </dsp:nvSpPr>
      <dsp:spPr>
        <a:xfrm>
          <a:off x="0" y="4036690"/>
          <a:ext cx="2911726" cy="506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Conocimiento de La ley</a:t>
          </a:r>
        </a:p>
      </dsp:txBody>
      <dsp:txXfrm>
        <a:off x="0" y="4036690"/>
        <a:ext cx="2911726" cy="506766"/>
      </dsp:txXfrm>
    </dsp:sp>
    <dsp:sp modelId="{4313841C-FC89-42DA-980F-24F0C70B6FDC}">
      <dsp:nvSpPr>
        <dsp:cNvPr id="0" name=""/>
        <dsp:cNvSpPr/>
      </dsp:nvSpPr>
      <dsp:spPr>
        <a:xfrm>
          <a:off x="0" y="4787809"/>
          <a:ext cx="2946196" cy="4542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kern="1200" dirty="0" smtClean="0"/>
            <a:t>Imagen y Posicionamiento</a:t>
          </a:r>
        </a:p>
      </dsp:txBody>
      <dsp:txXfrm>
        <a:off x="0" y="4787809"/>
        <a:ext cx="2946196" cy="4542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411A1-683B-4810-8257-3C3D2D87EE85}" type="datetimeFigureOut">
              <a:rPr lang="es-CL" smtClean="0"/>
              <a:t>17-06-2010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EC952-7EAD-4823-BF71-988A75AEE2D9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4A7000-C2DA-49FF-B5F6-55A3A4063D0B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9B4E94-F411-4C00-B81A-C0D56ED16B6D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D00D4-1486-432D-98DE-181273C0C1A4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2638A1-38FB-44FB-8881-DAF502E0E7B0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42C7C2-C322-472A-98E4-01E3A3A83A32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E7A53-D3F8-4AF2-B372-ECEEF34B896A}" type="datetimeFigureOut">
              <a:rPr lang="es-ES" smtClean="0"/>
              <a:pPr/>
              <a:t>17/06/2010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1A520-5A4F-45C8-954E-3C76DA2330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CL" sz="4800" smtClean="0">
                <a:solidFill>
                  <a:schemeClr val="tx1"/>
                </a:solidFill>
              </a:rPr>
              <a:t>TALLER DE </a:t>
            </a:r>
            <a:br>
              <a:rPr lang="es-CL" sz="4800" smtClean="0">
                <a:solidFill>
                  <a:schemeClr val="tx1"/>
                </a:solidFill>
              </a:rPr>
            </a:br>
            <a:r>
              <a:rPr lang="es-CL" sz="4800" smtClean="0">
                <a:solidFill>
                  <a:schemeClr val="tx1"/>
                </a:solidFill>
              </a:rPr>
              <a:t>ESTUDIOS DE CASO</a:t>
            </a:r>
            <a:endParaRPr lang="es-ES" sz="480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>
              <a:lnSpc>
                <a:spcPct val="80000"/>
              </a:lnSpc>
            </a:pPr>
            <a:endParaRPr lang="es-CL" sz="2000" smtClean="0"/>
          </a:p>
          <a:p>
            <a:pPr algn="r" eaLnBrk="1" hangingPunct="1">
              <a:lnSpc>
                <a:spcPct val="80000"/>
              </a:lnSpc>
            </a:pPr>
            <a:endParaRPr lang="es-CL" sz="2000" smtClean="0"/>
          </a:p>
          <a:p>
            <a:pPr algn="r" eaLnBrk="1" hangingPunct="1">
              <a:lnSpc>
                <a:spcPct val="80000"/>
              </a:lnSpc>
            </a:pPr>
            <a:endParaRPr lang="es-CL" sz="2000" smtClean="0"/>
          </a:p>
          <a:p>
            <a:pPr algn="r" eaLnBrk="1" hangingPunct="1">
              <a:lnSpc>
                <a:spcPct val="80000"/>
              </a:lnSpc>
            </a:pPr>
            <a:r>
              <a:rPr lang="es-CL" sz="2000" smtClean="0"/>
              <a:t>Magíster en gestión y Políticas Públicas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2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5073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 3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838325" y="1658461"/>
          <a:ext cx="5467350" cy="4409440"/>
        </p:xfrm>
        <a:graphic>
          <a:graphicData uri="http://schemas.openxmlformats.org/drawingml/2006/table">
            <a:tbl>
              <a:tblPr/>
              <a:tblGrid>
                <a:gridCol w="1860760"/>
                <a:gridCol w="1860760"/>
                <a:gridCol w="1745830"/>
              </a:tblGrid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DIMENSIÓN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SUBDIMENSIÓN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INDICADOR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PERCEPCIÓN GENERAL SOBRE ESTADO DEL ARTE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Percepción general sobre estado del arte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Principales TPLs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E-gobierno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0"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USO DEL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Temas generales sobre Uso de TPL 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Percepción general de elementos que inciden en el uso (espontáneo)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Priorizar factores que inciden en el uso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Variables que inciden en el uso de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Ámbito 1 (Características propias del TPL)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Ámbito 2 (Beneficios)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Ámbito 3 (Beneficiarios)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Ámbito 4 (Otros aspectos)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Problemas y trabas para el uso de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Percepción General de trabas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Gobierno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tecnología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574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Sociedad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13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IMPLEMENTACIÓN DE LOS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Puesta en marcha de los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Características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Rol de los actores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Roles desarrollado y cuál debiera ser a futuro (Gobierno, ciudadanía, empresa privada)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619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FUTURO DEL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Futuro del TPL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Visión futura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>
                          <a:latin typeface="Arial"/>
                          <a:ea typeface="Times New Roman"/>
                          <a:cs typeface="Times New Roman"/>
                        </a:rPr>
                        <a:t>Variables clave para el futuro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OTROS TEMAS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>
                          <a:latin typeface="Arial"/>
                          <a:ea typeface="Times New Roman"/>
                          <a:cs typeface="Times New Roman"/>
                        </a:rPr>
                        <a:t>Otros temas</a:t>
                      </a:r>
                      <a:endParaRPr lang="es-CL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latin typeface="Arial"/>
                          <a:ea typeface="Times New Roman"/>
                          <a:cs typeface="Times New Roman"/>
                        </a:rPr>
                        <a:t>Necesidad de investigación</a:t>
                      </a:r>
                      <a:endParaRPr lang="es-CL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3238" y="5572125"/>
            <a:ext cx="8183562" cy="463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es-CL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571480"/>
          <a:ext cx="8183880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4 Rectángulo"/>
          <p:cNvSpPr>
            <a:spLocks noChangeArrowheads="1"/>
          </p:cNvSpPr>
          <p:nvPr/>
        </p:nvSpPr>
        <p:spPr bwMode="auto">
          <a:xfrm>
            <a:off x="3571875" y="4000500"/>
            <a:ext cx="4572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 sz="1600">
              <a:latin typeface="Verdana" pitchFamily="34" charset="0"/>
            </a:endParaRPr>
          </a:p>
        </p:txBody>
      </p:sp>
      <p:grpSp>
        <p:nvGrpSpPr>
          <p:cNvPr id="3" name="8 Grupo"/>
          <p:cNvGrpSpPr>
            <a:grpSpLocks/>
          </p:cNvGrpSpPr>
          <p:nvPr/>
        </p:nvGrpSpPr>
        <p:grpSpPr bwMode="auto">
          <a:xfrm>
            <a:off x="3357563" y="4071938"/>
            <a:ext cx="5260975" cy="428625"/>
            <a:chOff x="2802698" y="6209855"/>
            <a:chExt cx="5283278" cy="1007134"/>
          </a:xfrm>
        </p:grpSpPr>
        <p:sp>
          <p:nvSpPr>
            <p:cNvPr id="10" name="9 Redondear rectángulo de esquina del mismo lado"/>
            <p:cNvSpPr/>
            <p:nvPr/>
          </p:nvSpPr>
          <p:spPr>
            <a:xfrm rot="5400000">
              <a:off x="4951225" y="4061327"/>
              <a:ext cx="939992" cy="5237045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dondear rectángulo de esquina del mismo lado 4"/>
            <p:cNvSpPr/>
            <p:nvPr/>
          </p:nvSpPr>
          <p:spPr>
            <a:xfrm>
              <a:off x="2874438" y="6209855"/>
              <a:ext cx="5211538" cy="10071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0960" tIns="30480" rIns="60960" bIns="30480" spcCol="1270" anchor="ctr"/>
            <a:lstStyle/>
            <a:p>
              <a:pPr marL="171450" lvl="1" indent="-171450" defTabSz="7112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L" sz="1600" dirty="0"/>
                <a:t>Tipos, Satisfacción.</a:t>
              </a:r>
            </a:p>
          </p:txBody>
        </p:sp>
      </p:grpSp>
      <p:grpSp>
        <p:nvGrpSpPr>
          <p:cNvPr id="5" name="11 Grupo"/>
          <p:cNvGrpSpPr>
            <a:grpSpLocks/>
          </p:cNvGrpSpPr>
          <p:nvPr/>
        </p:nvGrpSpPr>
        <p:grpSpPr bwMode="auto">
          <a:xfrm>
            <a:off x="3357563" y="5286375"/>
            <a:ext cx="5402262" cy="606425"/>
            <a:chOff x="3016031" y="-3317"/>
            <a:chExt cx="5141693" cy="607202"/>
          </a:xfrm>
        </p:grpSpPr>
        <p:sp>
          <p:nvSpPr>
            <p:cNvPr id="13" name="12 Redondear rectángulo de esquina del mismo lado"/>
            <p:cNvSpPr/>
            <p:nvPr/>
          </p:nvSpPr>
          <p:spPr>
            <a:xfrm rot="5400000">
              <a:off x="5262381" y="-2178138"/>
              <a:ext cx="535672" cy="5028374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dondear rectángulo de esquina del mismo lado 4"/>
            <p:cNvSpPr/>
            <p:nvPr/>
          </p:nvSpPr>
          <p:spPr>
            <a:xfrm>
              <a:off x="3084022" y="-3317"/>
              <a:ext cx="5073702" cy="5817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0960" tIns="30480" rIns="60960" bIns="30480" spcCol="1270" anchor="ctr"/>
            <a:lstStyle/>
            <a:p>
              <a:pPr marL="171450" lvl="1" indent="-171450" defTabSz="7112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L" sz="1600" dirty="0"/>
                <a:t>Transparencia Gestión Interna y Autoridades.   </a:t>
              </a:r>
            </a:p>
          </p:txBody>
        </p:sp>
      </p:grpSp>
      <p:grpSp>
        <p:nvGrpSpPr>
          <p:cNvPr id="6" name="14 Grupo"/>
          <p:cNvGrpSpPr>
            <a:grpSpLocks/>
          </p:cNvGrpSpPr>
          <p:nvPr/>
        </p:nvGrpSpPr>
        <p:grpSpPr bwMode="auto">
          <a:xfrm>
            <a:off x="3357563" y="4572000"/>
            <a:ext cx="5357812" cy="571500"/>
            <a:chOff x="2876709" y="639625"/>
            <a:chExt cx="5281016" cy="607201"/>
          </a:xfrm>
        </p:grpSpPr>
        <p:sp>
          <p:nvSpPr>
            <p:cNvPr id="16" name="15 Redondear rectángulo de esquina del mismo lado"/>
            <p:cNvSpPr/>
            <p:nvPr/>
          </p:nvSpPr>
          <p:spPr>
            <a:xfrm rot="5400000">
              <a:off x="5157499" y="-1570325"/>
              <a:ext cx="536361" cy="5097941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dondear rectángulo de esquina del mismo lado 4"/>
            <p:cNvSpPr/>
            <p:nvPr/>
          </p:nvSpPr>
          <p:spPr>
            <a:xfrm>
              <a:off x="2947122" y="639625"/>
              <a:ext cx="5210603" cy="5802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60960" tIns="30480" rIns="60960" bIns="30480" spcCol="1270" anchor="ctr"/>
            <a:lstStyle/>
            <a:p>
              <a:pPr marL="171450" lvl="1" indent="-171450" defTabSz="711200" fontAlgn="auto">
                <a:lnSpc>
                  <a:spcPct val="90000"/>
                </a:lnSpc>
                <a:spcAft>
                  <a:spcPct val="15000"/>
                </a:spcAft>
                <a:buFontTx/>
                <a:buChar char="••"/>
                <a:defRPr/>
              </a:pPr>
              <a:r>
                <a:rPr lang="es-CL" sz="1600" dirty="0"/>
                <a:t>Población Objetivo, Derechos,  Institucionalidad </a:t>
              </a:r>
            </a:p>
          </p:txBody>
        </p:sp>
      </p:grpSp>
      <p:sp>
        <p:nvSpPr>
          <p:cNvPr id="1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Ejemplo 4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 w="38100" cap="flat" algn="ctr">
            <a:solidFill>
              <a:srgbClr val="FF0000"/>
            </a:solidFill>
          </a:ln>
        </p:spPr>
        <p:txBody>
          <a:bodyPr/>
          <a:lstStyle/>
          <a:p>
            <a:pPr algn="r"/>
            <a:r>
              <a:rPr lang="es-CL" smtClean="0"/>
              <a:t>Objetivos de esta sesión</a:t>
            </a:r>
            <a:endParaRPr lang="es-E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619625"/>
          </a:xfrm>
        </p:spPr>
        <p:txBody>
          <a:bodyPr/>
          <a:lstStyle/>
          <a:p>
            <a:r>
              <a:rPr lang="es-CL" dirty="0" smtClean="0">
                <a:latin typeface="Arial Narrow" pitchFamily="34" charset="0"/>
              </a:rPr>
              <a:t>Recordar </a:t>
            </a:r>
            <a:r>
              <a:rPr lang="es-CL" dirty="0" smtClean="0">
                <a:latin typeface="Arial Narrow" pitchFamily="34" charset="0"/>
              </a:rPr>
              <a:t>algunos elementos básicos de la </a:t>
            </a:r>
            <a:r>
              <a:rPr lang="es-CL" dirty="0" err="1" smtClean="0">
                <a:latin typeface="Arial Narrow" pitchFamily="34" charset="0"/>
              </a:rPr>
              <a:t>operacionalización</a:t>
            </a:r>
            <a:r>
              <a:rPr lang="es-CL" dirty="0" smtClean="0">
                <a:latin typeface="Arial Narrow" pitchFamily="34" charset="0"/>
              </a:rPr>
              <a:t> de las variables</a:t>
            </a:r>
          </a:p>
          <a:p>
            <a:r>
              <a:rPr lang="es-CL" dirty="0" smtClean="0">
                <a:latin typeface="Arial Narrow" pitchFamily="34" charset="0"/>
              </a:rPr>
              <a:t>Ejercicio práctico de </a:t>
            </a:r>
            <a:r>
              <a:rPr lang="es-CL" dirty="0" err="1" smtClean="0">
                <a:latin typeface="Arial Narrow" pitchFamily="34" charset="0"/>
              </a:rPr>
              <a:t>operacionalización</a:t>
            </a:r>
            <a:r>
              <a:rPr lang="es-CL" dirty="0" smtClean="0">
                <a:latin typeface="Arial Narrow" pitchFamily="34" charset="0"/>
              </a:rPr>
              <a:t> de variables</a:t>
            </a:r>
          </a:p>
          <a:p>
            <a:pPr>
              <a:buFont typeface="Wingdings" pitchFamily="2" charset="2"/>
              <a:buNone/>
            </a:pPr>
            <a:endParaRPr lang="es-CL" dirty="0" smtClean="0">
              <a:latin typeface="Arial Narrow" pitchFamily="34" charset="0"/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547813" y="5589588"/>
            <a:ext cx="698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endParaRPr lang="es-CL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1547813" y="5805488"/>
            <a:ext cx="698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noFill/>
          <a:ln w="38100" cap="flat" algn="ctr">
            <a:solidFill>
              <a:srgbClr val="FF0000"/>
            </a:solidFill>
          </a:ln>
        </p:spPr>
        <p:txBody>
          <a:bodyPr/>
          <a:lstStyle/>
          <a:p>
            <a:pPr algn="r"/>
            <a:r>
              <a:rPr lang="es-CL" sz="4200" smtClean="0"/>
              <a:t>Operacionalización de variables</a:t>
            </a:r>
            <a:endParaRPr lang="es-ES" sz="42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L" smtClean="0">
              <a:latin typeface="Arial Narrow" pitchFamily="34" charset="0"/>
            </a:endParaRPr>
          </a:p>
          <a:p>
            <a:endParaRPr lang="es-CL" smtClean="0">
              <a:latin typeface="Arial Narrow" pitchFamily="34" charset="0"/>
            </a:endParaRPr>
          </a:p>
          <a:p>
            <a:endParaRPr lang="es-ES" smtClean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9750" y="260350"/>
            <a:ext cx="7010400" cy="2532063"/>
          </a:xfrm>
          <a:solidFill>
            <a:schemeClr val="accent2">
              <a:alpha val="59999"/>
            </a:schemeClr>
          </a:solidFill>
        </p:spPr>
        <p:txBody>
          <a:bodyPr/>
          <a:lstStyle/>
          <a:p>
            <a:r>
              <a:rPr lang="es-ES" smtClean="0">
                <a:solidFill>
                  <a:srgbClr val="FF0000"/>
                </a:solidFill>
                <a:latin typeface="Arial Narrow" pitchFamily="34" charset="0"/>
              </a:rPr>
              <a:t>La operacionalización "el proceso mediante el cual se transforma la Dimensión de conceptos abstractos a términos concretos, observables y medibles, es decir, variables e indicadores"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>
                <a:latin typeface="Arial Narrow" pitchFamily="34" charset="0"/>
              </a:rPr>
              <a:t>Dimensiones e indicadores:</a:t>
            </a:r>
            <a:endParaRPr lang="es-ES" smtClean="0">
              <a:latin typeface="Arial Narrow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>
                <a:solidFill>
                  <a:srgbClr val="FF0000"/>
                </a:solidFill>
                <a:latin typeface="Arial Narrow" pitchFamily="34" charset="0"/>
              </a:rPr>
              <a:t>"Una dimensión es un elemento integrante de una variable compleja, que resulta de un análisis o descomposición“</a:t>
            </a:r>
          </a:p>
          <a:p>
            <a:r>
              <a:rPr lang="es-ES" smtClean="0">
                <a:latin typeface="Arial Narrow" pitchFamily="34" charset="0"/>
              </a:rPr>
              <a:t>"Un indicador es un indicio, señal o unidad de medida que permite estudiar o cuantificar una variable o sus dimensiones"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Entonces </a:t>
            </a:r>
            <a:r>
              <a:rPr lang="es-ES" dirty="0" err="1" smtClean="0">
                <a:solidFill>
                  <a:srgbClr val="FF0000"/>
                </a:solidFill>
              </a:rPr>
              <a:t>operacionalizar</a:t>
            </a:r>
            <a:r>
              <a:rPr lang="es-ES" dirty="0" smtClean="0">
                <a:solidFill>
                  <a:srgbClr val="FF0000"/>
                </a:solidFill>
              </a:rPr>
              <a:t> es..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Operacionalizar es definir las variables para que sean medibles y manejables, significa definir </a:t>
            </a:r>
            <a:r>
              <a:rPr lang="es-ES" sz="2400" dirty="0" smtClean="0"/>
              <a:t>operativamente. </a:t>
            </a:r>
            <a:r>
              <a:rPr lang="es-ES" sz="2400" dirty="0" smtClean="0"/>
              <a:t>Un investigador necesita traducir los conceptos (dimensiones) a hechos observables para lograr su medición. Las definiciones señalan las operaciones que se tienen que realizar para medir la variable, de forma tal, que sean susceptibles de observación y cuantificación.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692696"/>
          <a:ext cx="8712970" cy="557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1336559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Dimensión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Definición conceptual de la dimensión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Definición operacional de la dimensión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Variables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Indicadores</a:t>
                      </a:r>
                      <a:endParaRPr lang="es-ES" sz="1600" dirty="0"/>
                    </a:p>
                  </a:txBody>
                  <a:tcPr/>
                </a:tc>
              </a:tr>
              <a:tr h="383027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Institucionalidad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Aquellos aspectos formales</a:t>
                      </a:r>
                      <a:r>
                        <a:rPr lang="es-ES" sz="1600" baseline="0" dirty="0" smtClean="0"/>
                        <a:t> o informales que contribuyen a que existan límites y reglas de acción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Normativa</a:t>
                      </a:r>
                      <a:r>
                        <a:rPr lang="es-ES" sz="1600" baseline="0" dirty="0" smtClean="0"/>
                        <a:t> vigente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Normativa</a:t>
                      </a:r>
                      <a:r>
                        <a:rPr lang="es-ES" sz="1600" baseline="0" dirty="0" smtClean="0"/>
                        <a:t> vigente</a:t>
                      </a:r>
                    </a:p>
                    <a:p>
                      <a:endParaRPr lang="es-ES" sz="1600" baseline="0" dirty="0" smtClean="0"/>
                    </a:p>
                    <a:p>
                      <a:r>
                        <a:rPr lang="es-ES" sz="1600" baseline="0" dirty="0" smtClean="0"/>
                        <a:t>Reglas institucionales</a:t>
                      </a:r>
                    </a:p>
                    <a:p>
                      <a:endParaRPr lang="es-ES" sz="1600" baseline="0" dirty="0" smtClean="0"/>
                    </a:p>
                    <a:p>
                      <a:r>
                        <a:rPr lang="es-ES" sz="1600" baseline="0" dirty="0" smtClean="0"/>
                        <a:t>Prácticas comunes de acción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Conocimiento</a:t>
                      </a:r>
                      <a:r>
                        <a:rPr lang="es-ES" sz="1600" baseline="0" dirty="0" smtClean="0"/>
                        <a:t> de la normativa vigente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Percepción de la normativa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Identificación de reglas básicas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 Percepción de reglas en la institución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 acciones o actitudes sobre el tema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Criterios subyacentes de la acción </a:t>
                      </a:r>
                    </a:p>
                    <a:p>
                      <a:pPr>
                        <a:buFontTx/>
                        <a:buChar char="-"/>
                      </a:pP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692696"/>
          <a:ext cx="8568952" cy="5166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1336559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Dimensión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Definición conceptual de la dimensión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Variables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Indicadores</a:t>
                      </a:r>
                      <a:endParaRPr lang="es-ES" sz="1600" dirty="0"/>
                    </a:p>
                  </a:txBody>
                  <a:tcPr/>
                </a:tc>
              </a:tr>
              <a:tr h="383027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Accesibilidad en los servicios de transporte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Mayor o menor</a:t>
                      </a:r>
                      <a:r>
                        <a:rPr lang="es-ES" sz="1600" baseline="0" dirty="0" smtClean="0"/>
                        <a:t> posibilidad de tomar contacto con los servicios de transporte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Accesibilidad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geogràfica</a:t>
                      </a:r>
                      <a:endParaRPr lang="es-ES" sz="1600" baseline="0" dirty="0" smtClean="0"/>
                    </a:p>
                    <a:p>
                      <a:endParaRPr lang="es-ES" sz="1600" baseline="0" dirty="0" smtClean="0"/>
                    </a:p>
                    <a:p>
                      <a:r>
                        <a:rPr lang="es-ES" sz="1600" baseline="0" dirty="0" smtClean="0"/>
                        <a:t>Accesibilidad cultural</a:t>
                      </a:r>
                    </a:p>
                    <a:p>
                      <a:endParaRPr lang="es-ES" sz="1600" baseline="0" dirty="0" smtClean="0"/>
                    </a:p>
                    <a:p>
                      <a:r>
                        <a:rPr lang="es-ES" sz="1600" baseline="0" dirty="0" smtClean="0"/>
                        <a:t>Accesibilidad </a:t>
                      </a:r>
                      <a:r>
                        <a:rPr lang="es-ES" sz="1600" baseline="0" dirty="0" err="1" smtClean="0"/>
                        <a:t>econòmica</a:t>
                      </a:r>
                      <a:endParaRPr lang="es-ES" sz="1600" baseline="0" dirty="0" smtClean="0"/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Tiempo medido</a:t>
                      </a:r>
                      <a:r>
                        <a:rPr lang="es-ES" sz="1600" baseline="0" dirty="0" smtClean="0"/>
                        <a:t> en horas y minutos que una persona se demora en trasladarse</a:t>
                      </a:r>
                      <a:endParaRPr lang="es-ES" sz="16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dirty="0" smtClean="0"/>
                        <a:t>Conocimiento del</a:t>
                      </a:r>
                      <a:r>
                        <a:rPr lang="es-ES" sz="1600" baseline="0" dirty="0" smtClean="0"/>
                        <a:t> sistema de transporte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smtClean="0"/>
                        <a:t>Conocimiento sobre la </a:t>
                      </a:r>
                      <a:r>
                        <a:rPr lang="es-ES" sz="1600" baseline="0" dirty="0" err="1" smtClean="0"/>
                        <a:t>atencion</a:t>
                      </a:r>
                      <a:r>
                        <a:rPr lang="es-ES" sz="1600" baseline="0" dirty="0" smtClean="0"/>
                        <a:t> en el sistema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err="1" smtClean="0"/>
                        <a:t>Percepcion</a:t>
                      </a:r>
                      <a:r>
                        <a:rPr lang="es-ES" sz="1600" baseline="0" dirty="0" smtClean="0"/>
                        <a:t> sobre la posibilidad de tomar transporte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1600" baseline="0" dirty="0" err="1" smtClean="0"/>
                        <a:t>Cuànto</a:t>
                      </a:r>
                      <a:r>
                        <a:rPr lang="es-ES" sz="1600" baseline="0" dirty="0" smtClean="0"/>
                        <a:t> dinero gasta para recibir el servicio</a:t>
                      </a:r>
                    </a:p>
                    <a:p>
                      <a:pPr>
                        <a:buFontTx/>
                        <a:buChar char="-"/>
                      </a:pP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s-ES" b="1" dirty="0" smtClean="0"/>
              <a:t>Los </a:t>
            </a:r>
            <a:r>
              <a:rPr lang="es-ES" b="1" dirty="0"/>
              <a:t>momentos previos a la implementación: </a:t>
            </a:r>
            <a:r>
              <a:rPr lang="es-ES" dirty="0"/>
              <a:t>con enfoque hacia el interior de las instituciones para conocer si hubo una preparación que permitiera una mejor implementación de la política de transparencia y acceso a la información previo al 20 de abril de 2009. A través de la entrevista se indagó si había preocupación por la nueva política; la conformación de grupos de trabajo; el tipo de capacitación hacia los funcionarios y la dirección del cambio.</a:t>
            </a:r>
          </a:p>
          <a:p>
            <a:pPr lvl="0"/>
            <a:r>
              <a:rPr lang="es-ES" b="1" dirty="0"/>
              <a:t>Gestión documental: </a:t>
            </a:r>
            <a:r>
              <a:rPr lang="es-ES" dirty="0"/>
              <a:t>para conocer si existían políticas orientadas hacia la organización de datos, archivos, clasificación y digitalización de la información pública y coordinación con el Archivo Nacional, que tuvieran formatos adecuados para responder a las consultas recibidas.</a:t>
            </a:r>
          </a:p>
          <a:p>
            <a:pPr lvl="0"/>
            <a:r>
              <a:rPr lang="es-ES" b="1" dirty="0"/>
              <a:t>Aspectos que facilitan y/o dificultan la aplicación de la Ley: </a:t>
            </a:r>
            <a:r>
              <a:rPr lang="es-ES" dirty="0"/>
              <a:t>todos aquellos elementos relativos a Procesos organizacionales, tecnológicos, de recursos humanos y económicos que facilitaron o dificultaron la aplicación de la Ley 20.285.</a:t>
            </a:r>
          </a:p>
          <a:p>
            <a:pPr lvl="0"/>
            <a:r>
              <a:rPr lang="es-ES" b="1" dirty="0"/>
              <a:t>Aspectos legales:</a:t>
            </a:r>
            <a:r>
              <a:rPr lang="es-ES" dirty="0"/>
              <a:t> los vacíos y/o falta de precisión tanto de la Ley 20.285 como de su Reglamento que afecten una clara orientación de los procesos de transparencia y acceso a la información.</a:t>
            </a:r>
          </a:p>
          <a:p>
            <a:pPr lvl="0"/>
            <a:r>
              <a:rPr lang="es-ES" b="1" dirty="0"/>
              <a:t>Percepciones:</a:t>
            </a:r>
            <a:r>
              <a:rPr lang="es-ES" dirty="0"/>
              <a:t> aquellas percepciones al interior de las dependencias del Gobierno Central sobre los factores que se requieren para una mejor aplicación de la LAIP; los temores de los funcionarios públicos con la vigencia de esta nueva Ley.</a:t>
            </a:r>
          </a:p>
          <a:p>
            <a:pPr lvl="0"/>
            <a:r>
              <a:rPr lang="es-ES" b="1" dirty="0"/>
              <a:t>Cultura Organizacional:</a:t>
            </a:r>
            <a:r>
              <a:rPr lang="es-ES" dirty="0"/>
              <a:t> las prácticas habituales de los funcionarios públicos, y la necesidad de cambios que conlleva la aplicación de las nuevas normativas de transparencia y acceso a la información.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1038</Words>
  <Application>Microsoft Office PowerPoint</Application>
  <PresentationFormat>Presentación en pantalla (4:3)</PresentationFormat>
  <Paragraphs>173</Paragraphs>
  <Slides>12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TALLER DE  ESTUDIOS DE CASO</vt:lpstr>
      <vt:lpstr>Objetivos de esta sesión</vt:lpstr>
      <vt:lpstr>Operacionalización de variables</vt:lpstr>
      <vt:lpstr>Diapositiva 4</vt:lpstr>
      <vt:lpstr>Dimensiones e indicadores:</vt:lpstr>
      <vt:lpstr>Entonces operacionalizar es..</vt:lpstr>
      <vt:lpstr>Diapositiva 7</vt:lpstr>
      <vt:lpstr>Diapositiva 8</vt:lpstr>
      <vt:lpstr>Ejemplo</vt:lpstr>
      <vt:lpstr>Ejemplo 2</vt:lpstr>
      <vt:lpstr>Ejemplo 3</vt:lpstr>
      <vt:lpstr>Diapositiva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Acer</dc:creator>
  <cp:lastModifiedBy>M. Angelica Pavez</cp:lastModifiedBy>
  <cp:revision>53</cp:revision>
  <dcterms:created xsi:type="dcterms:W3CDTF">2010-06-16T18:37:56Z</dcterms:created>
  <dcterms:modified xsi:type="dcterms:W3CDTF">2010-06-17T14:10:59Z</dcterms:modified>
</cp:coreProperties>
</file>