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charts/chart9.xml" ContentType="application/vnd.openxmlformats-officedocument.drawingml.char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notesSlides/notesSlide12.xml" ContentType="application/vnd.openxmlformats-officedocument.presentationml.notesSlide+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sldIdLst>
    <p:sldId id="261" r:id="rId2"/>
    <p:sldId id="256" r:id="rId3"/>
    <p:sldId id="257" r:id="rId4"/>
    <p:sldId id="258" r:id="rId5"/>
    <p:sldId id="259" r:id="rId6"/>
    <p:sldId id="260" r:id="rId7"/>
    <p:sldId id="272" r:id="rId8"/>
    <p:sldId id="263" r:id="rId9"/>
    <p:sldId id="264" r:id="rId10"/>
    <p:sldId id="265" r:id="rId11"/>
    <p:sldId id="266" r:id="rId12"/>
    <p:sldId id="267" r:id="rId13"/>
    <p:sldId id="268" r:id="rId14"/>
    <p:sldId id="269" r:id="rId15"/>
    <p:sldId id="270" r:id="rId16"/>
    <p:sldId id="271" r:id="rId17"/>
    <p:sldId id="273" r:id="rId18"/>
    <p:sldId id="274" r:id="rId19"/>
    <p:sldId id="275" r:id="rId20"/>
    <p:sldId id="276" r:id="rId21"/>
    <p:sldId id="277" r:id="rId22"/>
    <p:sldId id="278" r:id="rId23"/>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p:normalViewPr>
  <p:slideViewPr>
    <p:cSldViewPr>
      <p:cViewPr varScale="1">
        <p:scale>
          <a:sx n="104" d="100"/>
          <a:sy n="104" d="100"/>
        </p:scale>
        <p:origin x="-18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file:///C:\Users\Coline\Desktop\Chili\Ingenieria%20electrica\Electiva.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Coline\Desktop\Chili\Ingenieria%20electrica\Electiva.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plotArea>
      <c:layout/>
      <c:scatterChart>
        <c:scatterStyle val="smoothMarker"/>
        <c:ser>
          <c:idx val="0"/>
          <c:order val="0"/>
          <c:tx>
            <c:strRef>
              <c:f>Feuil1!$A$12</c:f>
              <c:strCache>
                <c:ptCount val="1"/>
                <c:pt idx="0">
                  <c:v>LED Amarillo</c:v>
                </c:pt>
              </c:strCache>
            </c:strRef>
          </c:tx>
          <c:xVal>
            <c:numRef>
              <c:f>Feuil1!$A$14:$A$21</c:f>
              <c:numCache>
                <c:formatCode>General</c:formatCode>
                <c:ptCount val="8"/>
                <c:pt idx="0">
                  <c:v>2.08</c:v>
                </c:pt>
                <c:pt idx="1">
                  <c:v>1.9900000000000007</c:v>
                </c:pt>
                <c:pt idx="2">
                  <c:v>1.9700000000000006</c:v>
                </c:pt>
                <c:pt idx="3">
                  <c:v>1.9300000000000006</c:v>
                </c:pt>
                <c:pt idx="4">
                  <c:v>1.9200000000000006</c:v>
                </c:pt>
                <c:pt idx="5">
                  <c:v>1.87</c:v>
                </c:pt>
                <c:pt idx="6">
                  <c:v>1.8800000000000001</c:v>
                </c:pt>
                <c:pt idx="7">
                  <c:v>1.41</c:v>
                </c:pt>
              </c:numCache>
            </c:numRef>
          </c:xVal>
          <c:yVal>
            <c:numRef>
              <c:f>Feuil1!$B$14:$B$21</c:f>
              <c:numCache>
                <c:formatCode>General</c:formatCode>
                <c:ptCount val="8"/>
                <c:pt idx="0">
                  <c:v>20</c:v>
                </c:pt>
                <c:pt idx="1">
                  <c:v>11.5</c:v>
                </c:pt>
                <c:pt idx="2">
                  <c:v>9.629999999999999</c:v>
                </c:pt>
                <c:pt idx="3">
                  <c:v>6.8599999999999985</c:v>
                </c:pt>
                <c:pt idx="4">
                  <c:v>5.85</c:v>
                </c:pt>
                <c:pt idx="5">
                  <c:v>3.2</c:v>
                </c:pt>
                <c:pt idx="6">
                  <c:v>3.7</c:v>
                </c:pt>
                <c:pt idx="7">
                  <c:v>5.14</c:v>
                </c:pt>
              </c:numCache>
            </c:numRef>
          </c:yVal>
          <c:smooth val="1"/>
        </c:ser>
        <c:ser>
          <c:idx val="1"/>
          <c:order val="1"/>
          <c:tx>
            <c:v>LED Roja</c:v>
          </c:tx>
          <c:xVal>
            <c:numRef>
              <c:f>Feuil1!$A$25:$A$32</c:f>
              <c:numCache>
                <c:formatCode>General</c:formatCode>
                <c:ptCount val="8"/>
                <c:pt idx="0">
                  <c:v>2.1800000000000002</c:v>
                </c:pt>
                <c:pt idx="1">
                  <c:v>2.0299999999999998</c:v>
                </c:pt>
                <c:pt idx="2">
                  <c:v>1.9800000000000006</c:v>
                </c:pt>
                <c:pt idx="3">
                  <c:v>1.9500000000000006</c:v>
                </c:pt>
                <c:pt idx="4">
                  <c:v>1.9400000000000006</c:v>
                </c:pt>
                <c:pt idx="5">
                  <c:v>1.9300000000000006</c:v>
                </c:pt>
                <c:pt idx="6">
                  <c:v>1.9200000000000006</c:v>
                </c:pt>
                <c:pt idx="7">
                  <c:v>1.9</c:v>
                </c:pt>
              </c:numCache>
            </c:numRef>
          </c:xVal>
          <c:yVal>
            <c:numRef>
              <c:f>Feuil1!$B$25:$B$32</c:f>
              <c:numCache>
                <c:formatCode>General</c:formatCode>
                <c:ptCount val="8"/>
                <c:pt idx="0">
                  <c:v>19.610000000000024</c:v>
                </c:pt>
                <c:pt idx="1">
                  <c:v>10.44</c:v>
                </c:pt>
                <c:pt idx="2">
                  <c:v>7.1199999999999966</c:v>
                </c:pt>
                <c:pt idx="3">
                  <c:v>5.78</c:v>
                </c:pt>
                <c:pt idx="4">
                  <c:v>4.45</c:v>
                </c:pt>
                <c:pt idx="5">
                  <c:v>4.3599999999999985</c:v>
                </c:pt>
                <c:pt idx="6">
                  <c:v>3.7</c:v>
                </c:pt>
                <c:pt idx="7">
                  <c:v>3.08</c:v>
                </c:pt>
              </c:numCache>
            </c:numRef>
          </c:yVal>
          <c:smooth val="1"/>
        </c:ser>
        <c:ser>
          <c:idx val="2"/>
          <c:order val="2"/>
          <c:tx>
            <c:strRef>
              <c:f>Feuil1!$A$1</c:f>
              <c:strCache>
                <c:ptCount val="1"/>
                <c:pt idx="0">
                  <c:v>LED Verde</c:v>
                </c:pt>
              </c:strCache>
            </c:strRef>
          </c:tx>
          <c:xVal>
            <c:numRef>
              <c:f>Feuil1!$A$3:$A$10</c:f>
              <c:numCache>
                <c:formatCode>General</c:formatCode>
                <c:ptCount val="8"/>
                <c:pt idx="0">
                  <c:v>2.36</c:v>
                </c:pt>
                <c:pt idx="1">
                  <c:v>2.2400000000000002</c:v>
                </c:pt>
                <c:pt idx="2">
                  <c:v>2.16</c:v>
                </c:pt>
                <c:pt idx="3">
                  <c:v>2.11</c:v>
                </c:pt>
                <c:pt idx="4">
                  <c:v>2.0699999999999998</c:v>
                </c:pt>
                <c:pt idx="5">
                  <c:v>2.0219999999999998</c:v>
                </c:pt>
                <c:pt idx="6">
                  <c:v>2.0449999999999999</c:v>
                </c:pt>
                <c:pt idx="7">
                  <c:v>1.49</c:v>
                </c:pt>
              </c:numCache>
            </c:numRef>
          </c:xVal>
          <c:yVal>
            <c:numRef>
              <c:f>Feuil1!$B$3:$B$10</c:f>
              <c:numCache>
                <c:formatCode>General</c:formatCode>
                <c:ptCount val="8"/>
                <c:pt idx="0">
                  <c:v>18.309999999999999</c:v>
                </c:pt>
                <c:pt idx="1">
                  <c:v>12.88</c:v>
                </c:pt>
                <c:pt idx="2">
                  <c:v>9.51</c:v>
                </c:pt>
                <c:pt idx="3">
                  <c:v>7.73</c:v>
                </c:pt>
                <c:pt idx="4">
                  <c:v>6.06</c:v>
                </c:pt>
                <c:pt idx="5">
                  <c:v>4.59</c:v>
                </c:pt>
                <c:pt idx="6">
                  <c:v>5.3199999999999985</c:v>
                </c:pt>
                <c:pt idx="7">
                  <c:v>3.62</c:v>
                </c:pt>
              </c:numCache>
            </c:numRef>
          </c:yVal>
          <c:smooth val="1"/>
        </c:ser>
        <c:axId val="54152192"/>
        <c:axId val="55051392"/>
      </c:scatterChart>
      <c:valAx>
        <c:axId val="54152192"/>
        <c:scaling>
          <c:orientation val="minMax"/>
        </c:scaling>
        <c:axPos val="b"/>
        <c:numFmt formatCode="General" sourceLinked="1"/>
        <c:tickLblPos val="nextTo"/>
        <c:crossAx val="55051392"/>
        <c:crosses val="autoZero"/>
        <c:crossBetween val="midCat"/>
      </c:valAx>
      <c:valAx>
        <c:axId val="55051392"/>
        <c:scaling>
          <c:orientation val="minMax"/>
        </c:scaling>
        <c:axPos val="l"/>
        <c:majorGridlines/>
        <c:numFmt formatCode="General" sourceLinked="1"/>
        <c:tickLblPos val="nextTo"/>
        <c:crossAx val="54152192"/>
        <c:crosses val="autoZero"/>
        <c:crossBetween val="midCat"/>
      </c:valAx>
    </c:plotArea>
    <c:legend>
      <c:legendPos val="r"/>
      <c:layout/>
    </c:legend>
    <c:plotVisOnly val="1"/>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autoTitleDeleted val="1"/>
    <c:plotArea>
      <c:layout/>
      <c:scatterChart>
        <c:scatterStyle val="smoothMarker"/>
        <c:ser>
          <c:idx val="0"/>
          <c:order val="0"/>
          <c:tx>
            <c:v>Iled5 (IfotoD)</c:v>
          </c:tx>
          <c:xVal>
            <c:numRef>
              <c:f>Feuil1!$A$38:$A$45</c:f>
              <c:numCache>
                <c:formatCode>General</c:formatCode>
                <c:ptCount val="8"/>
                <c:pt idx="0">
                  <c:v>5.3000000000000012E-2</c:v>
                </c:pt>
                <c:pt idx="1">
                  <c:v>4.0800000000000003E-2</c:v>
                </c:pt>
                <c:pt idx="2">
                  <c:v>3.4599999999999999E-2</c:v>
                </c:pt>
                <c:pt idx="3">
                  <c:v>3.15E-2</c:v>
                </c:pt>
                <c:pt idx="4">
                  <c:v>2.7400000000000035E-2</c:v>
                </c:pt>
                <c:pt idx="5">
                  <c:v>2.41E-2</c:v>
                </c:pt>
                <c:pt idx="6">
                  <c:v>2.2800000000000029E-2</c:v>
                </c:pt>
                <c:pt idx="7">
                  <c:v>2.017E-2</c:v>
                </c:pt>
              </c:numCache>
            </c:numRef>
          </c:xVal>
          <c:yVal>
            <c:numRef>
              <c:f>Feuil1!$B$38:$B$45</c:f>
              <c:numCache>
                <c:formatCode>General</c:formatCode>
                <c:ptCount val="8"/>
                <c:pt idx="0">
                  <c:v>21.45</c:v>
                </c:pt>
                <c:pt idx="1">
                  <c:v>14.18</c:v>
                </c:pt>
                <c:pt idx="2">
                  <c:v>10.739999999999998</c:v>
                </c:pt>
                <c:pt idx="3">
                  <c:v>9.2100000000000009</c:v>
                </c:pt>
                <c:pt idx="4">
                  <c:v>7.51</c:v>
                </c:pt>
                <c:pt idx="5">
                  <c:v>5.45</c:v>
                </c:pt>
                <c:pt idx="6">
                  <c:v>4.05</c:v>
                </c:pt>
                <c:pt idx="7">
                  <c:v>3.67</c:v>
                </c:pt>
              </c:numCache>
            </c:numRef>
          </c:yVal>
          <c:smooth val="1"/>
        </c:ser>
        <c:axId val="55075968"/>
        <c:axId val="55077504"/>
      </c:scatterChart>
      <c:valAx>
        <c:axId val="55075968"/>
        <c:scaling>
          <c:orientation val="minMax"/>
        </c:scaling>
        <c:axPos val="b"/>
        <c:numFmt formatCode="General" sourceLinked="1"/>
        <c:tickLblPos val="nextTo"/>
        <c:crossAx val="55077504"/>
        <c:crosses val="autoZero"/>
        <c:crossBetween val="midCat"/>
      </c:valAx>
      <c:valAx>
        <c:axId val="55077504"/>
        <c:scaling>
          <c:orientation val="minMax"/>
        </c:scaling>
        <c:axPos val="l"/>
        <c:majorGridlines/>
        <c:numFmt formatCode="General" sourceLinked="1"/>
        <c:tickLblPos val="nextTo"/>
        <c:crossAx val="55075968"/>
        <c:crosses val="autoZero"/>
        <c:crossBetween val="midCat"/>
      </c:valAx>
    </c:plotArea>
    <c:legend>
      <c:legendPos val="r"/>
      <c:layout/>
    </c:legend>
    <c:plotVisOnly val="1"/>
  </c:chart>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a:pPr>
            <a:r>
              <a:rPr lang="es-MX" b="0"/>
              <a:t>comportamiento del fotodiodo</a:t>
            </a:r>
            <a:r>
              <a:rPr lang="es-MX" b="0" baseline="0"/>
              <a:t> con S1 50%</a:t>
            </a:r>
            <a:endParaRPr lang="es-MX" b="0"/>
          </a:p>
        </c:rich>
      </c:tx>
      <c:layout/>
    </c:title>
    <c:plotArea>
      <c:layout/>
      <c:lineChart>
        <c:grouping val="standard"/>
        <c:ser>
          <c:idx val="0"/>
          <c:order val="0"/>
          <c:tx>
            <c:v>impulsos</c:v>
          </c:tx>
          <c:marker>
            <c:symbol val="none"/>
          </c:marker>
          <c:val>
            <c:numRef>
              <c:f>Hoja2!$B$1:$B$100</c:f>
              <c:numCache>
                <c:formatCode>General</c:formatCode>
                <c:ptCount val="100"/>
                <c:pt idx="0">
                  <c:v>2.25</c:v>
                </c:pt>
                <c:pt idx="1">
                  <c:v>2.2400000000000002</c:v>
                </c:pt>
                <c:pt idx="2">
                  <c:v>2.23</c:v>
                </c:pt>
                <c:pt idx="3">
                  <c:v>2.2200000000000002</c:v>
                </c:pt>
                <c:pt idx="4">
                  <c:v>2.21</c:v>
                </c:pt>
                <c:pt idx="5">
                  <c:v>2.2000000000000002</c:v>
                </c:pt>
                <c:pt idx="6">
                  <c:v>2.19</c:v>
                </c:pt>
                <c:pt idx="7">
                  <c:v>2.1800000000000002</c:v>
                </c:pt>
                <c:pt idx="8">
                  <c:v>2.17</c:v>
                </c:pt>
                <c:pt idx="9">
                  <c:v>2.16</c:v>
                </c:pt>
                <c:pt idx="10">
                  <c:v>2.15</c:v>
                </c:pt>
                <c:pt idx="11">
                  <c:v>2.14</c:v>
                </c:pt>
                <c:pt idx="12">
                  <c:v>2.13</c:v>
                </c:pt>
                <c:pt idx="13">
                  <c:v>2.12</c:v>
                </c:pt>
                <c:pt idx="14">
                  <c:v>2.11</c:v>
                </c:pt>
                <c:pt idx="15">
                  <c:v>2.1</c:v>
                </c:pt>
                <c:pt idx="16">
                  <c:v>2.09</c:v>
                </c:pt>
                <c:pt idx="17">
                  <c:v>2.08</c:v>
                </c:pt>
                <c:pt idx="18">
                  <c:v>2.0699999999999998</c:v>
                </c:pt>
                <c:pt idx="19">
                  <c:v>2.06</c:v>
                </c:pt>
                <c:pt idx="20">
                  <c:v>2.0499999999999998</c:v>
                </c:pt>
                <c:pt idx="21">
                  <c:v>2.04</c:v>
                </c:pt>
                <c:pt idx="22">
                  <c:v>2.03000000000001</c:v>
                </c:pt>
                <c:pt idx="23">
                  <c:v>2.02</c:v>
                </c:pt>
                <c:pt idx="24">
                  <c:v>2.01000000000001</c:v>
                </c:pt>
                <c:pt idx="25">
                  <c:v>-2.25</c:v>
                </c:pt>
                <c:pt idx="26">
                  <c:v>-2.2400000000000002</c:v>
                </c:pt>
                <c:pt idx="27">
                  <c:v>-2.23</c:v>
                </c:pt>
                <c:pt idx="28">
                  <c:v>-2.2200000000000002</c:v>
                </c:pt>
                <c:pt idx="29">
                  <c:v>-2.21</c:v>
                </c:pt>
                <c:pt idx="30">
                  <c:v>-2.2000000000000002</c:v>
                </c:pt>
                <c:pt idx="31">
                  <c:v>-2.19</c:v>
                </c:pt>
                <c:pt idx="32">
                  <c:v>-2.1800000000000002</c:v>
                </c:pt>
                <c:pt idx="33">
                  <c:v>-2.17</c:v>
                </c:pt>
                <c:pt idx="34">
                  <c:v>-2.16</c:v>
                </c:pt>
                <c:pt idx="35">
                  <c:v>-2.15</c:v>
                </c:pt>
                <c:pt idx="36">
                  <c:v>-2.14</c:v>
                </c:pt>
                <c:pt idx="37">
                  <c:v>-2.13</c:v>
                </c:pt>
                <c:pt idx="38">
                  <c:v>-2.12</c:v>
                </c:pt>
                <c:pt idx="39">
                  <c:v>-2.11</c:v>
                </c:pt>
                <c:pt idx="40">
                  <c:v>-2.1</c:v>
                </c:pt>
                <c:pt idx="41">
                  <c:v>-2.09</c:v>
                </c:pt>
                <c:pt idx="42">
                  <c:v>-2.08</c:v>
                </c:pt>
                <c:pt idx="43">
                  <c:v>-2.0699999999999998</c:v>
                </c:pt>
                <c:pt idx="44">
                  <c:v>-2.06</c:v>
                </c:pt>
                <c:pt idx="45">
                  <c:v>-2.0499999999999998</c:v>
                </c:pt>
                <c:pt idx="46">
                  <c:v>-2.04</c:v>
                </c:pt>
                <c:pt idx="47">
                  <c:v>-2.03000000000001</c:v>
                </c:pt>
                <c:pt idx="48">
                  <c:v>-2.02</c:v>
                </c:pt>
                <c:pt idx="49">
                  <c:v>-2.01000000000001</c:v>
                </c:pt>
                <c:pt idx="50">
                  <c:v>2.25</c:v>
                </c:pt>
                <c:pt idx="51">
                  <c:v>2.2400000000000002</c:v>
                </c:pt>
                <c:pt idx="52">
                  <c:v>2.23</c:v>
                </c:pt>
                <c:pt idx="53">
                  <c:v>2.2200000000000002</c:v>
                </c:pt>
                <c:pt idx="54">
                  <c:v>2.21</c:v>
                </c:pt>
                <c:pt idx="55">
                  <c:v>2.2000000000000002</c:v>
                </c:pt>
                <c:pt idx="56">
                  <c:v>2.19</c:v>
                </c:pt>
                <c:pt idx="57">
                  <c:v>2.1800000000000002</c:v>
                </c:pt>
                <c:pt idx="58">
                  <c:v>2.17</c:v>
                </c:pt>
                <c:pt idx="59">
                  <c:v>2.16</c:v>
                </c:pt>
                <c:pt idx="60">
                  <c:v>2.15</c:v>
                </c:pt>
                <c:pt idx="61">
                  <c:v>2.14</c:v>
                </c:pt>
                <c:pt idx="62">
                  <c:v>2.13</c:v>
                </c:pt>
                <c:pt idx="63">
                  <c:v>2.12</c:v>
                </c:pt>
                <c:pt idx="64">
                  <c:v>2.11</c:v>
                </c:pt>
                <c:pt idx="65">
                  <c:v>2.1</c:v>
                </c:pt>
                <c:pt idx="66">
                  <c:v>2.09</c:v>
                </c:pt>
                <c:pt idx="67">
                  <c:v>2.08</c:v>
                </c:pt>
                <c:pt idx="68">
                  <c:v>2.0699999999999998</c:v>
                </c:pt>
                <c:pt idx="69">
                  <c:v>2.06</c:v>
                </c:pt>
                <c:pt idx="70">
                  <c:v>2.0499999999999998</c:v>
                </c:pt>
                <c:pt idx="71">
                  <c:v>2.04</c:v>
                </c:pt>
                <c:pt idx="72">
                  <c:v>2.03000000000001</c:v>
                </c:pt>
                <c:pt idx="73">
                  <c:v>2.02</c:v>
                </c:pt>
                <c:pt idx="74">
                  <c:v>2.01000000000001</c:v>
                </c:pt>
                <c:pt idx="75">
                  <c:v>-2.25</c:v>
                </c:pt>
                <c:pt idx="76">
                  <c:v>-2.2400000000000002</c:v>
                </c:pt>
                <c:pt idx="77">
                  <c:v>-2.23</c:v>
                </c:pt>
                <c:pt idx="78">
                  <c:v>-2.2200000000000002</c:v>
                </c:pt>
                <c:pt idx="79">
                  <c:v>-2.21</c:v>
                </c:pt>
                <c:pt idx="80">
                  <c:v>-2.2000000000000002</c:v>
                </c:pt>
                <c:pt idx="81">
                  <c:v>-2.19</c:v>
                </c:pt>
                <c:pt idx="82">
                  <c:v>-2.1800000000000002</c:v>
                </c:pt>
                <c:pt idx="83">
                  <c:v>-2.17</c:v>
                </c:pt>
                <c:pt idx="84">
                  <c:v>-2.16</c:v>
                </c:pt>
                <c:pt idx="85">
                  <c:v>-2.15</c:v>
                </c:pt>
                <c:pt idx="86">
                  <c:v>-2.14</c:v>
                </c:pt>
                <c:pt idx="87">
                  <c:v>-2.13</c:v>
                </c:pt>
                <c:pt idx="88">
                  <c:v>-2.12</c:v>
                </c:pt>
                <c:pt idx="89">
                  <c:v>-2.11</c:v>
                </c:pt>
                <c:pt idx="90">
                  <c:v>-2.1</c:v>
                </c:pt>
                <c:pt idx="91">
                  <c:v>-2.09</c:v>
                </c:pt>
                <c:pt idx="92">
                  <c:v>-2.08</c:v>
                </c:pt>
                <c:pt idx="93">
                  <c:v>-2.0699999999999998</c:v>
                </c:pt>
                <c:pt idx="94">
                  <c:v>-2.06</c:v>
                </c:pt>
                <c:pt idx="95">
                  <c:v>-2.0499999999999998</c:v>
                </c:pt>
                <c:pt idx="96">
                  <c:v>-2.04</c:v>
                </c:pt>
                <c:pt idx="97">
                  <c:v>-2.03000000000001</c:v>
                </c:pt>
                <c:pt idx="98">
                  <c:v>-2.02</c:v>
                </c:pt>
                <c:pt idx="99">
                  <c:v>-2.01000000000001</c:v>
                </c:pt>
              </c:numCache>
            </c:numRef>
          </c:val>
        </c:ser>
        <c:ser>
          <c:idx val="1"/>
          <c:order val="1"/>
          <c:tx>
            <c:v>fotodiodo</c:v>
          </c:tx>
          <c:marker>
            <c:symbol val="none"/>
          </c:marker>
          <c:val>
            <c:numRef>
              <c:f>Hoja2!$C$1:$C$100</c:f>
              <c:numCache>
                <c:formatCode>General</c:formatCode>
                <c:ptCount val="100"/>
                <c:pt idx="0">
                  <c:v>-0.2</c:v>
                </c:pt>
                <c:pt idx="1">
                  <c:v>-0.2</c:v>
                </c:pt>
                <c:pt idx="2">
                  <c:v>-0.2</c:v>
                </c:pt>
                <c:pt idx="3">
                  <c:v>-0.2</c:v>
                </c:pt>
                <c:pt idx="4">
                  <c:v>-0.2</c:v>
                </c:pt>
                <c:pt idx="5">
                  <c:v>-0.2</c:v>
                </c:pt>
                <c:pt idx="6">
                  <c:v>-0.2</c:v>
                </c:pt>
                <c:pt idx="7">
                  <c:v>-0.2</c:v>
                </c:pt>
                <c:pt idx="8">
                  <c:v>-0.2</c:v>
                </c:pt>
                <c:pt idx="9">
                  <c:v>-0.2</c:v>
                </c:pt>
                <c:pt idx="10">
                  <c:v>-0.2</c:v>
                </c:pt>
                <c:pt idx="11">
                  <c:v>-0.2</c:v>
                </c:pt>
                <c:pt idx="12">
                  <c:v>-0.2</c:v>
                </c:pt>
                <c:pt idx="13">
                  <c:v>-0.2</c:v>
                </c:pt>
                <c:pt idx="14">
                  <c:v>-0.2</c:v>
                </c:pt>
                <c:pt idx="15">
                  <c:v>-0.2</c:v>
                </c:pt>
                <c:pt idx="16">
                  <c:v>-0.2</c:v>
                </c:pt>
                <c:pt idx="17">
                  <c:v>-0.2</c:v>
                </c:pt>
                <c:pt idx="18">
                  <c:v>-0.2</c:v>
                </c:pt>
                <c:pt idx="19">
                  <c:v>-0.2</c:v>
                </c:pt>
                <c:pt idx="20">
                  <c:v>-0.2</c:v>
                </c:pt>
                <c:pt idx="21">
                  <c:v>-0.2</c:v>
                </c:pt>
                <c:pt idx="22">
                  <c:v>-0.2</c:v>
                </c:pt>
                <c:pt idx="23">
                  <c:v>-0.2</c:v>
                </c:pt>
                <c:pt idx="24">
                  <c:v>-0.2</c:v>
                </c:pt>
                <c:pt idx="25">
                  <c:v>-0.8</c:v>
                </c:pt>
                <c:pt idx="26">
                  <c:v>-0.8</c:v>
                </c:pt>
                <c:pt idx="27">
                  <c:v>-0.8</c:v>
                </c:pt>
                <c:pt idx="28">
                  <c:v>-0.8</c:v>
                </c:pt>
                <c:pt idx="29">
                  <c:v>-0.8</c:v>
                </c:pt>
                <c:pt idx="30">
                  <c:v>-0.8</c:v>
                </c:pt>
                <c:pt idx="31">
                  <c:v>-0.8</c:v>
                </c:pt>
                <c:pt idx="32">
                  <c:v>-0.8</c:v>
                </c:pt>
                <c:pt idx="33">
                  <c:v>-0.8</c:v>
                </c:pt>
                <c:pt idx="34">
                  <c:v>-0.8</c:v>
                </c:pt>
                <c:pt idx="35">
                  <c:v>-0.8</c:v>
                </c:pt>
                <c:pt idx="36">
                  <c:v>-0.8</c:v>
                </c:pt>
                <c:pt idx="37">
                  <c:v>-0.8</c:v>
                </c:pt>
                <c:pt idx="38">
                  <c:v>-0.8</c:v>
                </c:pt>
                <c:pt idx="39">
                  <c:v>-0.8</c:v>
                </c:pt>
                <c:pt idx="40">
                  <c:v>-0.8</c:v>
                </c:pt>
                <c:pt idx="41">
                  <c:v>-0.8</c:v>
                </c:pt>
                <c:pt idx="42">
                  <c:v>-0.8</c:v>
                </c:pt>
                <c:pt idx="43">
                  <c:v>-0.8</c:v>
                </c:pt>
                <c:pt idx="44">
                  <c:v>-0.8</c:v>
                </c:pt>
                <c:pt idx="45">
                  <c:v>-0.8</c:v>
                </c:pt>
                <c:pt idx="46">
                  <c:v>-0.8</c:v>
                </c:pt>
                <c:pt idx="47">
                  <c:v>-0.8</c:v>
                </c:pt>
                <c:pt idx="48">
                  <c:v>-0.8</c:v>
                </c:pt>
                <c:pt idx="49">
                  <c:v>-0.8</c:v>
                </c:pt>
                <c:pt idx="50">
                  <c:v>-0.2</c:v>
                </c:pt>
                <c:pt idx="51">
                  <c:v>-0.2</c:v>
                </c:pt>
                <c:pt idx="52">
                  <c:v>-0.2</c:v>
                </c:pt>
                <c:pt idx="53">
                  <c:v>-0.2</c:v>
                </c:pt>
                <c:pt idx="54">
                  <c:v>-0.2</c:v>
                </c:pt>
                <c:pt idx="55">
                  <c:v>-0.2</c:v>
                </c:pt>
                <c:pt idx="56">
                  <c:v>-0.2</c:v>
                </c:pt>
                <c:pt idx="57">
                  <c:v>-0.2</c:v>
                </c:pt>
                <c:pt idx="58">
                  <c:v>-0.2</c:v>
                </c:pt>
                <c:pt idx="59">
                  <c:v>-0.2</c:v>
                </c:pt>
                <c:pt idx="60">
                  <c:v>-0.2</c:v>
                </c:pt>
                <c:pt idx="61">
                  <c:v>-0.2</c:v>
                </c:pt>
                <c:pt idx="62">
                  <c:v>-0.2</c:v>
                </c:pt>
                <c:pt idx="63">
                  <c:v>-0.2</c:v>
                </c:pt>
                <c:pt idx="64">
                  <c:v>-0.2</c:v>
                </c:pt>
                <c:pt idx="65">
                  <c:v>-0.2</c:v>
                </c:pt>
                <c:pt idx="66">
                  <c:v>-0.2</c:v>
                </c:pt>
                <c:pt idx="67">
                  <c:v>-0.2</c:v>
                </c:pt>
                <c:pt idx="68">
                  <c:v>-0.2</c:v>
                </c:pt>
                <c:pt idx="69">
                  <c:v>-0.2</c:v>
                </c:pt>
                <c:pt idx="70">
                  <c:v>-0.2</c:v>
                </c:pt>
                <c:pt idx="71">
                  <c:v>-0.2</c:v>
                </c:pt>
                <c:pt idx="72">
                  <c:v>-0.2</c:v>
                </c:pt>
                <c:pt idx="73">
                  <c:v>-0.2</c:v>
                </c:pt>
                <c:pt idx="74">
                  <c:v>-0.2</c:v>
                </c:pt>
                <c:pt idx="75">
                  <c:v>-0.8</c:v>
                </c:pt>
                <c:pt idx="76">
                  <c:v>-0.8</c:v>
                </c:pt>
                <c:pt idx="77">
                  <c:v>-0.8</c:v>
                </c:pt>
                <c:pt idx="78">
                  <c:v>-0.8</c:v>
                </c:pt>
                <c:pt idx="79">
                  <c:v>-0.8</c:v>
                </c:pt>
                <c:pt idx="80">
                  <c:v>-0.8</c:v>
                </c:pt>
                <c:pt idx="81">
                  <c:v>-0.8</c:v>
                </c:pt>
                <c:pt idx="82">
                  <c:v>-0.8</c:v>
                </c:pt>
                <c:pt idx="83">
                  <c:v>-0.8</c:v>
                </c:pt>
                <c:pt idx="84">
                  <c:v>-0.8</c:v>
                </c:pt>
                <c:pt idx="85">
                  <c:v>-0.8</c:v>
                </c:pt>
                <c:pt idx="86">
                  <c:v>-0.8</c:v>
                </c:pt>
                <c:pt idx="87">
                  <c:v>-0.8</c:v>
                </c:pt>
                <c:pt idx="88">
                  <c:v>-0.8</c:v>
                </c:pt>
                <c:pt idx="89">
                  <c:v>-0.8</c:v>
                </c:pt>
                <c:pt idx="90">
                  <c:v>-0.8</c:v>
                </c:pt>
                <c:pt idx="91">
                  <c:v>-0.8</c:v>
                </c:pt>
                <c:pt idx="92">
                  <c:v>-0.8</c:v>
                </c:pt>
                <c:pt idx="93">
                  <c:v>-0.8</c:v>
                </c:pt>
                <c:pt idx="94">
                  <c:v>-0.8</c:v>
                </c:pt>
                <c:pt idx="95">
                  <c:v>-0.8</c:v>
                </c:pt>
                <c:pt idx="96">
                  <c:v>-0.8</c:v>
                </c:pt>
                <c:pt idx="97">
                  <c:v>-0.8</c:v>
                </c:pt>
                <c:pt idx="98">
                  <c:v>-0.8</c:v>
                </c:pt>
                <c:pt idx="99">
                  <c:v>-0.8</c:v>
                </c:pt>
              </c:numCache>
            </c:numRef>
          </c:val>
        </c:ser>
        <c:marker val="1"/>
        <c:axId val="55102080"/>
        <c:axId val="55112064"/>
      </c:lineChart>
      <c:catAx>
        <c:axId val="55102080"/>
        <c:scaling>
          <c:orientation val="minMax"/>
        </c:scaling>
        <c:delete val="1"/>
        <c:axPos val="b"/>
        <c:majorTickMark val="none"/>
        <c:tickLblPos val="none"/>
        <c:crossAx val="55112064"/>
        <c:crosses val="autoZero"/>
        <c:auto val="1"/>
        <c:lblAlgn val="ctr"/>
        <c:lblOffset val="100"/>
      </c:catAx>
      <c:valAx>
        <c:axId val="55112064"/>
        <c:scaling>
          <c:orientation val="minMax"/>
        </c:scaling>
        <c:axPos val="l"/>
        <c:majorGridlines/>
        <c:title>
          <c:tx>
            <c:rich>
              <a:bodyPr/>
              <a:lstStyle/>
              <a:p>
                <a:pPr>
                  <a:defRPr/>
                </a:pPr>
                <a:r>
                  <a:rPr lang="en-US" b="0"/>
                  <a:t>Amplitud en V</a:t>
                </a:r>
              </a:p>
            </c:rich>
          </c:tx>
          <c:layout/>
        </c:title>
        <c:numFmt formatCode="General" sourceLinked="1"/>
        <c:majorTickMark val="none"/>
        <c:tickLblPos val="nextTo"/>
        <c:crossAx val="55102080"/>
        <c:crosses val="autoZero"/>
        <c:crossBetween val="between"/>
      </c:valAx>
    </c:plotArea>
    <c:legend>
      <c:legendPos val="r"/>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a:pPr>
            <a:r>
              <a:rPr lang="es-MX" b="0"/>
              <a:t>Comportamiento</a:t>
            </a:r>
            <a:r>
              <a:rPr lang="es-MX" b="0" baseline="0"/>
              <a:t> del fotodiodo con S1 a 25%</a:t>
            </a:r>
            <a:endParaRPr lang="es-MX" b="0"/>
          </a:p>
        </c:rich>
      </c:tx>
      <c:layout/>
    </c:title>
    <c:plotArea>
      <c:layout/>
      <c:lineChart>
        <c:grouping val="standard"/>
        <c:ser>
          <c:idx val="0"/>
          <c:order val="0"/>
          <c:tx>
            <c:v>Impulso</c:v>
          </c:tx>
          <c:marker>
            <c:symbol val="none"/>
          </c:marker>
          <c:val>
            <c:numRef>
              <c:f>Hoja2!$G$1:$G$100</c:f>
              <c:numCache>
                <c:formatCode>General</c:formatCode>
                <c:ptCount val="100"/>
                <c:pt idx="0">
                  <c:v>1.33</c:v>
                </c:pt>
                <c:pt idx="1">
                  <c:v>1.33</c:v>
                </c:pt>
                <c:pt idx="2">
                  <c:v>1.33</c:v>
                </c:pt>
                <c:pt idx="3">
                  <c:v>1.33</c:v>
                </c:pt>
                <c:pt idx="4">
                  <c:v>1.33</c:v>
                </c:pt>
                <c:pt idx="5">
                  <c:v>1.33</c:v>
                </c:pt>
                <c:pt idx="6">
                  <c:v>1.33</c:v>
                </c:pt>
                <c:pt idx="7">
                  <c:v>1.33</c:v>
                </c:pt>
                <c:pt idx="8">
                  <c:v>1.33</c:v>
                </c:pt>
                <c:pt idx="9">
                  <c:v>1.33</c:v>
                </c:pt>
                <c:pt idx="10">
                  <c:v>1.33</c:v>
                </c:pt>
                <c:pt idx="11">
                  <c:v>1.33</c:v>
                </c:pt>
                <c:pt idx="12">
                  <c:v>1.33</c:v>
                </c:pt>
                <c:pt idx="13">
                  <c:v>1.33</c:v>
                </c:pt>
                <c:pt idx="14">
                  <c:v>1.33</c:v>
                </c:pt>
                <c:pt idx="15">
                  <c:v>1.33</c:v>
                </c:pt>
                <c:pt idx="16">
                  <c:v>1.33</c:v>
                </c:pt>
                <c:pt idx="17">
                  <c:v>1.33</c:v>
                </c:pt>
                <c:pt idx="18">
                  <c:v>1.33</c:v>
                </c:pt>
                <c:pt idx="19">
                  <c:v>1.33</c:v>
                </c:pt>
                <c:pt idx="20">
                  <c:v>1.33</c:v>
                </c:pt>
                <c:pt idx="21">
                  <c:v>1.33</c:v>
                </c:pt>
                <c:pt idx="22">
                  <c:v>1.33</c:v>
                </c:pt>
                <c:pt idx="23">
                  <c:v>1.33</c:v>
                </c:pt>
                <c:pt idx="24">
                  <c:v>1.33</c:v>
                </c:pt>
                <c:pt idx="25">
                  <c:v>-2.6</c:v>
                </c:pt>
                <c:pt idx="26">
                  <c:v>-2.6</c:v>
                </c:pt>
                <c:pt idx="27">
                  <c:v>-2.6</c:v>
                </c:pt>
                <c:pt idx="28">
                  <c:v>-2.6</c:v>
                </c:pt>
                <c:pt idx="29">
                  <c:v>-2.6</c:v>
                </c:pt>
                <c:pt idx="30">
                  <c:v>-2.6</c:v>
                </c:pt>
                <c:pt idx="31">
                  <c:v>-2.6</c:v>
                </c:pt>
                <c:pt idx="32">
                  <c:v>-2.6</c:v>
                </c:pt>
                <c:pt idx="33">
                  <c:v>-2.6</c:v>
                </c:pt>
                <c:pt idx="34">
                  <c:v>-2.6</c:v>
                </c:pt>
                <c:pt idx="35">
                  <c:v>-2.6</c:v>
                </c:pt>
                <c:pt idx="36">
                  <c:v>-2.6</c:v>
                </c:pt>
                <c:pt idx="37">
                  <c:v>-2.6</c:v>
                </c:pt>
                <c:pt idx="38">
                  <c:v>-2.6</c:v>
                </c:pt>
                <c:pt idx="39">
                  <c:v>1.33</c:v>
                </c:pt>
                <c:pt idx="40">
                  <c:v>1.33</c:v>
                </c:pt>
                <c:pt idx="41">
                  <c:v>1.33</c:v>
                </c:pt>
                <c:pt idx="42">
                  <c:v>1.33</c:v>
                </c:pt>
                <c:pt idx="43">
                  <c:v>1.33</c:v>
                </c:pt>
                <c:pt idx="44">
                  <c:v>1.33</c:v>
                </c:pt>
                <c:pt idx="45">
                  <c:v>1.33</c:v>
                </c:pt>
                <c:pt idx="46">
                  <c:v>1.33</c:v>
                </c:pt>
                <c:pt idx="47">
                  <c:v>1.33</c:v>
                </c:pt>
                <c:pt idx="48">
                  <c:v>1.33</c:v>
                </c:pt>
                <c:pt idx="49">
                  <c:v>1.33</c:v>
                </c:pt>
                <c:pt idx="50">
                  <c:v>1.33</c:v>
                </c:pt>
                <c:pt idx="51">
                  <c:v>1.33</c:v>
                </c:pt>
                <c:pt idx="52">
                  <c:v>1.33</c:v>
                </c:pt>
                <c:pt idx="53">
                  <c:v>1.33</c:v>
                </c:pt>
                <c:pt idx="54">
                  <c:v>1.33</c:v>
                </c:pt>
                <c:pt idx="55">
                  <c:v>1.33</c:v>
                </c:pt>
                <c:pt idx="56">
                  <c:v>1.33</c:v>
                </c:pt>
                <c:pt idx="57">
                  <c:v>1.33</c:v>
                </c:pt>
                <c:pt idx="58">
                  <c:v>1.33</c:v>
                </c:pt>
                <c:pt idx="59">
                  <c:v>1.33</c:v>
                </c:pt>
                <c:pt idx="60">
                  <c:v>1.33</c:v>
                </c:pt>
                <c:pt idx="61">
                  <c:v>1.33</c:v>
                </c:pt>
                <c:pt idx="62">
                  <c:v>1.33</c:v>
                </c:pt>
                <c:pt idx="63">
                  <c:v>1.33</c:v>
                </c:pt>
                <c:pt idx="64">
                  <c:v>-2.6</c:v>
                </c:pt>
                <c:pt idx="65">
                  <c:v>-2.6</c:v>
                </c:pt>
                <c:pt idx="66">
                  <c:v>-2.6</c:v>
                </c:pt>
                <c:pt idx="67">
                  <c:v>-2.6</c:v>
                </c:pt>
                <c:pt idx="68">
                  <c:v>-2.6</c:v>
                </c:pt>
                <c:pt idx="69">
                  <c:v>-2.6</c:v>
                </c:pt>
                <c:pt idx="70">
                  <c:v>-2.6</c:v>
                </c:pt>
                <c:pt idx="71">
                  <c:v>-2.6</c:v>
                </c:pt>
                <c:pt idx="72">
                  <c:v>-2.6</c:v>
                </c:pt>
                <c:pt idx="73">
                  <c:v>-2.6</c:v>
                </c:pt>
                <c:pt idx="74">
                  <c:v>-2.6</c:v>
                </c:pt>
                <c:pt idx="75">
                  <c:v>-2.6</c:v>
                </c:pt>
                <c:pt idx="76">
                  <c:v>-2.6</c:v>
                </c:pt>
                <c:pt idx="77">
                  <c:v>-2.6</c:v>
                </c:pt>
                <c:pt idx="78">
                  <c:v>1.33</c:v>
                </c:pt>
                <c:pt idx="79">
                  <c:v>1.33</c:v>
                </c:pt>
                <c:pt idx="80">
                  <c:v>1.33</c:v>
                </c:pt>
                <c:pt idx="81">
                  <c:v>1.33</c:v>
                </c:pt>
                <c:pt idx="82">
                  <c:v>1.33</c:v>
                </c:pt>
                <c:pt idx="83">
                  <c:v>1.33</c:v>
                </c:pt>
                <c:pt idx="84">
                  <c:v>1.33</c:v>
                </c:pt>
                <c:pt idx="85">
                  <c:v>1.33</c:v>
                </c:pt>
                <c:pt idx="86">
                  <c:v>1.33</c:v>
                </c:pt>
                <c:pt idx="87">
                  <c:v>1.33</c:v>
                </c:pt>
                <c:pt idx="88">
                  <c:v>1.33</c:v>
                </c:pt>
                <c:pt idx="89">
                  <c:v>1.33</c:v>
                </c:pt>
                <c:pt idx="90">
                  <c:v>1.33</c:v>
                </c:pt>
                <c:pt idx="91">
                  <c:v>1.33</c:v>
                </c:pt>
                <c:pt idx="92">
                  <c:v>1.33</c:v>
                </c:pt>
                <c:pt idx="93">
                  <c:v>1.33</c:v>
                </c:pt>
                <c:pt idx="94">
                  <c:v>1.33</c:v>
                </c:pt>
                <c:pt idx="95">
                  <c:v>1.33</c:v>
                </c:pt>
                <c:pt idx="96">
                  <c:v>1.33</c:v>
                </c:pt>
                <c:pt idx="97">
                  <c:v>1.33</c:v>
                </c:pt>
                <c:pt idx="98">
                  <c:v>1.33</c:v>
                </c:pt>
                <c:pt idx="99">
                  <c:v>1.33</c:v>
                </c:pt>
              </c:numCache>
            </c:numRef>
          </c:val>
        </c:ser>
        <c:ser>
          <c:idx val="1"/>
          <c:order val="1"/>
          <c:tx>
            <c:v>Fotodiodo</c:v>
          </c:tx>
          <c:marker>
            <c:symbol val="none"/>
          </c:marker>
          <c:val>
            <c:numRef>
              <c:f>Hoja2!$H$1:$H$100</c:f>
              <c:numCache>
                <c:formatCode>General</c:formatCode>
                <c:ptCount val="100"/>
                <c:pt idx="0">
                  <c:v>-0.5</c:v>
                </c:pt>
                <c:pt idx="1">
                  <c:v>-0.5</c:v>
                </c:pt>
                <c:pt idx="2">
                  <c:v>-0.5</c:v>
                </c:pt>
                <c:pt idx="3">
                  <c:v>-0.5</c:v>
                </c:pt>
                <c:pt idx="4">
                  <c:v>-0.5</c:v>
                </c:pt>
                <c:pt idx="5">
                  <c:v>-0.5</c:v>
                </c:pt>
                <c:pt idx="6">
                  <c:v>-0.5</c:v>
                </c:pt>
                <c:pt idx="7">
                  <c:v>-0.5</c:v>
                </c:pt>
                <c:pt idx="8">
                  <c:v>-0.5</c:v>
                </c:pt>
                <c:pt idx="9">
                  <c:v>-0.5</c:v>
                </c:pt>
                <c:pt idx="10">
                  <c:v>-0.5</c:v>
                </c:pt>
                <c:pt idx="11">
                  <c:v>-0.5</c:v>
                </c:pt>
                <c:pt idx="12">
                  <c:v>-0.5</c:v>
                </c:pt>
                <c:pt idx="13">
                  <c:v>-0.5</c:v>
                </c:pt>
                <c:pt idx="14">
                  <c:v>-0.5</c:v>
                </c:pt>
                <c:pt idx="15">
                  <c:v>-0.5</c:v>
                </c:pt>
                <c:pt idx="16">
                  <c:v>-0.5</c:v>
                </c:pt>
                <c:pt idx="17">
                  <c:v>-0.5</c:v>
                </c:pt>
                <c:pt idx="18">
                  <c:v>-0.5</c:v>
                </c:pt>
                <c:pt idx="19">
                  <c:v>-0.5</c:v>
                </c:pt>
                <c:pt idx="20">
                  <c:v>-0.5</c:v>
                </c:pt>
                <c:pt idx="21">
                  <c:v>-0.5</c:v>
                </c:pt>
                <c:pt idx="22">
                  <c:v>-0.5</c:v>
                </c:pt>
                <c:pt idx="23">
                  <c:v>-0.5</c:v>
                </c:pt>
                <c:pt idx="24">
                  <c:v>-0.5</c:v>
                </c:pt>
                <c:pt idx="25">
                  <c:v>-1</c:v>
                </c:pt>
                <c:pt idx="26">
                  <c:v>-1</c:v>
                </c:pt>
                <c:pt idx="27">
                  <c:v>-1</c:v>
                </c:pt>
                <c:pt idx="28">
                  <c:v>-1</c:v>
                </c:pt>
                <c:pt idx="29">
                  <c:v>-1</c:v>
                </c:pt>
                <c:pt idx="30">
                  <c:v>-1</c:v>
                </c:pt>
                <c:pt idx="31">
                  <c:v>-1</c:v>
                </c:pt>
                <c:pt idx="32">
                  <c:v>-1</c:v>
                </c:pt>
                <c:pt idx="33">
                  <c:v>-1</c:v>
                </c:pt>
                <c:pt idx="34">
                  <c:v>-1</c:v>
                </c:pt>
                <c:pt idx="35">
                  <c:v>-1</c:v>
                </c:pt>
                <c:pt idx="36">
                  <c:v>-1</c:v>
                </c:pt>
                <c:pt idx="37">
                  <c:v>-1</c:v>
                </c:pt>
                <c:pt idx="38">
                  <c:v>-1</c:v>
                </c:pt>
                <c:pt idx="39">
                  <c:v>-0.5</c:v>
                </c:pt>
                <c:pt idx="40">
                  <c:v>-0.5</c:v>
                </c:pt>
                <c:pt idx="41">
                  <c:v>-0.5</c:v>
                </c:pt>
                <c:pt idx="42">
                  <c:v>-0.5</c:v>
                </c:pt>
                <c:pt idx="43">
                  <c:v>-0.5</c:v>
                </c:pt>
                <c:pt idx="44">
                  <c:v>-0.5</c:v>
                </c:pt>
                <c:pt idx="45">
                  <c:v>-0.5</c:v>
                </c:pt>
                <c:pt idx="46">
                  <c:v>-0.5</c:v>
                </c:pt>
                <c:pt idx="47">
                  <c:v>-0.5</c:v>
                </c:pt>
                <c:pt idx="48">
                  <c:v>-0.5</c:v>
                </c:pt>
                <c:pt idx="49">
                  <c:v>-0.5</c:v>
                </c:pt>
                <c:pt idx="50">
                  <c:v>-0.5</c:v>
                </c:pt>
                <c:pt idx="51">
                  <c:v>-0.5</c:v>
                </c:pt>
                <c:pt idx="52">
                  <c:v>-0.5</c:v>
                </c:pt>
                <c:pt idx="53">
                  <c:v>-0.5</c:v>
                </c:pt>
                <c:pt idx="54">
                  <c:v>-0.5</c:v>
                </c:pt>
                <c:pt idx="55">
                  <c:v>-0.5</c:v>
                </c:pt>
                <c:pt idx="56">
                  <c:v>-0.5</c:v>
                </c:pt>
                <c:pt idx="57">
                  <c:v>-0.5</c:v>
                </c:pt>
                <c:pt idx="58">
                  <c:v>-0.5</c:v>
                </c:pt>
                <c:pt idx="59">
                  <c:v>-0.5</c:v>
                </c:pt>
                <c:pt idx="60">
                  <c:v>-0.5</c:v>
                </c:pt>
                <c:pt idx="61">
                  <c:v>-0.5</c:v>
                </c:pt>
                <c:pt idx="62">
                  <c:v>-0.5</c:v>
                </c:pt>
                <c:pt idx="63">
                  <c:v>-0.5</c:v>
                </c:pt>
                <c:pt idx="64">
                  <c:v>-1</c:v>
                </c:pt>
                <c:pt idx="65">
                  <c:v>-1</c:v>
                </c:pt>
                <c:pt idx="66">
                  <c:v>-1</c:v>
                </c:pt>
                <c:pt idx="67">
                  <c:v>-1</c:v>
                </c:pt>
                <c:pt idx="68">
                  <c:v>-1</c:v>
                </c:pt>
                <c:pt idx="69">
                  <c:v>-1</c:v>
                </c:pt>
                <c:pt idx="70">
                  <c:v>-1</c:v>
                </c:pt>
                <c:pt idx="71">
                  <c:v>-1</c:v>
                </c:pt>
                <c:pt idx="72">
                  <c:v>-1</c:v>
                </c:pt>
                <c:pt idx="73">
                  <c:v>-1</c:v>
                </c:pt>
                <c:pt idx="74">
                  <c:v>-1</c:v>
                </c:pt>
                <c:pt idx="75">
                  <c:v>-1</c:v>
                </c:pt>
                <c:pt idx="76">
                  <c:v>-1</c:v>
                </c:pt>
                <c:pt idx="77">
                  <c:v>-1</c:v>
                </c:pt>
                <c:pt idx="78">
                  <c:v>-0.5</c:v>
                </c:pt>
                <c:pt idx="79">
                  <c:v>-0.5</c:v>
                </c:pt>
                <c:pt idx="80">
                  <c:v>-0.5</c:v>
                </c:pt>
                <c:pt idx="81">
                  <c:v>-0.5</c:v>
                </c:pt>
                <c:pt idx="82">
                  <c:v>-0.5</c:v>
                </c:pt>
                <c:pt idx="83">
                  <c:v>-0.5</c:v>
                </c:pt>
                <c:pt idx="84">
                  <c:v>-0.5</c:v>
                </c:pt>
                <c:pt idx="85">
                  <c:v>-0.5</c:v>
                </c:pt>
                <c:pt idx="86">
                  <c:v>-0.5</c:v>
                </c:pt>
                <c:pt idx="87">
                  <c:v>-0.5</c:v>
                </c:pt>
                <c:pt idx="88">
                  <c:v>-0.5</c:v>
                </c:pt>
                <c:pt idx="89">
                  <c:v>-0.5</c:v>
                </c:pt>
                <c:pt idx="90">
                  <c:v>-0.5</c:v>
                </c:pt>
                <c:pt idx="91">
                  <c:v>-0.5</c:v>
                </c:pt>
                <c:pt idx="92">
                  <c:v>-0.5</c:v>
                </c:pt>
                <c:pt idx="93">
                  <c:v>-0.5</c:v>
                </c:pt>
                <c:pt idx="94">
                  <c:v>-0.5</c:v>
                </c:pt>
                <c:pt idx="95">
                  <c:v>-0.5</c:v>
                </c:pt>
                <c:pt idx="96">
                  <c:v>-0.5</c:v>
                </c:pt>
                <c:pt idx="97">
                  <c:v>-0.5</c:v>
                </c:pt>
                <c:pt idx="98">
                  <c:v>-0.5</c:v>
                </c:pt>
                <c:pt idx="99">
                  <c:v>-0.5</c:v>
                </c:pt>
              </c:numCache>
            </c:numRef>
          </c:val>
        </c:ser>
        <c:marker val="1"/>
        <c:axId val="55202944"/>
        <c:axId val="55204480"/>
      </c:lineChart>
      <c:catAx>
        <c:axId val="55202944"/>
        <c:scaling>
          <c:orientation val="minMax"/>
        </c:scaling>
        <c:delete val="1"/>
        <c:axPos val="b"/>
        <c:majorTickMark val="none"/>
        <c:tickLblPos val="none"/>
        <c:crossAx val="55204480"/>
        <c:crosses val="autoZero"/>
        <c:auto val="1"/>
        <c:lblAlgn val="ctr"/>
        <c:lblOffset val="100"/>
      </c:catAx>
      <c:valAx>
        <c:axId val="55204480"/>
        <c:scaling>
          <c:orientation val="minMax"/>
        </c:scaling>
        <c:axPos val="l"/>
        <c:majorGridlines/>
        <c:title>
          <c:tx>
            <c:rich>
              <a:bodyPr/>
              <a:lstStyle/>
              <a:p>
                <a:pPr>
                  <a:defRPr/>
                </a:pPr>
                <a:r>
                  <a:rPr lang="es-MX" b="0"/>
                  <a:t>Amplitud</a:t>
                </a:r>
                <a:r>
                  <a:rPr lang="es-MX" b="0" baseline="0"/>
                  <a:t> en V</a:t>
                </a:r>
                <a:endParaRPr lang="es-MX" b="0"/>
              </a:p>
            </c:rich>
          </c:tx>
          <c:layout/>
        </c:title>
        <c:numFmt formatCode="General" sourceLinked="1"/>
        <c:majorTickMark val="none"/>
        <c:tickLblPos val="nextTo"/>
        <c:crossAx val="55202944"/>
        <c:crosses val="autoZero"/>
        <c:crossBetween val="between"/>
      </c:valAx>
    </c:plotArea>
    <c:legend>
      <c:legendPos val="r"/>
      <c:layout/>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a:pPr>
            <a:r>
              <a:rPr lang="es-MX" b="0"/>
              <a:t>Comportamiento</a:t>
            </a:r>
            <a:r>
              <a:rPr lang="es-MX" b="0" baseline="0"/>
              <a:t> del fotodiodo con S1 10% </a:t>
            </a:r>
            <a:endParaRPr lang="es-MX" b="0"/>
          </a:p>
        </c:rich>
      </c:tx>
      <c:layout/>
    </c:title>
    <c:plotArea>
      <c:layout/>
      <c:lineChart>
        <c:grouping val="standard"/>
        <c:ser>
          <c:idx val="0"/>
          <c:order val="0"/>
          <c:tx>
            <c:v>impulsos</c:v>
          </c:tx>
          <c:marker>
            <c:symbol val="none"/>
          </c:marker>
          <c:val>
            <c:numRef>
              <c:f>Hoja2!$K$1:$K$100</c:f>
              <c:numCache>
                <c:formatCode>General</c:formatCode>
                <c:ptCount val="100"/>
                <c:pt idx="0">
                  <c:v>1</c:v>
                </c:pt>
                <c:pt idx="1">
                  <c:v>1.02</c:v>
                </c:pt>
                <c:pt idx="2">
                  <c:v>1.04</c:v>
                </c:pt>
                <c:pt idx="3">
                  <c:v>1.06</c:v>
                </c:pt>
                <c:pt idx="4">
                  <c:v>1.08</c:v>
                </c:pt>
                <c:pt idx="5">
                  <c:v>1.1000000000000001</c:v>
                </c:pt>
                <c:pt idx="6">
                  <c:v>1.1200000000000001</c:v>
                </c:pt>
                <c:pt idx="7">
                  <c:v>1.1399999999999979</c:v>
                </c:pt>
                <c:pt idx="8">
                  <c:v>1.1599999999999981</c:v>
                </c:pt>
                <c:pt idx="9">
                  <c:v>1.1800000000000017</c:v>
                </c:pt>
                <c:pt idx="10">
                  <c:v>1.2</c:v>
                </c:pt>
                <c:pt idx="11">
                  <c:v>1.22</c:v>
                </c:pt>
                <c:pt idx="12">
                  <c:v>1.24</c:v>
                </c:pt>
                <c:pt idx="13">
                  <c:v>1.26</c:v>
                </c:pt>
                <c:pt idx="14">
                  <c:v>1.28</c:v>
                </c:pt>
                <c:pt idx="15">
                  <c:v>1.3</c:v>
                </c:pt>
                <c:pt idx="16">
                  <c:v>1.32</c:v>
                </c:pt>
                <c:pt idx="17">
                  <c:v>1.34</c:v>
                </c:pt>
                <c:pt idx="24">
                  <c:v>-2.6</c:v>
                </c:pt>
                <c:pt idx="25">
                  <c:v>-2.6</c:v>
                </c:pt>
                <c:pt idx="26">
                  <c:v>-2.6</c:v>
                </c:pt>
                <c:pt idx="27">
                  <c:v>-2.6</c:v>
                </c:pt>
                <c:pt idx="28">
                  <c:v>-2.6</c:v>
                </c:pt>
                <c:pt idx="29">
                  <c:v>-2.6</c:v>
                </c:pt>
                <c:pt idx="36">
                  <c:v>1</c:v>
                </c:pt>
                <c:pt idx="37">
                  <c:v>1.02</c:v>
                </c:pt>
                <c:pt idx="38">
                  <c:v>1.04</c:v>
                </c:pt>
                <c:pt idx="39">
                  <c:v>1.06</c:v>
                </c:pt>
                <c:pt idx="40">
                  <c:v>1.08</c:v>
                </c:pt>
                <c:pt idx="41">
                  <c:v>1.1000000000000001</c:v>
                </c:pt>
                <c:pt idx="42">
                  <c:v>1.1200000000000001</c:v>
                </c:pt>
                <c:pt idx="43">
                  <c:v>1.1399999999999979</c:v>
                </c:pt>
                <c:pt idx="44">
                  <c:v>1.1599999999999981</c:v>
                </c:pt>
                <c:pt idx="45">
                  <c:v>1.1800000000000017</c:v>
                </c:pt>
                <c:pt idx="46">
                  <c:v>1.2</c:v>
                </c:pt>
                <c:pt idx="47">
                  <c:v>1.22</c:v>
                </c:pt>
                <c:pt idx="48">
                  <c:v>1.24</c:v>
                </c:pt>
                <c:pt idx="49">
                  <c:v>1.26</c:v>
                </c:pt>
                <c:pt idx="50">
                  <c:v>1.28</c:v>
                </c:pt>
                <c:pt idx="51">
                  <c:v>1.3</c:v>
                </c:pt>
                <c:pt idx="52">
                  <c:v>1.32</c:v>
                </c:pt>
                <c:pt idx="53">
                  <c:v>1.34</c:v>
                </c:pt>
                <c:pt idx="60">
                  <c:v>-2.6</c:v>
                </c:pt>
                <c:pt idx="61">
                  <c:v>-2.6</c:v>
                </c:pt>
                <c:pt idx="62">
                  <c:v>-2.6</c:v>
                </c:pt>
                <c:pt idx="63">
                  <c:v>-2.6</c:v>
                </c:pt>
                <c:pt idx="64">
                  <c:v>-2.6</c:v>
                </c:pt>
                <c:pt idx="65">
                  <c:v>-2.6</c:v>
                </c:pt>
                <c:pt idx="72">
                  <c:v>1</c:v>
                </c:pt>
                <c:pt idx="73">
                  <c:v>1.02</c:v>
                </c:pt>
                <c:pt idx="74">
                  <c:v>1.04</c:v>
                </c:pt>
                <c:pt idx="75">
                  <c:v>1.06</c:v>
                </c:pt>
                <c:pt idx="76">
                  <c:v>1.08</c:v>
                </c:pt>
                <c:pt idx="77">
                  <c:v>1.1000000000000001</c:v>
                </c:pt>
                <c:pt idx="78">
                  <c:v>1.1200000000000001</c:v>
                </c:pt>
                <c:pt idx="79">
                  <c:v>1.1399999999999979</c:v>
                </c:pt>
                <c:pt idx="80">
                  <c:v>1.1599999999999981</c:v>
                </c:pt>
                <c:pt idx="81">
                  <c:v>1.1800000000000017</c:v>
                </c:pt>
                <c:pt idx="82">
                  <c:v>1.2</c:v>
                </c:pt>
                <c:pt idx="83">
                  <c:v>1.22</c:v>
                </c:pt>
                <c:pt idx="84">
                  <c:v>1.24</c:v>
                </c:pt>
                <c:pt idx="85">
                  <c:v>1.26</c:v>
                </c:pt>
                <c:pt idx="86">
                  <c:v>1.28</c:v>
                </c:pt>
                <c:pt idx="87">
                  <c:v>1.3</c:v>
                </c:pt>
                <c:pt idx="88">
                  <c:v>1.32</c:v>
                </c:pt>
                <c:pt idx="89">
                  <c:v>1.34</c:v>
                </c:pt>
                <c:pt idx="96">
                  <c:v>-2.6</c:v>
                </c:pt>
                <c:pt idx="97">
                  <c:v>-2.6</c:v>
                </c:pt>
                <c:pt idx="98">
                  <c:v>-2.6</c:v>
                </c:pt>
                <c:pt idx="99">
                  <c:v>-2.6</c:v>
                </c:pt>
              </c:numCache>
            </c:numRef>
          </c:val>
        </c:ser>
        <c:ser>
          <c:idx val="1"/>
          <c:order val="1"/>
          <c:tx>
            <c:v>fotodiodo</c:v>
          </c:tx>
          <c:marker>
            <c:symbol val="none"/>
          </c:marker>
          <c:val>
            <c:numRef>
              <c:f>Hoja2!$L$1:$L$100</c:f>
              <c:numCache>
                <c:formatCode>General</c:formatCode>
                <c:ptCount val="100"/>
                <c:pt idx="6">
                  <c:v>-1</c:v>
                </c:pt>
                <c:pt idx="7">
                  <c:v>-1</c:v>
                </c:pt>
                <c:pt idx="8">
                  <c:v>-1</c:v>
                </c:pt>
                <c:pt idx="9">
                  <c:v>-1</c:v>
                </c:pt>
                <c:pt idx="10">
                  <c:v>-1</c:v>
                </c:pt>
                <c:pt idx="11">
                  <c:v>-1</c:v>
                </c:pt>
                <c:pt idx="18">
                  <c:v>-0.2</c:v>
                </c:pt>
                <c:pt idx="19">
                  <c:v>-0.2</c:v>
                </c:pt>
                <c:pt idx="20">
                  <c:v>-0.2</c:v>
                </c:pt>
                <c:pt idx="21">
                  <c:v>-0.2</c:v>
                </c:pt>
                <c:pt idx="22">
                  <c:v>-0.2</c:v>
                </c:pt>
                <c:pt idx="23">
                  <c:v>-0.2</c:v>
                </c:pt>
                <c:pt idx="24">
                  <c:v>-0.2</c:v>
                </c:pt>
                <c:pt idx="25">
                  <c:v>-0.2</c:v>
                </c:pt>
                <c:pt idx="26">
                  <c:v>-0.2</c:v>
                </c:pt>
                <c:pt idx="27">
                  <c:v>-0.2</c:v>
                </c:pt>
                <c:pt idx="28">
                  <c:v>-0.2</c:v>
                </c:pt>
                <c:pt idx="29">
                  <c:v>-0.2</c:v>
                </c:pt>
                <c:pt idx="30">
                  <c:v>-0.2</c:v>
                </c:pt>
                <c:pt idx="31">
                  <c:v>-0.2</c:v>
                </c:pt>
                <c:pt idx="32">
                  <c:v>-0.2</c:v>
                </c:pt>
                <c:pt idx="33">
                  <c:v>-0.2</c:v>
                </c:pt>
                <c:pt idx="34">
                  <c:v>-0.2</c:v>
                </c:pt>
                <c:pt idx="35">
                  <c:v>-0.2</c:v>
                </c:pt>
                <c:pt idx="42">
                  <c:v>-1</c:v>
                </c:pt>
                <c:pt idx="43">
                  <c:v>-1</c:v>
                </c:pt>
                <c:pt idx="44">
                  <c:v>-1</c:v>
                </c:pt>
                <c:pt idx="45">
                  <c:v>-1</c:v>
                </c:pt>
                <c:pt idx="46">
                  <c:v>-1</c:v>
                </c:pt>
                <c:pt idx="47">
                  <c:v>-1</c:v>
                </c:pt>
                <c:pt idx="54">
                  <c:v>-0.2</c:v>
                </c:pt>
                <c:pt idx="55">
                  <c:v>-0.2</c:v>
                </c:pt>
                <c:pt idx="56">
                  <c:v>-0.2</c:v>
                </c:pt>
                <c:pt idx="57">
                  <c:v>-0.2</c:v>
                </c:pt>
                <c:pt idx="58">
                  <c:v>-0.2</c:v>
                </c:pt>
                <c:pt idx="59">
                  <c:v>-0.2</c:v>
                </c:pt>
                <c:pt idx="60">
                  <c:v>-0.2</c:v>
                </c:pt>
                <c:pt idx="61">
                  <c:v>-0.2</c:v>
                </c:pt>
                <c:pt idx="62">
                  <c:v>-0.2</c:v>
                </c:pt>
                <c:pt idx="63">
                  <c:v>-0.2</c:v>
                </c:pt>
                <c:pt idx="64">
                  <c:v>-0.2</c:v>
                </c:pt>
                <c:pt idx="65">
                  <c:v>-0.2</c:v>
                </c:pt>
                <c:pt idx="66">
                  <c:v>-0.2</c:v>
                </c:pt>
                <c:pt idx="67">
                  <c:v>-0.2</c:v>
                </c:pt>
                <c:pt idx="68">
                  <c:v>-0.2</c:v>
                </c:pt>
                <c:pt idx="69">
                  <c:v>-0.2</c:v>
                </c:pt>
                <c:pt idx="70">
                  <c:v>-0.2</c:v>
                </c:pt>
                <c:pt idx="71">
                  <c:v>-0.2</c:v>
                </c:pt>
                <c:pt idx="78">
                  <c:v>-1</c:v>
                </c:pt>
                <c:pt idx="79">
                  <c:v>-1</c:v>
                </c:pt>
                <c:pt idx="80">
                  <c:v>-1</c:v>
                </c:pt>
                <c:pt idx="81">
                  <c:v>-1</c:v>
                </c:pt>
                <c:pt idx="82">
                  <c:v>-1</c:v>
                </c:pt>
                <c:pt idx="83">
                  <c:v>-1</c:v>
                </c:pt>
                <c:pt idx="90">
                  <c:v>-0.2</c:v>
                </c:pt>
                <c:pt idx="91">
                  <c:v>-0.2</c:v>
                </c:pt>
                <c:pt idx="92">
                  <c:v>-0.2</c:v>
                </c:pt>
                <c:pt idx="93">
                  <c:v>-0.2</c:v>
                </c:pt>
                <c:pt idx="94">
                  <c:v>-0.2</c:v>
                </c:pt>
                <c:pt idx="95">
                  <c:v>-0.2</c:v>
                </c:pt>
                <c:pt idx="96">
                  <c:v>-0.2</c:v>
                </c:pt>
                <c:pt idx="97">
                  <c:v>-0.2</c:v>
                </c:pt>
                <c:pt idx="98">
                  <c:v>-0.2</c:v>
                </c:pt>
                <c:pt idx="99">
                  <c:v>-0.2</c:v>
                </c:pt>
              </c:numCache>
            </c:numRef>
          </c:val>
        </c:ser>
        <c:marker val="1"/>
        <c:axId val="55225728"/>
        <c:axId val="55231616"/>
      </c:lineChart>
      <c:catAx>
        <c:axId val="55225728"/>
        <c:scaling>
          <c:orientation val="minMax"/>
        </c:scaling>
        <c:delete val="1"/>
        <c:axPos val="b"/>
        <c:majorTickMark val="none"/>
        <c:tickLblPos val="none"/>
        <c:crossAx val="55231616"/>
        <c:crosses val="autoZero"/>
        <c:auto val="1"/>
        <c:lblAlgn val="ctr"/>
        <c:lblOffset val="100"/>
      </c:catAx>
      <c:valAx>
        <c:axId val="55231616"/>
        <c:scaling>
          <c:orientation val="minMax"/>
        </c:scaling>
        <c:axPos val="l"/>
        <c:majorGridlines/>
        <c:title>
          <c:tx>
            <c:rich>
              <a:bodyPr/>
              <a:lstStyle/>
              <a:p>
                <a:pPr>
                  <a:defRPr/>
                </a:pPr>
                <a:r>
                  <a:rPr lang="es-MX" b="0"/>
                  <a:t>Amplitud</a:t>
                </a:r>
                <a:r>
                  <a:rPr lang="es-MX" b="0" baseline="0"/>
                  <a:t> en V</a:t>
                </a:r>
                <a:endParaRPr lang="es-MX" b="0"/>
              </a:p>
            </c:rich>
          </c:tx>
          <c:layout/>
        </c:title>
        <c:numFmt formatCode="General" sourceLinked="1"/>
        <c:majorTickMark val="none"/>
        <c:tickLblPos val="nextTo"/>
        <c:crossAx val="55225728"/>
        <c:crosses val="autoZero"/>
        <c:crossBetween val="between"/>
      </c:valAx>
    </c:plotArea>
    <c:legend>
      <c:legendPos val="r"/>
      <c:layout/>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a:pPr>
            <a:r>
              <a:rPr lang="es-MX" b="0"/>
              <a:t>señal sinusoidal en</a:t>
            </a:r>
            <a:r>
              <a:rPr lang="es-MX" b="0" baseline="0"/>
              <a:t> fibra óptica</a:t>
            </a:r>
            <a:endParaRPr lang="es-MX" b="0"/>
          </a:p>
        </c:rich>
      </c:tx>
    </c:title>
    <c:plotArea>
      <c:layout/>
      <c:lineChart>
        <c:grouping val="standard"/>
        <c:ser>
          <c:idx val="0"/>
          <c:order val="0"/>
          <c:tx>
            <c:v>In</c:v>
          </c:tx>
          <c:marker>
            <c:symbol val="none"/>
          </c:marker>
          <c:val>
            <c:numRef>
              <c:f>Hoja1!$E$2:$E$84</c:f>
              <c:numCache>
                <c:formatCode>General</c:formatCode>
                <c:ptCount val="83"/>
                <c:pt idx="0">
                  <c:v>0</c:v>
                </c:pt>
                <c:pt idx="1">
                  <c:v>15.635581227524796</c:v>
                </c:pt>
                <c:pt idx="2">
                  <c:v>30.505863644344327</c:v>
                </c:pt>
                <c:pt idx="3">
                  <c:v>44.663426266087889</c:v>
                </c:pt>
                <c:pt idx="4">
                  <c:v>57.777500711693108</c:v>
                </c:pt>
                <c:pt idx="5">
                  <c:v>69.541698000980716</c:v>
                </c:pt>
                <c:pt idx="6">
                  <c:v>79.761659681397845</c:v>
                </c:pt>
                <c:pt idx="7">
                  <c:v>88.049471091173316</c:v>
                </c:pt>
                <c:pt idx="8">
                  <c:v>94.264785588998365</c:v>
                </c:pt>
                <c:pt idx="9">
                  <c:v>98.261307916719048</c:v>
                </c:pt>
                <c:pt idx="10">
                  <c:v>99.944968455516815</c:v>
                </c:pt>
                <c:pt idx="11">
                  <c:v>99.27613742426729</c:v>
                </c:pt>
                <c:pt idx="12">
                  <c:v>96.270557680136164</c:v>
                </c:pt>
                <c:pt idx="13">
                  <c:v>90.99897416526936</c:v>
                </c:pt>
                <c:pt idx="14">
                  <c:v>83.58546872161611</c:v>
                </c:pt>
                <c:pt idx="15">
                  <c:v>74.204539468793797</c:v>
                </c:pt>
                <c:pt idx="16">
                  <c:v>63.076993490216019</c:v>
                </c:pt>
                <c:pt idx="17">
                  <c:v>50.464749504897142</c:v>
                </c:pt>
                <c:pt idx="18">
                  <c:v>36.664672858971215</c:v>
                </c:pt>
                <c:pt idx="19">
                  <c:v>22.001587948075212</c:v>
                </c:pt>
                <c:pt idx="20">
                  <c:v>6.8206325432930548</c:v>
                </c:pt>
                <c:pt idx="21">
                  <c:v>-8.5208660164716754</c:v>
                </c:pt>
                <c:pt idx="22">
                  <c:v>-23.661801548571159</c:v>
                </c:pt>
                <c:pt idx="23">
                  <c:v>-38.245788696622476</c:v>
                </c:pt>
                <c:pt idx="24">
                  <c:v>-51.929551482317294</c:v>
                </c:pt>
                <c:pt idx="25">
                  <c:v>-64.391003290418027</c:v>
                </c:pt>
                <c:pt idx="26">
                  <c:v>-75.336828101297542</c:v>
                </c:pt>
                <c:pt idx="27">
                  <c:v>-84.509384524971779</c:v>
                </c:pt>
                <c:pt idx="28">
                  <c:v>-91.692770130373148</c:v>
                </c:pt>
                <c:pt idx="29">
                  <c:v>-96.717903328482024</c:v>
                </c:pt>
                <c:pt idx="30">
                  <c:v>-99.466503192607433</c:v>
                </c:pt>
                <c:pt idx="31">
                  <c:v>-99.873873539342739</c:v>
                </c:pt>
                <c:pt idx="32">
                  <c:v>-97.930425738851028</c:v>
                </c:pt>
                <c:pt idx="33">
                  <c:v>-93.681904410777832</c:v>
                </c:pt>
                <c:pt idx="34">
                  <c:v>-87.228310693388579</c:v>
                </c:pt>
                <c:pt idx="35">
                  <c:v>-78.721548429881679</c:v>
                </c:pt>
                <c:pt idx="36">
                  <c:v>-68.361848675631279</c:v>
                </c:pt>
                <c:pt idx="37">
                  <c:v>-56.393056685848855</c:v>
                </c:pt>
                <c:pt idx="38">
                  <c:v>-43.096892317919163</c:v>
                </c:pt>
                <c:pt idx="39">
                  <c:v>-28.786318946316076</c:v>
                </c:pt>
                <c:pt idx="40">
                  <c:v>-13.798176971706768</c:v>
                </c:pt>
                <c:pt idx="41">
                  <c:v>0</c:v>
                </c:pt>
                <c:pt idx="42">
                  <c:v>16.619863054458374</c:v>
                </c:pt>
                <c:pt idx="43">
                  <c:v>31.502590004089246</c:v>
                </c:pt>
                <c:pt idx="44">
                  <c:v>45.644400023425064</c:v>
                </c:pt>
                <c:pt idx="45">
                  <c:v>58.712688508620246</c:v>
                </c:pt>
                <c:pt idx="46">
                  <c:v>70.400099264918936</c:v>
                </c:pt>
                <c:pt idx="47">
                  <c:v>80.431753290321367</c:v>
                </c:pt>
                <c:pt idx="48">
                  <c:v>88.571713720421272</c:v>
                </c:pt>
                <c:pt idx="49">
                  <c:v>94.628534883803965</c:v>
                </c:pt>
                <c:pt idx="50">
                  <c:v>98.45976495847269</c:v>
                </c:pt>
                <c:pt idx="51">
                  <c:v>99.975296330233519</c:v>
                </c:pt>
                <c:pt idx="52">
                  <c:v>99.139484855173848</c:v>
                </c:pt>
                <c:pt idx="53">
                  <c:v>95.971988182785665</c:v>
                </c:pt>
                <c:pt idx="54">
                  <c:v>90.547303423019727</c:v>
                </c:pt>
                <c:pt idx="55">
                  <c:v>82.993015030978285</c:v>
                </c:pt>
                <c:pt idx="56">
                  <c:v>73.486794117681271</c:v>
                </c:pt>
                <c:pt idx="57">
                  <c:v>62.252219760813176</c:v>
                </c:pt>
                <c:pt idx="58">
                  <c:v>49.553520595054806</c:v>
                </c:pt>
                <c:pt idx="59">
                  <c:v>35.689360355782142</c:v>
                </c:pt>
                <c:pt idx="60">
                  <c:v>20.985813535417808</c:v>
                </c:pt>
                <c:pt idx="61">
                  <c:v>5.7886963596515324</c:v>
                </c:pt>
                <c:pt idx="62">
                  <c:v>-9.5445665468842513</c:v>
                </c:pt>
                <c:pt idx="63">
                  <c:v>-24.653348515629187</c:v>
                </c:pt>
                <c:pt idx="64">
                  <c:v>-39.182302498760393</c:v>
                </c:pt>
                <c:pt idx="65">
                  <c:v>-52.789718561181765</c:v>
                </c:pt>
                <c:pt idx="66">
                  <c:v>-65.155560638023758</c:v>
                </c:pt>
                <c:pt idx="67">
                  <c:v>-75.988993539188499</c:v>
                </c:pt>
                <c:pt idx="68">
                  <c:v>-85.035223171611634</c:v>
                </c:pt>
                <c:pt idx="69">
                  <c:v>-92.081489102281694</c:v>
                </c:pt>
                <c:pt idx="70">
                  <c:v>-96.962068521652355</c:v>
                </c:pt>
                <c:pt idx="71">
                  <c:v>-99.562173917940754</c:v>
                </c:pt>
                <c:pt idx="72">
                  <c:v>-99.820652791986859</c:v>
                </c:pt>
                <c:pt idx="73">
                  <c:v>-97.731425917483548</c:v>
                </c:pt>
                <c:pt idx="74">
                  <c:v>-93.343630319745969</c:v>
                </c:pt>
                <c:pt idx="75">
                  <c:v>-86.760463610296767</c:v>
                </c:pt>
                <c:pt idx="76">
                  <c:v>-78.136756857599892</c:v>
                </c:pt>
                <c:pt idx="77">
                  <c:v>-67.675333078248258</c:v>
                </c:pt>
                <c:pt idx="78">
                  <c:v>-55.62223699403684</c:v>
                </c:pt>
                <c:pt idx="79">
                  <c:v>-42.260948247421339</c:v>
                </c:pt>
                <c:pt idx="80">
                  <c:v>-27.905714176220165</c:v>
                </c:pt>
                <c:pt idx="81">
                  <c:v>-12.894158955482565</c:v>
                </c:pt>
                <c:pt idx="82">
                  <c:v>0</c:v>
                </c:pt>
              </c:numCache>
            </c:numRef>
          </c:val>
        </c:ser>
        <c:ser>
          <c:idx val="2"/>
          <c:order val="1"/>
          <c:tx>
            <c:v>Out</c:v>
          </c:tx>
          <c:spPr>
            <a:ln w="25400" cap="flat" cmpd="sng" algn="ctr">
              <a:solidFill>
                <a:schemeClr val="accent2"/>
              </a:solidFill>
              <a:prstDash val="solid"/>
            </a:ln>
            <a:effectLst/>
          </c:spPr>
          <c:marker>
            <c:symbol val="none"/>
          </c:marker>
          <c:val>
            <c:numRef>
              <c:f>Hoja1!$G$2:$G$84</c:f>
              <c:numCache>
                <c:formatCode>General</c:formatCode>
                <c:ptCount val="83"/>
                <c:pt idx="0">
                  <c:v>0</c:v>
                </c:pt>
                <c:pt idx="1">
                  <c:v>-21.49892418784659</c:v>
                </c:pt>
                <c:pt idx="2">
                  <c:v>-41.945562510973481</c:v>
                </c:pt>
                <c:pt idx="3">
                  <c:v>-61.412211115870853</c:v>
                </c:pt>
                <c:pt idx="4">
                  <c:v>-79.444063478578357</c:v>
                </c:pt>
                <c:pt idx="5">
                  <c:v>-95.619834751348492</c:v>
                </c:pt>
                <c:pt idx="6">
                  <c:v>-109.67228206192132</c:v>
                </c:pt>
                <c:pt idx="7">
                  <c:v>-121.06802275036331</c:v>
                </c:pt>
                <c:pt idx="8">
                  <c:v>-129.61408018487231</c:v>
                </c:pt>
                <c:pt idx="9">
                  <c:v>-135.10929838548881</c:v>
                </c:pt>
                <c:pt idx="10">
                  <c:v>-137.42433162633546</c:v>
                </c:pt>
                <c:pt idx="11">
                  <c:v>-136.50468895836752</c:v>
                </c:pt>
                <c:pt idx="12">
                  <c:v>-132.37201681018752</c:v>
                </c:pt>
                <c:pt idx="13">
                  <c:v>-125.12358947724537</c:v>
                </c:pt>
                <c:pt idx="14">
                  <c:v>-114.93001949222229</c:v>
                </c:pt>
                <c:pt idx="15">
                  <c:v>-102.03124176959143</c:v>
                </c:pt>
                <c:pt idx="16">
                  <c:v>-86.730866049047307</c:v>
                </c:pt>
                <c:pt idx="17">
                  <c:v>-69.389030569233668</c:v>
                </c:pt>
                <c:pt idx="18">
                  <c:v>-50.413925181085304</c:v>
                </c:pt>
                <c:pt idx="19">
                  <c:v>-30.252183428603431</c:v>
                </c:pt>
                <c:pt idx="20">
                  <c:v>-9.3783697470279517</c:v>
                </c:pt>
                <c:pt idx="21">
                  <c:v>11.716190772648551</c:v>
                </c:pt>
                <c:pt idx="22">
                  <c:v>32.534977129285345</c:v>
                </c:pt>
                <c:pt idx="23">
                  <c:v>52.587959457855895</c:v>
                </c:pt>
                <c:pt idx="24">
                  <c:v>71.403133288186325</c:v>
                </c:pt>
                <c:pt idx="25">
                  <c:v>88.537629524324771</c:v>
                </c:pt>
                <c:pt idx="26">
                  <c:v>103.588138639284</c:v>
                </c:pt>
                <c:pt idx="27">
                  <c:v>116.20040372183632</c:v>
                </c:pt>
                <c:pt idx="28">
                  <c:v>126.07755892926336</c:v>
                </c:pt>
                <c:pt idx="29">
                  <c:v>132.987117076663</c:v>
                </c:pt>
                <c:pt idx="30">
                  <c:v>136.76644188983545</c:v>
                </c:pt>
                <c:pt idx="31">
                  <c:v>137.32657611659627</c:v>
                </c:pt>
                <c:pt idx="32">
                  <c:v>134.65433539092021</c:v>
                </c:pt>
                <c:pt idx="33">
                  <c:v>128.8126185648195</c:v>
                </c:pt>
                <c:pt idx="34">
                  <c:v>119.93892720340931</c:v>
                </c:pt>
                <c:pt idx="35">
                  <c:v>108.24212909108758</c:v>
                </c:pt>
                <c:pt idx="36">
                  <c:v>93.997541928993144</c:v>
                </c:pt>
                <c:pt idx="37">
                  <c:v>77.540452943042197</c:v>
                </c:pt>
                <c:pt idx="38">
                  <c:v>59.258226937138886</c:v>
                </c:pt>
                <c:pt idx="39">
                  <c:v>39.581188551184503</c:v>
                </c:pt>
                <c:pt idx="40">
                  <c:v>18.972493336096786</c:v>
                </c:pt>
                <c:pt idx="41">
                  <c:v>0</c:v>
                </c:pt>
                <c:pt idx="42">
                  <c:v>-22.852311699880193</c:v>
                </c:pt>
                <c:pt idx="43">
                  <c:v>-43.316061255622614</c:v>
                </c:pt>
                <c:pt idx="44">
                  <c:v>-62.761050032209461</c:v>
                </c:pt>
                <c:pt idx="45">
                  <c:v>-80.729946699352837</c:v>
                </c:pt>
                <c:pt idx="46">
                  <c:v>-96.800136489263295</c:v>
                </c:pt>
                <c:pt idx="47">
                  <c:v>-110.59366077419189</c:v>
                </c:pt>
                <c:pt idx="48">
                  <c:v>-121.7861063655794</c:v>
                </c:pt>
                <c:pt idx="49">
                  <c:v>-130.11423546523073</c:v>
                </c:pt>
                <c:pt idx="50">
                  <c:v>-135.38217681790059</c:v>
                </c:pt>
                <c:pt idx="51">
                  <c:v>-137.46603245407121</c:v>
                </c:pt>
                <c:pt idx="52">
                  <c:v>-136.31679167586398</c:v>
                </c:pt>
                <c:pt idx="53">
                  <c:v>-131.9614837513306</c:v>
                </c:pt>
                <c:pt idx="54">
                  <c:v>-124.50254220665175</c:v>
                </c:pt>
                <c:pt idx="55">
                  <c:v>-114.11539566759485</c:v>
                </c:pt>
                <c:pt idx="56">
                  <c:v>-101.0443419118122</c:v>
                </c:pt>
                <c:pt idx="57">
                  <c:v>-85.596802171118114</c:v>
                </c:pt>
                <c:pt idx="58">
                  <c:v>-68.136090818200358</c:v>
                </c:pt>
                <c:pt idx="59">
                  <c:v>-49.072870489200454</c:v>
                </c:pt>
                <c:pt idx="60">
                  <c:v>-28.855493611199549</c:v>
                </c:pt>
                <c:pt idx="61">
                  <c:v>-7.9594574945208656</c:v>
                </c:pt>
                <c:pt idx="62">
                  <c:v>13.123779001965818</c:v>
                </c:pt>
                <c:pt idx="63">
                  <c:v>33.898354208990163</c:v>
                </c:pt>
                <c:pt idx="64">
                  <c:v>53.875665935795546</c:v>
                </c:pt>
                <c:pt idx="65">
                  <c:v>72.585863021624789</c:v>
                </c:pt>
                <c:pt idx="66">
                  <c:v>89.588895877282567</c:v>
                </c:pt>
                <c:pt idx="67">
                  <c:v>104.48486611638407</c:v>
                </c:pt>
                <c:pt idx="68">
                  <c:v>116.92343186096601</c:v>
                </c:pt>
                <c:pt idx="69">
                  <c:v>126.6120475156375</c:v>
                </c:pt>
                <c:pt idx="70">
                  <c:v>133.32284421727229</c:v>
                </c:pt>
                <c:pt idx="71">
                  <c:v>136.89798913716854</c:v>
                </c:pt>
                <c:pt idx="72">
                  <c:v>137.25339758898201</c:v>
                </c:pt>
                <c:pt idx="73">
                  <c:v>134.38071063654002</c:v>
                </c:pt>
                <c:pt idx="74">
                  <c:v>128.34749168965081</c:v>
                </c:pt>
                <c:pt idx="75">
                  <c:v>119.29563746415803</c:v>
                </c:pt>
                <c:pt idx="76">
                  <c:v>107.4380406792003</c:v>
                </c:pt>
                <c:pt idx="77">
                  <c:v>93.053582982591294</c:v>
                </c:pt>
                <c:pt idx="78">
                  <c:v>76.480575866800478</c:v>
                </c:pt>
                <c:pt idx="79">
                  <c:v>58.108803840204217</c:v>
                </c:pt>
                <c:pt idx="80">
                  <c:v>38.370356992302781</c:v>
                </c:pt>
                <c:pt idx="81">
                  <c:v>17.729468563788533</c:v>
                </c:pt>
                <c:pt idx="82">
                  <c:v>0</c:v>
                </c:pt>
              </c:numCache>
            </c:numRef>
          </c:val>
        </c:ser>
        <c:marker val="1"/>
        <c:axId val="55143424"/>
        <c:axId val="55169792"/>
      </c:lineChart>
      <c:catAx>
        <c:axId val="55143424"/>
        <c:scaling>
          <c:orientation val="minMax"/>
        </c:scaling>
        <c:delete val="1"/>
        <c:axPos val="b"/>
        <c:majorTickMark val="none"/>
        <c:tickLblPos val="none"/>
        <c:crossAx val="55169792"/>
        <c:crosses val="autoZero"/>
        <c:auto val="1"/>
        <c:lblAlgn val="ctr"/>
        <c:lblOffset val="100"/>
      </c:catAx>
      <c:valAx>
        <c:axId val="55169792"/>
        <c:scaling>
          <c:orientation val="minMax"/>
        </c:scaling>
        <c:axPos val="l"/>
        <c:majorGridlines/>
        <c:title>
          <c:tx>
            <c:rich>
              <a:bodyPr/>
              <a:lstStyle/>
              <a:p>
                <a:pPr>
                  <a:defRPr/>
                </a:pPr>
                <a:r>
                  <a:rPr lang="es-MX" b="0"/>
                  <a:t>Amplitud</a:t>
                </a:r>
                <a:r>
                  <a:rPr lang="es-MX" b="0" baseline="0"/>
                  <a:t> en mV</a:t>
                </a:r>
                <a:endParaRPr lang="es-MX" b="0"/>
              </a:p>
            </c:rich>
          </c:tx>
        </c:title>
        <c:numFmt formatCode="General" sourceLinked="1"/>
        <c:majorTickMark val="none"/>
        <c:tickLblPos val="nextTo"/>
        <c:crossAx val="55143424"/>
        <c:crosses val="autoZero"/>
        <c:crossBetween val="between"/>
      </c:valAx>
    </c:plotArea>
    <c:legend>
      <c:legendPos val="r"/>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a:pPr>
            <a:r>
              <a:rPr lang="es-MX" b="0"/>
              <a:t>Señal</a:t>
            </a:r>
            <a:r>
              <a:rPr lang="es-MX" b="0" baseline="0"/>
              <a:t> en borne 42 estado off</a:t>
            </a:r>
            <a:endParaRPr lang="es-MX" b="0"/>
          </a:p>
        </c:rich>
      </c:tx>
    </c:title>
    <c:plotArea>
      <c:layout/>
      <c:lineChart>
        <c:grouping val="standard"/>
        <c:ser>
          <c:idx val="1"/>
          <c:order val="1"/>
          <c:marker>
            <c:symbol val="none"/>
          </c:marker>
          <c:val>
            <c:numRef>
              <c:f>Hoja1!$O$2:$O$102</c:f>
            </c:numRef>
          </c:val>
        </c:ser>
        <c:ser>
          <c:idx val="0"/>
          <c:order val="0"/>
          <c:marker>
            <c:symbol val="none"/>
          </c:marker>
          <c:val>
            <c:numRef>
              <c:f>Hoja1!$N$2:$N$102</c:f>
              <c:numCache>
                <c:formatCode>General</c:formatCode>
                <c:ptCount val="101"/>
                <c:pt idx="0">
                  <c:v>2</c:v>
                </c:pt>
                <c:pt idx="1">
                  <c:v>2</c:v>
                </c:pt>
                <c:pt idx="2">
                  <c:v>2</c:v>
                </c:pt>
                <c:pt idx="3">
                  <c:v>2</c:v>
                </c:pt>
                <c:pt idx="4">
                  <c:v>2</c:v>
                </c:pt>
                <c:pt idx="5">
                  <c:v>2</c:v>
                </c:pt>
                <c:pt idx="6">
                  <c:v>2</c:v>
                </c:pt>
                <c:pt idx="7">
                  <c:v>2</c:v>
                </c:pt>
                <c:pt idx="8">
                  <c:v>2</c:v>
                </c:pt>
                <c:pt idx="9">
                  <c:v>2</c:v>
                </c:pt>
                <c:pt idx="10">
                  <c:v>2</c:v>
                </c:pt>
                <c:pt idx="11">
                  <c:v>2</c:v>
                </c:pt>
                <c:pt idx="12">
                  <c:v>2</c:v>
                </c:pt>
                <c:pt idx="13">
                  <c:v>2</c:v>
                </c:pt>
                <c:pt idx="14">
                  <c:v>2</c:v>
                </c:pt>
                <c:pt idx="15">
                  <c:v>2</c:v>
                </c:pt>
                <c:pt idx="16">
                  <c:v>2</c:v>
                </c:pt>
                <c:pt idx="17">
                  <c:v>2</c:v>
                </c:pt>
                <c:pt idx="18">
                  <c:v>2</c:v>
                </c:pt>
                <c:pt idx="19">
                  <c:v>2</c:v>
                </c:pt>
                <c:pt idx="20">
                  <c:v>2</c:v>
                </c:pt>
                <c:pt idx="21">
                  <c:v>2</c:v>
                </c:pt>
                <c:pt idx="22">
                  <c:v>2</c:v>
                </c:pt>
                <c:pt idx="23">
                  <c:v>2</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-2</c:v>
                </c:pt>
                <c:pt idx="39">
                  <c:v>-2</c:v>
                </c:pt>
                <c:pt idx="40">
                  <c:v>-2</c:v>
                </c:pt>
                <c:pt idx="41">
                  <c:v>-2</c:v>
                </c:pt>
                <c:pt idx="42">
                  <c:v>-2</c:v>
                </c:pt>
                <c:pt idx="43">
                  <c:v>-2</c:v>
                </c:pt>
                <c:pt idx="44">
                  <c:v>-2</c:v>
                </c:pt>
                <c:pt idx="45">
                  <c:v>-2</c:v>
                </c:pt>
                <c:pt idx="46">
                  <c:v>-2</c:v>
                </c:pt>
                <c:pt idx="47">
                  <c:v>-2</c:v>
                </c:pt>
                <c:pt idx="48">
                  <c:v>-2</c:v>
                </c:pt>
                <c:pt idx="49">
                  <c:v>-2</c:v>
                </c:pt>
                <c:pt idx="50">
                  <c:v>2</c:v>
                </c:pt>
                <c:pt idx="51">
                  <c:v>2</c:v>
                </c:pt>
                <c:pt idx="52">
                  <c:v>2</c:v>
                </c:pt>
                <c:pt idx="53">
                  <c:v>2</c:v>
                </c:pt>
                <c:pt idx="54">
                  <c:v>2</c:v>
                </c:pt>
                <c:pt idx="55">
                  <c:v>2</c:v>
                </c:pt>
                <c:pt idx="56">
                  <c:v>2</c:v>
                </c:pt>
                <c:pt idx="57">
                  <c:v>2</c:v>
                </c:pt>
                <c:pt idx="58">
                  <c:v>2</c:v>
                </c:pt>
                <c:pt idx="59">
                  <c:v>2</c:v>
                </c:pt>
                <c:pt idx="60">
                  <c:v>2</c:v>
                </c:pt>
                <c:pt idx="61">
                  <c:v>2</c:v>
                </c:pt>
                <c:pt idx="62">
                  <c:v>2</c:v>
                </c:pt>
                <c:pt idx="63">
                  <c:v>2</c:v>
                </c:pt>
                <c:pt idx="64">
                  <c:v>2</c:v>
                </c:pt>
                <c:pt idx="65">
                  <c:v>2</c:v>
                </c:pt>
                <c:pt idx="66">
                  <c:v>2</c:v>
                </c:pt>
                <c:pt idx="67">
                  <c:v>2</c:v>
                </c:pt>
                <c:pt idx="68">
                  <c:v>2</c:v>
                </c:pt>
                <c:pt idx="69">
                  <c:v>2</c:v>
                </c:pt>
                <c:pt idx="70">
                  <c:v>2</c:v>
                </c:pt>
                <c:pt idx="71">
                  <c:v>2</c:v>
                </c:pt>
                <c:pt idx="72">
                  <c:v>2</c:v>
                </c:pt>
                <c:pt idx="73">
                  <c:v>2</c:v>
                </c:pt>
                <c:pt idx="74">
                  <c:v>2</c:v>
                </c:pt>
                <c:pt idx="75">
                  <c:v>-2</c:v>
                </c:pt>
                <c:pt idx="76">
                  <c:v>-2</c:v>
                </c:pt>
                <c:pt idx="77">
                  <c:v>-2</c:v>
                </c:pt>
                <c:pt idx="78">
                  <c:v>-2</c:v>
                </c:pt>
                <c:pt idx="79">
                  <c:v>-2</c:v>
                </c:pt>
                <c:pt idx="80">
                  <c:v>-2</c:v>
                </c:pt>
                <c:pt idx="81">
                  <c:v>-2</c:v>
                </c:pt>
                <c:pt idx="82">
                  <c:v>-2</c:v>
                </c:pt>
                <c:pt idx="83">
                  <c:v>-2</c:v>
                </c:pt>
                <c:pt idx="84">
                  <c:v>-2</c:v>
                </c:pt>
                <c:pt idx="85">
                  <c:v>-2</c:v>
                </c:pt>
                <c:pt idx="86">
                  <c:v>-2</c:v>
                </c:pt>
                <c:pt idx="87">
                  <c:v>-2</c:v>
                </c:pt>
                <c:pt idx="88">
                  <c:v>-2</c:v>
                </c:pt>
                <c:pt idx="89">
                  <c:v>-2</c:v>
                </c:pt>
                <c:pt idx="90">
                  <c:v>-2</c:v>
                </c:pt>
                <c:pt idx="91">
                  <c:v>-2</c:v>
                </c:pt>
                <c:pt idx="92">
                  <c:v>-2</c:v>
                </c:pt>
                <c:pt idx="93">
                  <c:v>-2</c:v>
                </c:pt>
                <c:pt idx="94">
                  <c:v>-2</c:v>
                </c:pt>
                <c:pt idx="95">
                  <c:v>-2</c:v>
                </c:pt>
                <c:pt idx="96">
                  <c:v>-2</c:v>
                </c:pt>
                <c:pt idx="97">
                  <c:v>-2</c:v>
                </c:pt>
                <c:pt idx="98">
                  <c:v>-2</c:v>
                </c:pt>
                <c:pt idx="99">
                  <c:v>-2</c:v>
                </c:pt>
                <c:pt idx="100">
                  <c:v>-2</c:v>
                </c:pt>
              </c:numCache>
            </c:numRef>
          </c:val>
        </c:ser>
        <c:marker val="1"/>
        <c:axId val="55396224"/>
        <c:axId val="55397760"/>
      </c:lineChart>
      <c:catAx>
        <c:axId val="55396224"/>
        <c:scaling>
          <c:orientation val="minMax"/>
        </c:scaling>
        <c:delete val="1"/>
        <c:axPos val="b"/>
        <c:majorTickMark val="none"/>
        <c:tickLblPos val="none"/>
        <c:crossAx val="55397760"/>
        <c:crosses val="autoZero"/>
        <c:auto val="1"/>
        <c:lblAlgn val="ctr"/>
        <c:lblOffset val="100"/>
      </c:catAx>
      <c:valAx>
        <c:axId val="55397760"/>
        <c:scaling>
          <c:orientation val="minMax"/>
        </c:scaling>
        <c:axPos val="l"/>
        <c:majorGridlines/>
        <c:numFmt formatCode="General" sourceLinked="1"/>
        <c:majorTickMark val="none"/>
        <c:tickLblPos val="nextTo"/>
        <c:crossAx val="55396224"/>
        <c:crosses val="autoZero"/>
        <c:crossBetween val="between"/>
      </c:valAx>
    </c:plotArea>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s-ES"/>
  <c:style val="4"/>
  <c:chart>
    <c:title>
      <c:tx>
        <c:rich>
          <a:bodyPr/>
          <a:lstStyle/>
          <a:p>
            <a:pPr>
              <a:defRPr/>
            </a:pPr>
            <a:r>
              <a:rPr lang="es-MX" sz="1800" b="0" i="0" baseline="0"/>
              <a:t>Señal en borne 41 estado off</a:t>
            </a:r>
          </a:p>
        </c:rich>
      </c:tx>
    </c:title>
    <c:plotArea>
      <c:layout/>
      <c:lineChart>
        <c:grouping val="standard"/>
        <c:ser>
          <c:idx val="0"/>
          <c:order val="0"/>
          <c:marker>
            <c:symbol val="none"/>
          </c:marker>
          <c:val>
            <c:numRef>
              <c:f>Hoja1!$O$2:$O$102</c:f>
              <c:numCache>
                <c:formatCode>General</c:formatCode>
                <c:ptCount val="101"/>
                <c:pt idx="0">
                  <c:v>2</c:v>
                </c:pt>
                <c:pt idx="1">
                  <c:v>2</c:v>
                </c:pt>
                <c:pt idx="2">
                  <c:v>2</c:v>
                </c:pt>
                <c:pt idx="3">
                  <c:v>2</c:v>
                </c:pt>
                <c:pt idx="4">
                  <c:v>2</c:v>
                </c:pt>
                <c:pt idx="5">
                  <c:v>2</c:v>
                </c:pt>
                <c:pt idx="6">
                  <c:v>2</c:v>
                </c:pt>
                <c:pt idx="7">
                  <c:v>2</c:v>
                </c:pt>
                <c:pt idx="8">
                  <c:v>2</c:v>
                </c:pt>
                <c:pt idx="9">
                  <c:v>2</c:v>
                </c:pt>
                <c:pt idx="10">
                  <c:v>2</c:v>
                </c:pt>
                <c:pt idx="11">
                  <c:v>2</c:v>
                </c:pt>
                <c:pt idx="12">
                  <c:v>2</c:v>
                </c:pt>
                <c:pt idx="13">
                  <c:v>2</c:v>
                </c:pt>
                <c:pt idx="14">
                  <c:v>2</c:v>
                </c:pt>
                <c:pt idx="15">
                  <c:v>2</c:v>
                </c:pt>
                <c:pt idx="16">
                  <c:v>2</c:v>
                </c:pt>
                <c:pt idx="17">
                  <c:v>2</c:v>
                </c:pt>
                <c:pt idx="18">
                  <c:v>2</c:v>
                </c:pt>
                <c:pt idx="19">
                  <c:v>2</c:v>
                </c:pt>
                <c:pt idx="20">
                  <c:v>2</c:v>
                </c:pt>
                <c:pt idx="21">
                  <c:v>2</c:v>
                </c:pt>
                <c:pt idx="22">
                  <c:v>2</c:v>
                </c:pt>
                <c:pt idx="23">
                  <c:v>2</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-2</c:v>
                </c:pt>
                <c:pt idx="39">
                  <c:v>-2</c:v>
                </c:pt>
                <c:pt idx="40">
                  <c:v>-2</c:v>
                </c:pt>
                <c:pt idx="41">
                  <c:v>-2</c:v>
                </c:pt>
                <c:pt idx="42">
                  <c:v>-2</c:v>
                </c:pt>
                <c:pt idx="43">
                  <c:v>-2</c:v>
                </c:pt>
                <c:pt idx="44">
                  <c:v>-2</c:v>
                </c:pt>
                <c:pt idx="45">
                  <c:v>-2</c:v>
                </c:pt>
                <c:pt idx="46">
                  <c:v>-2</c:v>
                </c:pt>
                <c:pt idx="47">
                  <c:v>-2</c:v>
                </c:pt>
                <c:pt idx="48">
                  <c:v>-2</c:v>
                </c:pt>
                <c:pt idx="49">
                  <c:v>-2</c:v>
                </c:pt>
                <c:pt idx="50">
                  <c:v>2</c:v>
                </c:pt>
                <c:pt idx="51">
                  <c:v>2</c:v>
                </c:pt>
                <c:pt idx="52">
                  <c:v>2</c:v>
                </c:pt>
                <c:pt idx="53">
                  <c:v>2</c:v>
                </c:pt>
                <c:pt idx="54">
                  <c:v>2</c:v>
                </c:pt>
                <c:pt idx="55">
                  <c:v>2</c:v>
                </c:pt>
                <c:pt idx="56">
                  <c:v>2</c:v>
                </c:pt>
                <c:pt idx="57">
                  <c:v>2</c:v>
                </c:pt>
                <c:pt idx="58">
                  <c:v>2</c:v>
                </c:pt>
                <c:pt idx="59">
                  <c:v>2</c:v>
                </c:pt>
                <c:pt idx="60">
                  <c:v>2</c:v>
                </c:pt>
                <c:pt idx="61">
                  <c:v>2</c:v>
                </c:pt>
                <c:pt idx="62">
                  <c:v>2</c:v>
                </c:pt>
                <c:pt idx="63">
                  <c:v>2</c:v>
                </c:pt>
                <c:pt idx="64">
                  <c:v>2</c:v>
                </c:pt>
                <c:pt idx="65">
                  <c:v>2</c:v>
                </c:pt>
                <c:pt idx="66">
                  <c:v>2</c:v>
                </c:pt>
                <c:pt idx="67">
                  <c:v>2</c:v>
                </c:pt>
                <c:pt idx="68">
                  <c:v>2</c:v>
                </c:pt>
                <c:pt idx="69">
                  <c:v>2</c:v>
                </c:pt>
                <c:pt idx="70">
                  <c:v>2</c:v>
                </c:pt>
                <c:pt idx="71">
                  <c:v>2</c:v>
                </c:pt>
                <c:pt idx="72">
                  <c:v>2</c:v>
                </c:pt>
                <c:pt idx="73">
                  <c:v>2</c:v>
                </c:pt>
                <c:pt idx="74">
                  <c:v>2</c:v>
                </c:pt>
                <c:pt idx="75">
                  <c:v>-2</c:v>
                </c:pt>
                <c:pt idx="76">
                  <c:v>-2</c:v>
                </c:pt>
                <c:pt idx="77">
                  <c:v>-2</c:v>
                </c:pt>
                <c:pt idx="78">
                  <c:v>-2</c:v>
                </c:pt>
                <c:pt idx="79">
                  <c:v>-2</c:v>
                </c:pt>
                <c:pt idx="80">
                  <c:v>-2</c:v>
                </c:pt>
                <c:pt idx="81">
                  <c:v>-2</c:v>
                </c:pt>
                <c:pt idx="82">
                  <c:v>-2</c:v>
                </c:pt>
                <c:pt idx="83">
                  <c:v>-2</c:v>
                </c:pt>
                <c:pt idx="84">
                  <c:v>-2</c:v>
                </c:pt>
                <c:pt idx="85">
                  <c:v>-2</c:v>
                </c:pt>
                <c:pt idx="86">
                  <c:v>-2</c:v>
                </c:pt>
                <c:pt idx="87">
                  <c:v>-2</c:v>
                </c:pt>
                <c:pt idx="88">
                  <c:v>-2</c:v>
                </c:pt>
                <c:pt idx="89">
                  <c:v>-2</c:v>
                </c:pt>
                <c:pt idx="90">
                  <c:v>-2</c:v>
                </c:pt>
                <c:pt idx="91">
                  <c:v>-2</c:v>
                </c:pt>
                <c:pt idx="92">
                  <c:v>-2</c:v>
                </c:pt>
                <c:pt idx="93">
                  <c:v>-2</c:v>
                </c:pt>
                <c:pt idx="94">
                  <c:v>-2</c:v>
                </c:pt>
                <c:pt idx="95">
                  <c:v>-2</c:v>
                </c:pt>
                <c:pt idx="96">
                  <c:v>-2</c:v>
                </c:pt>
                <c:pt idx="97">
                  <c:v>-2</c:v>
                </c:pt>
                <c:pt idx="98">
                  <c:v>-2</c:v>
                </c:pt>
                <c:pt idx="99">
                  <c:v>-2</c:v>
                </c:pt>
                <c:pt idx="100">
                  <c:v>-2</c:v>
                </c:pt>
              </c:numCache>
            </c:numRef>
          </c:val>
        </c:ser>
        <c:marker val="1"/>
        <c:axId val="55421568"/>
        <c:axId val="55431552"/>
      </c:lineChart>
      <c:catAx>
        <c:axId val="55421568"/>
        <c:scaling>
          <c:orientation val="minMax"/>
        </c:scaling>
        <c:delete val="1"/>
        <c:axPos val="b"/>
        <c:majorTickMark val="none"/>
        <c:tickLblPos val="none"/>
        <c:crossAx val="55431552"/>
        <c:crosses val="autoZero"/>
        <c:auto val="1"/>
        <c:lblAlgn val="ctr"/>
        <c:lblOffset val="100"/>
      </c:catAx>
      <c:valAx>
        <c:axId val="55431552"/>
        <c:scaling>
          <c:orientation val="minMax"/>
        </c:scaling>
        <c:axPos val="l"/>
        <c:majorGridlines/>
        <c:numFmt formatCode="General" sourceLinked="1"/>
        <c:majorTickMark val="none"/>
        <c:tickLblPos val="nextTo"/>
        <c:crossAx val="55421568"/>
        <c:crosses val="autoZero"/>
        <c:crossBetween val="between"/>
      </c:valAx>
    </c:plotArea>
    <c:plotVisOnly val="1"/>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a:pPr>
            <a:r>
              <a:rPr lang="es-MX" b="0"/>
              <a:t>Señal</a:t>
            </a:r>
            <a:r>
              <a:rPr lang="es-MX" b="0" baseline="0"/>
              <a:t> en estado on</a:t>
            </a:r>
            <a:endParaRPr lang="es-MX" b="0"/>
          </a:p>
        </c:rich>
      </c:tx>
    </c:title>
    <c:plotArea>
      <c:layout/>
      <c:lineChart>
        <c:grouping val="standard"/>
        <c:ser>
          <c:idx val="0"/>
          <c:order val="0"/>
          <c:tx>
            <c:v>Borne 42</c:v>
          </c:tx>
          <c:marker>
            <c:symbol val="none"/>
          </c:marker>
          <c:val>
            <c:numRef>
              <c:f>Hoja1!$O$2:$O$102</c:f>
              <c:numCache>
                <c:formatCode>General</c:formatCode>
                <c:ptCount val="101"/>
                <c:pt idx="0">
                  <c:v>2</c:v>
                </c:pt>
                <c:pt idx="1">
                  <c:v>2</c:v>
                </c:pt>
                <c:pt idx="2">
                  <c:v>2</c:v>
                </c:pt>
                <c:pt idx="3">
                  <c:v>2</c:v>
                </c:pt>
                <c:pt idx="4">
                  <c:v>2</c:v>
                </c:pt>
                <c:pt idx="5">
                  <c:v>2</c:v>
                </c:pt>
                <c:pt idx="6">
                  <c:v>2</c:v>
                </c:pt>
                <c:pt idx="7">
                  <c:v>2</c:v>
                </c:pt>
                <c:pt idx="8">
                  <c:v>2</c:v>
                </c:pt>
                <c:pt idx="9">
                  <c:v>2</c:v>
                </c:pt>
                <c:pt idx="10">
                  <c:v>2</c:v>
                </c:pt>
                <c:pt idx="11">
                  <c:v>2</c:v>
                </c:pt>
                <c:pt idx="12">
                  <c:v>2</c:v>
                </c:pt>
                <c:pt idx="13">
                  <c:v>2</c:v>
                </c:pt>
                <c:pt idx="14">
                  <c:v>2</c:v>
                </c:pt>
                <c:pt idx="15">
                  <c:v>2</c:v>
                </c:pt>
                <c:pt idx="16">
                  <c:v>2</c:v>
                </c:pt>
                <c:pt idx="17">
                  <c:v>2</c:v>
                </c:pt>
                <c:pt idx="18">
                  <c:v>2</c:v>
                </c:pt>
                <c:pt idx="19">
                  <c:v>2</c:v>
                </c:pt>
                <c:pt idx="20">
                  <c:v>2</c:v>
                </c:pt>
                <c:pt idx="21">
                  <c:v>2</c:v>
                </c:pt>
                <c:pt idx="22">
                  <c:v>2</c:v>
                </c:pt>
                <c:pt idx="23">
                  <c:v>2</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-2</c:v>
                </c:pt>
                <c:pt idx="39">
                  <c:v>-2</c:v>
                </c:pt>
                <c:pt idx="40">
                  <c:v>-2</c:v>
                </c:pt>
                <c:pt idx="41">
                  <c:v>-2</c:v>
                </c:pt>
                <c:pt idx="42">
                  <c:v>-2</c:v>
                </c:pt>
                <c:pt idx="43">
                  <c:v>-2</c:v>
                </c:pt>
                <c:pt idx="44">
                  <c:v>-2</c:v>
                </c:pt>
                <c:pt idx="45">
                  <c:v>-2</c:v>
                </c:pt>
                <c:pt idx="46">
                  <c:v>-2</c:v>
                </c:pt>
                <c:pt idx="47">
                  <c:v>-2</c:v>
                </c:pt>
                <c:pt idx="48">
                  <c:v>-2</c:v>
                </c:pt>
                <c:pt idx="49">
                  <c:v>-2</c:v>
                </c:pt>
                <c:pt idx="50">
                  <c:v>2</c:v>
                </c:pt>
                <c:pt idx="51">
                  <c:v>2</c:v>
                </c:pt>
                <c:pt idx="52">
                  <c:v>2</c:v>
                </c:pt>
                <c:pt idx="53">
                  <c:v>2</c:v>
                </c:pt>
                <c:pt idx="54">
                  <c:v>2</c:v>
                </c:pt>
                <c:pt idx="55">
                  <c:v>2</c:v>
                </c:pt>
                <c:pt idx="56">
                  <c:v>2</c:v>
                </c:pt>
                <c:pt idx="57">
                  <c:v>2</c:v>
                </c:pt>
                <c:pt idx="58">
                  <c:v>2</c:v>
                </c:pt>
                <c:pt idx="59">
                  <c:v>2</c:v>
                </c:pt>
                <c:pt idx="60">
                  <c:v>2</c:v>
                </c:pt>
                <c:pt idx="61">
                  <c:v>2</c:v>
                </c:pt>
                <c:pt idx="62">
                  <c:v>2</c:v>
                </c:pt>
                <c:pt idx="63">
                  <c:v>2</c:v>
                </c:pt>
                <c:pt idx="64">
                  <c:v>2</c:v>
                </c:pt>
                <c:pt idx="65">
                  <c:v>2</c:v>
                </c:pt>
                <c:pt idx="66">
                  <c:v>2</c:v>
                </c:pt>
                <c:pt idx="67">
                  <c:v>2</c:v>
                </c:pt>
                <c:pt idx="68">
                  <c:v>2</c:v>
                </c:pt>
                <c:pt idx="69">
                  <c:v>2</c:v>
                </c:pt>
                <c:pt idx="70">
                  <c:v>2</c:v>
                </c:pt>
                <c:pt idx="71">
                  <c:v>2</c:v>
                </c:pt>
                <c:pt idx="72">
                  <c:v>2</c:v>
                </c:pt>
                <c:pt idx="73">
                  <c:v>2</c:v>
                </c:pt>
                <c:pt idx="74">
                  <c:v>2</c:v>
                </c:pt>
                <c:pt idx="75">
                  <c:v>-2</c:v>
                </c:pt>
                <c:pt idx="76">
                  <c:v>-2</c:v>
                </c:pt>
                <c:pt idx="77">
                  <c:v>-2</c:v>
                </c:pt>
                <c:pt idx="78">
                  <c:v>-2</c:v>
                </c:pt>
                <c:pt idx="79">
                  <c:v>-2</c:v>
                </c:pt>
                <c:pt idx="80">
                  <c:v>-2</c:v>
                </c:pt>
                <c:pt idx="81">
                  <c:v>-2</c:v>
                </c:pt>
                <c:pt idx="82">
                  <c:v>-2</c:v>
                </c:pt>
                <c:pt idx="83">
                  <c:v>-2</c:v>
                </c:pt>
                <c:pt idx="84">
                  <c:v>-2</c:v>
                </c:pt>
                <c:pt idx="85">
                  <c:v>-2</c:v>
                </c:pt>
                <c:pt idx="86">
                  <c:v>-2</c:v>
                </c:pt>
                <c:pt idx="87">
                  <c:v>-2</c:v>
                </c:pt>
                <c:pt idx="88">
                  <c:v>-2</c:v>
                </c:pt>
                <c:pt idx="89">
                  <c:v>-2</c:v>
                </c:pt>
                <c:pt idx="90">
                  <c:v>-2</c:v>
                </c:pt>
                <c:pt idx="91">
                  <c:v>-2</c:v>
                </c:pt>
                <c:pt idx="92">
                  <c:v>-2</c:v>
                </c:pt>
                <c:pt idx="93">
                  <c:v>-2</c:v>
                </c:pt>
                <c:pt idx="94">
                  <c:v>-2</c:v>
                </c:pt>
                <c:pt idx="95">
                  <c:v>-2</c:v>
                </c:pt>
                <c:pt idx="96">
                  <c:v>-2</c:v>
                </c:pt>
                <c:pt idx="97">
                  <c:v>-2</c:v>
                </c:pt>
                <c:pt idx="98">
                  <c:v>-2</c:v>
                </c:pt>
                <c:pt idx="99">
                  <c:v>-2</c:v>
                </c:pt>
                <c:pt idx="100">
                  <c:v>-2</c:v>
                </c:pt>
              </c:numCache>
            </c:numRef>
          </c:val>
        </c:ser>
        <c:ser>
          <c:idx val="1"/>
          <c:order val="1"/>
          <c:tx>
            <c:v>Borne 41</c:v>
          </c:tx>
          <c:marker>
            <c:symbol val="none"/>
          </c:marker>
          <c:val>
            <c:numRef>
              <c:f>Hoja1!$P$2:$P$102</c:f>
              <c:numCache>
                <c:formatCode>General</c:formatCode>
                <c:ptCount val="101"/>
                <c:pt idx="0">
                  <c:v>-2</c:v>
                </c:pt>
                <c:pt idx="1">
                  <c:v>-2</c:v>
                </c:pt>
                <c:pt idx="2">
                  <c:v>-2</c:v>
                </c:pt>
                <c:pt idx="3">
                  <c:v>-2</c:v>
                </c:pt>
                <c:pt idx="4">
                  <c:v>-2</c:v>
                </c:pt>
                <c:pt idx="5">
                  <c:v>-2</c:v>
                </c:pt>
                <c:pt idx="6">
                  <c:v>-2</c:v>
                </c:pt>
                <c:pt idx="7">
                  <c:v>-2</c:v>
                </c:pt>
                <c:pt idx="8">
                  <c:v>-2</c:v>
                </c:pt>
                <c:pt idx="9">
                  <c:v>-2</c:v>
                </c:pt>
                <c:pt idx="10">
                  <c:v>-2</c:v>
                </c:pt>
                <c:pt idx="11">
                  <c:v>-2</c:v>
                </c:pt>
                <c:pt idx="12">
                  <c:v>-2</c:v>
                </c:pt>
                <c:pt idx="13">
                  <c:v>-2</c:v>
                </c:pt>
                <c:pt idx="14">
                  <c:v>-2</c:v>
                </c:pt>
                <c:pt idx="15">
                  <c:v>-2</c:v>
                </c:pt>
                <c:pt idx="16">
                  <c:v>-2</c:v>
                </c:pt>
                <c:pt idx="17">
                  <c:v>-2</c:v>
                </c:pt>
                <c:pt idx="18">
                  <c:v>-2</c:v>
                </c:pt>
                <c:pt idx="19">
                  <c:v>-2</c:v>
                </c:pt>
                <c:pt idx="20">
                  <c:v>-2</c:v>
                </c:pt>
                <c:pt idx="21">
                  <c:v>-2</c:v>
                </c:pt>
                <c:pt idx="22">
                  <c:v>-2</c:v>
                </c:pt>
                <c:pt idx="23">
                  <c:v>-2</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2</c:v>
                </c:pt>
                <c:pt idx="39">
                  <c:v>2</c:v>
                </c:pt>
                <c:pt idx="40">
                  <c:v>2</c:v>
                </c:pt>
                <c:pt idx="41">
                  <c:v>2</c:v>
                </c:pt>
                <c:pt idx="42">
                  <c:v>2</c:v>
                </c:pt>
                <c:pt idx="43">
                  <c:v>2</c:v>
                </c:pt>
                <c:pt idx="44">
                  <c:v>2</c:v>
                </c:pt>
                <c:pt idx="45">
                  <c:v>2</c:v>
                </c:pt>
                <c:pt idx="46">
                  <c:v>2</c:v>
                </c:pt>
                <c:pt idx="47">
                  <c:v>2</c:v>
                </c:pt>
                <c:pt idx="48">
                  <c:v>2</c:v>
                </c:pt>
                <c:pt idx="49">
                  <c:v>2</c:v>
                </c:pt>
                <c:pt idx="50">
                  <c:v>-2</c:v>
                </c:pt>
                <c:pt idx="51">
                  <c:v>-2</c:v>
                </c:pt>
                <c:pt idx="52">
                  <c:v>-2</c:v>
                </c:pt>
                <c:pt idx="53">
                  <c:v>-2</c:v>
                </c:pt>
                <c:pt idx="54">
                  <c:v>-2</c:v>
                </c:pt>
                <c:pt idx="55">
                  <c:v>-2</c:v>
                </c:pt>
                <c:pt idx="56">
                  <c:v>-2</c:v>
                </c:pt>
                <c:pt idx="57">
                  <c:v>-2</c:v>
                </c:pt>
                <c:pt idx="58">
                  <c:v>-2</c:v>
                </c:pt>
                <c:pt idx="59">
                  <c:v>-2</c:v>
                </c:pt>
                <c:pt idx="60">
                  <c:v>-2</c:v>
                </c:pt>
                <c:pt idx="61">
                  <c:v>-2</c:v>
                </c:pt>
                <c:pt idx="62">
                  <c:v>-2</c:v>
                </c:pt>
                <c:pt idx="63">
                  <c:v>-2</c:v>
                </c:pt>
                <c:pt idx="64">
                  <c:v>-2</c:v>
                </c:pt>
                <c:pt idx="65">
                  <c:v>-2</c:v>
                </c:pt>
                <c:pt idx="66">
                  <c:v>-2</c:v>
                </c:pt>
                <c:pt idx="67">
                  <c:v>-2</c:v>
                </c:pt>
                <c:pt idx="68">
                  <c:v>-2</c:v>
                </c:pt>
                <c:pt idx="69">
                  <c:v>-2</c:v>
                </c:pt>
                <c:pt idx="70">
                  <c:v>-2</c:v>
                </c:pt>
                <c:pt idx="71">
                  <c:v>-2</c:v>
                </c:pt>
                <c:pt idx="72">
                  <c:v>-2</c:v>
                </c:pt>
                <c:pt idx="73">
                  <c:v>-2</c:v>
                </c:pt>
                <c:pt idx="74">
                  <c:v>-2</c:v>
                </c:pt>
                <c:pt idx="75">
                  <c:v>2</c:v>
                </c:pt>
                <c:pt idx="76">
                  <c:v>2</c:v>
                </c:pt>
                <c:pt idx="77">
                  <c:v>2</c:v>
                </c:pt>
                <c:pt idx="78">
                  <c:v>2</c:v>
                </c:pt>
                <c:pt idx="79">
                  <c:v>2</c:v>
                </c:pt>
                <c:pt idx="80">
                  <c:v>2</c:v>
                </c:pt>
                <c:pt idx="81">
                  <c:v>2</c:v>
                </c:pt>
                <c:pt idx="82">
                  <c:v>2</c:v>
                </c:pt>
                <c:pt idx="83">
                  <c:v>2</c:v>
                </c:pt>
                <c:pt idx="84">
                  <c:v>2</c:v>
                </c:pt>
                <c:pt idx="85">
                  <c:v>2</c:v>
                </c:pt>
                <c:pt idx="86">
                  <c:v>2</c:v>
                </c:pt>
                <c:pt idx="87">
                  <c:v>2</c:v>
                </c:pt>
                <c:pt idx="88">
                  <c:v>2</c:v>
                </c:pt>
                <c:pt idx="89">
                  <c:v>2</c:v>
                </c:pt>
                <c:pt idx="90">
                  <c:v>2</c:v>
                </c:pt>
                <c:pt idx="91">
                  <c:v>2</c:v>
                </c:pt>
                <c:pt idx="92">
                  <c:v>2</c:v>
                </c:pt>
                <c:pt idx="93">
                  <c:v>2</c:v>
                </c:pt>
                <c:pt idx="94">
                  <c:v>2</c:v>
                </c:pt>
                <c:pt idx="95">
                  <c:v>2</c:v>
                </c:pt>
                <c:pt idx="96">
                  <c:v>2</c:v>
                </c:pt>
                <c:pt idx="97">
                  <c:v>2</c:v>
                </c:pt>
                <c:pt idx="98">
                  <c:v>2</c:v>
                </c:pt>
                <c:pt idx="99">
                  <c:v>2</c:v>
                </c:pt>
                <c:pt idx="100">
                  <c:v>2</c:v>
                </c:pt>
              </c:numCache>
            </c:numRef>
          </c:val>
        </c:ser>
        <c:marker val="1"/>
        <c:axId val="55251328"/>
        <c:axId val="55252864"/>
      </c:lineChart>
      <c:catAx>
        <c:axId val="55251328"/>
        <c:scaling>
          <c:orientation val="minMax"/>
        </c:scaling>
        <c:delete val="1"/>
        <c:axPos val="b"/>
        <c:majorTickMark val="none"/>
        <c:tickLblPos val="none"/>
        <c:crossAx val="55252864"/>
        <c:crosses val="autoZero"/>
        <c:auto val="1"/>
        <c:lblAlgn val="ctr"/>
        <c:lblOffset val="100"/>
      </c:catAx>
      <c:valAx>
        <c:axId val="55252864"/>
        <c:scaling>
          <c:orientation val="minMax"/>
        </c:scaling>
        <c:axPos val="l"/>
        <c:majorGridlines/>
        <c:numFmt formatCode="General" sourceLinked="1"/>
        <c:majorTickMark val="none"/>
        <c:tickLblPos val="nextTo"/>
        <c:crossAx val="55251328"/>
        <c:crosses val="autoZero"/>
        <c:crossBetween val="between"/>
      </c:valAx>
    </c:plotArea>
    <c:legend>
      <c:legendPos val="r"/>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0E400F2-DBCA-4292-8EAF-E08EE50FB2E4}" type="datetimeFigureOut">
              <a:rPr lang="fr-FR"/>
              <a:pPr>
                <a:defRPr/>
              </a:pPr>
              <a:t>03/05/2010</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dirty="0" smtClean="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B5ECBE4-5110-42D6-900B-D43E91CDBEFA}" type="slidenum">
              <a:rPr lang="fr-FR"/>
              <a:pPr>
                <a:defRPr/>
              </a:pPr>
              <a:t>‹Nº›</a:t>
            </a:fld>
            <a:endParaRPr lang="fr-FR"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433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smtClean="0"/>
              <a:t>Ánodo y cátodo</a:t>
            </a:r>
            <a:br>
              <a:rPr lang="fr-FR" smtClean="0"/>
            </a:br>
            <a:r>
              <a:rPr lang="fr-FR" smtClean="0"/>
              <a:t/>
            </a:r>
            <a:br>
              <a:rPr lang="fr-FR" smtClean="0"/>
            </a:br>
            <a:endParaRPr lang="fr-FR" smtClean="0"/>
          </a:p>
        </p:txBody>
      </p:sp>
      <p:sp>
        <p:nvSpPr>
          <p:cNvPr id="14340"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07C908A-F13E-4E0D-8CF7-31D468F7240A}" type="slidenum">
              <a:rPr lang="fr-FR" smtClean="0"/>
              <a:pPr fontAlgn="base">
                <a:spcBef>
                  <a:spcPct val="0"/>
                </a:spcBef>
                <a:spcAft>
                  <a:spcPct val="0"/>
                </a:spcAft>
                <a:defRPr/>
              </a:pPr>
              <a:t>2</a:t>
            </a:fld>
            <a:endParaRPr lang="fr-F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1DEE8AC-8BBF-49B0-99BB-7C4076ECABC6}" type="slidenum">
              <a:rPr lang="es-MX" smtClean="0"/>
              <a:pPr/>
              <a:t>15</a:t>
            </a:fld>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1DEE8AC-8BBF-49B0-99BB-7C4076ECABC6}" type="slidenum">
              <a:rPr lang="es-MX" smtClean="0"/>
              <a:pPr/>
              <a:t>16</a:t>
            </a:fld>
            <a:endParaRPr 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1B5ECBE4-5110-42D6-900B-D43E91CDBEFA}" type="slidenum">
              <a:rPr lang="fr-FR" smtClean="0"/>
              <a:pPr>
                <a:defRPr/>
              </a:pPr>
              <a:t>22</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536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_tradnl" smtClean="0"/>
              <a:t>Por eso suponemos que la radiación esta proporcional a la corriente del LED5.</a:t>
            </a:r>
            <a:endParaRPr lang="fr-FR" smtClean="0"/>
          </a:p>
          <a:p>
            <a:pPr eaLnBrk="1" hangingPunct="1">
              <a:spcBef>
                <a:spcPct val="0"/>
              </a:spcBef>
            </a:pPr>
            <a:endParaRPr lang="fr-FR" smtClean="0"/>
          </a:p>
        </p:txBody>
      </p:sp>
      <p:sp>
        <p:nvSpPr>
          <p:cNvPr id="1536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4B3A30-6212-4E44-968A-5705233F0BD5}" type="slidenum">
              <a:rPr lang="fr-FR" smtClean="0"/>
              <a:pPr fontAlgn="base">
                <a:spcBef>
                  <a:spcPct val="0"/>
                </a:spcBef>
                <a:spcAft>
                  <a:spcPct val="0"/>
                </a:spcAft>
                <a:defRPr/>
              </a:pPr>
              <a:t>6</a:t>
            </a:fld>
            <a:endParaRPr lang="fr-F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1DEE8AC-8BBF-49B0-99BB-7C4076ECABC6}" type="slidenum">
              <a:rPr lang="es-MX" smtClean="0"/>
              <a:pPr/>
              <a:t>8</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1DEE8AC-8BBF-49B0-99BB-7C4076ECABC6}" type="slidenum">
              <a:rPr lang="es-MX" smtClean="0"/>
              <a:pPr/>
              <a:t>9</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1DEE8AC-8BBF-49B0-99BB-7C4076ECABC6}" type="slidenum">
              <a:rPr lang="es-MX" smtClean="0"/>
              <a:pPr/>
              <a:t>10</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1DEE8AC-8BBF-49B0-99BB-7C4076ECABC6}" type="slidenum">
              <a:rPr lang="es-MX" smtClean="0"/>
              <a:pPr/>
              <a:t>11</a:t>
            </a:fld>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1DEE8AC-8BBF-49B0-99BB-7C4076ECABC6}" type="slidenum">
              <a:rPr lang="es-MX" smtClean="0"/>
              <a:pPr/>
              <a:t>12</a:t>
            </a:fld>
            <a:endParaRPr 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1DEE8AC-8BBF-49B0-99BB-7C4076ECABC6}" type="slidenum">
              <a:rPr lang="es-MX" smtClean="0"/>
              <a:pPr/>
              <a:t>13</a:t>
            </a:fld>
            <a:endParaRPr 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1DEE8AC-8BBF-49B0-99BB-7C4076ECABC6}" type="slidenum">
              <a:rPr lang="es-MX" smtClean="0"/>
              <a:pPr/>
              <a:t>14</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Ellipse 12"/>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Ellipse 13"/>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Titre 13"/>
          <p:cNvSpPr>
            <a:spLocks noGrp="1"/>
          </p:cNvSpPr>
          <p:nvPr>
            <p:ph type="ctrTitle"/>
          </p:nvPr>
        </p:nvSpPr>
        <p:spPr>
          <a:xfrm>
            <a:off x="1432560" y="359898"/>
            <a:ext cx="7406640" cy="1472184"/>
          </a:xfrm>
        </p:spPr>
        <p:txBody>
          <a:bodyPr anchor="b"/>
          <a:lstStyle>
            <a:lvl1pPr algn="l">
              <a:defRPr/>
            </a:lvl1pPr>
            <a:extLst/>
          </a:lstStyle>
          <a:p>
            <a:r>
              <a:rPr lang="fr-FR" smtClean="0"/>
              <a:t>Cliquez pour modifier le style du titre</a:t>
            </a:r>
            <a:endParaRPr lang="en-US"/>
          </a:p>
        </p:txBody>
      </p:sp>
      <p:sp>
        <p:nvSpPr>
          <p:cNvPr id="22" name="Sous-titr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fr-FR" smtClean="0"/>
              <a:t>Cliquez pour modifier le style des sous-titres du masque</a:t>
            </a:r>
            <a:endParaRPr lang="en-US"/>
          </a:p>
        </p:txBody>
      </p:sp>
      <p:sp>
        <p:nvSpPr>
          <p:cNvPr id="6" name="Espace réservé de la date 6"/>
          <p:cNvSpPr>
            <a:spLocks noGrp="1"/>
          </p:cNvSpPr>
          <p:nvPr>
            <p:ph type="dt" sz="half" idx="10"/>
          </p:nvPr>
        </p:nvSpPr>
        <p:spPr/>
        <p:txBody>
          <a:bodyPr/>
          <a:lstStyle>
            <a:lvl1pPr>
              <a:defRPr/>
            </a:lvl1pPr>
            <a:extLst/>
          </a:lstStyle>
          <a:p>
            <a:pPr>
              <a:defRPr/>
            </a:pPr>
            <a:fld id="{652076BC-9C33-4BAE-AE2C-728248F15BDA}" type="datetimeFigureOut">
              <a:rPr lang="fr-FR"/>
              <a:pPr>
                <a:defRPr/>
              </a:pPr>
              <a:t>03/05/2010</a:t>
            </a:fld>
            <a:endParaRPr lang="fr-FR" dirty="0"/>
          </a:p>
        </p:txBody>
      </p:sp>
      <p:sp>
        <p:nvSpPr>
          <p:cNvPr id="7" name="Espace réservé du pied de page 19"/>
          <p:cNvSpPr>
            <a:spLocks noGrp="1"/>
          </p:cNvSpPr>
          <p:nvPr>
            <p:ph type="ftr" sz="quarter" idx="11"/>
          </p:nvPr>
        </p:nvSpPr>
        <p:spPr/>
        <p:txBody>
          <a:bodyPr/>
          <a:lstStyle>
            <a:lvl1pPr>
              <a:defRPr/>
            </a:lvl1pPr>
            <a:extLst/>
          </a:lstStyle>
          <a:p>
            <a:pPr>
              <a:defRPr/>
            </a:pPr>
            <a:endParaRPr lang="fr-FR"/>
          </a:p>
        </p:txBody>
      </p:sp>
      <p:sp>
        <p:nvSpPr>
          <p:cNvPr id="8" name="Espace réservé du numéro de diapositive 9"/>
          <p:cNvSpPr>
            <a:spLocks noGrp="1"/>
          </p:cNvSpPr>
          <p:nvPr>
            <p:ph type="sldNum" sz="quarter" idx="12"/>
          </p:nvPr>
        </p:nvSpPr>
        <p:spPr/>
        <p:txBody>
          <a:bodyPr/>
          <a:lstStyle>
            <a:lvl1pPr>
              <a:defRPr/>
            </a:lvl1pPr>
            <a:extLst/>
          </a:lstStyle>
          <a:p>
            <a:pPr>
              <a:defRPr/>
            </a:pPr>
            <a:fld id="{55E8347D-81A3-42A8-8248-F19CD5397A1E}" type="slidenum">
              <a:rPr lang="fr-FR"/>
              <a:pPr>
                <a:defRPr/>
              </a:pPr>
              <a:t>‹Nº›</a:t>
            </a:fld>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extLs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23"/>
          <p:cNvSpPr>
            <a:spLocks noGrp="1"/>
          </p:cNvSpPr>
          <p:nvPr>
            <p:ph type="dt" sz="half" idx="10"/>
          </p:nvPr>
        </p:nvSpPr>
        <p:spPr/>
        <p:txBody>
          <a:bodyPr/>
          <a:lstStyle>
            <a:lvl1pPr>
              <a:defRPr/>
            </a:lvl1pPr>
          </a:lstStyle>
          <a:p>
            <a:pPr>
              <a:defRPr/>
            </a:pPr>
            <a:fld id="{98AD45A2-15A7-4442-B425-32220779A09C}" type="datetimeFigureOut">
              <a:rPr lang="fr-FR"/>
              <a:pPr>
                <a:defRPr/>
              </a:pPr>
              <a:t>03/05/2010</a:t>
            </a:fld>
            <a:endParaRPr lang="fr-FR" dirty="0"/>
          </a:p>
        </p:txBody>
      </p:sp>
      <p:sp>
        <p:nvSpPr>
          <p:cNvPr id="5" name="Espace réservé du pied de page 9"/>
          <p:cNvSpPr>
            <a:spLocks noGrp="1"/>
          </p:cNvSpPr>
          <p:nvPr>
            <p:ph type="ftr" sz="quarter" idx="11"/>
          </p:nvPr>
        </p:nvSpPr>
        <p:spPr/>
        <p:txBody>
          <a:bodyPr/>
          <a:lstStyle>
            <a:lvl1pPr>
              <a:defRPr/>
            </a:lvl1pPr>
          </a:lstStyle>
          <a:p>
            <a:pPr>
              <a:defRPr/>
            </a:pPr>
            <a:endParaRPr lang="fr-FR"/>
          </a:p>
        </p:txBody>
      </p:sp>
      <p:sp>
        <p:nvSpPr>
          <p:cNvPr id="6" name="Espace réservé du numéro de diapositive 21"/>
          <p:cNvSpPr>
            <a:spLocks noGrp="1"/>
          </p:cNvSpPr>
          <p:nvPr>
            <p:ph type="sldNum" sz="quarter" idx="12"/>
          </p:nvPr>
        </p:nvSpPr>
        <p:spPr/>
        <p:txBody>
          <a:bodyPr/>
          <a:lstStyle>
            <a:lvl1pPr>
              <a:defRPr/>
            </a:lvl1pPr>
          </a:lstStyle>
          <a:p>
            <a:pPr>
              <a:defRPr/>
            </a:pPr>
            <a:fld id="{B1B9FF21-4EDE-4F4F-B38A-CD81DE8121E6}" type="slidenum">
              <a:rPr lang="fr-FR"/>
              <a:pPr>
                <a:defRPr/>
              </a:pPr>
              <a:t>‹Nº›</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274639"/>
            <a:ext cx="1828800" cy="5851525"/>
          </a:xfrm>
        </p:spPr>
        <p:txBody>
          <a:bodyPr vert="eaVert"/>
          <a:lstStyle>
            <a:extLs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1143000" y="274640"/>
            <a:ext cx="5562600" cy="5851525"/>
          </a:xfrm>
        </p:spPr>
        <p:txBody>
          <a:bodyPr vert="eaVert"/>
          <a:lstStyle>
            <a:extLs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23"/>
          <p:cNvSpPr>
            <a:spLocks noGrp="1"/>
          </p:cNvSpPr>
          <p:nvPr>
            <p:ph type="dt" sz="half" idx="10"/>
          </p:nvPr>
        </p:nvSpPr>
        <p:spPr/>
        <p:txBody>
          <a:bodyPr/>
          <a:lstStyle>
            <a:lvl1pPr>
              <a:defRPr/>
            </a:lvl1pPr>
          </a:lstStyle>
          <a:p>
            <a:pPr>
              <a:defRPr/>
            </a:pPr>
            <a:fld id="{98ADE448-FA17-4A5E-8D63-CE79AF16CAE8}" type="datetimeFigureOut">
              <a:rPr lang="fr-FR"/>
              <a:pPr>
                <a:defRPr/>
              </a:pPr>
              <a:t>03/05/2010</a:t>
            </a:fld>
            <a:endParaRPr lang="fr-FR" dirty="0"/>
          </a:p>
        </p:txBody>
      </p:sp>
      <p:sp>
        <p:nvSpPr>
          <p:cNvPr id="5" name="Espace réservé du pied de page 9"/>
          <p:cNvSpPr>
            <a:spLocks noGrp="1"/>
          </p:cNvSpPr>
          <p:nvPr>
            <p:ph type="ftr" sz="quarter" idx="11"/>
          </p:nvPr>
        </p:nvSpPr>
        <p:spPr/>
        <p:txBody>
          <a:bodyPr/>
          <a:lstStyle>
            <a:lvl1pPr>
              <a:defRPr/>
            </a:lvl1pPr>
          </a:lstStyle>
          <a:p>
            <a:pPr>
              <a:defRPr/>
            </a:pPr>
            <a:endParaRPr lang="fr-FR"/>
          </a:p>
        </p:txBody>
      </p:sp>
      <p:sp>
        <p:nvSpPr>
          <p:cNvPr id="6" name="Espace réservé du numéro de diapositive 21"/>
          <p:cNvSpPr>
            <a:spLocks noGrp="1"/>
          </p:cNvSpPr>
          <p:nvPr>
            <p:ph type="sldNum" sz="quarter" idx="12"/>
          </p:nvPr>
        </p:nvSpPr>
        <p:spPr/>
        <p:txBody>
          <a:bodyPr/>
          <a:lstStyle>
            <a:lvl1pPr>
              <a:defRPr/>
            </a:lvl1pPr>
          </a:lstStyle>
          <a:p>
            <a:pPr>
              <a:defRPr/>
            </a:pPr>
            <a:fld id="{D116DCF8-3AAF-4DCA-9A2B-E0CE7D415950}" type="slidenum">
              <a:rPr lang="fr-FR"/>
              <a:pPr>
                <a:defRPr/>
              </a:pPr>
              <a:t>‹Nº›</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lang="fr-FR" smtClean="0"/>
              <a:t>Cliquez pour modifier le style du titre</a:t>
            </a:r>
            <a:endParaRPr lang="en-US"/>
          </a:p>
        </p:txBody>
      </p:sp>
      <p:sp>
        <p:nvSpPr>
          <p:cNvPr id="3" name="Espace réservé du contenu 2"/>
          <p:cNvSpPr>
            <a:spLocks noGrp="1"/>
          </p:cNvSpPr>
          <p:nvPr>
            <p:ph idx="1"/>
          </p:nvPr>
        </p:nvSpPr>
        <p:spPr/>
        <p:txBody>
          <a:bodyPr/>
          <a:lstStyle>
            <a:extLs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23"/>
          <p:cNvSpPr>
            <a:spLocks noGrp="1"/>
          </p:cNvSpPr>
          <p:nvPr>
            <p:ph type="dt" sz="half" idx="10"/>
          </p:nvPr>
        </p:nvSpPr>
        <p:spPr/>
        <p:txBody>
          <a:bodyPr/>
          <a:lstStyle>
            <a:lvl1pPr>
              <a:defRPr/>
            </a:lvl1pPr>
          </a:lstStyle>
          <a:p>
            <a:pPr>
              <a:defRPr/>
            </a:pPr>
            <a:fld id="{6C7FEAC2-9637-4370-9AFF-2913D4A0DF52}" type="datetimeFigureOut">
              <a:rPr lang="fr-FR"/>
              <a:pPr>
                <a:defRPr/>
              </a:pPr>
              <a:t>03/05/2010</a:t>
            </a:fld>
            <a:endParaRPr lang="fr-FR" dirty="0"/>
          </a:p>
        </p:txBody>
      </p:sp>
      <p:sp>
        <p:nvSpPr>
          <p:cNvPr id="5" name="Espace réservé du pied de page 9"/>
          <p:cNvSpPr>
            <a:spLocks noGrp="1"/>
          </p:cNvSpPr>
          <p:nvPr>
            <p:ph type="ftr" sz="quarter" idx="11"/>
          </p:nvPr>
        </p:nvSpPr>
        <p:spPr/>
        <p:txBody>
          <a:bodyPr/>
          <a:lstStyle>
            <a:lvl1pPr>
              <a:defRPr/>
            </a:lvl1pPr>
          </a:lstStyle>
          <a:p>
            <a:pPr>
              <a:defRPr/>
            </a:pPr>
            <a:endParaRPr lang="fr-FR"/>
          </a:p>
        </p:txBody>
      </p:sp>
      <p:sp>
        <p:nvSpPr>
          <p:cNvPr id="6" name="Espace réservé du numéro de diapositive 21"/>
          <p:cNvSpPr>
            <a:spLocks noGrp="1"/>
          </p:cNvSpPr>
          <p:nvPr>
            <p:ph type="sldNum" sz="quarter" idx="12"/>
          </p:nvPr>
        </p:nvSpPr>
        <p:spPr/>
        <p:txBody>
          <a:bodyPr/>
          <a:lstStyle>
            <a:lvl1pPr>
              <a:defRPr/>
            </a:lvl1pPr>
          </a:lstStyle>
          <a:p>
            <a:pPr>
              <a:defRPr/>
            </a:pPr>
            <a:fld id="{2C1673A4-1920-4AE5-9B85-B32C1270C300}" type="slidenum">
              <a:rPr lang="fr-FR"/>
              <a:pPr>
                <a:defRPr/>
              </a:pPr>
              <a:t>‹Nº›</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4" name="Rectangle 12"/>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13"/>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Ellipse 1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Ellipse 1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Titr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fr-FR" smtClean="0"/>
              <a:t>Cliquez pour modifier le style du titre</a:t>
            </a:r>
            <a:endParaRPr lang="en-US"/>
          </a:p>
        </p:txBody>
      </p:sp>
      <p:sp>
        <p:nvSpPr>
          <p:cNvPr id="3" name="Espace réservé du texte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fr-FR" smtClean="0"/>
              <a:t>Cliquez pour modifier les styles du texte du masque</a:t>
            </a:r>
          </a:p>
        </p:txBody>
      </p:sp>
      <p:sp>
        <p:nvSpPr>
          <p:cNvPr id="8" name="Espace réservé de la date 3"/>
          <p:cNvSpPr>
            <a:spLocks noGrp="1"/>
          </p:cNvSpPr>
          <p:nvPr>
            <p:ph type="dt" sz="half" idx="10"/>
          </p:nvPr>
        </p:nvSpPr>
        <p:spPr/>
        <p:txBody>
          <a:bodyPr/>
          <a:lstStyle>
            <a:lvl1pPr>
              <a:defRPr/>
            </a:lvl1pPr>
            <a:extLst/>
          </a:lstStyle>
          <a:p>
            <a:pPr>
              <a:defRPr/>
            </a:pPr>
            <a:fld id="{AA9F1FAF-9D6F-476A-BC55-5B25C909DC9A}" type="datetimeFigureOut">
              <a:rPr lang="fr-FR"/>
              <a:pPr>
                <a:defRPr/>
              </a:pPr>
              <a:t>03/05/2010</a:t>
            </a:fld>
            <a:endParaRPr lang="fr-FR" dirty="0"/>
          </a:p>
        </p:txBody>
      </p:sp>
      <p:sp>
        <p:nvSpPr>
          <p:cNvPr id="9" name="Espace réservé du pied de page 4"/>
          <p:cNvSpPr>
            <a:spLocks noGrp="1"/>
          </p:cNvSpPr>
          <p:nvPr>
            <p:ph type="ftr" sz="quarter" idx="11"/>
          </p:nvPr>
        </p:nvSpPr>
        <p:spPr/>
        <p:txBody>
          <a:bodyPr/>
          <a:lstStyle>
            <a:lvl1pPr>
              <a:defRPr/>
            </a:lvl1pPr>
            <a:extLst/>
          </a:lstStyle>
          <a:p>
            <a:pPr>
              <a:defRPr/>
            </a:pPr>
            <a:endParaRPr lang="fr-FR"/>
          </a:p>
        </p:txBody>
      </p:sp>
      <p:sp>
        <p:nvSpPr>
          <p:cNvPr id="10" name="Espace réservé du numéro de diapositive 5"/>
          <p:cNvSpPr>
            <a:spLocks noGrp="1"/>
          </p:cNvSpPr>
          <p:nvPr>
            <p:ph type="sldNum" sz="quarter" idx="12"/>
          </p:nvPr>
        </p:nvSpPr>
        <p:spPr/>
        <p:txBody>
          <a:bodyPr/>
          <a:lstStyle>
            <a:lvl1pPr>
              <a:defRPr/>
            </a:lvl1pPr>
            <a:extLst/>
          </a:lstStyle>
          <a:p>
            <a:pPr>
              <a:defRPr/>
            </a:pPr>
            <a:fld id="{4777B6DC-879A-4D91-932E-4F4C3553EFFE}" type="slidenum">
              <a:rPr lang="fr-FR"/>
              <a:pPr>
                <a:defRPr/>
              </a:pPr>
              <a:t>‹Nº›</a:t>
            </a:fld>
            <a:endParaRPr lang="fr-F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lstStyle>
            <a:extLst/>
          </a:lstStyle>
          <a:p>
            <a:r>
              <a:rPr lang="fr-FR" smtClean="0"/>
              <a:t>Cliquez pour modifier le style du titre</a:t>
            </a:r>
            <a:endParaRPr lang="en-US"/>
          </a:p>
        </p:txBody>
      </p:sp>
      <p:sp>
        <p:nvSpPr>
          <p:cNvPr id="3" name="Espace réservé du contenu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23"/>
          <p:cNvSpPr>
            <a:spLocks noGrp="1"/>
          </p:cNvSpPr>
          <p:nvPr>
            <p:ph type="dt" sz="half" idx="10"/>
          </p:nvPr>
        </p:nvSpPr>
        <p:spPr/>
        <p:txBody>
          <a:bodyPr/>
          <a:lstStyle>
            <a:lvl1pPr>
              <a:defRPr/>
            </a:lvl1pPr>
          </a:lstStyle>
          <a:p>
            <a:pPr>
              <a:defRPr/>
            </a:pPr>
            <a:fld id="{9E86ECA1-0333-4C37-948A-0867C55937F9}" type="datetimeFigureOut">
              <a:rPr lang="fr-FR"/>
              <a:pPr>
                <a:defRPr/>
              </a:pPr>
              <a:t>03/05/2010</a:t>
            </a:fld>
            <a:endParaRPr lang="fr-FR" dirty="0"/>
          </a:p>
        </p:txBody>
      </p:sp>
      <p:sp>
        <p:nvSpPr>
          <p:cNvPr id="6" name="Espace réservé du pied de page 9"/>
          <p:cNvSpPr>
            <a:spLocks noGrp="1"/>
          </p:cNvSpPr>
          <p:nvPr>
            <p:ph type="ftr" sz="quarter" idx="11"/>
          </p:nvPr>
        </p:nvSpPr>
        <p:spPr/>
        <p:txBody>
          <a:bodyPr/>
          <a:lstStyle>
            <a:lvl1pPr>
              <a:defRPr/>
            </a:lvl1pPr>
          </a:lstStyle>
          <a:p>
            <a:pPr>
              <a:defRPr/>
            </a:pPr>
            <a:endParaRPr lang="fr-FR"/>
          </a:p>
        </p:txBody>
      </p:sp>
      <p:sp>
        <p:nvSpPr>
          <p:cNvPr id="7" name="Espace réservé du numéro de diapositive 21"/>
          <p:cNvSpPr>
            <a:spLocks noGrp="1"/>
          </p:cNvSpPr>
          <p:nvPr>
            <p:ph type="sldNum" sz="quarter" idx="12"/>
          </p:nvPr>
        </p:nvSpPr>
        <p:spPr/>
        <p:txBody>
          <a:bodyPr/>
          <a:lstStyle>
            <a:lvl1pPr>
              <a:defRPr/>
            </a:lvl1pPr>
          </a:lstStyle>
          <a:p>
            <a:pPr>
              <a:defRPr/>
            </a:pPr>
            <a:fld id="{FC47EF07-A2C0-48B4-8ACE-77BAB0969208}" type="slidenum">
              <a:rPr lang="fr-FR"/>
              <a:pPr>
                <a:defRPr/>
              </a:pPr>
              <a:t>‹Nº›</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5160336"/>
            <a:ext cx="8229600" cy="1143000"/>
          </a:xfrm>
        </p:spPr>
        <p:txBody>
          <a:bodyPr/>
          <a:lstStyle>
            <a:lvl1pPr algn="ctr">
              <a:defRPr sz="4500" b="1" cap="none" baseline="0"/>
            </a:lvl1pPr>
            <a:extLst/>
          </a:lstStyle>
          <a:p>
            <a:r>
              <a:rPr lang="fr-FR" smtClean="0"/>
              <a:t>Cliquez pour modifier le style du titre</a:t>
            </a:r>
            <a:endParaRPr lang="en-US"/>
          </a:p>
        </p:txBody>
      </p:sp>
      <p:sp>
        <p:nvSpPr>
          <p:cNvPr id="3" name="Espace réservé du texte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fr-FR" smtClean="0"/>
              <a:t>Cliquez pour modifier les styles du texte du masque</a:t>
            </a:r>
          </a:p>
        </p:txBody>
      </p:sp>
      <p:sp>
        <p:nvSpPr>
          <p:cNvPr id="4" name="Espace réservé du texte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fr-FR" smtClean="0"/>
              <a:t>Cliquez pour modifier les styles du texte du masque</a:t>
            </a:r>
          </a:p>
        </p:txBody>
      </p:sp>
      <p:sp>
        <p:nvSpPr>
          <p:cNvPr id="5" name="Espace réservé du contenu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contenu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lvl1pPr>
              <a:defRPr/>
            </a:lvl1pPr>
            <a:extLst/>
          </a:lstStyle>
          <a:p>
            <a:pPr>
              <a:defRPr/>
            </a:pPr>
            <a:fld id="{F84B9461-FC75-43A3-B8E7-09C8D1CB1578}" type="datetimeFigureOut">
              <a:rPr lang="fr-FR"/>
              <a:pPr>
                <a:defRPr/>
              </a:pPr>
              <a:t>03/05/2010</a:t>
            </a:fld>
            <a:endParaRPr lang="fr-FR" dirty="0"/>
          </a:p>
        </p:txBody>
      </p:sp>
      <p:sp>
        <p:nvSpPr>
          <p:cNvPr id="8" name="Espace réservé du pied de page 7"/>
          <p:cNvSpPr>
            <a:spLocks noGrp="1"/>
          </p:cNvSpPr>
          <p:nvPr>
            <p:ph type="ftr" sz="quarter" idx="11"/>
          </p:nvPr>
        </p:nvSpPr>
        <p:spPr/>
        <p:txBody>
          <a:bodyPr/>
          <a:lstStyle>
            <a:lvl1pPr>
              <a:defRPr/>
            </a:lvl1pPr>
            <a:extLst/>
          </a:lstStyle>
          <a:p>
            <a:pPr>
              <a:defRPr/>
            </a:pPr>
            <a:endParaRPr lang="fr-FR"/>
          </a:p>
        </p:txBody>
      </p:sp>
      <p:sp>
        <p:nvSpPr>
          <p:cNvPr id="9" name="Espace réservé du numéro de diapositive 8"/>
          <p:cNvSpPr>
            <a:spLocks noGrp="1"/>
          </p:cNvSpPr>
          <p:nvPr>
            <p:ph type="sldNum" sz="quarter" idx="12"/>
          </p:nvPr>
        </p:nvSpPr>
        <p:spPr/>
        <p:txBody>
          <a:bodyPr/>
          <a:lstStyle>
            <a:lvl1pPr>
              <a:defRPr/>
            </a:lvl1pPr>
            <a:extLst/>
          </a:lstStyle>
          <a:p>
            <a:pPr>
              <a:defRPr/>
            </a:pPr>
            <a:fld id="{E4FFCD22-9084-4D6A-AACA-23574C2AAA98}" type="slidenum">
              <a:rPr lang="fr-FR"/>
              <a:pPr>
                <a:defRPr/>
              </a:pPr>
              <a:t>‹Nº›</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lstStyle>
            <a:extLst/>
          </a:lstStyle>
          <a:p>
            <a:r>
              <a:rPr lang="fr-FR" smtClean="0"/>
              <a:t>Cliquez pour modifier le style du titre</a:t>
            </a:r>
            <a:endParaRPr lang="en-US"/>
          </a:p>
        </p:txBody>
      </p:sp>
      <p:sp>
        <p:nvSpPr>
          <p:cNvPr id="3" name="Espace réservé de la date 23"/>
          <p:cNvSpPr>
            <a:spLocks noGrp="1"/>
          </p:cNvSpPr>
          <p:nvPr>
            <p:ph type="dt" sz="half" idx="10"/>
          </p:nvPr>
        </p:nvSpPr>
        <p:spPr/>
        <p:txBody>
          <a:bodyPr/>
          <a:lstStyle>
            <a:lvl1pPr>
              <a:defRPr/>
            </a:lvl1pPr>
          </a:lstStyle>
          <a:p>
            <a:pPr>
              <a:defRPr/>
            </a:pPr>
            <a:fld id="{A4838EB4-35B8-437F-95AA-38FFF057543D}" type="datetimeFigureOut">
              <a:rPr lang="fr-FR"/>
              <a:pPr>
                <a:defRPr/>
              </a:pPr>
              <a:t>03/05/2010</a:t>
            </a:fld>
            <a:endParaRPr lang="fr-FR" dirty="0"/>
          </a:p>
        </p:txBody>
      </p:sp>
      <p:sp>
        <p:nvSpPr>
          <p:cNvPr id="4" name="Espace réservé du pied de page 9"/>
          <p:cNvSpPr>
            <a:spLocks noGrp="1"/>
          </p:cNvSpPr>
          <p:nvPr>
            <p:ph type="ftr" sz="quarter" idx="11"/>
          </p:nvPr>
        </p:nvSpPr>
        <p:spPr/>
        <p:txBody>
          <a:bodyPr/>
          <a:lstStyle>
            <a:lvl1pPr>
              <a:defRPr/>
            </a:lvl1pPr>
          </a:lstStyle>
          <a:p>
            <a:pPr>
              <a:defRPr/>
            </a:pPr>
            <a:endParaRPr lang="fr-FR"/>
          </a:p>
        </p:txBody>
      </p:sp>
      <p:sp>
        <p:nvSpPr>
          <p:cNvPr id="5" name="Espace réservé du numéro de diapositive 21"/>
          <p:cNvSpPr>
            <a:spLocks noGrp="1"/>
          </p:cNvSpPr>
          <p:nvPr>
            <p:ph type="sldNum" sz="quarter" idx="12"/>
          </p:nvPr>
        </p:nvSpPr>
        <p:spPr/>
        <p:txBody>
          <a:bodyPr/>
          <a:lstStyle>
            <a:lvl1pPr>
              <a:defRPr/>
            </a:lvl1pPr>
          </a:lstStyle>
          <a:p>
            <a:pPr>
              <a:defRPr/>
            </a:pPr>
            <a:fld id="{026D1A43-70DB-4D8A-AF89-85BC09C5EDF4}" type="slidenum">
              <a:rPr lang="fr-FR"/>
              <a:pPr>
                <a:defRPr/>
              </a:pPr>
              <a:t>‹Nº›</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Rectangle 12"/>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Rectangle 13"/>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Espace réservé de la date 1"/>
          <p:cNvSpPr>
            <a:spLocks noGrp="1"/>
          </p:cNvSpPr>
          <p:nvPr>
            <p:ph type="dt" sz="half" idx="10"/>
          </p:nvPr>
        </p:nvSpPr>
        <p:spPr/>
        <p:txBody>
          <a:bodyPr/>
          <a:lstStyle>
            <a:lvl1pPr>
              <a:defRPr/>
            </a:lvl1pPr>
            <a:extLst/>
          </a:lstStyle>
          <a:p>
            <a:pPr>
              <a:defRPr/>
            </a:pPr>
            <a:fld id="{32C2AEFF-D868-4006-A7A4-97E478B4F48F}" type="datetimeFigureOut">
              <a:rPr lang="fr-FR"/>
              <a:pPr>
                <a:defRPr/>
              </a:pPr>
              <a:t>03/05/2010</a:t>
            </a:fld>
            <a:endParaRPr lang="fr-FR" dirty="0"/>
          </a:p>
        </p:txBody>
      </p:sp>
      <p:sp>
        <p:nvSpPr>
          <p:cNvPr id="5" name="Espace réservé du pied de page 2"/>
          <p:cNvSpPr>
            <a:spLocks noGrp="1"/>
          </p:cNvSpPr>
          <p:nvPr>
            <p:ph type="ftr" sz="quarter" idx="11"/>
          </p:nvPr>
        </p:nvSpPr>
        <p:spPr/>
        <p:txBody>
          <a:bodyPr/>
          <a:lstStyle>
            <a:lvl1pPr>
              <a:defRPr/>
            </a:lvl1pPr>
            <a:extLst/>
          </a:lstStyle>
          <a:p>
            <a:pPr>
              <a:defRPr/>
            </a:pPr>
            <a:endParaRPr lang="fr-FR"/>
          </a:p>
        </p:txBody>
      </p:sp>
      <p:sp>
        <p:nvSpPr>
          <p:cNvPr id="6" name="Espace réservé du numéro de diapositive 3"/>
          <p:cNvSpPr>
            <a:spLocks noGrp="1"/>
          </p:cNvSpPr>
          <p:nvPr>
            <p:ph type="sldNum" sz="quarter" idx="12"/>
          </p:nvPr>
        </p:nvSpPr>
        <p:spPr/>
        <p:txBody>
          <a:bodyPr/>
          <a:lstStyle>
            <a:lvl1pPr>
              <a:defRPr/>
            </a:lvl1pPr>
            <a:extLst/>
          </a:lstStyle>
          <a:p>
            <a:pPr>
              <a:defRPr/>
            </a:pPr>
            <a:fld id="{F633642B-DE7A-48A0-8445-FDA4B2B78DD7}" type="slidenum">
              <a:rPr lang="fr-FR"/>
              <a:pPr>
                <a:defRPr/>
              </a:pPr>
              <a:t>‹Nº›</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fr-FR" smtClean="0"/>
              <a:t>Cliquez pour modifier le style du titre</a:t>
            </a:r>
            <a:endParaRPr lang="en-US"/>
          </a:p>
        </p:txBody>
      </p:sp>
      <p:sp>
        <p:nvSpPr>
          <p:cNvPr id="3" name="Espace réservé du texte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fr-FR" smtClean="0"/>
              <a:t>Cliquez pour modifier les styles du texte du masque</a:t>
            </a:r>
          </a:p>
        </p:txBody>
      </p:sp>
      <p:sp>
        <p:nvSpPr>
          <p:cNvPr id="4" name="Espace réservé du contenu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lvl1pPr>
              <a:defRPr/>
            </a:lvl1pPr>
            <a:extLst/>
          </a:lstStyle>
          <a:p>
            <a:pPr>
              <a:defRPr/>
            </a:pPr>
            <a:fld id="{F8A90D97-DE77-4DFD-BFAE-660996C64C93}" type="datetimeFigureOut">
              <a:rPr lang="fr-FR"/>
              <a:pPr>
                <a:defRPr/>
              </a:pPr>
              <a:t>03/05/2010</a:t>
            </a:fld>
            <a:endParaRPr lang="fr-FR" dirty="0"/>
          </a:p>
        </p:txBody>
      </p:sp>
      <p:sp>
        <p:nvSpPr>
          <p:cNvPr id="6" name="Espace réservé du pied de page 5"/>
          <p:cNvSpPr>
            <a:spLocks noGrp="1"/>
          </p:cNvSpPr>
          <p:nvPr>
            <p:ph type="ftr" sz="quarter" idx="11"/>
          </p:nvPr>
        </p:nvSpPr>
        <p:spPr/>
        <p:txBody>
          <a:bodyPr/>
          <a:lstStyle>
            <a:lvl1pPr>
              <a:defRPr/>
            </a:lvl1pPr>
            <a:extLst/>
          </a:lstStyle>
          <a:p>
            <a:pPr>
              <a:defRPr/>
            </a:pPr>
            <a:endParaRPr lang="fr-FR"/>
          </a:p>
        </p:txBody>
      </p:sp>
      <p:sp>
        <p:nvSpPr>
          <p:cNvPr id="7" name="Espace réservé du numéro de diapositive 6"/>
          <p:cNvSpPr>
            <a:spLocks noGrp="1"/>
          </p:cNvSpPr>
          <p:nvPr>
            <p:ph type="sldNum" sz="quarter" idx="12"/>
          </p:nvPr>
        </p:nvSpPr>
        <p:spPr/>
        <p:txBody>
          <a:bodyPr/>
          <a:lstStyle>
            <a:lvl1pPr>
              <a:defRPr/>
            </a:lvl1pPr>
            <a:extLst/>
          </a:lstStyle>
          <a:p>
            <a:pPr>
              <a:defRPr/>
            </a:pPr>
            <a:fld id="{8AE4D23F-878D-49DB-BD83-B3A68C518C07}" type="slidenum">
              <a:rPr lang="fr-FR"/>
              <a:pPr>
                <a:defRPr/>
              </a:pPr>
              <a:t>‹Nº›</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5" name="Rectangle 12"/>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cs typeface="+mn-cs"/>
            </a:endParaRPr>
          </a:p>
        </p:txBody>
      </p:sp>
      <p:sp>
        <p:nvSpPr>
          <p:cNvPr id="6" name="Organigramme : Processus 13"/>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Organigramme : Processus 15"/>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Titr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fr-FR" smtClean="0"/>
              <a:t>Cliquez pour modifier le style du titre</a:t>
            </a:r>
            <a:endParaRPr lang="en-US"/>
          </a:p>
        </p:txBody>
      </p:sp>
      <p:sp>
        <p:nvSpPr>
          <p:cNvPr id="3" name="Espace réservé pour une imag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fr-FR" noProof="0" smtClean="0"/>
              <a:t>Cliquez sur l'icône pour ajouter une image</a:t>
            </a:r>
            <a:endParaRPr lang="en-US" noProof="0" dirty="0"/>
          </a:p>
        </p:txBody>
      </p:sp>
      <p:sp>
        <p:nvSpPr>
          <p:cNvPr id="4" name="Espace réservé du texte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fr-FR" smtClean="0"/>
              <a:t>Cliquez pour modifier les styles du texte du masque</a:t>
            </a:r>
          </a:p>
        </p:txBody>
      </p:sp>
      <p:sp>
        <p:nvSpPr>
          <p:cNvPr id="8" name="Espace réservé de la date 4"/>
          <p:cNvSpPr>
            <a:spLocks noGrp="1"/>
          </p:cNvSpPr>
          <p:nvPr>
            <p:ph type="dt" sz="half" idx="10"/>
          </p:nvPr>
        </p:nvSpPr>
        <p:spPr/>
        <p:txBody>
          <a:bodyPr/>
          <a:lstStyle>
            <a:lvl1pPr>
              <a:defRPr/>
            </a:lvl1pPr>
            <a:extLst/>
          </a:lstStyle>
          <a:p>
            <a:pPr>
              <a:defRPr/>
            </a:pPr>
            <a:fld id="{080FAA8E-B169-4001-B88B-301E1D92C882}" type="datetimeFigureOut">
              <a:rPr lang="fr-FR"/>
              <a:pPr>
                <a:defRPr/>
              </a:pPr>
              <a:t>03/05/2010</a:t>
            </a:fld>
            <a:endParaRPr lang="fr-FR" dirty="0"/>
          </a:p>
        </p:txBody>
      </p:sp>
      <p:sp>
        <p:nvSpPr>
          <p:cNvPr id="9" name="Espace réservé du pied de page 5"/>
          <p:cNvSpPr>
            <a:spLocks noGrp="1"/>
          </p:cNvSpPr>
          <p:nvPr>
            <p:ph type="ftr" sz="quarter" idx="11"/>
          </p:nvPr>
        </p:nvSpPr>
        <p:spPr/>
        <p:txBody>
          <a:bodyPr/>
          <a:lstStyle>
            <a:lvl1pPr>
              <a:defRPr/>
            </a:lvl1pPr>
            <a:extLst/>
          </a:lstStyle>
          <a:p>
            <a:pPr>
              <a:defRPr/>
            </a:pPr>
            <a:endParaRPr lang="fr-FR"/>
          </a:p>
        </p:txBody>
      </p:sp>
      <p:sp>
        <p:nvSpPr>
          <p:cNvPr id="10" name="Espace réservé du numéro de diapositive 6"/>
          <p:cNvSpPr>
            <a:spLocks noGrp="1"/>
          </p:cNvSpPr>
          <p:nvPr>
            <p:ph type="sldNum" sz="quarter" idx="12"/>
          </p:nvPr>
        </p:nvSpPr>
        <p:spPr/>
        <p:txBody>
          <a:bodyPr/>
          <a:lstStyle>
            <a:lvl1pPr>
              <a:defRPr/>
            </a:lvl1pPr>
            <a:extLst/>
          </a:lstStyle>
          <a:p>
            <a:pPr>
              <a:defRPr/>
            </a:pPr>
            <a:fld id="{18DDA1E6-0D30-47A9-B96E-D9691D6578D7}" type="slidenum">
              <a:rPr lang="fr-FR"/>
              <a:pPr>
                <a:defRPr/>
              </a:pPr>
              <a:t>‹Nº›</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ecteurs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Ellipse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Bouée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Espace réservé du titre 4"/>
          <p:cNvSpPr>
            <a:spLocks noGrp="1"/>
          </p:cNvSpPr>
          <p:nvPr>
            <p:ph type="title"/>
          </p:nvPr>
        </p:nvSpPr>
        <p:spPr>
          <a:xfrm>
            <a:off x="1435100" y="274638"/>
            <a:ext cx="7499350" cy="1143000"/>
          </a:xfrm>
          <a:prstGeom prst="rect">
            <a:avLst/>
          </a:prstGeom>
        </p:spPr>
        <p:txBody>
          <a:bodyPr anchor="ctr">
            <a:normAutofit/>
          </a:bodyPr>
          <a:lstStyle>
            <a:extLst/>
          </a:lstStyle>
          <a:p>
            <a:r>
              <a:rPr lang="fr-FR" smtClean="0"/>
              <a:t>Cliquez pour modifier le style du titre</a:t>
            </a:r>
            <a:endParaRPr lang="en-US"/>
          </a:p>
        </p:txBody>
      </p:sp>
      <p:sp>
        <p:nvSpPr>
          <p:cNvPr id="1033" name="Espace réservé du texte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smtClean="0"/>
          </a:p>
        </p:txBody>
      </p:sp>
      <p:sp>
        <p:nvSpPr>
          <p:cNvPr id="24" name="Espace réservé de la date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cs typeface="+mn-cs"/>
              </a:defRPr>
            </a:lvl1pPr>
            <a:extLst/>
          </a:lstStyle>
          <a:p>
            <a:pPr>
              <a:defRPr/>
            </a:pPr>
            <a:fld id="{BC913BA4-0977-4504-950B-21C1D62E48C0}" type="datetimeFigureOut">
              <a:rPr lang="fr-FR"/>
              <a:pPr>
                <a:defRPr/>
              </a:pPr>
              <a:t>03/05/2010</a:t>
            </a:fld>
            <a:endParaRPr lang="fr-FR" dirty="0"/>
          </a:p>
        </p:txBody>
      </p:sp>
      <p:sp>
        <p:nvSpPr>
          <p:cNvPr id="10" name="Espace réservé du pied de page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endParaRPr lang="fr-FR"/>
          </a:p>
        </p:txBody>
      </p:sp>
      <p:sp>
        <p:nvSpPr>
          <p:cNvPr id="22" name="Espace réservé du numéro de diapositive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fld id="{DE89FE06-8382-47B3-9130-778E54BBE503}" type="slidenum">
              <a:rPr lang="fr-FR"/>
              <a:pPr>
                <a:defRPr/>
              </a:pPr>
              <a:t>‹Nº›</a:t>
            </a:fld>
            <a:endParaRPr lang="fr-FR" dirty="0"/>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729" r:id="rId1"/>
    <p:sldLayoutId id="2147483724" r:id="rId2"/>
    <p:sldLayoutId id="2147483730" r:id="rId3"/>
    <p:sldLayoutId id="2147483725" r:id="rId4"/>
    <p:sldLayoutId id="2147483731" r:id="rId5"/>
    <p:sldLayoutId id="2147483726" r:id="rId6"/>
    <p:sldLayoutId id="2147483732" r:id="rId7"/>
    <p:sldLayoutId id="2147483733" r:id="rId8"/>
    <p:sldLayoutId id="2147483734" r:id="rId9"/>
    <p:sldLayoutId id="2147483727" r:id="rId10"/>
    <p:sldLayoutId id="2147483728"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chart" Target="../charts/chart9.xml"/><Relationship Id="rId4" Type="http://schemas.openxmlformats.org/officeDocument/2006/relationships/chart" Target="../charts/chart8.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Dispositivos </a:t>
            </a:r>
            <a:r>
              <a:rPr lang="es-CL" dirty="0" err="1" smtClean="0"/>
              <a:t>optoelectronicos</a:t>
            </a:r>
            <a:endParaRPr lang="es-ES" dirty="0"/>
          </a:p>
        </p:txBody>
      </p:sp>
      <p:sp>
        <p:nvSpPr>
          <p:cNvPr id="3" name="2 Marcador de contenido"/>
          <p:cNvSpPr>
            <a:spLocks noGrp="1"/>
          </p:cNvSpPr>
          <p:nvPr>
            <p:ph idx="1"/>
          </p:nvPr>
        </p:nvSpPr>
        <p:spPr/>
        <p:txBody>
          <a:bodyPr/>
          <a:lstStyle/>
          <a:p>
            <a:r>
              <a:rPr lang="es-ES" dirty="0" smtClean="0"/>
              <a:t>La </a:t>
            </a:r>
            <a:r>
              <a:rPr lang="es-ES" b="1" dirty="0" smtClean="0"/>
              <a:t>optoelectrónica</a:t>
            </a:r>
            <a:r>
              <a:rPr lang="es-ES" dirty="0" smtClean="0"/>
              <a:t> es el nexo de unión entre los sistemas ópticos y los sistemas </a:t>
            </a:r>
            <a:r>
              <a:rPr lang="es-ES" dirty="0" err="1" smtClean="0"/>
              <a:t>electronicos</a:t>
            </a:r>
            <a:r>
              <a:rPr lang="es-ES" dirty="0" smtClean="0"/>
              <a:t>. Los componentes </a:t>
            </a:r>
            <a:r>
              <a:rPr lang="es-ES" dirty="0" err="1" smtClean="0"/>
              <a:t>optoelectrónicos</a:t>
            </a:r>
            <a:r>
              <a:rPr lang="es-ES" dirty="0" smtClean="0"/>
              <a:t> son aquellos cuyo funcionamiento está relacionado directamente con la luz.</a:t>
            </a:r>
            <a:endParaRPr lang="es-ES" dirty="0"/>
          </a:p>
        </p:txBody>
      </p:sp>
      <p:pic>
        <p:nvPicPr>
          <p:cNvPr id="4" name="Picture 2"/>
          <p:cNvPicPr>
            <a:picLocks noChangeAspect="1" noChangeArrowheads="1"/>
          </p:cNvPicPr>
          <p:nvPr/>
        </p:nvPicPr>
        <p:blipFill>
          <a:blip r:embed="rId2" cstate="print"/>
          <a:srcRect/>
          <a:stretch>
            <a:fillRect/>
          </a:stretch>
        </p:blipFill>
        <p:spPr bwMode="auto">
          <a:xfrm>
            <a:off x="1214414" y="4714884"/>
            <a:ext cx="1680894" cy="1214446"/>
          </a:xfrm>
          <a:prstGeom prst="rect">
            <a:avLst/>
          </a:prstGeom>
          <a:noFill/>
          <a:ln w="9525">
            <a:noFill/>
            <a:miter lim="800000"/>
            <a:headEnd/>
            <a:tailEnd/>
          </a:ln>
        </p:spPr>
      </p:pic>
      <p:pic>
        <p:nvPicPr>
          <p:cNvPr id="5" name="Picture 4" descr="http://rocky.digikey.com/weblib/Optek/Web%20photos/OP906.jpg"/>
          <p:cNvPicPr>
            <a:picLocks noChangeAspect="1" noChangeArrowheads="1"/>
          </p:cNvPicPr>
          <p:nvPr/>
        </p:nvPicPr>
        <p:blipFill>
          <a:blip r:embed="rId3" cstate="print"/>
          <a:srcRect/>
          <a:stretch>
            <a:fillRect/>
          </a:stretch>
        </p:blipFill>
        <p:spPr bwMode="auto">
          <a:xfrm>
            <a:off x="4214810" y="4929198"/>
            <a:ext cx="1143009" cy="1143009"/>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7000892" y="4429132"/>
            <a:ext cx="1192270" cy="1794012"/>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Laboratorio</a:t>
            </a:r>
            <a:endParaRPr lang="es-MX" dirty="0"/>
          </a:p>
        </p:txBody>
      </p:sp>
      <p:pic>
        <p:nvPicPr>
          <p:cNvPr id="3077" name="Picture 5"/>
          <p:cNvPicPr>
            <a:picLocks noGrp="1" noChangeAspect="1" noChangeArrowheads="1"/>
          </p:cNvPicPr>
          <p:nvPr>
            <p:ph idx="1"/>
          </p:nvPr>
        </p:nvPicPr>
        <p:blipFill>
          <a:blip r:embed="rId3" cstate="print"/>
          <a:srcRect/>
          <a:stretch>
            <a:fillRect/>
          </a:stretch>
        </p:blipFill>
        <p:spPr bwMode="auto">
          <a:xfrm>
            <a:off x="4643438" y="1785926"/>
            <a:ext cx="1571636" cy="540778"/>
          </a:xfrm>
          <a:prstGeom prst="rect">
            <a:avLst/>
          </a:prstGeom>
          <a:noFill/>
          <a:ln w="9525">
            <a:noFill/>
            <a:miter lim="800000"/>
            <a:headEnd/>
            <a:tailEnd/>
          </a:ln>
        </p:spPr>
      </p:pic>
      <p:sp>
        <p:nvSpPr>
          <p:cNvPr id="10" name="9 CuadroTexto"/>
          <p:cNvSpPr txBox="1"/>
          <p:nvPr/>
        </p:nvSpPr>
        <p:spPr>
          <a:xfrm>
            <a:off x="1428728" y="1214422"/>
            <a:ext cx="6572296" cy="954107"/>
          </a:xfrm>
          <a:prstGeom prst="rect">
            <a:avLst/>
          </a:prstGeom>
          <a:noFill/>
        </p:spPr>
        <p:txBody>
          <a:bodyPr wrap="square" rtlCol="0">
            <a:spAutoFit/>
          </a:bodyPr>
          <a:lstStyle/>
          <a:p>
            <a:r>
              <a:rPr lang="es-MX" sz="2800" dirty="0"/>
              <a:t>Determinación de la curva característica  del </a:t>
            </a:r>
            <a:r>
              <a:rPr lang="es-MX" sz="2800" dirty="0" smtClean="0"/>
              <a:t>fototransistor. </a:t>
            </a:r>
            <a:endParaRPr lang="es-MX" sz="2800" dirty="0"/>
          </a:p>
        </p:txBody>
      </p:sp>
      <p:graphicFrame>
        <p:nvGraphicFramePr>
          <p:cNvPr id="11" name="10 Tabla"/>
          <p:cNvGraphicFramePr>
            <a:graphicFrameLocks noGrp="1"/>
          </p:cNvGraphicFramePr>
          <p:nvPr/>
        </p:nvGraphicFramePr>
        <p:xfrm>
          <a:off x="1714480" y="3357562"/>
          <a:ext cx="5701030" cy="1962912"/>
        </p:xfrm>
        <a:graphic>
          <a:graphicData uri="http://schemas.openxmlformats.org/drawingml/2006/table">
            <a:tbl>
              <a:tblPr/>
              <a:tblGrid>
                <a:gridCol w="1424940"/>
                <a:gridCol w="1424940"/>
                <a:gridCol w="1425575"/>
                <a:gridCol w="1425575"/>
              </a:tblGrid>
              <a:tr h="0">
                <a:tc>
                  <a:txBody>
                    <a:bodyPr/>
                    <a:lstStyle/>
                    <a:p>
                      <a:pPr algn="ctr">
                        <a:lnSpc>
                          <a:spcPct val="115000"/>
                        </a:lnSpc>
                        <a:spcAft>
                          <a:spcPts val="0"/>
                        </a:spcAft>
                      </a:pPr>
                      <a:endParaRPr lang="es-MX" sz="14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MX" sz="1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MX" sz="1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MX" sz="1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s-MX" sz="1400">
                          <a:latin typeface="Calibri"/>
                          <a:ea typeface="Times New Roman"/>
                          <a:cs typeface="Times New Roman"/>
                        </a:rPr>
                        <a:t>8,18</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0</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0</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0,002</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s-MX" sz="1400">
                          <a:latin typeface="Calibri"/>
                          <a:ea typeface="Times New Roman"/>
                          <a:cs typeface="Times New Roman"/>
                        </a:rPr>
                        <a:t>8,18</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4</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3,5</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2,86</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s-MX" sz="1400">
                          <a:latin typeface="Calibri"/>
                          <a:ea typeface="Times New Roman"/>
                          <a:cs typeface="Times New Roman"/>
                        </a:rPr>
                        <a:t>8,18</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8</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6,4</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2,98</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s-MX" sz="1400">
                          <a:latin typeface="Calibri"/>
                          <a:ea typeface="Times New Roman"/>
                          <a:cs typeface="Times New Roman"/>
                        </a:rPr>
                        <a:t>8,18</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12</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10</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3,14</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s-MX" sz="1400">
                          <a:latin typeface="Calibri"/>
                          <a:ea typeface="Times New Roman"/>
                          <a:cs typeface="Times New Roman"/>
                        </a:rPr>
                        <a:t>8,18</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16</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15</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3,34</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s-MX" sz="1400">
                          <a:latin typeface="Calibri"/>
                          <a:ea typeface="Times New Roman"/>
                          <a:cs typeface="Times New Roman"/>
                        </a:rPr>
                        <a:t>8,18</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20</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18</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3,57</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165">
                <a:tc>
                  <a:txBody>
                    <a:bodyPr/>
                    <a:lstStyle/>
                    <a:p>
                      <a:pPr algn="ctr">
                        <a:lnSpc>
                          <a:spcPct val="115000"/>
                        </a:lnSpc>
                        <a:spcAft>
                          <a:spcPts val="0"/>
                        </a:spcAft>
                      </a:pPr>
                      <a:r>
                        <a:rPr lang="es-MX" sz="1400">
                          <a:latin typeface="Calibri"/>
                          <a:ea typeface="Times New Roman"/>
                          <a:cs typeface="Times New Roman"/>
                        </a:rPr>
                        <a:t>8,18</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24</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dirty="0">
                          <a:latin typeface="Calibri"/>
                          <a:ea typeface="Times New Roman"/>
                          <a:cs typeface="Times New Roman"/>
                        </a:rPr>
                        <a:t>22,5</a:t>
                      </a:r>
                      <a:endParaRPr lang="es-MX"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dirty="0">
                          <a:latin typeface="Calibri"/>
                          <a:ea typeface="Times New Roman"/>
                          <a:cs typeface="Times New Roman"/>
                        </a:rPr>
                        <a:t>3,80</a:t>
                      </a:r>
                      <a:endParaRPr lang="es-MX"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3081" name="Picture 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993227" y="3410324"/>
            <a:ext cx="781050" cy="238125"/>
          </a:xfrm>
          <a:prstGeom prst="rect">
            <a:avLst/>
          </a:prstGeom>
          <a:noFill/>
        </p:spPr>
      </p:pic>
      <p:pic>
        <p:nvPicPr>
          <p:cNvPr id="3080" name="Picture 8"/>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493425" y="3410324"/>
            <a:ext cx="771525" cy="238125"/>
          </a:xfrm>
          <a:prstGeom prst="rect">
            <a:avLst/>
          </a:prstGeom>
          <a:noFill/>
        </p:spPr>
      </p:pic>
      <p:pic>
        <p:nvPicPr>
          <p:cNvPr id="3079" name="Picture 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850747" y="3410324"/>
            <a:ext cx="876300" cy="238125"/>
          </a:xfrm>
          <a:prstGeom prst="rect">
            <a:avLst/>
          </a:prstGeom>
          <a:noFill/>
        </p:spPr>
      </p:pic>
      <p:pic>
        <p:nvPicPr>
          <p:cNvPr id="3078" name="Picture 6"/>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6493821" y="3410324"/>
            <a:ext cx="571500" cy="238125"/>
          </a:xfrm>
          <a:prstGeom prst="rect">
            <a:avLst/>
          </a:prstGeom>
          <a:noFill/>
        </p:spPr>
      </p:pic>
      <p:sp>
        <p:nvSpPr>
          <p:cNvPr id="308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p:cNvPicPr>
            <a:picLocks noGrp="1"/>
          </p:cNvPicPr>
          <p:nvPr>
            <p:ph idx="1"/>
          </p:nvPr>
        </p:nvPicPr>
        <p:blipFill>
          <a:blip r:embed="rId3" cstate="print"/>
          <a:srcRect/>
          <a:stretch>
            <a:fillRect/>
          </a:stretch>
        </p:blipFill>
        <p:spPr bwMode="auto">
          <a:xfrm>
            <a:off x="1785918" y="2214554"/>
            <a:ext cx="5357850" cy="34290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14356"/>
            <a:ext cx="8229600" cy="1143000"/>
          </a:xfrm>
        </p:spPr>
        <p:txBody>
          <a:bodyPr>
            <a:noAutofit/>
          </a:bodyPr>
          <a:lstStyle/>
          <a:p>
            <a:r>
              <a:rPr lang="es-MX" sz="2400" dirty="0" smtClean="0"/>
              <a:t>Como se puede apreciar, son curvas análogas a las del transistor BJT, sustituyendo la intensidad de base por la potencia luminosa por unidad de área que incide en el fototransistor</a:t>
            </a:r>
            <a:endParaRPr lang="es-MX" sz="2400" dirty="0"/>
          </a:p>
        </p:txBody>
      </p:sp>
      <p:pic>
        <p:nvPicPr>
          <p:cNvPr id="22532" name="Picture 4"/>
          <p:cNvPicPr>
            <a:picLocks noGrp="1" noChangeAspect="1" noChangeArrowheads="1"/>
          </p:cNvPicPr>
          <p:nvPr>
            <p:ph idx="1"/>
          </p:nvPr>
        </p:nvPicPr>
        <p:blipFill>
          <a:blip r:embed="rId3" cstate="print"/>
          <a:srcRect/>
          <a:stretch>
            <a:fillRect/>
          </a:stretch>
        </p:blipFill>
        <p:spPr bwMode="auto">
          <a:xfrm>
            <a:off x="1714480" y="2643182"/>
            <a:ext cx="5537692" cy="28821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Fotoacoplador</a:t>
            </a:r>
            <a:endParaRPr lang="es-MX" dirty="0"/>
          </a:p>
        </p:txBody>
      </p:sp>
      <p:sp>
        <p:nvSpPr>
          <p:cNvPr id="5" name="4 Marcador de contenido"/>
          <p:cNvSpPr>
            <a:spLocks noGrp="1"/>
          </p:cNvSpPr>
          <p:nvPr>
            <p:ph idx="1"/>
          </p:nvPr>
        </p:nvSpPr>
        <p:spPr/>
        <p:txBody>
          <a:bodyPr/>
          <a:lstStyle/>
          <a:p>
            <a:endParaRPr lang="es-MX" dirty="0"/>
          </a:p>
        </p:txBody>
      </p:sp>
      <p:pic>
        <p:nvPicPr>
          <p:cNvPr id="23555" name="Picture 3"/>
          <p:cNvPicPr>
            <a:picLocks noChangeAspect="1" noChangeArrowheads="1"/>
          </p:cNvPicPr>
          <p:nvPr/>
        </p:nvPicPr>
        <p:blipFill>
          <a:blip r:embed="rId3" cstate="print"/>
          <a:srcRect/>
          <a:stretch>
            <a:fillRect/>
          </a:stretch>
        </p:blipFill>
        <p:spPr bwMode="auto">
          <a:xfrm>
            <a:off x="1928794" y="2714620"/>
            <a:ext cx="4667275" cy="25003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¿Qué es?</a:t>
            </a:r>
            <a:endParaRPr lang="es-MX" dirty="0"/>
          </a:p>
        </p:txBody>
      </p:sp>
      <p:sp>
        <p:nvSpPr>
          <p:cNvPr id="3" name="2 Marcador de contenido"/>
          <p:cNvSpPr>
            <a:spLocks noGrp="1"/>
          </p:cNvSpPr>
          <p:nvPr>
            <p:ph idx="1"/>
          </p:nvPr>
        </p:nvSpPr>
        <p:spPr/>
        <p:txBody>
          <a:bodyPr>
            <a:normAutofit/>
          </a:bodyPr>
          <a:lstStyle/>
          <a:p>
            <a:pPr>
              <a:buNone/>
            </a:pPr>
            <a:r>
              <a:rPr lang="es-MX" dirty="0" smtClean="0"/>
              <a:t> </a:t>
            </a:r>
            <a:r>
              <a:rPr lang="es-MX" sz="2800" dirty="0"/>
              <a:t>E</a:t>
            </a:r>
            <a:r>
              <a:rPr lang="es-MX" sz="2800" dirty="0" smtClean="0"/>
              <a:t>s un dispositivo de emisión y recepción de luz . La mencionada luz es emitida por un LED que satura un componente </a:t>
            </a:r>
            <a:r>
              <a:rPr lang="es-MX" sz="2800" dirty="0" err="1" smtClean="0"/>
              <a:t>optoelectronico</a:t>
            </a:r>
            <a:r>
              <a:rPr lang="es-MX" sz="2800" dirty="0" smtClean="0"/>
              <a:t>. De este modo se combinan en un solo dispositivo semiconductor, un </a:t>
            </a:r>
            <a:r>
              <a:rPr lang="es-MX" sz="2800" dirty="0" err="1" smtClean="0"/>
              <a:t>fotoemisor</a:t>
            </a:r>
            <a:r>
              <a:rPr lang="es-MX" sz="2800" dirty="0" smtClean="0"/>
              <a:t> y un </a:t>
            </a:r>
            <a:r>
              <a:rPr lang="es-MX" sz="2800" dirty="0" err="1" smtClean="0"/>
              <a:t>fotorreceptor</a:t>
            </a:r>
            <a:r>
              <a:rPr lang="es-MX" sz="2800" dirty="0" smtClean="0"/>
              <a:t> cuya conexión entre ambos es óptica. Estos elementos se encuentran dentro de un encapsulado.</a:t>
            </a:r>
            <a:endParaRPr lang="es-MX"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Laboratorio</a:t>
            </a:r>
            <a:endParaRPr lang="es-MX" dirty="0"/>
          </a:p>
        </p:txBody>
      </p:sp>
      <p:sp>
        <p:nvSpPr>
          <p:cNvPr id="3" name="2 Marcador de contenido"/>
          <p:cNvSpPr>
            <a:spLocks noGrp="1"/>
          </p:cNvSpPr>
          <p:nvPr>
            <p:ph idx="1"/>
          </p:nvPr>
        </p:nvSpPr>
        <p:spPr>
          <a:xfrm>
            <a:off x="457200" y="1600201"/>
            <a:ext cx="6115064" cy="757230"/>
          </a:xfrm>
        </p:spPr>
        <p:txBody>
          <a:bodyPr/>
          <a:lstStyle/>
          <a:p>
            <a:r>
              <a:rPr lang="es-MX" dirty="0"/>
              <a:t>Análisis del </a:t>
            </a:r>
            <a:r>
              <a:rPr lang="es-MX" dirty="0" err="1"/>
              <a:t>fotoacoplador</a:t>
            </a:r>
            <a:r>
              <a:rPr lang="es-MX" dirty="0"/>
              <a:t>.</a:t>
            </a:r>
          </a:p>
          <a:p>
            <a:endParaRPr lang="es-MX" dirty="0"/>
          </a:p>
        </p:txBody>
      </p:sp>
      <p:graphicFrame>
        <p:nvGraphicFramePr>
          <p:cNvPr id="4" name="3 Tabla"/>
          <p:cNvGraphicFramePr>
            <a:graphicFrameLocks noGrp="1"/>
          </p:cNvGraphicFramePr>
          <p:nvPr/>
        </p:nvGraphicFramePr>
        <p:xfrm>
          <a:off x="1721485" y="2447544"/>
          <a:ext cx="5701030" cy="1962912"/>
        </p:xfrm>
        <a:graphic>
          <a:graphicData uri="http://schemas.openxmlformats.org/drawingml/2006/table">
            <a:tbl>
              <a:tblPr/>
              <a:tblGrid>
                <a:gridCol w="1424940"/>
                <a:gridCol w="1424940"/>
                <a:gridCol w="1425575"/>
                <a:gridCol w="1425575"/>
              </a:tblGrid>
              <a:tr h="0">
                <a:tc>
                  <a:txBody>
                    <a:bodyPr/>
                    <a:lstStyle/>
                    <a:p>
                      <a:pPr algn="ctr">
                        <a:lnSpc>
                          <a:spcPct val="115000"/>
                        </a:lnSpc>
                        <a:spcAft>
                          <a:spcPts val="0"/>
                        </a:spcAft>
                      </a:pPr>
                      <a:endParaRPr lang="es-MX" sz="14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MX" sz="1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MX" sz="1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MX" sz="1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s-MX" sz="1400">
                          <a:latin typeface="Calibri"/>
                          <a:ea typeface="Times New Roman"/>
                          <a:cs typeface="Times New Roman"/>
                        </a:rPr>
                        <a:t>10,02</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0</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0</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0,04</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s-MX" sz="1400">
                          <a:latin typeface="Calibri"/>
                          <a:ea typeface="Times New Roman"/>
                          <a:cs typeface="Times New Roman"/>
                        </a:rPr>
                        <a:t>10,02</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4</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4</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0,045</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s-MX" sz="1400">
                          <a:latin typeface="Calibri"/>
                          <a:ea typeface="Times New Roman"/>
                          <a:cs typeface="Times New Roman"/>
                        </a:rPr>
                        <a:t>10,02</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8</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8</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0,053</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s-MX" sz="1400">
                          <a:latin typeface="Calibri"/>
                          <a:ea typeface="Times New Roman"/>
                          <a:cs typeface="Times New Roman"/>
                        </a:rPr>
                        <a:t>10,02</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12</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12</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0,06</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s-MX" sz="1400">
                          <a:latin typeface="Calibri"/>
                          <a:ea typeface="Times New Roman"/>
                          <a:cs typeface="Times New Roman"/>
                        </a:rPr>
                        <a:t>10,02</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16</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16</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0,067</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270">
                <a:tc>
                  <a:txBody>
                    <a:bodyPr/>
                    <a:lstStyle/>
                    <a:p>
                      <a:pPr algn="ctr">
                        <a:lnSpc>
                          <a:spcPct val="115000"/>
                        </a:lnSpc>
                        <a:spcAft>
                          <a:spcPts val="0"/>
                        </a:spcAft>
                      </a:pPr>
                      <a:r>
                        <a:rPr lang="es-MX" sz="1400">
                          <a:latin typeface="Calibri"/>
                          <a:ea typeface="Times New Roman"/>
                          <a:cs typeface="Times New Roman"/>
                        </a:rPr>
                        <a:t>10,02</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20</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20</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a:latin typeface="Calibri"/>
                          <a:ea typeface="Times New Roman"/>
                          <a:cs typeface="Times New Roman"/>
                        </a:rPr>
                        <a:t>0,073</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165">
                <a:tc>
                  <a:txBody>
                    <a:bodyPr/>
                    <a:lstStyle/>
                    <a:p>
                      <a:pPr algn="ctr">
                        <a:lnSpc>
                          <a:spcPct val="115000"/>
                        </a:lnSpc>
                        <a:spcAft>
                          <a:spcPts val="0"/>
                        </a:spcAft>
                      </a:pPr>
                      <a:r>
                        <a:rPr lang="es-MX" sz="1400">
                          <a:latin typeface="Calibri"/>
                          <a:ea typeface="Times New Roman"/>
                          <a:cs typeface="Times New Roman"/>
                        </a:rPr>
                        <a:t>10,02</a:t>
                      </a:r>
                      <a:endParaRPr lang="es-MX"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dirty="0">
                          <a:latin typeface="Calibri"/>
                          <a:ea typeface="Times New Roman"/>
                          <a:cs typeface="Times New Roman"/>
                        </a:rPr>
                        <a:t>24</a:t>
                      </a:r>
                      <a:endParaRPr lang="es-MX"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dirty="0">
                          <a:latin typeface="Calibri"/>
                          <a:ea typeface="Times New Roman"/>
                          <a:cs typeface="Times New Roman"/>
                        </a:rPr>
                        <a:t>24</a:t>
                      </a:r>
                      <a:endParaRPr lang="es-MX"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400" dirty="0">
                          <a:latin typeface="Calibri"/>
                          <a:ea typeface="Times New Roman"/>
                          <a:cs typeface="Times New Roman"/>
                        </a:rPr>
                        <a:t>0,08</a:t>
                      </a:r>
                      <a:endParaRPr lang="es-MX"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25604"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071670" y="2500306"/>
            <a:ext cx="781050" cy="238125"/>
          </a:xfrm>
          <a:prstGeom prst="rect">
            <a:avLst/>
          </a:prstGeom>
          <a:noFill/>
        </p:spPr>
      </p:pic>
      <p:pic>
        <p:nvPicPr>
          <p:cNvPr id="25603"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428992" y="2500306"/>
            <a:ext cx="771525" cy="238125"/>
          </a:xfrm>
          <a:prstGeom prst="rect">
            <a:avLst/>
          </a:prstGeom>
          <a:noFill/>
        </p:spPr>
      </p:pic>
      <p:pic>
        <p:nvPicPr>
          <p:cNvPr id="25602" name="Picture 2"/>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857752" y="2500306"/>
            <a:ext cx="876300" cy="238125"/>
          </a:xfrm>
          <a:prstGeom prst="rect">
            <a:avLst/>
          </a:prstGeom>
          <a:noFill/>
        </p:spPr>
      </p:pic>
      <p:pic>
        <p:nvPicPr>
          <p:cNvPr id="25601" name="Picture 1"/>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429388" y="2500306"/>
            <a:ext cx="571500" cy="238125"/>
          </a:xfrm>
          <a:prstGeom prst="rect">
            <a:avLst/>
          </a:prstGeom>
          <a:noFill/>
        </p:spPr>
      </p:pic>
      <p:sp>
        <p:nvSpPr>
          <p:cNvPr id="25605" name="Rectangle 5"/>
          <p:cNvSpPr>
            <a:spLocks noChangeArrowheads="1"/>
          </p:cNvSpPr>
          <p:nvPr/>
        </p:nvSpPr>
        <p:spPr bwMode="auto">
          <a:xfrm>
            <a:off x="285720" y="-228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p:cNvPicPr>
            <a:picLocks noGrp="1"/>
          </p:cNvPicPr>
          <p:nvPr>
            <p:ph idx="1"/>
          </p:nvPr>
        </p:nvPicPr>
        <p:blipFill>
          <a:blip r:embed="rId3" cstate="print"/>
          <a:srcRect/>
          <a:stretch>
            <a:fillRect/>
          </a:stretch>
        </p:blipFill>
        <p:spPr bwMode="auto">
          <a:xfrm>
            <a:off x="2266628" y="2462811"/>
            <a:ext cx="4610744" cy="28007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CuadroTexto"/>
          <p:cNvSpPr txBox="1"/>
          <p:nvPr/>
        </p:nvSpPr>
        <p:spPr>
          <a:xfrm>
            <a:off x="571472" y="1428736"/>
            <a:ext cx="8143932" cy="4524315"/>
          </a:xfrm>
          <a:prstGeom prst="rect">
            <a:avLst/>
          </a:prstGeom>
          <a:noFill/>
        </p:spPr>
        <p:txBody>
          <a:bodyPr wrap="square" rtlCol="0">
            <a:spAutoFit/>
          </a:bodyPr>
          <a:lstStyle/>
          <a:p>
            <a:r>
              <a:rPr lang="es-MX" dirty="0"/>
              <a:t>La fibra óptica en un conducto por el cual se propaga la luz, se utiliza para transmitir información en forma de un as de luz y proveer así un análogo óptico de las señales eléctricas El haz de luz queda completamente confinado y se propaga por el </a:t>
            </a:r>
            <a:r>
              <a:rPr lang="es-MX" dirty="0" err="1"/>
              <a:t>nucleo</a:t>
            </a:r>
            <a:r>
              <a:rPr lang="es-MX" dirty="0"/>
              <a:t> de la fibra con un ángulo de reflexión por encima del ángulo límite de reflexión total, en función de la ley de </a:t>
            </a:r>
            <a:r>
              <a:rPr lang="es-MX" dirty="0" err="1"/>
              <a:t>Snell</a:t>
            </a:r>
            <a:r>
              <a:rPr lang="es-MX" dirty="0"/>
              <a:t>. La fuente de luz puede ser laser o un </a:t>
            </a:r>
            <a:r>
              <a:rPr lang="es-MX" dirty="0" err="1"/>
              <a:t>Led</a:t>
            </a:r>
            <a:r>
              <a:rPr lang="es-MX" dirty="0"/>
              <a:t>.</a:t>
            </a:r>
            <a:endParaRPr lang="es-ES" dirty="0"/>
          </a:p>
          <a:p>
            <a:r>
              <a:rPr lang="es-MX" dirty="0"/>
              <a:t> </a:t>
            </a:r>
            <a:endParaRPr lang="es-ES" dirty="0"/>
          </a:p>
          <a:p>
            <a:r>
              <a:rPr lang="es-MX" dirty="0"/>
              <a:t>Son el medio de transmisión por excelencia al ser inmune a las interferencias </a:t>
            </a:r>
            <a:r>
              <a:rPr lang="es-MX" dirty="0" err="1" smtClean="0"/>
              <a:t>electromagneticas</a:t>
            </a:r>
            <a:r>
              <a:rPr lang="es-MX" dirty="0" smtClean="0"/>
              <a:t>.</a:t>
            </a:r>
            <a:endParaRPr lang="es-ES" dirty="0"/>
          </a:p>
          <a:p>
            <a:endParaRPr lang="es-MX" dirty="0" smtClean="0"/>
          </a:p>
          <a:p>
            <a:r>
              <a:rPr lang="es-MX" dirty="0" smtClean="0"/>
              <a:t>La </a:t>
            </a:r>
            <a:r>
              <a:rPr lang="es-MX" dirty="0"/>
              <a:t>fibra óptica se emplea como medio de transmisión para las redes de telecomunicaciones, ya que por su flexibilidad los conductores ópticos pueden agruparse formando cables</a:t>
            </a:r>
            <a:r>
              <a:rPr lang="es-MX" dirty="0" smtClean="0"/>
              <a:t>.</a:t>
            </a:r>
          </a:p>
          <a:p>
            <a:endParaRPr lang="es-MX" dirty="0"/>
          </a:p>
          <a:p>
            <a:r>
              <a:rPr lang="es-MX" dirty="0" smtClean="0"/>
              <a:t>Las </a:t>
            </a:r>
            <a:r>
              <a:rPr lang="es-MX" dirty="0"/>
              <a:t>fibras usadas en este campo son de plástico o de vidrio, y algunas veces de los dos tipos. Para usos interurbanos son de vidrio, por la baja atenuación que tienen.</a:t>
            </a:r>
            <a:endParaRPr lang="es-ES" dirty="0"/>
          </a:p>
          <a:p>
            <a:endParaRPr lang="es-ES" dirty="0"/>
          </a:p>
        </p:txBody>
      </p:sp>
      <p:sp>
        <p:nvSpPr>
          <p:cNvPr id="9" name="1 Título"/>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CL" sz="4400" dirty="0" smtClean="0">
                <a:latin typeface="+mj-lt"/>
                <a:ea typeface="+mj-ea"/>
                <a:cs typeface="+mj-cs"/>
              </a:rPr>
              <a:t>Fibra óptica</a:t>
            </a:r>
            <a:endParaRPr kumimoji="0" lang="es-E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785786" y="928670"/>
            <a:ext cx="7643866" cy="2308324"/>
          </a:xfrm>
          <a:prstGeom prst="rect">
            <a:avLst/>
          </a:prstGeom>
          <a:noFill/>
        </p:spPr>
        <p:txBody>
          <a:bodyPr wrap="square" rtlCol="0">
            <a:spAutoFit/>
          </a:bodyPr>
          <a:lstStyle/>
          <a:p>
            <a:r>
              <a:rPr lang="es-MX" dirty="0"/>
              <a:t>El sistema básico de transmisión se compone en este orden, de señal de entrada, amplificador, fuente de luz, corrector óptico, línea de fibra óptica (primer tramo ), empalme, línea de fibra óptica (segundo tramo), corrector óptico, receptor, amplificador y señal de salida</a:t>
            </a:r>
            <a:r>
              <a:rPr lang="es-MX" dirty="0" smtClean="0"/>
              <a:t>.</a:t>
            </a:r>
          </a:p>
          <a:p>
            <a:endParaRPr lang="es-MX" dirty="0"/>
          </a:p>
          <a:p>
            <a:pPr>
              <a:buFont typeface="Arial" pitchFamily="34" charset="0"/>
              <a:buChar char="•"/>
            </a:pPr>
            <a:r>
              <a:rPr lang="es-MX" dirty="0"/>
              <a:t> </a:t>
            </a:r>
            <a:r>
              <a:rPr lang="es-MX" dirty="0" err="1" smtClean="0"/>
              <a:t>Monomodo</a:t>
            </a:r>
            <a:r>
              <a:rPr lang="es-MX" dirty="0" smtClean="0"/>
              <a:t> (1 </a:t>
            </a:r>
            <a:r>
              <a:rPr lang="es-MX" dirty="0" err="1" smtClean="0"/>
              <a:t>Gb</a:t>
            </a:r>
            <a:r>
              <a:rPr lang="es-MX" dirty="0" smtClean="0"/>
              <a:t>/s)</a:t>
            </a:r>
          </a:p>
          <a:p>
            <a:pPr>
              <a:buFont typeface="Arial" pitchFamily="34" charset="0"/>
              <a:buChar char="•"/>
            </a:pPr>
            <a:r>
              <a:rPr lang="es-MX" dirty="0" smtClean="0"/>
              <a:t> </a:t>
            </a:r>
            <a:r>
              <a:rPr lang="es-MX" dirty="0" err="1" smtClean="0"/>
              <a:t>Multimodo</a:t>
            </a:r>
            <a:r>
              <a:rPr lang="es-MX" dirty="0" smtClean="0"/>
              <a:t>  (desenas de </a:t>
            </a:r>
            <a:r>
              <a:rPr lang="es-MX" dirty="0" err="1" smtClean="0"/>
              <a:t>Gb</a:t>
            </a:r>
            <a:r>
              <a:rPr lang="es-MX" dirty="0" smtClean="0"/>
              <a:t>/s)</a:t>
            </a:r>
            <a:endParaRPr lang="es-ES" dirty="0"/>
          </a:p>
          <a:p>
            <a:endParaRPr lang="es-ES" dirty="0"/>
          </a:p>
        </p:txBody>
      </p:sp>
      <p:pic>
        <p:nvPicPr>
          <p:cNvPr id="6" name="5 Imagen"/>
          <p:cNvPicPr/>
          <p:nvPr/>
        </p:nvPicPr>
        <p:blipFill>
          <a:blip r:embed="rId2" cstate="print"/>
          <a:srcRect/>
          <a:stretch>
            <a:fillRect/>
          </a:stretch>
        </p:blipFill>
        <p:spPr bwMode="auto">
          <a:xfrm>
            <a:off x="5572132" y="3643314"/>
            <a:ext cx="2714644" cy="2571768"/>
          </a:xfrm>
          <a:prstGeom prst="rect">
            <a:avLst/>
          </a:prstGeom>
          <a:noFill/>
          <a:ln w="9525">
            <a:noFill/>
            <a:miter lim="800000"/>
            <a:headEnd/>
            <a:tailEnd/>
          </a:ln>
        </p:spPr>
      </p:pic>
      <p:pic>
        <p:nvPicPr>
          <p:cNvPr id="7" name="6 Imagen"/>
          <p:cNvPicPr/>
          <p:nvPr/>
        </p:nvPicPr>
        <p:blipFill>
          <a:blip r:embed="rId3" cstate="print"/>
          <a:srcRect/>
          <a:stretch>
            <a:fillRect/>
          </a:stretch>
        </p:blipFill>
        <p:spPr bwMode="auto">
          <a:xfrm>
            <a:off x="2643174" y="3643314"/>
            <a:ext cx="2643206" cy="2571768"/>
          </a:xfrm>
          <a:prstGeom prst="rect">
            <a:avLst/>
          </a:prstGeom>
          <a:noFill/>
          <a:ln w="9525">
            <a:noFill/>
            <a:miter lim="800000"/>
            <a:headEnd/>
            <a:tailEnd/>
          </a:ln>
        </p:spPr>
      </p:pic>
      <p:pic>
        <p:nvPicPr>
          <p:cNvPr id="4098" name="Picture 2"/>
          <p:cNvPicPr>
            <a:picLocks noChangeAspect="1" noChangeArrowheads="1"/>
          </p:cNvPicPr>
          <p:nvPr/>
        </p:nvPicPr>
        <p:blipFill>
          <a:blip r:embed="rId4" cstate="print"/>
          <a:srcRect/>
          <a:stretch>
            <a:fillRect/>
          </a:stretch>
        </p:blipFill>
        <p:spPr bwMode="auto">
          <a:xfrm>
            <a:off x="571472" y="3643314"/>
            <a:ext cx="1714512" cy="257983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Laboratorio</a:t>
            </a:r>
            <a:endParaRPr lang="es-ES" dirty="0"/>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ZoneTexte 3"/>
          <p:cNvSpPr txBox="1">
            <a:spLocks noChangeArrowheads="1"/>
          </p:cNvSpPr>
          <p:nvPr/>
        </p:nvSpPr>
        <p:spPr bwMode="auto">
          <a:xfrm>
            <a:off x="428625" y="357188"/>
            <a:ext cx="8001000" cy="769937"/>
          </a:xfrm>
          <a:prstGeom prst="rect">
            <a:avLst/>
          </a:prstGeom>
          <a:noFill/>
          <a:ln w="9525">
            <a:noFill/>
            <a:miter lim="800000"/>
            <a:headEnd/>
            <a:tailEnd/>
          </a:ln>
        </p:spPr>
        <p:txBody>
          <a:bodyPr>
            <a:spAutoFit/>
          </a:bodyPr>
          <a:lstStyle/>
          <a:p>
            <a:pPr algn="ctr"/>
            <a:r>
              <a:rPr lang="es-CL" sz="4400">
                <a:latin typeface="Gill Sans MT" pitchFamily="34" charset="0"/>
              </a:rPr>
              <a:t>Diodo emisor de luz (LED) </a:t>
            </a:r>
          </a:p>
        </p:txBody>
      </p:sp>
      <p:pic>
        <p:nvPicPr>
          <p:cNvPr id="8195" name="Picture 2" descr="Fichier:+- of LED.svg"/>
          <p:cNvPicPr>
            <a:picLocks noChangeAspect="1" noChangeArrowheads="1"/>
          </p:cNvPicPr>
          <p:nvPr/>
        </p:nvPicPr>
        <p:blipFill>
          <a:blip r:embed="rId3" cstate="print"/>
          <a:srcRect/>
          <a:stretch>
            <a:fillRect/>
          </a:stretch>
        </p:blipFill>
        <p:spPr bwMode="auto">
          <a:xfrm>
            <a:off x="357188" y="1285875"/>
            <a:ext cx="1722437" cy="3786188"/>
          </a:xfrm>
          <a:prstGeom prst="rect">
            <a:avLst/>
          </a:prstGeom>
          <a:noFill/>
          <a:ln w="9525">
            <a:noFill/>
            <a:miter lim="800000"/>
            <a:headEnd/>
            <a:tailEnd/>
          </a:ln>
        </p:spPr>
      </p:pic>
      <p:pic>
        <p:nvPicPr>
          <p:cNvPr id="8196" name="Picture 4" descr="Fichier:Ledmrp.jpg"/>
          <p:cNvPicPr>
            <a:picLocks noChangeAspect="1" noChangeArrowheads="1"/>
          </p:cNvPicPr>
          <p:nvPr/>
        </p:nvPicPr>
        <p:blipFill>
          <a:blip r:embed="rId4" cstate="print"/>
          <a:srcRect/>
          <a:stretch>
            <a:fillRect/>
          </a:stretch>
        </p:blipFill>
        <p:spPr bwMode="auto">
          <a:xfrm>
            <a:off x="7572375" y="214313"/>
            <a:ext cx="1238250" cy="1928812"/>
          </a:xfrm>
          <a:prstGeom prst="rect">
            <a:avLst/>
          </a:prstGeom>
          <a:noFill/>
          <a:ln w="9525">
            <a:noFill/>
            <a:miter lim="800000"/>
            <a:headEnd/>
            <a:tailEnd/>
          </a:ln>
        </p:spPr>
      </p:pic>
      <p:sp>
        <p:nvSpPr>
          <p:cNvPr id="8197" name="ZoneTexte 6"/>
          <p:cNvSpPr txBox="1">
            <a:spLocks noChangeArrowheads="1"/>
          </p:cNvSpPr>
          <p:nvPr/>
        </p:nvSpPr>
        <p:spPr bwMode="auto">
          <a:xfrm>
            <a:off x="2786063" y="2428875"/>
            <a:ext cx="5500687" cy="3540125"/>
          </a:xfrm>
          <a:prstGeom prst="rect">
            <a:avLst/>
          </a:prstGeom>
          <a:noFill/>
          <a:ln w="9525">
            <a:noFill/>
            <a:miter lim="800000"/>
            <a:headEnd/>
            <a:tailEnd/>
          </a:ln>
        </p:spPr>
        <p:txBody>
          <a:bodyPr>
            <a:spAutoFit/>
          </a:bodyPr>
          <a:lstStyle/>
          <a:p>
            <a:pPr>
              <a:buFont typeface="Arial" charset="0"/>
              <a:buChar char="•"/>
            </a:pPr>
            <a:r>
              <a:rPr lang="fr-FR" sz="3200" dirty="0">
                <a:latin typeface="Gill Sans MT" pitchFamily="34" charset="0"/>
              </a:rPr>
              <a:t> </a:t>
            </a:r>
            <a:r>
              <a:rPr lang="es-CL" sz="3200" dirty="0">
                <a:latin typeface="Gill Sans MT" pitchFamily="34" charset="0"/>
              </a:rPr>
              <a:t>Funcionamiento de un diodo</a:t>
            </a:r>
          </a:p>
          <a:p>
            <a:endParaRPr lang="es-CL" sz="3200" dirty="0">
              <a:latin typeface="Gill Sans MT" pitchFamily="34" charset="0"/>
            </a:endParaRPr>
          </a:p>
          <a:p>
            <a:pPr>
              <a:buFont typeface="Arial" charset="0"/>
              <a:buChar char="•"/>
            </a:pPr>
            <a:r>
              <a:rPr lang="es-CL" sz="3200" dirty="0">
                <a:latin typeface="Gill Sans MT" pitchFamily="34" charset="0"/>
              </a:rPr>
              <a:t> LED</a:t>
            </a:r>
          </a:p>
          <a:p>
            <a:endParaRPr lang="es-CL" sz="3200" dirty="0">
              <a:latin typeface="Gill Sans MT" pitchFamily="34" charset="0"/>
            </a:endParaRPr>
          </a:p>
          <a:p>
            <a:pPr>
              <a:buFont typeface="Arial" charset="0"/>
              <a:buChar char="•"/>
            </a:pPr>
            <a:r>
              <a:rPr lang="es-CL" sz="3200" dirty="0">
                <a:latin typeface="Gill Sans MT" pitchFamily="34" charset="0"/>
              </a:rPr>
              <a:t> Ventajas principales</a:t>
            </a:r>
          </a:p>
          <a:p>
            <a:endParaRPr lang="es-CL" sz="3200" dirty="0">
              <a:latin typeface="Gill Sans MT" pitchFamily="34" charset="0"/>
            </a:endParaRPr>
          </a:p>
          <a:p>
            <a:pPr>
              <a:buFont typeface="Arial" charset="0"/>
              <a:buChar char="•"/>
            </a:pPr>
            <a:r>
              <a:rPr lang="es-CL" sz="3200" dirty="0">
                <a:latin typeface="Gill Sans MT" pitchFamily="34" charset="0"/>
              </a:rPr>
              <a:t> Inconveniente principal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LCD (</a:t>
            </a:r>
            <a:r>
              <a:rPr lang="es-CL" dirty="0" err="1"/>
              <a:t>L</a:t>
            </a:r>
            <a:r>
              <a:rPr lang="es-CL" dirty="0" err="1" smtClean="0"/>
              <a:t>iquid</a:t>
            </a:r>
            <a:r>
              <a:rPr lang="es-CL" dirty="0" smtClean="0"/>
              <a:t> Cristal </a:t>
            </a:r>
            <a:r>
              <a:rPr lang="es-CL" dirty="0" err="1" smtClean="0"/>
              <a:t>Display</a:t>
            </a:r>
            <a:r>
              <a:rPr lang="es-CL" dirty="0" smtClean="0"/>
              <a:t>)</a:t>
            </a:r>
            <a:endParaRPr lang="es-ES" dirty="0"/>
          </a:p>
        </p:txBody>
      </p:sp>
      <p:sp>
        <p:nvSpPr>
          <p:cNvPr id="3" name="2 Marcador de contenido"/>
          <p:cNvSpPr>
            <a:spLocks noGrp="1"/>
          </p:cNvSpPr>
          <p:nvPr>
            <p:ph idx="1"/>
          </p:nvPr>
        </p:nvSpPr>
        <p:spPr/>
        <p:txBody>
          <a:bodyPr>
            <a:normAutofit/>
          </a:bodyPr>
          <a:lstStyle/>
          <a:p>
            <a:r>
              <a:rPr lang="es-MX" sz="1800" dirty="0"/>
              <a:t>Los LCD son visualizadores pasivos, esto significa que no emiten luz como el visualizador o </a:t>
            </a:r>
            <a:r>
              <a:rPr lang="es-MX" sz="1800" dirty="0" err="1"/>
              <a:t>display</a:t>
            </a:r>
            <a:r>
              <a:rPr lang="es-MX" sz="1800" dirty="0"/>
              <a:t> alfanumérico hecho a base de un arreglo de diodos </a:t>
            </a:r>
            <a:r>
              <a:rPr lang="es-MX" sz="1800" dirty="0" err="1"/>
              <a:t>Led</a:t>
            </a:r>
            <a:r>
              <a:rPr lang="es-MX" sz="1800" dirty="0" smtClean="0"/>
              <a:t>.</a:t>
            </a:r>
          </a:p>
          <a:p>
            <a:r>
              <a:rPr lang="es-MX" sz="1800" dirty="0" smtClean="0"/>
              <a:t>El </a:t>
            </a:r>
            <a:r>
              <a:rPr lang="es-MX" sz="1800" dirty="0"/>
              <a:t>LCD tiene </a:t>
            </a:r>
            <a:r>
              <a:rPr lang="es-MX" sz="1800" dirty="0" smtClean="0"/>
              <a:t>muy </a:t>
            </a:r>
            <a:r>
              <a:rPr lang="es-MX" sz="1800" dirty="0"/>
              <a:t>bajo consumo de </a:t>
            </a:r>
            <a:r>
              <a:rPr lang="es-MX" sz="1800" dirty="0" smtClean="0"/>
              <a:t>energía.</a:t>
            </a:r>
          </a:p>
          <a:p>
            <a:r>
              <a:rPr lang="es-CL" sz="1800" dirty="0" smtClean="0"/>
              <a:t>Material </a:t>
            </a:r>
            <a:r>
              <a:rPr lang="es-CL" sz="1800" dirty="0" err="1" smtClean="0"/>
              <a:t>ionico</a:t>
            </a:r>
            <a:endParaRPr lang="es-ES" sz="1800" dirty="0"/>
          </a:p>
        </p:txBody>
      </p:sp>
      <p:pic>
        <p:nvPicPr>
          <p:cNvPr id="5123" name="Picture 3"/>
          <p:cNvPicPr>
            <a:picLocks noChangeAspect="1" noChangeArrowheads="1"/>
          </p:cNvPicPr>
          <p:nvPr/>
        </p:nvPicPr>
        <p:blipFill>
          <a:blip r:embed="rId2" cstate="print"/>
          <a:srcRect/>
          <a:stretch>
            <a:fillRect/>
          </a:stretch>
        </p:blipFill>
        <p:spPr bwMode="auto">
          <a:xfrm>
            <a:off x="1928794" y="2928934"/>
            <a:ext cx="4857750" cy="272415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p:nvPr/>
        </p:nvPicPr>
        <p:blipFill>
          <a:blip r:embed="rId2" cstate="print"/>
          <a:srcRect/>
          <a:stretch>
            <a:fillRect/>
          </a:stretch>
        </p:blipFill>
        <p:spPr bwMode="auto">
          <a:xfrm>
            <a:off x="2357422" y="4000504"/>
            <a:ext cx="4000528" cy="2357454"/>
          </a:xfrm>
          <a:prstGeom prst="rect">
            <a:avLst/>
          </a:prstGeom>
          <a:noFill/>
          <a:ln w="9525">
            <a:noFill/>
            <a:miter lim="800000"/>
            <a:headEnd/>
            <a:tailEnd/>
          </a:ln>
        </p:spPr>
      </p:pic>
      <p:pic>
        <p:nvPicPr>
          <p:cNvPr id="4" name="3 Imagen"/>
          <p:cNvPicPr/>
          <p:nvPr/>
        </p:nvPicPr>
        <p:blipFill>
          <a:blip r:embed="rId3" cstate="print"/>
          <a:srcRect/>
          <a:stretch>
            <a:fillRect/>
          </a:stretch>
        </p:blipFill>
        <p:spPr bwMode="auto">
          <a:xfrm>
            <a:off x="4857752" y="642918"/>
            <a:ext cx="2928958" cy="3143272"/>
          </a:xfrm>
          <a:prstGeom prst="rect">
            <a:avLst/>
          </a:prstGeom>
          <a:noFill/>
          <a:ln w="9525">
            <a:noFill/>
            <a:miter lim="800000"/>
            <a:headEnd/>
            <a:tailEnd/>
          </a:ln>
        </p:spPr>
      </p:pic>
      <p:pic>
        <p:nvPicPr>
          <p:cNvPr id="6146" name="Picture 2"/>
          <p:cNvPicPr>
            <a:picLocks noChangeAspect="1" noChangeArrowheads="1"/>
          </p:cNvPicPr>
          <p:nvPr/>
        </p:nvPicPr>
        <p:blipFill>
          <a:blip r:embed="rId4" cstate="print"/>
          <a:srcRect/>
          <a:stretch>
            <a:fillRect/>
          </a:stretch>
        </p:blipFill>
        <p:spPr bwMode="auto">
          <a:xfrm>
            <a:off x="919163" y="804863"/>
            <a:ext cx="3851722" cy="2767013"/>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42844" y="428604"/>
            <a:ext cx="8858312" cy="769441"/>
          </a:xfrm>
          <a:prstGeom prst="rect">
            <a:avLst/>
          </a:prstGeom>
          <a:noFill/>
        </p:spPr>
        <p:txBody>
          <a:bodyPr wrap="square" rtlCol="0">
            <a:spAutoFit/>
          </a:bodyPr>
          <a:lstStyle/>
          <a:p>
            <a:pPr algn="ctr"/>
            <a:r>
              <a:rPr lang="es-CL" sz="4400" dirty="0" smtClean="0">
                <a:latin typeface="+mj-lt"/>
              </a:rPr>
              <a:t>Laboratorio</a:t>
            </a:r>
            <a:endParaRPr lang="es-ES" sz="4400" dirty="0">
              <a:latin typeface="+mj-lt"/>
            </a:endParaRPr>
          </a:p>
        </p:txBody>
      </p:sp>
      <p:graphicFrame>
        <p:nvGraphicFramePr>
          <p:cNvPr id="4" name="3 Gráfico"/>
          <p:cNvGraphicFramePr/>
          <p:nvPr/>
        </p:nvGraphicFramePr>
        <p:xfrm>
          <a:off x="928662" y="1357298"/>
          <a:ext cx="3467100" cy="20002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5 Gráfico"/>
          <p:cNvGraphicFramePr/>
          <p:nvPr/>
        </p:nvGraphicFramePr>
        <p:xfrm>
          <a:off x="4714876" y="1357298"/>
          <a:ext cx="3467100" cy="20002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6 Gráfico"/>
          <p:cNvGraphicFramePr/>
          <p:nvPr/>
        </p:nvGraphicFramePr>
        <p:xfrm>
          <a:off x="2357422" y="3857628"/>
          <a:ext cx="4214842" cy="226695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71750" y="285750"/>
            <a:ext cx="7497763" cy="1143000"/>
          </a:xfrm>
        </p:spPr>
        <p:txBody>
          <a:bodyPr/>
          <a:lstStyle/>
          <a:p>
            <a:pPr eaLnBrk="1" fontAlgn="auto" hangingPunct="1">
              <a:spcAft>
                <a:spcPts val="0"/>
              </a:spcAft>
              <a:defRPr/>
            </a:pPr>
            <a:r>
              <a:rPr lang="es-CL" dirty="0" smtClean="0">
                <a:solidFill>
                  <a:schemeClr val="tx2">
                    <a:satMod val="130000"/>
                  </a:schemeClr>
                </a:solidFill>
              </a:rPr>
              <a:t>Laboratorio</a:t>
            </a:r>
            <a:endParaRPr lang="es-CL" dirty="0">
              <a:solidFill>
                <a:schemeClr val="tx2">
                  <a:satMod val="130000"/>
                </a:schemeClr>
              </a:solidFill>
            </a:endParaRPr>
          </a:p>
        </p:txBody>
      </p:sp>
      <p:sp>
        <p:nvSpPr>
          <p:cNvPr id="9219" name="Espace réservé du contenu 2"/>
          <p:cNvSpPr>
            <a:spLocks noGrp="1"/>
          </p:cNvSpPr>
          <p:nvPr>
            <p:ph idx="1"/>
          </p:nvPr>
        </p:nvSpPr>
        <p:spPr>
          <a:xfrm>
            <a:off x="428625" y="1714500"/>
            <a:ext cx="8043863" cy="1328738"/>
          </a:xfrm>
        </p:spPr>
        <p:txBody>
          <a:bodyPr/>
          <a:lstStyle/>
          <a:p>
            <a:pPr algn="ctr" eaLnBrk="1" hangingPunct="1">
              <a:buFont typeface="Wingdings 2" pitchFamily="18" charset="2"/>
              <a:buNone/>
            </a:pPr>
            <a:r>
              <a:rPr lang="es-CL" smtClean="0"/>
              <a:t>Curvas características Voltaje/Corriente de los LED verde, amarillo, y rojo</a:t>
            </a:r>
          </a:p>
        </p:txBody>
      </p:sp>
      <p:graphicFrame>
        <p:nvGraphicFramePr>
          <p:cNvPr id="4" name="Graphique 3"/>
          <p:cNvGraphicFramePr/>
          <p:nvPr/>
        </p:nvGraphicFramePr>
        <p:xfrm>
          <a:off x="1857356" y="2928934"/>
          <a:ext cx="5720048" cy="3429024"/>
        </p:xfrm>
        <a:graphic>
          <a:graphicData uri="http://schemas.openxmlformats.org/drawingml/2006/chart">
            <c:chart xmlns:c="http://schemas.openxmlformats.org/drawingml/2006/chart" xmlns:r="http://schemas.openxmlformats.org/officeDocument/2006/relationships" r:id="rId2"/>
          </a:graphicData>
        </a:graphic>
      </p:graphicFrame>
      <p:pic>
        <p:nvPicPr>
          <p:cNvPr id="9221" name="Picture 4" descr="http://upload.wikimedia.org/wikipedia/commons/0/0d/Diodos_LED_foto.png"/>
          <p:cNvPicPr>
            <a:picLocks noChangeAspect="1" noChangeArrowheads="1"/>
          </p:cNvPicPr>
          <p:nvPr/>
        </p:nvPicPr>
        <p:blipFill>
          <a:blip r:embed="rId3" cstate="print"/>
          <a:srcRect/>
          <a:stretch>
            <a:fillRect/>
          </a:stretch>
        </p:blipFill>
        <p:spPr bwMode="auto">
          <a:xfrm>
            <a:off x="357188" y="214313"/>
            <a:ext cx="1752600" cy="1643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eaLnBrk="1" fontAlgn="auto" hangingPunct="1">
              <a:spcAft>
                <a:spcPts val="0"/>
              </a:spcAft>
              <a:defRPr/>
            </a:pPr>
            <a:r>
              <a:rPr lang="es-CL" dirty="0" smtClean="0">
                <a:solidFill>
                  <a:schemeClr val="tx2">
                    <a:satMod val="130000"/>
                  </a:schemeClr>
                </a:solidFill>
              </a:rPr>
              <a:t>Excitación </a:t>
            </a:r>
            <a:r>
              <a:rPr lang="es-CL" dirty="0">
                <a:solidFill>
                  <a:schemeClr val="tx2">
                    <a:satMod val="130000"/>
                  </a:schemeClr>
                </a:solidFill>
              </a:rPr>
              <a:t>por impulsos del LED y  las </a:t>
            </a:r>
            <a:r>
              <a:rPr lang="es-CL" dirty="0" smtClean="0">
                <a:solidFill>
                  <a:schemeClr val="tx2">
                    <a:satMod val="130000"/>
                  </a:schemeClr>
                </a:solidFill>
              </a:rPr>
              <a:t>características </a:t>
            </a:r>
            <a:r>
              <a:rPr lang="es-CL" dirty="0">
                <a:solidFill>
                  <a:schemeClr val="tx2">
                    <a:satMod val="130000"/>
                  </a:schemeClr>
                </a:solidFill>
              </a:rPr>
              <a:t>del LED4</a:t>
            </a:r>
            <a:endParaRPr lang="fr-FR" dirty="0">
              <a:solidFill>
                <a:schemeClr val="tx2">
                  <a:satMod val="130000"/>
                </a:schemeClr>
              </a:solidFill>
            </a:endParaRPr>
          </a:p>
        </p:txBody>
      </p:sp>
      <p:sp>
        <p:nvSpPr>
          <p:cNvPr id="10243" name="Espace réservé du contenu 2"/>
          <p:cNvSpPr>
            <a:spLocks noGrp="1"/>
          </p:cNvSpPr>
          <p:nvPr>
            <p:ph idx="1"/>
          </p:nvPr>
        </p:nvSpPr>
        <p:spPr>
          <a:xfrm>
            <a:off x="457200" y="1600200"/>
            <a:ext cx="7829550" cy="1685925"/>
          </a:xfrm>
        </p:spPr>
        <p:txBody>
          <a:bodyPr/>
          <a:lstStyle/>
          <a:p>
            <a:pPr eaLnBrk="1" hangingPunct="1"/>
            <a:r>
              <a:rPr lang="es-CL" smtClean="0"/>
              <a:t>Al disminuir el ciclo de servicio, aumenta la caída del voltaje en el LED</a:t>
            </a:r>
          </a:p>
        </p:txBody>
      </p:sp>
      <p:pic>
        <p:nvPicPr>
          <p:cNvPr id="10244" name="Picture 2"/>
          <p:cNvPicPr>
            <a:picLocks noChangeAspect="1" noChangeArrowheads="1"/>
          </p:cNvPicPr>
          <p:nvPr/>
        </p:nvPicPr>
        <p:blipFill>
          <a:blip r:embed="rId2" cstate="print"/>
          <a:srcRect/>
          <a:stretch>
            <a:fillRect/>
          </a:stretch>
        </p:blipFill>
        <p:spPr bwMode="auto">
          <a:xfrm>
            <a:off x="642938" y="2714625"/>
            <a:ext cx="2590800" cy="1790700"/>
          </a:xfrm>
          <a:prstGeom prst="rect">
            <a:avLst/>
          </a:prstGeom>
          <a:noFill/>
          <a:ln w="9525">
            <a:noFill/>
            <a:miter lim="800000"/>
            <a:headEnd/>
            <a:tailEnd/>
          </a:ln>
        </p:spPr>
      </p:pic>
      <p:sp>
        <p:nvSpPr>
          <p:cNvPr id="10245" name="ZoneTexte 4"/>
          <p:cNvSpPr txBox="1">
            <a:spLocks noChangeArrowheads="1"/>
          </p:cNvSpPr>
          <p:nvPr/>
        </p:nvSpPr>
        <p:spPr bwMode="auto">
          <a:xfrm>
            <a:off x="4357688" y="2928938"/>
            <a:ext cx="4000500" cy="3324225"/>
          </a:xfrm>
          <a:prstGeom prst="rect">
            <a:avLst/>
          </a:prstGeom>
          <a:noFill/>
          <a:ln w="9525">
            <a:noFill/>
            <a:miter lim="800000"/>
            <a:headEnd/>
            <a:tailEnd/>
          </a:ln>
        </p:spPr>
        <p:txBody>
          <a:bodyPr>
            <a:spAutoFit/>
          </a:bodyPr>
          <a:lstStyle/>
          <a:p>
            <a:pPr>
              <a:lnSpc>
                <a:spcPct val="150000"/>
              </a:lnSpc>
              <a:buFont typeface="Arial" charset="0"/>
              <a:buChar char="•"/>
            </a:pPr>
            <a:r>
              <a:rPr lang="en-US" sz="3200">
                <a:latin typeface="Gill Sans MT" pitchFamily="34" charset="0"/>
              </a:rPr>
              <a:t>Valor media: 1,396 V</a:t>
            </a:r>
          </a:p>
          <a:p>
            <a:pPr>
              <a:lnSpc>
                <a:spcPct val="150000"/>
              </a:lnSpc>
              <a:buFont typeface="Arial" charset="0"/>
              <a:buChar char="•"/>
            </a:pPr>
            <a:r>
              <a:rPr lang="en-US" sz="3200">
                <a:latin typeface="Gill Sans MT" pitchFamily="34" charset="0"/>
              </a:rPr>
              <a:t> RMS: 1,383 V</a:t>
            </a:r>
          </a:p>
          <a:p>
            <a:pPr>
              <a:lnSpc>
                <a:spcPct val="150000"/>
              </a:lnSpc>
              <a:buFont typeface="Arial" charset="0"/>
              <a:buChar char="•"/>
            </a:pPr>
            <a:r>
              <a:rPr lang="en-US" sz="3200">
                <a:latin typeface="Gill Sans MT" pitchFamily="34" charset="0"/>
              </a:rPr>
              <a:t> Peak to peak: 2,75 V</a:t>
            </a:r>
          </a:p>
          <a:p>
            <a:pPr>
              <a:lnSpc>
                <a:spcPct val="150000"/>
              </a:lnSpc>
              <a:buFont typeface="Arial" charset="0"/>
              <a:buChar char="•"/>
            </a:pPr>
            <a:r>
              <a:rPr lang="en-US" sz="3200">
                <a:latin typeface="Gill Sans MT" pitchFamily="34" charset="0"/>
              </a:rPr>
              <a:t> </a:t>
            </a:r>
            <a:r>
              <a:rPr lang="es-CL" sz="3200">
                <a:latin typeface="Gill Sans MT" pitchFamily="34" charset="0"/>
              </a:rPr>
              <a:t>Corriente: 11,63 mA</a:t>
            </a:r>
          </a:p>
          <a:p>
            <a:r>
              <a:rPr lang="en-US">
                <a:latin typeface="Gill Sans MT" pitchFamily="34" charset="0"/>
              </a:rPr>
              <a:t> </a:t>
            </a:r>
            <a:endParaRPr lang="fr-FR">
              <a:latin typeface="Gill Sans MT" pitchFamily="34" charset="0"/>
            </a:endParaRPr>
          </a:p>
        </p:txBody>
      </p:sp>
      <p:graphicFrame>
        <p:nvGraphicFramePr>
          <p:cNvPr id="6" name="Tableau 5"/>
          <p:cNvGraphicFramePr>
            <a:graphicFrameLocks noGrp="1"/>
          </p:cNvGraphicFramePr>
          <p:nvPr/>
        </p:nvGraphicFramePr>
        <p:xfrm>
          <a:off x="928688" y="4929188"/>
          <a:ext cx="2500330" cy="1533481"/>
        </p:xfrm>
        <a:graphic>
          <a:graphicData uri="http://schemas.openxmlformats.org/drawingml/2006/table">
            <a:tbl>
              <a:tblPr/>
              <a:tblGrid>
                <a:gridCol w="1110809"/>
                <a:gridCol w="1389521"/>
              </a:tblGrid>
              <a:tr h="710521">
                <a:tc>
                  <a:txBody>
                    <a:bodyPr/>
                    <a:lstStyle/>
                    <a:p>
                      <a:pPr>
                        <a:spcAft>
                          <a:spcPts val="0"/>
                        </a:spcAft>
                      </a:pPr>
                      <a:r>
                        <a:rPr lang="es-CL" sz="1800" b="1" dirty="0">
                          <a:latin typeface="Cambria"/>
                          <a:ea typeface="Times New Roman"/>
                          <a:cs typeface="Times New Roman"/>
                        </a:rPr>
                        <a:t>Ciclo de servicio</a:t>
                      </a:r>
                      <a:endParaRPr lang="fr-FR" sz="1800" dirty="0">
                        <a:latin typeface="Times New Roman"/>
                        <a:ea typeface="Times New Roman"/>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28575" cap="flat" cmpd="sng" algn="ctr">
                      <a:solidFill>
                        <a:srgbClr val="F79646"/>
                      </a:solidFill>
                      <a:prstDash val="solid"/>
                      <a:round/>
                      <a:headEnd type="none" w="med" len="med"/>
                      <a:tailEnd type="none" w="med" len="med"/>
                    </a:lnB>
                  </a:tcPr>
                </a:tc>
                <a:tc>
                  <a:txBody>
                    <a:bodyPr/>
                    <a:lstStyle/>
                    <a:p>
                      <a:pPr>
                        <a:spcAft>
                          <a:spcPts val="0"/>
                        </a:spcAft>
                      </a:pPr>
                      <a:r>
                        <a:rPr lang="es-CL" sz="1800" b="1" dirty="0">
                          <a:latin typeface="Cambria"/>
                          <a:ea typeface="Times New Roman"/>
                          <a:cs typeface="Times New Roman"/>
                        </a:rPr>
                        <a:t>Diferencia de voltaje</a:t>
                      </a:r>
                      <a:endParaRPr lang="fr-FR" sz="1800" dirty="0">
                        <a:latin typeface="Times New Roman"/>
                        <a:ea typeface="Times New Roman"/>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28575" cap="flat" cmpd="sng" algn="ctr">
                      <a:solidFill>
                        <a:srgbClr val="F79646"/>
                      </a:solidFill>
                      <a:prstDash val="solid"/>
                      <a:round/>
                      <a:headEnd type="none" w="med" len="med"/>
                      <a:tailEnd type="none" w="med" len="med"/>
                    </a:lnB>
                  </a:tcPr>
                </a:tc>
              </a:tr>
              <a:tr h="259417">
                <a:tc>
                  <a:txBody>
                    <a:bodyPr/>
                    <a:lstStyle/>
                    <a:p>
                      <a:pPr>
                        <a:spcAft>
                          <a:spcPts val="0"/>
                        </a:spcAft>
                      </a:pPr>
                      <a:r>
                        <a:rPr lang="es-CL" sz="1800" b="1" dirty="0">
                          <a:latin typeface="Cambria"/>
                          <a:ea typeface="Times New Roman"/>
                          <a:cs typeface="Times New Roman"/>
                        </a:rPr>
                        <a:t>50%</a:t>
                      </a:r>
                      <a:endParaRPr lang="fr-FR" sz="1800" dirty="0">
                        <a:latin typeface="Times New Roman"/>
                        <a:ea typeface="Times New Roman"/>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28575"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4D0"/>
                    </a:solidFill>
                  </a:tcPr>
                </a:tc>
                <a:tc>
                  <a:txBody>
                    <a:bodyPr/>
                    <a:lstStyle/>
                    <a:p>
                      <a:pPr>
                        <a:spcAft>
                          <a:spcPts val="0"/>
                        </a:spcAft>
                      </a:pPr>
                      <a:r>
                        <a:rPr lang="es-CL" sz="1800" dirty="0">
                          <a:latin typeface="Times New Roman"/>
                          <a:ea typeface="Times New Roman"/>
                        </a:rPr>
                        <a:t>3 V</a:t>
                      </a:r>
                      <a:endParaRPr lang="fr-FR" sz="1800" dirty="0">
                        <a:latin typeface="Times New Roman"/>
                        <a:ea typeface="Times New Roman"/>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28575"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4D0"/>
                    </a:solidFill>
                  </a:tcPr>
                </a:tc>
              </a:tr>
              <a:tr h="259417">
                <a:tc>
                  <a:txBody>
                    <a:bodyPr/>
                    <a:lstStyle/>
                    <a:p>
                      <a:pPr>
                        <a:spcAft>
                          <a:spcPts val="0"/>
                        </a:spcAft>
                      </a:pPr>
                      <a:r>
                        <a:rPr lang="es-CL" sz="1800" b="1">
                          <a:latin typeface="Cambria"/>
                          <a:ea typeface="Times New Roman"/>
                          <a:cs typeface="Times New Roman"/>
                        </a:rPr>
                        <a:t>25%</a:t>
                      </a:r>
                      <a:endParaRPr lang="fr-FR" sz="1800">
                        <a:latin typeface="Times New Roman"/>
                        <a:ea typeface="Times New Roman"/>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spcAft>
                          <a:spcPts val="0"/>
                        </a:spcAft>
                      </a:pPr>
                      <a:r>
                        <a:rPr lang="es-CL" sz="1800" dirty="0">
                          <a:latin typeface="Times New Roman"/>
                          <a:ea typeface="Times New Roman"/>
                        </a:rPr>
                        <a:t>4,5 V</a:t>
                      </a:r>
                      <a:endParaRPr lang="fr-FR" sz="1800" dirty="0">
                        <a:latin typeface="Times New Roman"/>
                        <a:ea typeface="Times New Roman"/>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70841">
                <a:tc>
                  <a:txBody>
                    <a:bodyPr/>
                    <a:lstStyle/>
                    <a:p>
                      <a:pPr>
                        <a:spcAft>
                          <a:spcPts val="0"/>
                        </a:spcAft>
                      </a:pPr>
                      <a:r>
                        <a:rPr lang="es-CL" sz="1800" b="1">
                          <a:latin typeface="Cambria"/>
                          <a:ea typeface="Times New Roman"/>
                          <a:cs typeface="Times New Roman"/>
                        </a:rPr>
                        <a:t>10%</a:t>
                      </a:r>
                      <a:endParaRPr lang="fr-FR" sz="1800">
                        <a:latin typeface="Times New Roman"/>
                        <a:ea typeface="Times New Roman"/>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4D0"/>
                    </a:solidFill>
                  </a:tcPr>
                </a:tc>
                <a:tc>
                  <a:txBody>
                    <a:bodyPr/>
                    <a:lstStyle/>
                    <a:p>
                      <a:pPr>
                        <a:spcAft>
                          <a:spcPts val="0"/>
                        </a:spcAft>
                      </a:pPr>
                      <a:r>
                        <a:rPr lang="es-CL" sz="1800" dirty="0">
                          <a:latin typeface="Times New Roman"/>
                          <a:ea typeface="Times New Roman"/>
                        </a:rPr>
                        <a:t>5,5 V</a:t>
                      </a:r>
                      <a:endParaRPr lang="fr-FR" sz="1800" dirty="0">
                        <a:latin typeface="Times New Roman"/>
                        <a:ea typeface="Times New Roman"/>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4D0"/>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86000" y="357188"/>
            <a:ext cx="7497763" cy="1143000"/>
          </a:xfrm>
        </p:spPr>
        <p:txBody>
          <a:bodyPr/>
          <a:lstStyle/>
          <a:p>
            <a:pPr eaLnBrk="1" fontAlgn="auto" hangingPunct="1">
              <a:spcAft>
                <a:spcPts val="0"/>
              </a:spcAft>
              <a:defRPr/>
            </a:pPr>
            <a:r>
              <a:rPr lang="es-CL" dirty="0" smtClean="0">
                <a:solidFill>
                  <a:schemeClr val="tx2">
                    <a:satMod val="130000"/>
                  </a:schemeClr>
                </a:solidFill>
              </a:rPr>
              <a:t>El fotodiodo</a:t>
            </a:r>
            <a:endParaRPr lang="es-CL" dirty="0">
              <a:solidFill>
                <a:schemeClr val="tx2">
                  <a:satMod val="130000"/>
                </a:schemeClr>
              </a:solidFill>
            </a:endParaRPr>
          </a:p>
        </p:txBody>
      </p:sp>
      <p:sp>
        <p:nvSpPr>
          <p:cNvPr id="11267" name="Espace réservé du contenu 2"/>
          <p:cNvSpPr>
            <a:spLocks noGrp="1"/>
          </p:cNvSpPr>
          <p:nvPr>
            <p:ph idx="1"/>
          </p:nvPr>
        </p:nvSpPr>
        <p:spPr>
          <a:xfrm>
            <a:off x="500063" y="1500188"/>
            <a:ext cx="8229600" cy="4525962"/>
          </a:xfrm>
        </p:spPr>
        <p:txBody>
          <a:bodyPr/>
          <a:lstStyle/>
          <a:p>
            <a:pPr eaLnBrk="1" hangingPunct="1"/>
            <a:r>
              <a:rPr lang="es-CL" smtClean="0"/>
              <a:t> Semiconductor que puede transformar una radiación detectada, en una señal eléctrica.</a:t>
            </a:r>
          </a:p>
          <a:p>
            <a:pPr eaLnBrk="1" hangingPunct="1"/>
            <a:r>
              <a:rPr lang="es-CL" smtClean="0"/>
              <a:t> Funcionamiento</a:t>
            </a:r>
          </a:p>
          <a:p>
            <a:pPr eaLnBrk="1" hangingPunct="1"/>
            <a:r>
              <a:rPr lang="es-CL" smtClean="0"/>
              <a:t> Efecto fotoconductivo</a:t>
            </a:r>
          </a:p>
          <a:p>
            <a:pPr eaLnBrk="1" hangingPunct="1">
              <a:buFont typeface="Wingdings 2" pitchFamily="18" charset="2"/>
              <a:buNone/>
            </a:pPr>
            <a:endParaRPr lang="es-CL" smtClean="0"/>
          </a:p>
        </p:txBody>
      </p:sp>
      <p:pic>
        <p:nvPicPr>
          <p:cNvPr id="11268" name="Picture 2" descr="http://upload.wikimedia.org/wikipedia/commons/thumb/a/a5/Photo-diode.svg/180px-Photo-diode.svg.png"/>
          <p:cNvPicPr>
            <a:picLocks noChangeAspect="1" noChangeArrowheads="1"/>
          </p:cNvPicPr>
          <p:nvPr/>
        </p:nvPicPr>
        <p:blipFill>
          <a:blip r:embed="rId2" cstate="print"/>
          <a:srcRect/>
          <a:stretch>
            <a:fillRect/>
          </a:stretch>
        </p:blipFill>
        <p:spPr bwMode="auto">
          <a:xfrm>
            <a:off x="357188" y="142875"/>
            <a:ext cx="1714500" cy="1152525"/>
          </a:xfrm>
          <a:prstGeom prst="rect">
            <a:avLst/>
          </a:prstGeom>
          <a:noFill/>
          <a:ln w="9525">
            <a:noFill/>
            <a:miter lim="800000"/>
            <a:headEnd/>
            <a:tailEnd/>
          </a:ln>
        </p:spPr>
      </p:pic>
      <p:pic>
        <p:nvPicPr>
          <p:cNvPr id="11269" name="Picture 4" descr="http://rocky.digikey.com/weblib/Optek/Web%20photos/OP906.jpg"/>
          <p:cNvPicPr>
            <a:picLocks noChangeAspect="1" noChangeArrowheads="1"/>
          </p:cNvPicPr>
          <p:nvPr/>
        </p:nvPicPr>
        <p:blipFill>
          <a:blip r:embed="rId3" cstate="print"/>
          <a:srcRect/>
          <a:stretch>
            <a:fillRect/>
          </a:stretch>
        </p:blipFill>
        <p:spPr bwMode="auto">
          <a:xfrm>
            <a:off x="5286375" y="3643313"/>
            <a:ext cx="3000375" cy="3000375"/>
          </a:xfrm>
          <a:prstGeom prst="rect">
            <a:avLst/>
          </a:prstGeom>
          <a:noFill/>
          <a:ln w="9525">
            <a:noFill/>
            <a:miter lim="800000"/>
            <a:headEnd/>
            <a:tailEnd/>
          </a:ln>
        </p:spPr>
      </p:pic>
      <p:pic>
        <p:nvPicPr>
          <p:cNvPr id="11270" name="Picture 6"/>
          <p:cNvPicPr>
            <a:picLocks noChangeAspect="1" noChangeArrowheads="1"/>
          </p:cNvPicPr>
          <p:nvPr/>
        </p:nvPicPr>
        <p:blipFill>
          <a:blip r:embed="rId4" cstate="print"/>
          <a:srcRect/>
          <a:stretch>
            <a:fillRect/>
          </a:stretch>
        </p:blipFill>
        <p:spPr bwMode="auto">
          <a:xfrm>
            <a:off x="285750" y="4214813"/>
            <a:ext cx="3686175" cy="1928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797050"/>
          </a:xfrm>
        </p:spPr>
        <p:txBody>
          <a:bodyPr>
            <a:normAutofit fontScale="90000"/>
          </a:bodyPr>
          <a:lstStyle/>
          <a:p>
            <a:pPr eaLnBrk="1" fontAlgn="auto" hangingPunct="1">
              <a:spcAft>
                <a:spcPts val="0"/>
              </a:spcAft>
              <a:defRPr/>
            </a:pPr>
            <a:r>
              <a:rPr lang="es-ES_tradnl" dirty="0" smtClean="0">
                <a:solidFill>
                  <a:schemeClr val="tx2">
                    <a:satMod val="130000"/>
                  </a:schemeClr>
                </a:solidFill>
              </a:rPr>
              <a:t>Valor </a:t>
            </a:r>
            <a:r>
              <a:rPr lang="es-ES_tradnl" dirty="0">
                <a:solidFill>
                  <a:schemeClr val="tx2">
                    <a:satMod val="130000"/>
                  </a:schemeClr>
                </a:solidFill>
              </a:rPr>
              <a:t>de la corriente inversa que atraviesa el fotodiodo en función de la radiación a la cual está expuesto</a:t>
            </a:r>
            <a:endParaRPr lang="fr-FR" dirty="0">
              <a:solidFill>
                <a:schemeClr val="tx2">
                  <a:satMod val="130000"/>
                </a:schemeClr>
              </a:solidFill>
            </a:endParaRPr>
          </a:p>
        </p:txBody>
      </p:sp>
      <p:graphicFrame>
        <p:nvGraphicFramePr>
          <p:cNvPr id="5" name="Graphique 4"/>
          <p:cNvGraphicFramePr/>
          <p:nvPr/>
        </p:nvGraphicFramePr>
        <p:xfrm>
          <a:off x="2071670" y="2428868"/>
          <a:ext cx="5172095" cy="360046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Laboratorio parte 4</a:t>
            </a:r>
            <a:endParaRPr lang="es-ES" dirty="0"/>
          </a:p>
        </p:txBody>
      </p:sp>
      <p:graphicFrame>
        <p:nvGraphicFramePr>
          <p:cNvPr id="4" name="3 Gráfico"/>
          <p:cNvGraphicFramePr/>
          <p:nvPr/>
        </p:nvGraphicFramePr>
        <p:xfrm>
          <a:off x="285720" y="1428736"/>
          <a:ext cx="4019550" cy="25241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4 Gráfico"/>
          <p:cNvGraphicFramePr/>
          <p:nvPr/>
        </p:nvGraphicFramePr>
        <p:xfrm>
          <a:off x="4572000" y="1428736"/>
          <a:ext cx="4048125" cy="25050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5 Gráfico"/>
          <p:cNvGraphicFramePr/>
          <p:nvPr/>
        </p:nvGraphicFramePr>
        <p:xfrm>
          <a:off x="2285984" y="4000504"/>
          <a:ext cx="4095750" cy="2562225"/>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785918" y="500042"/>
            <a:ext cx="7772400" cy="1470025"/>
          </a:xfrm>
        </p:spPr>
        <p:txBody>
          <a:bodyPr/>
          <a:lstStyle/>
          <a:p>
            <a:r>
              <a:rPr lang="es-MX" dirty="0" smtClean="0"/>
              <a:t>El fototransistor</a:t>
            </a:r>
            <a:endParaRPr lang="es-MX" dirty="0"/>
          </a:p>
        </p:txBody>
      </p:sp>
      <p:sp>
        <p:nvSpPr>
          <p:cNvPr id="3" name="2 Subtítulo"/>
          <p:cNvSpPr>
            <a:spLocks noGrp="1"/>
          </p:cNvSpPr>
          <p:nvPr>
            <p:ph type="subTitle" idx="1"/>
          </p:nvPr>
        </p:nvSpPr>
        <p:spPr/>
        <p:txBody>
          <a:bodyPr/>
          <a:lstStyle/>
          <a:p>
            <a:endParaRPr lang="es-MX" dirty="0"/>
          </a:p>
        </p:txBody>
      </p:sp>
      <p:pic>
        <p:nvPicPr>
          <p:cNvPr id="1026" name="Picture 2"/>
          <p:cNvPicPr>
            <a:picLocks noChangeAspect="1" noChangeArrowheads="1"/>
          </p:cNvPicPr>
          <p:nvPr/>
        </p:nvPicPr>
        <p:blipFill>
          <a:blip r:embed="rId3" cstate="print"/>
          <a:srcRect/>
          <a:stretch>
            <a:fillRect/>
          </a:stretch>
        </p:blipFill>
        <p:spPr bwMode="auto">
          <a:xfrm>
            <a:off x="2357422" y="3143248"/>
            <a:ext cx="4238628" cy="30624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¿Qué es?</a:t>
            </a:r>
            <a:endParaRPr lang="es-MX" dirty="0"/>
          </a:p>
        </p:txBody>
      </p:sp>
      <p:sp>
        <p:nvSpPr>
          <p:cNvPr id="3" name="2 Marcador de contenido"/>
          <p:cNvSpPr>
            <a:spLocks noGrp="1"/>
          </p:cNvSpPr>
          <p:nvPr>
            <p:ph idx="1"/>
          </p:nvPr>
        </p:nvSpPr>
        <p:spPr>
          <a:xfrm>
            <a:off x="357158" y="1643050"/>
            <a:ext cx="8229600" cy="4525963"/>
          </a:xfrm>
        </p:spPr>
        <p:txBody>
          <a:bodyPr>
            <a:normAutofit/>
          </a:bodyPr>
          <a:lstStyle/>
          <a:p>
            <a:r>
              <a:rPr lang="es-MX" dirty="0" smtClean="0"/>
              <a:t>Se llama fototransistor a un transistor sensible a la luz. La luz incide sobre la región de base, generando portadores en ella. </a:t>
            </a:r>
          </a:p>
          <a:p>
            <a:pPr>
              <a:buNone/>
            </a:pPr>
            <a:r>
              <a:rPr lang="es-MX" dirty="0" smtClean="0"/>
              <a:t>    Esta carga de base lleva el transistor al estado de conducción.</a:t>
            </a:r>
            <a:endParaRPr lang="es-MX"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Override>
</file>

<file path=ppt/theme/themeOverride2.xml><?xml version="1.0" encoding="utf-8"?>
<a:themeOverride xmlns:a="http://schemas.openxmlformats.org/drawingml/2006/main">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Override>
</file>

<file path=docProps/app.xml><?xml version="1.0" encoding="utf-8"?>
<Properties xmlns="http://schemas.openxmlformats.org/officeDocument/2006/extended-properties" xmlns:vt="http://schemas.openxmlformats.org/officeDocument/2006/docPropsVTypes">
  <Template>Solstice</Template>
  <TotalTime>283</TotalTime>
  <Words>666</Words>
  <Application>Microsoft Office PowerPoint</Application>
  <PresentationFormat>Presentación en pantalla (4:3)</PresentationFormat>
  <Paragraphs>144</Paragraphs>
  <Slides>22</Slides>
  <Notes>12</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Solstice</vt:lpstr>
      <vt:lpstr>Dispositivos optoelectronicos</vt:lpstr>
      <vt:lpstr>Diapositiva 2</vt:lpstr>
      <vt:lpstr>Laboratorio</vt:lpstr>
      <vt:lpstr>Excitación por impulsos del LED y  las características del LED4</vt:lpstr>
      <vt:lpstr>El fotodiodo</vt:lpstr>
      <vt:lpstr>Valor de la corriente inversa que atraviesa el fotodiodo en función de la radiación a la cual está expuesto</vt:lpstr>
      <vt:lpstr>Laboratorio parte 4</vt:lpstr>
      <vt:lpstr>El fototransistor</vt:lpstr>
      <vt:lpstr>¿Qué es?</vt:lpstr>
      <vt:lpstr>Laboratorio</vt:lpstr>
      <vt:lpstr>Diapositiva 11</vt:lpstr>
      <vt:lpstr>Como se puede apreciar, son curvas análogas a las del transistor BJT, sustituyendo la intensidad de base por la potencia luminosa por unidad de área que incide en el fototransistor</vt:lpstr>
      <vt:lpstr>Fotoacoplador</vt:lpstr>
      <vt:lpstr>¿Qué es?</vt:lpstr>
      <vt:lpstr>Laboratorio</vt:lpstr>
      <vt:lpstr>Diapositiva 16</vt:lpstr>
      <vt:lpstr>Diapositiva 17</vt:lpstr>
      <vt:lpstr>Diapositiva 18</vt:lpstr>
      <vt:lpstr>Laboratorio</vt:lpstr>
      <vt:lpstr>LCD (Liquid Cristal Display)</vt:lpstr>
      <vt:lpstr>Diapositiva 21</vt:lpstr>
      <vt:lpstr>Diapositiva 22</vt:lpstr>
    </vt:vector>
  </TitlesOfParts>
  <Company>Gilles Recher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Coline</dc:creator>
  <cp:lastModifiedBy>jcollado</cp:lastModifiedBy>
  <cp:revision>32</cp:revision>
  <dcterms:created xsi:type="dcterms:W3CDTF">2010-05-02T23:50:11Z</dcterms:created>
  <dcterms:modified xsi:type="dcterms:W3CDTF">2010-05-03T13:53:48Z</dcterms:modified>
</cp:coreProperties>
</file>