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doc" ContentType="application/msword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Default Extension="bin" ContentType="application/vnd.openxmlformats-officedocument.oleObject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1"/>
  </p:notesMasterIdLst>
  <p:handoutMasterIdLst>
    <p:handoutMasterId r:id="rId32"/>
  </p:handoutMasterIdLst>
  <p:sldIdLst>
    <p:sldId id="259" r:id="rId2"/>
    <p:sldId id="343" r:id="rId3"/>
    <p:sldId id="396" r:id="rId4"/>
    <p:sldId id="397" r:id="rId5"/>
    <p:sldId id="398" r:id="rId6"/>
    <p:sldId id="457" r:id="rId7"/>
    <p:sldId id="454" r:id="rId8"/>
    <p:sldId id="458" r:id="rId9"/>
    <p:sldId id="469" r:id="rId10"/>
    <p:sldId id="459" r:id="rId11"/>
    <p:sldId id="460" r:id="rId12"/>
    <p:sldId id="461" r:id="rId13"/>
    <p:sldId id="455" r:id="rId14"/>
    <p:sldId id="456" r:id="rId15"/>
    <p:sldId id="468" r:id="rId16"/>
    <p:sldId id="462" r:id="rId17"/>
    <p:sldId id="428" r:id="rId18"/>
    <p:sldId id="429" r:id="rId19"/>
    <p:sldId id="430" r:id="rId20"/>
    <p:sldId id="452" r:id="rId21"/>
    <p:sldId id="453" r:id="rId22"/>
    <p:sldId id="431" r:id="rId23"/>
    <p:sldId id="451" r:id="rId24"/>
    <p:sldId id="464" r:id="rId25"/>
    <p:sldId id="463" r:id="rId26"/>
    <p:sldId id="434" r:id="rId27"/>
    <p:sldId id="465" r:id="rId28"/>
    <p:sldId id="466" r:id="rId29"/>
    <p:sldId id="467" r:id="rId30"/>
  </p:sldIdLst>
  <p:sldSz cx="9144000" cy="6858000" type="screen4x3"/>
  <p:notesSz cx="7315200" cy="96012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66"/>
    <a:srgbClr val="F8C5C0"/>
    <a:srgbClr val="9D2F23"/>
    <a:srgbClr val="FFFF00"/>
    <a:srgbClr val="000066"/>
    <a:srgbClr val="006600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7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Documents%20and%20Settings\Maria%20Elena\Escritorio\carta%20gantt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lrMapOvr bg1="dk2" tx1="lt1" bg2="dk1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CL"/>
            </a:pPr>
            <a:r>
              <a:rPr lang="en-US"/>
              <a:t>Carta Gantt</a:t>
            </a:r>
          </a:p>
        </c:rich>
      </c:tx>
      <c:layout/>
    </c:title>
    <c:plotArea>
      <c:layout/>
      <c:barChart>
        <c:barDir val="bar"/>
        <c:grouping val="stacked"/>
        <c:ser>
          <c:idx val="0"/>
          <c:order val="0"/>
          <c:tx>
            <c:strRef>
              <c:f>Sheet1!$B$5</c:f>
              <c:strCache>
                <c:ptCount val="1"/>
                <c:pt idx="0">
                  <c:v>inicio</c:v>
                </c:pt>
              </c:strCache>
            </c:strRef>
          </c:tx>
          <c:spPr>
            <a:noFill/>
          </c:spPr>
          <c:cat>
            <c:strRef>
              <c:f>Sheet1!$A$6:$A$17</c:f>
              <c:strCache>
                <c:ptCount val="12"/>
                <c:pt idx="0">
                  <c:v>Entrega Informe 3  y Presentacion</c:v>
                </c:pt>
                <c:pt idx="1">
                  <c:v>Calculos de economía potencial</c:v>
                </c:pt>
                <c:pt idx="2">
                  <c:v>Diagrama  de Flujo</c:v>
                </c:pt>
                <c:pt idx="3">
                  <c:v>Diagrama de Bloques</c:v>
                </c:pt>
                <c:pt idx="4">
                  <c:v>Entrega Informe 2 y Presentacion</c:v>
                </c:pt>
                <c:pt idx="5">
                  <c:v>Diagrama Entrada-salida-Balance de Masa</c:v>
                </c:pt>
                <c:pt idx="6">
                  <c:v>Caracterización de procesos productivos</c:v>
                </c:pt>
                <c:pt idx="7">
                  <c:v>Entrega Informe 1  y Presentacion</c:v>
                </c:pt>
                <c:pt idx="8">
                  <c:v>Caraterización del biocombustible</c:v>
                </c:pt>
                <c:pt idx="9">
                  <c:v>Selección del Biocombustible</c:v>
                </c:pt>
                <c:pt idx="10">
                  <c:v>Formacion de grupos</c:v>
                </c:pt>
                <c:pt idx="11">
                  <c:v>Busqueda Bibliográfica</c:v>
                </c:pt>
              </c:strCache>
            </c:strRef>
          </c:cat>
          <c:val>
            <c:numRef>
              <c:f>Sheet1!$B$6:$B$17</c:f>
              <c:numCache>
                <c:formatCode>General</c:formatCode>
                <c:ptCount val="12"/>
                <c:pt idx="0">
                  <c:v>14.8</c:v>
                </c:pt>
                <c:pt idx="1">
                  <c:v>5</c:v>
                </c:pt>
                <c:pt idx="2">
                  <c:v>11</c:v>
                </c:pt>
                <c:pt idx="3">
                  <c:v>10</c:v>
                </c:pt>
                <c:pt idx="4">
                  <c:v>10.8</c:v>
                </c:pt>
                <c:pt idx="5">
                  <c:v>8</c:v>
                </c:pt>
                <c:pt idx="6">
                  <c:v>6</c:v>
                </c:pt>
                <c:pt idx="7">
                  <c:v>5.8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Sheet1!$C$5</c:f>
              <c:strCache>
                <c:ptCount val="1"/>
                <c:pt idx="0">
                  <c:v>duracion</c:v>
                </c:pt>
              </c:strCache>
            </c:strRef>
          </c:tx>
          <c:spPr>
            <a:solidFill>
              <a:schemeClr val="tx2"/>
            </a:solidFill>
          </c:spPr>
          <c:cat>
            <c:strRef>
              <c:f>Sheet1!$A$6:$A$17</c:f>
              <c:strCache>
                <c:ptCount val="12"/>
                <c:pt idx="0">
                  <c:v>Entrega Informe 3  y Presentacion</c:v>
                </c:pt>
                <c:pt idx="1">
                  <c:v>Calculos de economía potencial</c:v>
                </c:pt>
                <c:pt idx="2">
                  <c:v>Diagrama  de Flujo</c:v>
                </c:pt>
                <c:pt idx="3">
                  <c:v>Diagrama de Bloques</c:v>
                </c:pt>
                <c:pt idx="4">
                  <c:v>Entrega Informe 2 y Presentacion</c:v>
                </c:pt>
                <c:pt idx="5">
                  <c:v>Diagrama Entrada-salida-Balance de Masa</c:v>
                </c:pt>
                <c:pt idx="6">
                  <c:v>Caracterización de procesos productivos</c:v>
                </c:pt>
                <c:pt idx="7">
                  <c:v>Entrega Informe 1  y Presentacion</c:v>
                </c:pt>
                <c:pt idx="8">
                  <c:v>Caraterización del biocombustible</c:v>
                </c:pt>
                <c:pt idx="9">
                  <c:v>Selección del Biocombustible</c:v>
                </c:pt>
                <c:pt idx="10">
                  <c:v>Formacion de grupos</c:v>
                </c:pt>
                <c:pt idx="11">
                  <c:v>Busqueda Bibliográfica</c:v>
                </c:pt>
              </c:strCache>
            </c:strRef>
          </c:cat>
          <c:val>
            <c:numRef>
              <c:f>Sheet1!$C$6:$C$17</c:f>
              <c:numCache>
                <c:formatCode>General</c:formatCode>
                <c:ptCount val="12"/>
                <c:pt idx="0">
                  <c:v>0.2</c:v>
                </c:pt>
                <c:pt idx="1">
                  <c:v>9.8000000000000007</c:v>
                </c:pt>
                <c:pt idx="2">
                  <c:v>3</c:v>
                </c:pt>
                <c:pt idx="3">
                  <c:v>3</c:v>
                </c:pt>
                <c:pt idx="4">
                  <c:v>0.2</c:v>
                </c:pt>
                <c:pt idx="5">
                  <c:v>2.8</c:v>
                </c:pt>
                <c:pt idx="6">
                  <c:v>3</c:v>
                </c:pt>
                <c:pt idx="7">
                  <c:v>0.2</c:v>
                </c:pt>
                <c:pt idx="8">
                  <c:v>4.5</c:v>
                </c:pt>
                <c:pt idx="9">
                  <c:v>4</c:v>
                </c:pt>
                <c:pt idx="10">
                  <c:v>2</c:v>
                </c:pt>
                <c:pt idx="11">
                  <c:v>13.8</c:v>
                </c:pt>
              </c:numCache>
            </c:numRef>
          </c:val>
        </c:ser>
        <c:gapWidth val="55"/>
        <c:overlap val="100"/>
        <c:axId val="39436288"/>
        <c:axId val="39438208"/>
      </c:barChart>
      <c:catAx>
        <c:axId val="39436288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lang="es-CL" sz="1200"/>
                </a:pPr>
                <a:r>
                  <a:rPr lang="en-US" sz="1200"/>
                  <a:t>Actividades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s-CL"/>
            </a:pPr>
            <a:endParaRPr lang="es-ES"/>
          </a:p>
        </c:txPr>
        <c:crossAx val="39438208"/>
        <c:crosses val="autoZero"/>
        <c:auto val="1"/>
        <c:lblAlgn val="ctr"/>
        <c:lblOffset val="100"/>
      </c:catAx>
      <c:valAx>
        <c:axId val="39438208"/>
        <c:scaling>
          <c:orientation val="minMax"/>
          <c:max val="15"/>
          <c:min val="0"/>
        </c:scaling>
        <c:axPos val="b"/>
        <c:majorGridlines/>
        <c:title>
          <c:tx>
            <c:rich>
              <a:bodyPr/>
              <a:lstStyle/>
              <a:p>
                <a:pPr>
                  <a:defRPr lang="es-CL" sz="1200"/>
                </a:pPr>
                <a:r>
                  <a:rPr lang="en-US" sz="1200"/>
                  <a:t>Semanas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s-CL"/>
            </a:pPr>
            <a:endParaRPr lang="es-ES"/>
          </a:p>
        </c:txPr>
        <c:crossAx val="39436288"/>
        <c:crosses val="autoZero"/>
        <c:crossBetween val="between"/>
        <c:majorUnit val="1"/>
      </c:valAx>
    </c:plotArea>
    <c:plotVisOnly val="1"/>
    <c:dispBlanksAs val="gap"/>
  </c:chart>
  <c:spPr>
    <a:solidFill>
      <a:schemeClr val="accent1"/>
    </a:solidFill>
  </c:spPr>
  <c:externalData r:id="rId2"/>
  <c:userShapes r:id="rId3"/>
</c:chartSpac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Beneficio</a:t>
          </a:r>
          <a:r>
            <a:rPr lang="en-US" dirty="0" smtClean="0"/>
            <a:t> </a:t>
          </a:r>
          <a:r>
            <a:rPr lang="en-US" dirty="0" err="1" smtClean="0"/>
            <a:t>Económico</a:t>
          </a:r>
          <a:r>
            <a:rPr lang="en-US" dirty="0" smtClean="0"/>
            <a:t> </a:t>
          </a:r>
          <a:r>
            <a:rPr lang="en-US" dirty="0" err="1" smtClean="0"/>
            <a:t>Bruto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Ejemplo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Contenido</a:t>
          </a:r>
          <a:r>
            <a:rPr lang="en-US" dirty="0" smtClean="0"/>
            <a:t> </a:t>
          </a:r>
          <a:r>
            <a:rPr lang="en-US" dirty="0" err="1" smtClean="0"/>
            <a:t>Informe</a:t>
          </a:r>
          <a:r>
            <a:rPr lang="en-US" dirty="0" smtClean="0"/>
            <a:t> 3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Motivación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4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65DD7C63-A1EF-43AF-8336-06EE053A5904}" type="presOf" srcId="{5FAEECA9-EB04-426F-ADBA-A8F0FFE14CCC}" destId="{B50B94C8-CC2E-4F0C-BABF-96BD4F95C4F8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83039333-9EE3-4E61-AD3B-FD4F7EBB004A}" type="presOf" srcId="{045912C5-8AA7-4E3C-B82E-F87BEACE8875}" destId="{43C7CF87-AF2E-4208-94A2-63D5EE84BEA7}" srcOrd="0" destOrd="0" presId="urn:microsoft.com/office/officeart/2005/8/layout/list1"/>
    <dgm:cxn modelId="{BBCDDFD6-A8A6-447A-957A-C1A8811ADAA4}" type="presOf" srcId="{7661B3CE-5A9D-482E-B3FD-37BF1E708469}" destId="{56307164-DC3E-4A02-94C1-23CB99397A17}" srcOrd="0" destOrd="0" presId="urn:microsoft.com/office/officeart/2005/8/layout/list1"/>
    <dgm:cxn modelId="{7323FE10-66A9-42D4-8A6A-7EDD66D47B10}" type="presOf" srcId="{5FAEECA9-EB04-426F-ADBA-A8F0FFE14CCC}" destId="{79C83E4F-8043-4924-8F8B-51F17B3569CA}" srcOrd="0" destOrd="0" presId="urn:microsoft.com/office/officeart/2005/8/layout/list1"/>
    <dgm:cxn modelId="{732FD17F-644B-479F-9587-334F5F1A2317}" type="presOf" srcId="{985038F1-91AC-418E-85E5-C1B78F1B20B1}" destId="{B5460F4B-7654-46CC-B024-88894442C2C7}" srcOrd="0" destOrd="0" presId="urn:microsoft.com/office/officeart/2005/8/layout/list1"/>
    <dgm:cxn modelId="{7332AAB2-2653-4888-9426-2A3DC98F1A92}" type="presOf" srcId="{482EE62F-7750-42A8-8674-8A77405848CA}" destId="{0596F00E-2A48-44DE-98EB-0A723D874D0A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CD927E50-77BB-4F49-BA4F-B2B62FBDE766}" type="presOf" srcId="{7661B3CE-5A9D-482E-B3FD-37BF1E708469}" destId="{0893E421-0749-4DD0-925D-88B0362FD542}" srcOrd="1" destOrd="0" presId="urn:microsoft.com/office/officeart/2005/8/layout/list1"/>
    <dgm:cxn modelId="{0B05F72B-6BFE-4A18-88F2-296712080F89}" type="presOf" srcId="{045912C5-8AA7-4E3C-B82E-F87BEACE8875}" destId="{9DC3BC3B-E98C-4902-ACA6-928C56D6317F}" srcOrd="1" destOrd="0" presId="urn:microsoft.com/office/officeart/2005/8/layout/list1"/>
    <dgm:cxn modelId="{9F3B0594-63F1-4E62-BB7E-7BAC3AB77E38}" type="presOf" srcId="{985038F1-91AC-418E-85E5-C1B78F1B20B1}" destId="{8C0C9D8F-5C5F-49E9-A64E-B3516BF99316}" srcOrd="1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DDC7C0AB-39A0-477C-9D87-85AE9084DC61}" type="presParOf" srcId="{0596F00E-2A48-44DE-98EB-0A723D874D0A}" destId="{338378F2-3F07-4C76-8325-712093384F29}" srcOrd="0" destOrd="0" presId="urn:microsoft.com/office/officeart/2005/8/layout/list1"/>
    <dgm:cxn modelId="{B50E153D-DFE0-41D9-8B38-D883046730BC}" type="presParOf" srcId="{338378F2-3F07-4C76-8325-712093384F29}" destId="{43C7CF87-AF2E-4208-94A2-63D5EE84BEA7}" srcOrd="0" destOrd="0" presId="urn:microsoft.com/office/officeart/2005/8/layout/list1"/>
    <dgm:cxn modelId="{096866F6-CF9E-4508-A099-DE7145FF1F6C}" type="presParOf" srcId="{338378F2-3F07-4C76-8325-712093384F29}" destId="{9DC3BC3B-E98C-4902-ACA6-928C56D6317F}" srcOrd="1" destOrd="0" presId="urn:microsoft.com/office/officeart/2005/8/layout/list1"/>
    <dgm:cxn modelId="{330B5065-C948-4C3A-8F47-0F18A07E390A}" type="presParOf" srcId="{0596F00E-2A48-44DE-98EB-0A723D874D0A}" destId="{0A21EB00-7662-4444-AA77-6E3FB7F6E31E}" srcOrd="1" destOrd="0" presId="urn:microsoft.com/office/officeart/2005/8/layout/list1"/>
    <dgm:cxn modelId="{7BF6D25F-67BA-43B6-BB45-E01950B2859A}" type="presParOf" srcId="{0596F00E-2A48-44DE-98EB-0A723D874D0A}" destId="{7C0B25DC-BB94-470B-94A2-5BD955EA4075}" srcOrd="2" destOrd="0" presId="urn:microsoft.com/office/officeart/2005/8/layout/list1"/>
    <dgm:cxn modelId="{32BCE20A-EB97-4E01-B6B2-83BE587658CE}" type="presParOf" srcId="{0596F00E-2A48-44DE-98EB-0A723D874D0A}" destId="{18CC29A5-8904-43E2-B3DE-B988A1DA4A62}" srcOrd="3" destOrd="0" presId="urn:microsoft.com/office/officeart/2005/8/layout/list1"/>
    <dgm:cxn modelId="{CDA5CE10-1713-4FBD-96FA-A93EA315A118}" type="presParOf" srcId="{0596F00E-2A48-44DE-98EB-0A723D874D0A}" destId="{7B3A7450-D912-48FD-B435-457155C84D11}" srcOrd="4" destOrd="0" presId="urn:microsoft.com/office/officeart/2005/8/layout/list1"/>
    <dgm:cxn modelId="{75F6F54B-070D-46D7-9109-0306CC52CE7B}" type="presParOf" srcId="{7B3A7450-D912-48FD-B435-457155C84D11}" destId="{79C83E4F-8043-4924-8F8B-51F17B3569CA}" srcOrd="0" destOrd="0" presId="urn:microsoft.com/office/officeart/2005/8/layout/list1"/>
    <dgm:cxn modelId="{4FDDEC66-DDAD-4FF1-91C2-ABC12D911A65}" type="presParOf" srcId="{7B3A7450-D912-48FD-B435-457155C84D11}" destId="{B50B94C8-CC2E-4F0C-BABF-96BD4F95C4F8}" srcOrd="1" destOrd="0" presId="urn:microsoft.com/office/officeart/2005/8/layout/list1"/>
    <dgm:cxn modelId="{DEB07651-1E43-439F-8D10-B014C4EE8483}" type="presParOf" srcId="{0596F00E-2A48-44DE-98EB-0A723D874D0A}" destId="{CD04B0FD-1E70-4BFD-B4DD-7E099719A2F6}" srcOrd="5" destOrd="0" presId="urn:microsoft.com/office/officeart/2005/8/layout/list1"/>
    <dgm:cxn modelId="{596DD9E2-2F72-46D4-8A89-1155E46FB927}" type="presParOf" srcId="{0596F00E-2A48-44DE-98EB-0A723D874D0A}" destId="{E93C7938-1995-4611-A050-091AF9CD50AD}" srcOrd="6" destOrd="0" presId="urn:microsoft.com/office/officeart/2005/8/layout/list1"/>
    <dgm:cxn modelId="{CBE4F604-B8C1-4BED-8734-8100FA21902F}" type="presParOf" srcId="{0596F00E-2A48-44DE-98EB-0A723D874D0A}" destId="{9114B799-3CDF-4C97-ABA6-20A2FC175A71}" srcOrd="7" destOrd="0" presId="urn:microsoft.com/office/officeart/2005/8/layout/list1"/>
    <dgm:cxn modelId="{9591848E-5E9E-409B-A23B-F37B66D3CC4E}" type="presParOf" srcId="{0596F00E-2A48-44DE-98EB-0A723D874D0A}" destId="{D99D3F45-0FF6-47D1-A43B-076397C8B382}" srcOrd="8" destOrd="0" presId="urn:microsoft.com/office/officeart/2005/8/layout/list1"/>
    <dgm:cxn modelId="{51BD2DB5-037F-4C65-B5C1-434BC40F98E9}" type="presParOf" srcId="{D99D3F45-0FF6-47D1-A43B-076397C8B382}" destId="{B5460F4B-7654-46CC-B024-88894442C2C7}" srcOrd="0" destOrd="0" presId="urn:microsoft.com/office/officeart/2005/8/layout/list1"/>
    <dgm:cxn modelId="{25B6C217-1E64-4F06-9400-C942800EA619}" type="presParOf" srcId="{D99D3F45-0FF6-47D1-A43B-076397C8B382}" destId="{8C0C9D8F-5C5F-49E9-A64E-B3516BF99316}" srcOrd="1" destOrd="0" presId="urn:microsoft.com/office/officeart/2005/8/layout/list1"/>
    <dgm:cxn modelId="{82CEED13-1D1E-4FDD-ACF6-E2DAF493C18F}" type="presParOf" srcId="{0596F00E-2A48-44DE-98EB-0A723D874D0A}" destId="{B6CBAAFD-2D1A-4BF0-8724-7887DB83FE83}" srcOrd="9" destOrd="0" presId="urn:microsoft.com/office/officeart/2005/8/layout/list1"/>
    <dgm:cxn modelId="{61837E1E-ECD3-4355-89B6-9AF15B8F3A7E}" type="presParOf" srcId="{0596F00E-2A48-44DE-98EB-0A723D874D0A}" destId="{2A95DB59-74B0-4B0F-AC73-06D29DC0B973}" srcOrd="10" destOrd="0" presId="urn:microsoft.com/office/officeart/2005/8/layout/list1"/>
    <dgm:cxn modelId="{D9B3D679-4103-4688-B162-00BF580A8624}" type="presParOf" srcId="{0596F00E-2A48-44DE-98EB-0A723D874D0A}" destId="{19686284-5374-4D33-9A37-17903D06164F}" srcOrd="11" destOrd="0" presId="urn:microsoft.com/office/officeart/2005/8/layout/list1"/>
    <dgm:cxn modelId="{6E8D9B37-2318-4500-B1DD-857AA2F2F522}" type="presParOf" srcId="{0596F00E-2A48-44DE-98EB-0A723D874D0A}" destId="{44F43D77-A598-4500-B265-ACE39282EEE6}" srcOrd="12" destOrd="0" presId="urn:microsoft.com/office/officeart/2005/8/layout/list1"/>
    <dgm:cxn modelId="{C87FF3D0-1A17-45F0-AC1A-D6967D511F21}" type="presParOf" srcId="{44F43D77-A598-4500-B265-ACE39282EEE6}" destId="{56307164-DC3E-4A02-94C1-23CB99397A17}" srcOrd="0" destOrd="0" presId="urn:microsoft.com/office/officeart/2005/8/layout/list1"/>
    <dgm:cxn modelId="{7B62E37A-3DAB-45B0-8299-0056E78AA879}" type="presParOf" srcId="{44F43D77-A598-4500-B265-ACE39282EEE6}" destId="{0893E421-0749-4DD0-925D-88B0362FD542}" srcOrd="1" destOrd="0" presId="urn:microsoft.com/office/officeart/2005/8/layout/list1"/>
    <dgm:cxn modelId="{DA67187A-BF17-4C5D-B314-0EC134769CE5}" type="presParOf" srcId="{0596F00E-2A48-44DE-98EB-0A723D874D0A}" destId="{B788DC23-BD02-4A44-9229-D50AAE2C8E2B}" srcOrd="13" destOrd="0" presId="urn:microsoft.com/office/officeart/2005/8/layout/list1"/>
    <dgm:cxn modelId="{435D8A47-E9B9-4223-A31C-4568CAC8A1F4}" type="presParOf" srcId="{0596F00E-2A48-44DE-98EB-0A723D874D0A}" destId="{0E896D5D-A3E9-4B3D-A486-48EBD23886E1}" srcOrd="14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330501-3B3D-42FB-9113-113DCE9DC1F8}" type="doc">
      <dgm:prSet loTypeId="urn:microsoft.com/office/officeart/2005/8/layout/vList4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0C5E47DD-6847-4FEE-882A-BCC8658B5A95}">
      <dgm:prSet phldrT="[Texto]" custT="1"/>
      <dgm:spPr/>
      <dgm:t>
        <a:bodyPr/>
        <a:lstStyle/>
        <a:p>
          <a:r>
            <a:rPr lang="es-ES" sz="2600" dirty="0" smtClean="0"/>
            <a:t>Comprender la utilidad, ventajas y desventajas de los combustibles a partir de biomasa. </a:t>
          </a:r>
          <a:r>
            <a:rPr lang="es-ES" sz="4000" b="1" dirty="0" smtClean="0">
              <a:solidFill>
                <a:schemeClr val="tx2">
                  <a:lumMod val="75000"/>
                </a:schemeClr>
              </a:solidFill>
            </a:rPr>
            <a:t>OK</a:t>
          </a:r>
          <a:endParaRPr lang="es-CL" sz="2600" b="1" dirty="0">
            <a:solidFill>
              <a:schemeClr val="tx2">
                <a:lumMod val="75000"/>
              </a:schemeClr>
            </a:solidFill>
          </a:endParaRPr>
        </a:p>
      </dgm:t>
    </dgm:pt>
    <dgm:pt modelId="{9A3A558F-92BE-42D5-A533-E8D69EE33F74}" type="parTrans" cxnId="{A9275384-0FFD-41EF-B769-4FA85F9C1DAF}">
      <dgm:prSet/>
      <dgm:spPr/>
      <dgm:t>
        <a:bodyPr/>
        <a:lstStyle/>
        <a:p>
          <a:endParaRPr lang="es-CL"/>
        </a:p>
      </dgm:t>
    </dgm:pt>
    <dgm:pt modelId="{C4A00F7F-1D69-4368-9432-B90937DE6A15}" type="sibTrans" cxnId="{A9275384-0FFD-41EF-B769-4FA85F9C1DAF}">
      <dgm:prSet/>
      <dgm:spPr/>
      <dgm:t>
        <a:bodyPr/>
        <a:lstStyle/>
        <a:p>
          <a:endParaRPr lang="es-CL"/>
        </a:p>
      </dgm:t>
    </dgm:pt>
    <dgm:pt modelId="{A05B5A76-9EE4-4438-8251-229D64ECBC60}">
      <dgm:prSet phldrT="[Texto]"/>
      <dgm:spPr/>
      <dgm:t>
        <a:bodyPr/>
        <a:lstStyle/>
        <a:p>
          <a:r>
            <a:rPr lang="es-ES" dirty="0" smtClean="0"/>
            <a:t>Comprender los procesos de producción de Biocombustibles. </a:t>
          </a:r>
          <a:r>
            <a:rPr lang="es-ES" b="1" dirty="0" smtClean="0">
              <a:solidFill>
                <a:schemeClr val="tx2">
                  <a:lumMod val="75000"/>
                </a:schemeClr>
              </a:solidFill>
            </a:rPr>
            <a:t>OK </a:t>
          </a:r>
          <a:endParaRPr lang="es-CL" b="1" dirty="0">
            <a:solidFill>
              <a:schemeClr val="tx2">
                <a:lumMod val="75000"/>
              </a:schemeClr>
            </a:solidFill>
          </a:endParaRPr>
        </a:p>
      </dgm:t>
    </dgm:pt>
    <dgm:pt modelId="{B6158F87-898C-4641-8462-2FE9BC705B61}" type="parTrans" cxnId="{C1CC4D35-24ED-43F8-A1CB-D86811D7AACC}">
      <dgm:prSet/>
      <dgm:spPr/>
      <dgm:t>
        <a:bodyPr/>
        <a:lstStyle/>
        <a:p>
          <a:endParaRPr lang="es-CL"/>
        </a:p>
      </dgm:t>
    </dgm:pt>
    <dgm:pt modelId="{6E6970B4-634A-4DD7-88AE-9A523E292F7A}" type="sibTrans" cxnId="{C1CC4D35-24ED-43F8-A1CB-D86811D7AACC}">
      <dgm:prSet/>
      <dgm:spPr/>
      <dgm:t>
        <a:bodyPr/>
        <a:lstStyle/>
        <a:p>
          <a:endParaRPr lang="es-CL"/>
        </a:p>
      </dgm:t>
    </dgm:pt>
    <dgm:pt modelId="{556DFCDF-C6C4-483C-9883-6ABF914A4269}">
      <dgm:prSet phldrT="[Texto]" custT="1"/>
      <dgm:spPr/>
      <dgm:t>
        <a:bodyPr/>
        <a:lstStyle/>
        <a:p>
          <a:r>
            <a:rPr lang="es-ES" sz="3100" dirty="0" smtClean="0"/>
            <a:t>Diseñar en forma conceptual un proceso de producción de biocombustibles. </a:t>
          </a:r>
          <a:r>
            <a:rPr lang="es-ES" sz="2800" b="1" dirty="0" smtClean="0">
              <a:solidFill>
                <a:schemeClr val="tx2">
                  <a:lumMod val="75000"/>
                </a:schemeClr>
              </a:solidFill>
            </a:rPr>
            <a:t>OK</a:t>
          </a:r>
          <a:endParaRPr lang="es-CL" sz="3100" dirty="0"/>
        </a:p>
      </dgm:t>
    </dgm:pt>
    <dgm:pt modelId="{D9CC2422-EDCD-4456-BB89-0DDA0166D92C}" type="parTrans" cxnId="{BA72102F-73C9-42E2-8EA3-86234083AF23}">
      <dgm:prSet/>
      <dgm:spPr/>
      <dgm:t>
        <a:bodyPr/>
        <a:lstStyle/>
        <a:p>
          <a:endParaRPr lang="es-CL"/>
        </a:p>
      </dgm:t>
    </dgm:pt>
    <dgm:pt modelId="{B0F9D4AD-D320-4E9E-AC70-0FF72503F160}" type="sibTrans" cxnId="{BA72102F-73C9-42E2-8EA3-86234083AF23}">
      <dgm:prSet/>
      <dgm:spPr/>
      <dgm:t>
        <a:bodyPr/>
        <a:lstStyle/>
        <a:p>
          <a:endParaRPr lang="es-CL"/>
        </a:p>
      </dgm:t>
    </dgm:pt>
    <dgm:pt modelId="{F44BEC74-2A40-4071-BD2A-7859D1E63835}" type="pres">
      <dgm:prSet presAssocID="{90330501-3B3D-42FB-9113-113DCE9DC1F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CF3783F-C93F-4B74-AF45-36735E1A2C7E}" type="pres">
      <dgm:prSet presAssocID="{0C5E47DD-6847-4FEE-882A-BCC8658B5A95}" presName="comp" presStyleCnt="0"/>
      <dgm:spPr/>
      <dgm:t>
        <a:bodyPr/>
        <a:lstStyle/>
        <a:p>
          <a:endParaRPr lang="es-ES"/>
        </a:p>
      </dgm:t>
    </dgm:pt>
    <dgm:pt modelId="{CF962269-6BE2-4C16-93E3-0814DBF8DDDB}" type="pres">
      <dgm:prSet presAssocID="{0C5E47DD-6847-4FEE-882A-BCC8658B5A95}" presName="box" presStyleLbl="node1" presStyleIdx="0" presStyleCnt="3"/>
      <dgm:spPr/>
      <dgm:t>
        <a:bodyPr/>
        <a:lstStyle/>
        <a:p>
          <a:endParaRPr lang="es-CL"/>
        </a:p>
      </dgm:t>
    </dgm:pt>
    <dgm:pt modelId="{88C69C93-A647-497C-B781-D7A21FDDE718}" type="pres">
      <dgm:prSet presAssocID="{0C5E47DD-6847-4FEE-882A-BCC8658B5A95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76332EB9-D4C5-4EAA-BAEB-CF12E422AF17}" type="pres">
      <dgm:prSet presAssocID="{0C5E47DD-6847-4FEE-882A-BCC8658B5A95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FC7B1E4-8087-4B4D-9CEE-3EFFD4150B9E}" type="pres">
      <dgm:prSet presAssocID="{C4A00F7F-1D69-4368-9432-B90937DE6A15}" presName="spacer" presStyleCnt="0"/>
      <dgm:spPr/>
      <dgm:t>
        <a:bodyPr/>
        <a:lstStyle/>
        <a:p>
          <a:endParaRPr lang="es-ES"/>
        </a:p>
      </dgm:t>
    </dgm:pt>
    <dgm:pt modelId="{20F5BDC9-3578-40EF-B039-C56D9D5CCD36}" type="pres">
      <dgm:prSet presAssocID="{A05B5A76-9EE4-4438-8251-229D64ECBC60}" presName="comp" presStyleCnt="0"/>
      <dgm:spPr/>
      <dgm:t>
        <a:bodyPr/>
        <a:lstStyle/>
        <a:p>
          <a:endParaRPr lang="es-ES"/>
        </a:p>
      </dgm:t>
    </dgm:pt>
    <dgm:pt modelId="{F7177FCF-C508-49FD-A904-E75C614AD3EB}" type="pres">
      <dgm:prSet presAssocID="{A05B5A76-9EE4-4438-8251-229D64ECBC60}" presName="box" presStyleLbl="node1" presStyleIdx="1" presStyleCnt="3"/>
      <dgm:spPr/>
      <dgm:t>
        <a:bodyPr/>
        <a:lstStyle/>
        <a:p>
          <a:endParaRPr lang="es-CL"/>
        </a:p>
      </dgm:t>
    </dgm:pt>
    <dgm:pt modelId="{01A77BA3-D101-46C4-A485-E7F9066AF56C}" type="pres">
      <dgm:prSet presAssocID="{A05B5A76-9EE4-4438-8251-229D64ECBC60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0B081A34-5FE3-444B-B5C9-248220AAA59C}" type="pres">
      <dgm:prSet presAssocID="{A05B5A76-9EE4-4438-8251-229D64ECBC60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714F771-792C-43BC-A296-9C958AF2CEC5}" type="pres">
      <dgm:prSet presAssocID="{6E6970B4-634A-4DD7-88AE-9A523E292F7A}" presName="spacer" presStyleCnt="0"/>
      <dgm:spPr/>
      <dgm:t>
        <a:bodyPr/>
        <a:lstStyle/>
        <a:p>
          <a:endParaRPr lang="es-ES"/>
        </a:p>
      </dgm:t>
    </dgm:pt>
    <dgm:pt modelId="{D17BEAAB-44E1-4F86-87F4-E0D958E5AA1A}" type="pres">
      <dgm:prSet presAssocID="{556DFCDF-C6C4-483C-9883-6ABF914A4269}" presName="comp" presStyleCnt="0"/>
      <dgm:spPr/>
      <dgm:t>
        <a:bodyPr/>
        <a:lstStyle/>
        <a:p>
          <a:endParaRPr lang="es-ES"/>
        </a:p>
      </dgm:t>
    </dgm:pt>
    <dgm:pt modelId="{4765CF66-4C7D-4EB4-BC46-43D8108D7D79}" type="pres">
      <dgm:prSet presAssocID="{556DFCDF-C6C4-483C-9883-6ABF914A4269}" presName="box" presStyleLbl="node1" presStyleIdx="2" presStyleCnt="3"/>
      <dgm:spPr/>
      <dgm:t>
        <a:bodyPr/>
        <a:lstStyle/>
        <a:p>
          <a:endParaRPr lang="es-CL"/>
        </a:p>
      </dgm:t>
    </dgm:pt>
    <dgm:pt modelId="{2380885B-13D3-49F5-B5A8-8CBA21B01426}" type="pres">
      <dgm:prSet presAssocID="{556DFCDF-C6C4-483C-9883-6ABF914A4269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429A548E-893D-42D1-A9BC-D5B3B50CE297}" type="pres">
      <dgm:prSet presAssocID="{556DFCDF-C6C4-483C-9883-6ABF914A426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BA72102F-73C9-42E2-8EA3-86234083AF23}" srcId="{90330501-3B3D-42FB-9113-113DCE9DC1F8}" destId="{556DFCDF-C6C4-483C-9883-6ABF914A4269}" srcOrd="2" destOrd="0" parTransId="{D9CC2422-EDCD-4456-BB89-0DDA0166D92C}" sibTransId="{B0F9D4AD-D320-4E9E-AC70-0FF72503F160}"/>
    <dgm:cxn modelId="{A9275384-0FFD-41EF-B769-4FA85F9C1DAF}" srcId="{90330501-3B3D-42FB-9113-113DCE9DC1F8}" destId="{0C5E47DD-6847-4FEE-882A-BCC8658B5A95}" srcOrd="0" destOrd="0" parTransId="{9A3A558F-92BE-42D5-A533-E8D69EE33F74}" sibTransId="{C4A00F7F-1D69-4368-9432-B90937DE6A15}"/>
    <dgm:cxn modelId="{844C6971-85B3-4D31-968D-329626312BBD}" type="presOf" srcId="{A05B5A76-9EE4-4438-8251-229D64ECBC60}" destId="{F7177FCF-C508-49FD-A904-E75C614AD3EB}" srcOrd="0" destOrd="0" presId="urn:microsoft.com/office/officeart/2005/8/layout/vList4"/>
    <dgm:cxn modelId="{381C0F9D-334B-4A73-BA51-282545021391}" type="presOf" srcId="{0C5E47DD-6847-4FEE-882A-BCC8658B5A95}" destId="{CF962269-6BE2-4C16-93E3-0814DBF8DDDB}" srcOrd="0" destOrd="0" presId="urn:microsoft.com/office/officeart/2005/8/layout/vList4"/>
    <dgm:cxn modelId="{BA281BFD-D8AC-4D1E-8A27-B517EA0D2024}" type="presOf" srcId="{A05B5A76-9EE4-4438-8251-229D64ECBC60}" destId="{0B081A34-5FE3-444B-B5C9-248220AAA59C}" srcOrd="1" destOrd="0" presId="urn:microsoft.com/office/officeart/2005/8/layout/vList4"/>
    <dgm:cxn modelId="{ED37E166-DD06-45BF-ACF4-6C599C5F408B}" type="presOf" srcId="{0C5E47DD-6847-4FEE-882A-BCC8658B5A95}" destId="{76332EB9-D4C5-4EAA-BAEB-CF12E422AF17}" srcOrd="1" destOrd="0" presId="urn:microsoft.com/office/officeart/2005/8/layout/vList4"/>
    <dgm:cxn modelId="{C2B1D684-7F70-493B-8532-8B2909887FCA}" type="presOf" srcId="{556DFCDF-C6C4-483C-9883-6ABF914A4269}" destId="{429A548E-893D-42D1-A9BC-D5B3B50CE297}" srcOrd="1" destOrd="0" presId="urn:microsoft.com/office/officeart/2005/8/layout/vList4"/>
    <dgm:cxn modelId="{C1CC4D35-24ED-43F8-A1CB-D86811D7AACC}" srcId="{90330501-3B3D-42FB-9113-113DCE9DC1F8}" destId="{A05B5A76-9EE4-4438-8251-229D64ECBC60}" srcOrd="1" destOrd="0" parTransId="{B6158F87-898C-4641-8462-2FE9BC705B61}" sibTransId="{6E6970B4-634A-4DD7-88AE-9A523E292F7A}"/>
    <dgm:cxn modelId="{2AD11ECA-E442-4A56-A573-DE2B18D64A1D}" type="presOf" srcId="{90330501-3B3D-42FB-9113-113DCE9DC1F8}" destId="{F44BEC74-2A40-4071-BD2A-7859D1E63835}" srcOrd="0" destOrd="0" presId="urn:microsoft.com/office/officeart/2005/8/layout/vList4"/>
    <dgm:cxn modelId="{40A6C02A-4DAC-4B37-A80E-E6A4F5173037}" type="presOf" srcId="{556DFCDF-C6C4-483C-9883-6ABF914A4269}" destId="{4765CF66-4C7D-4EB4-BC46-43D8108D7D79}" srcOrd="0" destOrd="0" presId="urn:microsoft.com/office/officeart/2005/8/layout/vList4"/>
    <dgm:cxn modelId="{F10C7A4E-1778-48CB-9D50-18CC9AF9DEDC}" type="presParOf" srcId="{F44BEC74-2A40-4071-BD2A-7859D1E63835}" destId="{2CF3783F-C93F-4B74-AF45-36735E1A2C7E}" srcOrd="0" destOrd="0" presId="urn:microsoft.com/office/officeart/2005/8/layout/vList4"/>
    <dgm:cxn modelId="{C86A247F-8D38-41F1-A501-0814CB5E07B1}" type="presParOf" srcId="{2CF3783F-C93F-4B74-AF45-36735E1A2C7E}" destId="{CF962269-6BE2-4C16-93E3-0814DBF8DDDB}" srcOrd="0" destOrd="0" presId="urn:microsoft.com/office/officeart/2005/8/layout/vList4"/>
    <dgm:cxn modelId="{4797EB7C-838F-46F1-99D9-7836E904077C}" type="presParOf" srcId="{2CF3783F-C93F-4B74-AF45-36735E1A2C7E}" destId="{88C69C93-A647-497C-B781-D7A21FDDE718}" srcOrd="1" destOrd="0" presId="urn:microsoft.com/office/officeart/2005/8/layout/vList4"/>
    <dgm:cxn modelId="{A7D0923C-985D-425F-B4C0-A7D7E883A4FA}" type="presParOf" srcId="{2CF3783F-C93F-4B74-AF45-36735E1A2C7E}" destId="{76332EB9-D4C5-4EAA-BAEB-CF12E422AF17}" srcOrd="2" destOrd="0" presId="urn:microsoft.com/office/officeart/2005/8/layout/vList4"/>
    <dgm:cxn modelId="{2E8BE8E8-1A50-4E73-B00E-F472926A00D3}" type="presParOf" srcId="{F44BEC74-2A40-4071-BD2A-7859D1E63835}" destId="{9FC7B1E4-8087-4B4D-9CEE-3EFFD4150B9E}" srcOrd="1" destOrd="0" presId="urn:microsoft.com/office/officeart/2005/8/layout/vList4"/>
    <dgm:cxn modelId="{ED048DFB-CE11-4F94-832E-EBBFA41FC4AE}" type="presParOf" srcId="{F44BEC74-2A40-4071-BD2A-7859D1E63835}" destId="{20F5BDC9-3578-40EF-B039-C56D9D5CCD36}" srcOrd="2" destOrd="0" presId="urn:microsoft.com/office/officeart/2005/8/layout/vList4"/>
    <dgm:cxn modelId="{5F7F40F0-66C2-4350-925B-833B8C91AB0C}" type="presParOf" srcId="{20F5BDC9-3578-40EF-B039-C56D9D5CCD36}" destId="{F7177FCF-C508-49FD-A904-E75C614AD3EB}" srcOrd="0" destOrd="0" presId="urn:microsoft.com/office/officeart/2005/8/layout/vList4"/>
    <dgm:cxn modelId="{8359ADC2-4661-43FA-86F1-1C11B6E62BD6}" type="presParOf" srcId="{20F5BDC9-3578-40EF-B039-C56D9D5CCD36}" destId="{01A77BA3-D101-46C4-A485-E7F9066AF56C}" srcOrd="1" destOrd="0" presId="urn:microsoft.com/office/officeart/2005/8/layout/vList4"/>
    <dgm:cxn modelId="{22E1DD43-E36A-4CF4-A07A-D091AA1D8A89}" type="presParOf" srcId="{20F5BDC9-3578-40EF-B039-C56D9D5CCD36}" destId="{0B081A34-5FE3-444B-B5C9-248220AAA59C}" srcOrd="2" destOrd="0" presId="urn:microsoft.com/office/officeart/2005/8/layout/vList4"/>
    <dgm:cxn modelId="{3872A3F4-4DEE-49F4-85D0-C1C5B0D70283}" type="presParOf" srcId="{F44BEC74-2A40-4071-BD2A-7859D1E63835}" destId="{A714F771-792C-43BC-A296-9C958AF2CEC5}" srcOrd="3" destOrd="0" presId="urn:microsoft.com/office/officeart/2005/8/layout/vList4"/>
    <dgm:cxn modelId="{876E046B-0878-42B8-8A7C-7B23515EA587}" type="presParOf" srcId="{F44BEC74-2A40-4071-BD2A-7859D1E63835}" destId="{D17BEAAB-44E1-4F86-87F4-E0D958E5AA1A}" srcOrd="4" destOrd="0" presId="urn:microsoft.com/office/officeart/2005/8/layout/vList4"/>
    <dgm:cxn modelId="{9C34E2D2-190A-4CE4-94DC-B09A7F3FF462}" type="presParOf" srcId="{D17BEAAB-44E1-4F86-87F4-E0D958E5AA1A}" destId="{4765CF66-4C7D-4EB4-BC46-43D8108D7D79}" srcOrd="0" destOrd="0" presId="urn:microsoft.com/office/officeart/2005/8/layout/vList4"/>
    <dgm:cxn modelId="{ECE1727D-EA7A-41FF-BED1-0500E04543E3}" type="presParOf" srcId="{D17BEAAB-44E1-4F86-87F4-E0D958E5AA1A}" destId="{2380885B-13D3-49F5-B5A8-8CBA21B01426}" srcOrd="1" destOrd="0" presId="urn:microsoft.com/office/officeart/2005/8/layout/vList4"/>
    <dgm:cxn modelId="{34098426-7AE8-4D5B-ADFD-58DAF4FD18CA}" type="presParOf" srcId="{D17BEAAB-44E1-4F86-87F4-E0D958E5AA1A}" destId="{429A548E-893D-42D1-A9BC-D5B3B50CE297}" srcOrd="2" destOrd="0" presId="urn:microsoft.com/office/officeart/2005/8/layout/vList4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702619-FE76-41B2-8645-8481AB09D479}" type="doc">
      <dgm:prSet loTypeId="urn:microsoft.com/office/officeart/2005/8/layout/chevron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E8A267-3E14-4D38-9457-4E634132B8AF}">
      <dgm:prSet phldrT="[Texto]"/>
      <dgm:spPr>
        <a:solidFill>
          <a:srgbClr val="FF0000"/>
        </a:solidFill>
      </dgm:spPr>
      <dgm:t>
        <a:bodyPr/>
        <a:lstStyle/>
        <a:p>
          <a:r>
            <a:rPr lang="es-MX" dirty="0" smtClean="0"/>
            <a:t>Información</a:t>
          </a:r>
          <a:endParaRPr lang="en-US" dirty="0"/>
        </a:p>
      </dgm:t>
    </dgm:pt>
    <dgm:pt modelId="{F2EB44D5-CD04-47D1-9CE5-01AF146D7DD4}" type="parTrans" cxnId="{AE2CB810-AC05-4BDE-B953-1BAAFCCC26F8}">
      <dgm:prSet/>
      <dgm:spPr/>
      <dgm:t>
        <a:bodyPr/>
        <a:lstStyle/>
        <a:p>
          <a:endParaRPr lang="en-US"/>
        </a:p>
      </dgm:t>
    </dgm:pt>
    <dgm:pt modelId="{B11FA84B-2C49-4F4C-8197-9B551ADBA268}" type="sibTrans" cxnId="{AE2CB810-AC05-4BDE-B953-1BAAFCCC26F8}">
      <dgm:prSet/>
      <dgm:spPr/>
      <dgm:t>
        <a:bodyPr/>
        <a:lstStyle/>
        <a:p>
          <a:endParaRPr lang="en-US"/>
        </a:p>
      </dgm:t>
    </dgm:pt>
    <dgm:pt modelId="{7617B826-797D-42CD-BCAD-CFEBC00EDF47}">
      <dgm:prSet phldrT="[Texto]" custT="1"/>
      <dgm:spPr/>
      <dgm:t>
        <a:bodyPr/>
        <a:lstStyle/>
        <a:p>
          <a:r>
            <a:rPr lang="es-MX" sz="1900" dirty="0" smtClean="0"/>
            <a:t>Búsqueda bibliográfica.</a:t>
          </a:r>
          <a:r>
            <a:rPr lang="es-MX" sz="1900" dirty="0" smtClean="0">
              <a:solidFill>
                <a:srgbClr val="FF0000"/>
              </a:solidFill>
            </a:rPr>
            <a:t> </a:t>
          </a:r>
          <a:r>
            <a:rPr lang="es-MX" sz="2800" b="1" dirty="0" smtClean="0">
              <a:solidFill>
                <a:srgbClr val="FF0000"/>
              </a:solidFill>
            </a:rPr>
            <a:t>OK</a:t>
          </a:r>
          <a:endParaRPr lang="en-US" sz="1900" b="1" dirty="0">
            <a:solidFill>
              <a:srgbClr val="FF0000"/>
            </a:solidFill>
          </a:endParaRPr>
        </a:p>
      </dgm:t>
    </dgm:pt>
    <dgm:pt modelId="{2B7ED3FB-F64C-4B4E-AFA2-13613B7C2ABB}" type="parTrans" cxnId="{88D9D72F-75BB-450F-A738-AA5270086D95}">
      <dgm:prSet/>
      <dgm:spPr/>
      <dgm:t>
        <a:bodyPr/>
        <a:lstStyle/>
        <a:p>
          <a:endParaRPr lang="en-US"/>
        </a:p>
      </dgm:t>
    </dgm:pt>
    <dgm:pt modelId="{EFB1D8BD-E31C-4E08-8321-C266C0C72EAF}" type="sibTrans" cxnId="{88D9D72F-75BB-450F-A738-AA5270086D95}">
      <dgm:prSet/>
      <dgm:spPr/>
      <dgm:t>
        <a:bodyPr/>
        <a:lstStyle/>
        <a:p>
          <a:endParaRPr lang="en-US"/>
        </a:p>
      </dgm:t>
    </dgm:pt>
    <dgm:pt modelId="{47E80B10-8700-4834-A636-E5A5DE515253}">
      <dgm:prSet phldrT="[Texto]"/>
      <dgm:spPr>
        <a:solidFill>
          <a:srgbClr val="00B011"/>
        </a:solidFill>
      </dgm:spPr>
      <dgm:t>
        <a:bodyPr/>
        <a:lstStyle/>
        <a:p>
          <a:r>
            <a:rPr lang="es-MX" dirty="0" smtClean="0"/>
            <a:t>Analizar</a:t>
          </a:r>
          <a:endParaRPr lang="en-US" dirty="0"/>
        </a:p>
      </dgm:t>
    </dgm:pt>
    <dgm:pt modelId="{37367758-DCFD-4B3A-BC6B-77167771EBC0}" type="parTrans" cxnId="{F3F64AC7-1ECE-4452-A1DC-DDA77A31F87B}">
      <dgm:prSet/>
      <dgm:spPr/>
      <dgm:t>
        <a:bodyPr/>
        <a:lstStyle/>
        <a:p>
          <a:endParaRPr lang="en-US"/>
        </a:p>
      </dgm:t>
    </dgm:pt>
    <dgm:pt modelId="{5D06009A-EBB6-4BD4-AB2A-728A8061EA08}" type="sibTrans" cxnId="{F3F64AC7-1ECE-4452-A1DC-DDA77A31F87B}">
      <dgm:prSet/>
      <dgm:spPr/>
      <dgm:t>
        <a:bodyPr/>
        <a:lstStyle/>
        <a:p>
          <a:endParaRPr lang="en-US"/>
        </a:p>
      </dgm:t>
    </dgm:pt>
    <dgm:pt modelId="{7036982D-FC8E-4198-A70E-B556BE02EC68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Desarrollo</a:t>
          </a:r>
          <a:endParaRPr lang="en-US" dirty="0"/>
        </a:p>
      </dgm:t>
    </dgm:pt>
    <dgm:pt modelId="{8AF83E36-8761-4C32-9924-2A9FC9EF1FF2}" type="parTrans" cxnId="{C76E9633-513C-49EB-B264-ADF385D6EDF4}">
      <dgm:prSet/>
      <dgm:spPr/>
      <dgm:t>
        <a:bodyPr/>
        <a:lstStyle/>
        <a:p>
          <a:endParaRPr lang="en-US"/>
        </a:p>
      </dgm:t>
    </dgm:pt>
    <dgm:pt modelId="{3F308149-14EF-488C-923A-16812C1A5247}" type="sibTrans" cxnId="{C76E9633-513C-49EB-B264-ADF385D6EDF4}">
      <dgm:prSet/>
      <dgm:spPr/>
      <dgm:t>
        <a:bodyPr/>
        <a:lstStyle/>
        <a:p>
          <a:endParaRPr lang="en-US"/>
        </a:p>
      </dgm:t>
    </dgm:pt>
    <dgm:pt modelId="{87DA44BE-E59B-491E-B1A5-34C2B8639924}">
      <dgm:prSet phldrT="[Texto]"/>
      <dgm:spPr/>
      <dgm:t>
        <a:bodyPr/>
        <a:lstStyle/>
        <a:p>
          <a:r>
            <a:rPr lang="es-MX" dirty="0" smtClean="0"/>
            <a:t>Técnico (Materia prima, Diseño Planta, Productos derivados). </a:t>
          </a:r>
          <a:r>
            <a:rPr lang="es-MX" b="1" dirty="0" smtClean="0">
              <a:solidFill>
                <a:srgbClr val="FF0000"/>
              </a:solidFill>
            </a:rPr>
            <a:t>OK</a:t>
          </a:r>
          <a:endParaRPr lang="en-US" dirty="0"/>
        </a:p>
      </dgm:t>
    </dgm:pt>
    <dgm:pt modelId="{9F554D39-447E-4BAF-983F-C7143DE9D51A}" type="parTrans" cxnId="{4D183BA1-C5FE-4732-900E-AE10ADCA2694}">
      <dgm:prSet/>
      <dgm:spPr/>
      <dgm:t>
        <a:bodyPr/>
        <a:lstStyle/>
        <a:p>
          <a:endParaRPr lang="en-US"/>
        </a:p>
      </dgm:t>
    </dgm:pt>
    <dgm:pt modelId="{CB0BCB97-976B-48FC-9386-0171104AA461}" type="sibTrans" cxnId="{4D183BA1-C5FE-4732-900E-AE10ADCA2694}">
      <dgm:prSet/>
      <dgm:spPr/>
      <dgm:t>
        <a:bodyPr/>
        <a:lstStyle/>
        <a:p>
          <a:endParaRPr lang="en-US"/>
        </a:p>
      </dgm:t>
    </dgm:pt>
    <dgm:pt modelId="{CAA2EF17-26F2-431F-886C-297C63F08B05}">
      <dgm:prSet phldrT="[Texto]"/>
      <dgm:spPr/>
      <dgm:t>
        <a:bodyPr/>
        <a:lstStyle/>
        <a:p>
          <a:r>
            <a:rPr lang="es-MX" dirty="0" smtClean="0"/>
            <a:t>Económicos (Economía Potencial) </a:t>
          </a:r>
          <a:r>
            <a:rPr lang="es-MX" b="1" dirty="0" smtClean="0">
              <a:solidFill>
                <a:srgbClr val="FF0000"/>
              </a:solidFill>
            </a:rPr>
            <a:t>OK</a:t>
          </a:r>
          <a:endParaRPr lang="en-US" dirty="0"/>
        </a:p>
      </dgm:t>
    </dgm:pt>
    <dgm:pt modelId="{1E4B61F4-21E8-4EE6-93EA-DBF8D7A07761}" type="parTrans" cxnId="{74B7AA87-1AB1-4F46-B377-93A83EF9BBFC}">
      <dgm:prSet/>
      <dgm:spPr/>
      <dgm:t>
        <a:bodyPr/>
        <a:lstStyle/>
        <a:p>
          <a:endParaRPr lang="en-US"/>
        </a:p>
      </dgm:t>
    </dgm:pt>
    <dgm:pt modelId="{4DE8DAFD-5E79-43A3-B455-BA71120FE59B}" type="sibTrans" cxnId="{74B7AA87-1AB1-4F46-B377-93A83EF9BBFC}">
      <dgm:prSet/>
      <dgm:spPr/>
      <dgm:t>
        <a:bodyPr/>
        <a:lstStyle/>
        <a:p>
          <a:endParaRPr lang="en-US"/>
        </a:p>
      </dgm:t>
    </dgm:pt>
    <dgm:pt modelId="{529C04D5-4334-47D0-A13E-89268324ACC4}">
      <dgm:prSet phldrT="[Texto]" custT="1"/>
      <dgm:spPr/>
      <dgm:t>
        <a:bodyPr/>
        <a:lstStyle/>
        <a:p>
          <a:r>
            <a:rPr lang="es-MX" sz="1900" dirty="0" smtClean="0"/>
            <a:t>Visitas a plantas afines, seminarios y charlas. </a:t>
          </a:r>
          <a:r>
            <a:rPr lang="es-MX" sz="2800" b="1" dirty="0" smtClean="0">
              <a:solidFill>
                <a:srgbClr val="FF0000"/>
              </a:solidFill>
            </a:rPr>
            <a:t>OK</a:t>
          </a:r>
          <a:r>
            <a:rPr lang="es-MX" sz="1900" dirty="0" smtClean="0"/>
            <a:t> </a:t>
          </a:r>
          <a:endParaRPr lang="en-US" sz="1900" dirty="0"/>
        </a:p>
      </dgm:t>
    </dgm:pt>
    <dgm:pt modelId="{442EA06C-66DB-4F04-92E5-5498E470A088}" type="parTrans" cxnId="{4CCCCFCD-CDB3-4673-A944-5395CEE8EE30}">
      <dgm:prSet/>
      <dgm:spPr/>
      <dgm:t>
        <a:bodyPr/>
        <a:lstStyle/>
        <a:p>
          <a:endParaRPr lang="en-US"/>
        </a:p>
      </dgm:t>
    </dgm:pt>
    <dgm:pt modelId="{8C7094F9-6479-4B5B-A62F-AEFB44E3EAD3}" type="sibTrans" cxnId="{4CCCCFCD-CDB3-4673-A944-5395CEE8EE30}">
      <dgm:prSet/>
      <dgm:spPr/>
      <dgm:t>
        <a:bodyPr/>
        <a:lstStyle/>
        <a:p>
          <a:endParaRPr lang="en-US"/>
        </a:p>
      </dgm:t>
    </dgm:pt>
    <dgm:pt modelId="{581C79BC-8E26-445F-B57D-34ABA8F0BE94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Selección minuciosa de la información. </a:t>
          </a:r>
          <a:r>
            <a:rPr lang="es-MX" sz="2400" b="1" dirty="0" smtClean="0">
              <a:solidFill>
                <a:srgbClr val="FF0000"/>
              </a:solidFill>
            </a:rPr>
            <a:t>OK</a:t>
          </a:r>
          <a:endParaRPr lang="en-US" sz="2000" dirty="0"/>
        </a:p>
      </dgm:t>
    </dgm:pt>
    <dgm:pt modelId="{46F72C22-394C-425D-8C51-FC10CB2617A4}" type="parTrans" cxnId="{93C2E762-4BE3-4592-AB6A-EE8A1D5D60B8}">
      <dgm:prSet/>
      <dgm:spPr/>
      <dgm:t>
        <a:bodyPr/>
        <a:lstStyle/>
        <a:p>
          <a:endParaRPr lang="en-US"/>
        </a:p>
      </dgm:t>
    </dgm:pt>
    <dgm:pt modelId="{D6BD1A3A-DCDB-4665-ABAF-20AD30EBE978}" type="sibTrans" cxnId="{93C2E762-4BE3-4592-AB6A-EE8A1D5D60B8}">
      <dgm:prSet/>
      <dgm:spPr/>
      <dgm:t>
        <a:bodyPr/>
        <a:lstStyle/>
        <a:p>
          <a:endParaRPr lang="en-US"/>
        </a:p>
      </dgm:t>
    </dgm:pt>
    <dgm:pt modelId="{5D593ECC-5B2B-40F1-982D-F6953E41861E}">
      <dgm:prSet phldrT="[Texto]"/>
      <dgm:spPr/>
      <dgm:t>
        <a:bodyPr/>
        <a:lstStyle/>
        <a:p>
          <a:r>
            <a:rPr lang="es-MX" sz="1900" dirty="0" smtClean="0"/>
            <a:t>Reuniones y contactos externos.</a:t>
          </a:r>
          <a:endParaRPr lang="en-US" sz="1900" dirty="0"/>
        </a:p>
      </dgm:t>
    </dgm:pt>
    <dgm:pt modelId="{2B95F4FB-9ADF-4B16-91BC-2F44B38151ED}" type="parTrans" cxnId="{52DB74E9-AF07-49C3-9082-0FAB84D7C756}">
      <dgm:prSet/>
      <dgm:spPr/>
      <dgm:t>
        <a:bodyPr/>
        <a:lstStyle/>
        <a:p>
          <a:endParaRPr lang="es-ES"/>
        </a:p>
      </dgm:t>
    </dgm:pt>
    <dgm:pt modelId="{B32CE768-360E-4FCF-AF8A-7D7B7ABBC792}" type="sibTrans" cxnId="{52DB74E9-AF07-49C3-9082-0FAB84D7C756}">
      <dgm:prSet/>
      <dgm:spPr/>
      <dgm:t>
        <a:bodyPr/>
        <a:lstStyle/>
        <a:p>
          <a:endParaRPr lang="es-ES"/>
        </a:p>
      </dgm:t>
    </dgm:pt>
    <dgm:pt modelId="{7D647504-FB65-4402-8AF2-FD8A0DCB104A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Descarte de información.</a:t>
          </a:r>
          <a:endParaRPr lang="en-US" sz="2000" dirty="0"/>
        </a:p>
      </dgm:t>
    </dgm:pt>
    <dgm:pt modelId="{C8F7EF15-1291-403D-9763-14B246C5207D}" type="parTrans" cxnId="{97640144-E630-4F68-B805-22646543BDFB}">
      <dgm:prSet/>
      <dgm:spPr/>
      <dgm:t>
        <a:bodyPr/>
        <a:lstStyle/>
        <a:p>
          <a:endParaRPr lang="es-ES"/>
        </a:p>
      </dgm:t>
    </dgm:pt>
    <dgm:pt modelId="{2CB697BD-7D8C-4E89-A214-D0A9CD203096}" type="sibTrans" cxnId="{97640144-E630-4F68-B805-22646543BDFB}">
      <dgm:prSet/>
      <dgm:spPr/>
      <dgm:t>
        <a:bodyPr/>
        <a:lstStyle/>
        <a:p>
          <a:endParaRPr lang="es-ES"/>
        </a:p>
      </dgm:t>
    </dgm:pt>
    <dgm:pt modelId="{43C9F32A-598B-4C72-AB51-DDCCB7900497}" type="pres">
      <dgm:prSet presAssocID="{70702619-FE76-41B2-8645-8481AB09D47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F54E3A28-4803-4457-AE96-6606F749C31C}" type="pres">
      <dgm:prSet presAssocID="{90E8A267-3E14-4D38-9457-4E634132B8AF}" presName="composite" presStyleCnt="0"/>
      <dgm:spPr/>
    </dgm:pt>
    <dgm:pt modelId="{98611D12-68FB-4911-8469-BBC943DF0D30}" type="pres">
      <dgm:prSet presAssocID="{90E8A267-3E14-4D38-9457-4E634132B8A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84CAF9-330C-45CF-9741-C07849E7ACDC}" type="pres">
      <dgm:prSet presAssocID="{90E8A267-3E14-4D38-9457-4E634132B8AF}" presName="descendantText" presStyleLbl="alignAcc1" presStyleIdx="0" presStyleCnt="3" custScaleY="1121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54B530-129A-4FFA-94FF-B73797965377}" type="pres">
      <dgm:prSet presAssocID="{B11FA84B-2C49-4F4C-8197-9B551ADBA268}" presName="sp" presStyleCnt="0"/>
      <dgm:spPr/>
    </dgm:pt>
    <dgm:pt modelId="{A7A53390-0324-4DCA-BCBA-DCF4E195E4F1}" type="pres">
      <dgm:prSet presAssocID="{47E80B10-8700-4834-A636-E5A5DE515253}" presName="composite" presStyleCnt="0"/>
      <dgm:spPr/>
    </dgm:pt>
    <dgm:pt modelId="{B992788D-BF84-4462-A4C8-77E21D470412}" type="pres">
      <dgm:prSet presAssocID="{47E80B10-8700-4834-A636-E5A5DE51525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6A3D00-EFB5-48FC-A79D-470744077365}" type="pres">
      <dgm:prSet presAssocID="{47E80B10-8700-4834-A636-E5A5DE51525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992FE3-4A2A-4BF4-9ED6-03796C76E9F7}" type="pres">
      <dgm:prSet presAssocID="{5D06009A-EBB6-4BD4-AB2A-728A8061EA08}" presName="sp" presStyleCnt="0"/>
      <dgm:spPr/>
    </dgm:pt>
    <dgm:pt modelId="{5D081868-A820-4088-8A0B-E34260534AB9}" type="pres">
      <dgm:prSet presAssocID="{7036982D-FC8E-4198-A70E-B556BE02EC68}" presName="composite" presStyleCnt="0"/>
      <dgm:spPr/>
    </dgm:pt>
    <dgm:pt modelId="{F88304E2-0C66-4F90-9C80-D3665E591ABF}" type="pres">
      <dgm:prSet presAssocID="{7036982D-FC8E-4198-A70E-B556BE02EC6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6ECD3D-6F05-4D2F-B3EB-EAD7AB601630}" type="pres">
      <dgm:prSet presAssocID="{7036982D-FC8E-4198-A70E-B556BE02EC6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DB74E9-AF07-49C3-9082-0FAB84D7C756}" srcId="{90E8A267-3E14-4D38-9457-4E634132B8AF}" destId="{5D593ECC-5B2B-40F1-982D-F6953E41861E}" srcOrd="2" destOrd="0" parTransId="{2B95F4FB-9ADF-4B16-91BC-2F44B38151ED}" sibTransId="{B32CE768-360E-4FCF-AF8A-7D7B7ABBC792}"/>
    <dgm:cxn modelId="{185A12A1-D8FE-439A-9B72-3D05AA86881B}" type="presOf" srcId="{CAA2EF17-26F2-431F-886C-297C63F08B05}" destId="{2C6ECD3D-6F05-4D2F-B3EB-EAD7AB601630}" srcOrd="0" destOrd="1" presId="urn:microsoft.com/office/officeart/2005/8/layout/chevron2"/>
    <dgm:cxn modelId="{93C2E762-4BE3-4592-AB6A-EE8A1D5D60B8}" srcId="{47E80B10-8700-4834-A636-E5A5DE515253}" destId="{581C79BC-8E26-445F-B57D-34ABA8F0BE94}" srcOrd="0" destOrd="0" parTransId="{46F72C22-394C-425D-8C51-FC10CB2617A4}" sibTransId="{D6BD1A3A-DCDB-4665-ABAF-20AD30EBE978}"/>
    <dgm:cxn modelId="{80ADBB9B-7776-40F1-ADA6-51845E88D7AB}" type="presOf" srcId="{90E8A267-3E14-4D38-9457-4E634132B8AF}" destId="{98611D12-68FB-4911-8469-BBC943DF0D30}" srcOrd="0" destOrd="0" presId="urn:microsoft.com/office/officeart/2005/8/layout/chevron2"/>
    <dgm:cxn modelId="{74B7AA87-1AB1-4F46-B377-93A83EF9BBFC}" srcId="{7036982D-FC8E-4198-A70E-B556BE02EC68}" destId="{CAA2EF17-26F2-431F-886C-297C63F08B05}" srcOrd="1" destOrd="0" parTransId="{1E4B61F4-21E8-4EE6-93EA-DBF8D7A07761}" sibTransId="{4DE8DAFD-5E79-43A3-B455-BA71120FE59B}"/>
    <dgm:cxn modelId="{CB4CAC24-2E37-4D1E-A435-B8EF878876B1}" type="presOf" srcId="{47E80B10-8700-4834-A636-E5A5DE515253}" destId="{B992788D-BF84-4462-A4C8-77E21D470412}" srcOrd="0" destOrd="0" presId="urn:microsoft.com/office/officeart/2005/8/layout/chevron2"/>
    <dgm:cxn modelId="{F7DCAEA5-FA9D-4F08-A436-3963B0ECE45B}" type="presOf" srcId="{7617B826-797D-42CD-BCAD-CFEBC00EDF47}" destId="{F684CAF9-330C-45CF-9741-C07849E7ACDC}" srcOrd="0" destOrd="0" presId="urn:microsoft.com/office/officeart/2005/8/layout/chevron2"/>
    <dgm:cxn modelId="{D4A7F32F-2118-4BEC-A807-5DC59CE19A32}" type="presOf" srcId="{5D593ECC-5B2B-40F1-982D-F6953E41861E}" destId="{F684CAF9-330C-45CF-9741-C07849E7ACDC}" srcOrd="0" destOrd="2" presId="urn:microsoft.com/office/officeart/2005/8/layout/chevron2"/>
    <dgm:cxn modelId="{AE2CB810-AC05-4BDE-B953-1BAAFCCC26F8}" srcId="{70702619-FE76-41B2-8645-8481AB09D479}" destId="{90E8A267-3E14-4D38-9457-4E634132B8AF}" srcOrd="0" destOrd="0" parTransId="{F2EB44D5-CD04-47D1-9CE5-01AF146D7DD4}" sibTransId="{B11FA84B-2C49-4F4C-8197-9B551ADBA268}"/>
    <dgm:cxn modelId="{E304D36F-1615-45EB-B6B0-BC36201F2D85}" type="presOf" srcId="{581C79BC-8E26-445F-B57D-34ABA8F0BE94}" destId="{956A3D00-EFB5-48FC-A79D-470744077365}" srcOrd="0" destOrd="0" presId="urn:microsoft.com/office/officeart/2005/8/layout/chevron2"/>
    <dgm:cxn modelId="{41EDD225-3FCC-4D45-8A00-1E2771A89108}" type="presOf" srcId="{87DA44BE-E59B-491E-B1A5-34C2B8639924}" destId="{2C6ECD3D-6F05-4D2F-B3EB-EAD7AB601630}" srcOrd="0" destOrd="0" presId="urn:microsoft.com/office/officeart/2005/8/layout/chevron2"/>
    <dgm:cxn modelId="{FB9ACD7A-B52C-41F4-B5F2-C697FDF94741}" type="presOf" srcId="{529C04D5-4334-47D0-A13E-89268324ACC4}" destId="{F684CAF9-330C-45CF-9741-C07849E7ACDC}" srcOrd="0" destOrd="1" presId="urn:microsoft.com/office/officeart/2005/8/layout/chevron2"/>
    <dgm:cxn modelId="{4D7D35EE-327B-4B7C-91F9-AADA4FD07ADC}" type="presOf" srcId="{7D647504-FB65-4402-8AF2-FD8A0DCB104A}" destId="{956A3D00-EFB5-48FC-A79D-470744077365}" srcOrd="0" destOrd="1" presId="urn:microsoft.com/office/officeart/2005/8/layout/chevron2"/>
    <dgm:cxn modelId="{4CCCCFCD-CDB3-4673-A944-5395CEE8EE30}" srcId="{90E8A267-3E14-4D38-9457-4E634132B8AF}" destId="{529C04D5-4334-47D0-A13E-89268324ACC4}" srcOrd="1" destOrd="0" parTransId="{442EA06C-66DB-4F04-92E5-5498E470A088}" sibTransId="{8C7094F9-6479-4B5B-A62F-AEFB44E3EAD3}"/>
    <dgm:cxn modelId="{97640144-E630-4F68-B805-22646543BDFB}" srcId="{47E80B10-8700-4834-A636-E5A5DE515253}" destId="{7D647504-FB65-4402-8AF2-FD8A0DCB104A}" srcOrd="1" destOrd="0" parTransId="{C8F7EF15-1291-403D-9763-14B246C5207D}" sibTransId="{2CB697BD-7D8C-4E89-A214-D0A9CD203096}"/>
    <dgm:cxn modelId="{F3F64AC7-1ECE-4452-A1DC-DDA77A31F87B}" srcId="{70702619-FE76-41B2-8645-8481AB09D479}" destId="{47E80B10-8700-4834-A636-E5A5DE515253}" srcOrd="1" destOrd="0" parTransId="{37367758-DCFD-4B3A-BC6B-77167771EBC0}" sibTransId="{5D06009A-EBB6-4BD4-AB2A-728A8061EA08}"/>
    <dgm:cxn modelId="{C76E9633-513C-49EB-B264-ADF385D6EDF4}" srcId="{70702619-FE76-41B2-8645-8481AB09D479}" destId="{7036982D-FC8E-4198-A70E-B556BE02EC68}" srcOrd="2" destOrd="0" parTransId="{8AF83E36-8761-4C32-9924-2A9FC9EF1FF2}" sibTransId="{3F308149-14EF-488C-923A-16812C1A5247}"/>
    <dgm:cxn modelId="{892C8D95-5FC8-49A4-BB10-5F5150CC9805}" type="presOf" srcId="{7036982D-FC8E-4198-A70E-B556BE02EC68}" destId="{F88304E2-0C66-4F90-9C80-D3665E591ABF}" srcOrd="0" destOrd="0" presId="urn:microsoft.com/office/officeart/2005/8/layout/chevron2"/>
    <dgm:cxn modelId="{4D183BA1-C5FE-4732-900E-AE10ADCA2694}" srcId="{7036982D-FC8E-4198-A70E-B556BE02EC68}" destId="{87DA44BE-E59B-491E-B1A5-34C2B8639924}" srcOrd="0" destOrd="0" parTransId="{9F554D39-447E-4BAF-983F-C7143DE9D51A}" sibTransId="{CB0BCB97-976B-48FC-9386-0171104AA461}"/>
    <dgm:cxn modelId="{F5ED3961-170C-4DFA-9B9D-5C3398AC2F13}" type="presOf" srcId="{70702619-FE76-41B2-8645-8481AB09D479}" destId="{43C9F32A-598B-4C72-AB51-DDCCB7900497}" srcOrd="0" destOrd="0" presId="urn:microsoft.com/office/officeart/2005/8/layout/chevron2"/>
    <dgm:cxn modelId="{88D9D72F-75BB-450F-A738-AA5270086D95}" srcId="{90E8A267-3E14-4D38-9457-4E634132B8AF}" destId="{7617B826-797D-42CD-BCAD-CFEBC00EDF47}" srcOrd="0" destOrd="0" parTransId="{2B7ED3FB-F64C-4B4E-AFA2-13613B7C2ABB}" sibTransId="{EFB1D8BD-E31C-4E08-8321-C266C0C72EAF}"/>
    <dgm:cxn modelId="{F97C8D4A-AD04-431F-8AFF-44DB4CADF47F}" type="presParOf" srcId="{43C9F32A-598B-4C72-AB51-DDCCB7900497}" destId="{F54E3A28-4803-4457-AE96-6606F749C31C}" srcOrd="0" destOrd="0" presId="urn:microsoft.com/office/officeart/2005/8/layout/chevron2"/>
    <dgm:cxn modelId="{823E1B3E-C270-4634-BD46-F93FA9317690}" type="presParOf" srcId="{F54E3A28-4803-4457-AE96-6606F749C31C}" destId="{98611D12-68FB-4911-8469-BBC943DF0D30}" srcOrd="0" destOrd="0" presId="urn:microsoft.com/office/officeart/2005/8/layout/chevron2"/>
    <dgm:cxn modelId="{F1C14D37-25C3-412D-9ECB-F5DBFA3934AE}" type="presParOf" srcId="{F54E3A28-4803-4457-AE96-6606F749C31C}" destId="{F684CAF9-330C-45CF-9741-C07849E7ACDC}" srcOrd="1" destOrd="0" presId="urn:microsoft.com/office/officeart/2005/8/layout/chevron2"/>
    <dgm:cxn modelId="{E0A0FAC7-D521-4369-8DB9-22EE3E3CB46C}" type="presParOf" srcId="{43C9F32A-598B-4C72-AB51-DDCCB7900497}" destId="{8A54B530-129A-4FFA-94FF-B73797965377}" srcOrd="1" destOrd="0" presId="urn:microsoft.com/office/officeart/2005/8/layout/chevron2"/>
    <dgm:cxn modelId="{1000D8C1-EF4A-40ED-8D8C-61A527760C65}" type="presParOf" srcId="{43C9F32A-598B-4C72-AB51-DDCCB7900497}" destId="{A7A53390-0324-4DCA-BCBA-DCF4E195E4F1}" srcOrd="2" destOrd="0" presId="urn:microsoft.com/office/officeart/2005/8/layout/chevron2"/>
    <dgm:cxn modelId="{FCF28664-7636-4E2B-9FD8-DD33E6E2E6B1}" type="presParOf" srcId="{A7A53390-0324-4DCA-BCBA-DCF4E195E4F1}" destId="{B992788D-BF84-4462-A4C8-77E21D470412}" srcOrd="0" destOrd="0" presId="urn:microsoft.com/office/officeart/2005/8/layout/chevron2"/>
    <dgm:cxn modelId="{A4E75FCF-2888-413A-A15C-2D22474394E7}" type="presParOf" srcId="{A7A53390-0324-4DCA-BCBA-DCF4E195E4F1}" destId="{956A3D00-EFB5-48FC-A79D-470744077365}" srcOrd="1" destOrd="0" presId="urn:microsoft.com/office/officeart/2005/8/layout/chevron2"/>
    <dgm:cxn modelId="{B2FF0012-FA0A-431F-BD74-D08E3739E29E}" type="presParOf" srcId="{43C9F32A-598B-4C72-AB51-DDCCB7900497}" destId="{D6992FE3-4A2A-4BF4-9ED6-03796C76E9F7}" srcOrd="3" destOrd="0" presId="urn:microsoft.com/office/officeart/2005/8/layout/chevron2"/>
    <dgm:cxn modelId="{1B9A57CE-FF03-4F66-B1DB-60C486B7CF35}" type="presParOf" srcId="{43C9F32A-598B-4C72-AB51-DDCCB7900497}" destId="{5D081868-A820-4088-8A0B-E34260534AB9}" srcOrd="4" destOrd="0" presId="urn:microsoft.com/office/officeart/2005/8/layout/chevron2"/>
    <dgm:cxn modelId="{38A4E561-B037-46F7-A50A-77B503E8A7FF}" type="presParOf" srcId="{5D081868-A820-4088-8A0B-E34260534AB9}" destId="{F88304E2-0C66-4F90-9C80-D3665E591ABF}" srcOrd="0" destOrd="0" presId="urn:microsoft.com/office/officeart/2005/8/layout/chevron2"/>
    <dgm:cxn modelId="{2EB83A02-48CC-402B-B960-F19CF3CCF9B1}" type="presParOf" srcId="{5D081868-A820-4088-8A0B-E34260534AB9}" destId="{2C6ECD3D-6F05-4D2F-B3EB-EAD7AB601630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Beneficio</a:t>
          </a:r>
          <a:r>
            <a:rPr lang="en-US" dirty="0" smtClean="0"/>
            <a:t> </a:t>
          </a:r>
          <a:r>
            <a:rPr lang="en-US" dirty="0" err="1" smtClean="0"/>
            <a:t>Económico</a:t>
          </a:r>
          <a:r>
            <a:rPr lang="en-US" dirty="0" smtClean="0"/>
            <a:t> </a:t>
          </a:r>
          <a:r>
            <a:rPr lang="en-US" dirty="0" err="1" smtClean="0"/>
            <a:t>Bruto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Ejemplo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Contenido</a:t>
          </a:r>
          <a:r>
            <a:rPr lang="en-US" dirty="0" smtClean="0"/>
            <a:t> </a:t>
          </a:r>
          <a:r>
            <a:rPr lang="en-US" dirty="0" err="1" smtClean="0"/>
            <a:t>Informe</a:t>
          </a:r>
          <a:r>
            <a:rPr lang="en-US" dirty="0" smtClean="0"/>
            <a:t> 3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Motivación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4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1EC5F76A-C30A-4F7A-BCDC-798AA61EFF1F}" type="presOf" srcId="{985038F1-91AC-418E-85E5-C1B78F1B20B1}" destId="{8C0C9D8F-5C5F-49E9-A64E-B3516BF99316}" srcOrd="1" destOrd="0" presId="urn:microsoft.com/office/officeart/2005/8/layout/list1"/>
    <dgm:cxn modelId="{416C07BD-7D3E-4F33-9C20-CB586DE3BAAD}" type="presOf" srcId="{045912C5-8AA7-4E3C-B82E-F87BEACE8875}" destId="{9DC3BC3B-E98C-4902-ACA6-928C56D6317F}" srcOrd="1" destOrd="0" presId="urn:microsoft.com/office/officeart/2005/8/layout/list1"/>
    <dgm:cxn modelId="{15764913-5B4B-440A-9EC1-2B5A0973F4DF}" type="presOf" srcId="{5FAEECA9-EB04-426F-ADBA-A8F0FFE14CCC}" destId="{79C83E4F-8043-4924-8F8B-51F17B3569CA}" srcOrd="0" destOrd="0" presId="urn:microsoft.com/office/officeart/2005/8/layout/list1"/>
    <dgm:cxn modelId="{C3A11F28-CCA9-41D7-8675-7507AF2E601F}" type="presOf" srcId="{482EE62F-7750-42A8-8674-8A77405848CA}" destId="{0596F00E-2A48-44DE-98EB-0A723D874D0A}" srcOrd="0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8B4F815B-F6EB-44DA-BEE5-C3AC462245E1}" type="presOf" srcId="{7661B3CE-5A9D-482E-B3FD-37BF1E708469}" destId="{0893E421-0749-4DD0-925D-88B0362FD542}" srcOrd="1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3D07DB90-EC51-4042-80B6-76DFFAE66895}" type="presOf" srcId="{045912C5-8AA7-4E3C-B82E-F87BEACE8875}" destId="{43C7CF87-AF2E-4208-94A2-63D5EE84BEA7}" srcOrd="0" destOrd="0" presId="urn:microsoft.com/office/officeart/2005/8/layout/list1"/>
    <dgm:cxn modelId="{F5A9FD63-EEBB-495E-A7A1-3232064901D1}" type="presOf" srcId="{5FAEECA9-EB04-426F-ADBA-A8F0FFE14CCC}" destId="{B50B94C8-CC2E-4F0C-BABF-96BD4F95C4F8}" srcOrd="1" destOrd="0" presId="urn:microsoft.com/office/officeart/2005/8/layout/list1"/>
    <dgm:cxn modelId="{1E29C48D-4D17-4B89-8C94-730DB5615FC1}" type="presOf" srcId="{985038F1-91AC-418E-85E5-C1B78F1B20B1}" destId="{B5460F4B-7654-46CC-B024-88894442C2C7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EF2F14FE-922A-4B2F-B987-DA068C43A465}" type="presOf" srcId="{7661B3CE-5A9D-482E-B3FD-37BF1E708469}" destId="{56307164-DC3E-4A02-94C1-23CB99397A17}" srcOrd="0" destOrd="0" presId="urn:microsoft.com/office/officeart/2005/8/layout/list1"/>
    <dgm:cxn modelId="{BE619229-E69F-47A0-85DA-7F1FFADA5010}" type="presParOf" srcId="{0596F00E-2A48-44DE-98EB-0A723D874D0A}" destId="{338378F2-3F07-4C76-8325-712093384F29}" srcOrd="0" destOrd="0" presId="urn:microsoft.com/office/officeart/2005/8/layout/list1"/>
    <dgm:cxn modelId="{7FA76AB1-F6A0-4E8E-B748-A06C996383F4}" type="presParOf" srcId="{338378F2-3F07-4C76-8325-712093384F29}" destId="{43C7CF87-AF2E-4208-94A2-63D5EE84BEA7}" srcOrd="0" destOrd="0" presId="urn:microsoft.com/office/officeart/2005/8/layout/list1"/>
    <dgm:cxn modelId="{323C3A2A-5F67-471A-8C00-ADF49832D93F}" type="presParOf" srcId="{338378F2-3F07-4C76-8325-712093384F29}" destId="{9DC3BC3B-E98C-4902-ACA6-928C56D6317F}" srcOrd="1" destOrd="0" presId="urn:microsoft.com/office/officeart/2005/8/layout/list1"/>
    <dgm:cxn modelId="{0C905EF9-4039-48C8-8D26-177FCFCF0758}" type="presParOf" srcId="{0596F00E-2A48-44DE-98EB-0A723D874D0A}" destId="{0A21EB00-7662-4444-AA77-6E3FB7F6E31E}" srcOrd="1" destOrd="0" presId="urn:microsoft.com/office/officeart/2005/8/layout/list1"/>
    <dgm:cxn modelId="{1BB71680-1731-4CE7-AD6C-919CA860223E}" type="presParOf" srcId="{0596F00E-2A48-44DE-98EB-0A723D874D0A}" destId="{7C0B25DC-BB94-470B-94A2-5BD955EA4075}" srcOrd="2" destOrd="0" presId="urn:microsoft.com/office/officeart/2005/8/layout/list1"/>
    <dgm:cxn modelId="{A58ACD63-31EA-415D-8CB7-590FFD04B0A5}" type="presParOf" srcId="{0596F00E-2A48-44DE-98EB-0A723D874D0A}" destId="{18CC29A5-8904-43E2-B3DE-B988A1DA4A62}" srcOrd="3" destOrd="0" presId="urn:microsoft.com/office/officeart/2005/8/layout/list1"/>
    <dgm:cxn modelId="{D2BAD995-4316-4015-826D-785786A1347C}" type="presParOf" srcId="{0596F00E-2A48-44DE-98EB-0A723D874D0A}" destId="{7B3A7450-D912-48FD-B435-457155C84D11}" srcOrd="4" destOrd="0" presId="urn:microsoft.com/office/officeart/2005/8/layout/list1"/>
    <dgm:cxn modelId="{2CF335A9-F9BF-404D-BAA5-880BAA64438E}" type="presParOf" srcId="{7B3A7450-D912-48FD-B435-457155C84D11}" destId="{79C83E4F-8043-4924-8F8B-51F17B3569CA}" srcOrd="0" destOrd="0" presId="urn:microsoft.com/office/officeart/2005/8/layout/list1"/>
    <dgm:cxn modelId="{946DE90C-565B-41C9-8594-A91EFDD3E003}" type="presParOf" srcId="{7B3A7450-D912-48FD-B435-457155C84D11}" destId="{B50B94C8-CC2E-4F0C-BABF-96BD4F95C4F8}" srcOrd="1" destOrd="0" presId="urn:microsoft.com/office/officeart/2005/8/layout/list1"/>
    <dgm:cxn modelId="{2BB8E322-0FF8-4665-BFB0-619DF8CE7569}" type="presParOf" srcId="{0596F00E-2A48-44DE-98EB-0A723D874D0A}" destId="{CD04B0FD-1E70-4BFD-B4DD-7E099719A2F6}" srcOrd="5" destOrd="0" presId="urn:microsoft.com/office/officeart/2005/8/layout/list1"/>
    <dgm:cxn modelId="{8D1380AE-079D-4D91-AA20-AFE724808213}" type="presParOf" srcId="{0596F00E-2A48-44DE-98EB-0A723D874D0A}" destId="{E93C7938-1995-4611-A050-091AF9CD50AD}" srcOrd="6" destOrd="0" presId="urn:microsoft.com/office/officeart/2005/8/layout/list1"/>
    <dgm:cxn modelId="{7419FB7B-37FD-49E1-A328-3D7D33424CEC}" type="presParOf" srcId="{0596F00E-2A48-44DE-98EB-0A723D874D0A}" destId="{9114B799-3CDF-4C97-ABA6-20A2FC175A71}" srcOrd="7" destOrd="0" presId="urn:microsoft.com/office/officeart/2005/8/layout/list1"/>
    <dgm:cxn modelId="{DA120B5C-54C7-4784-BA3A-7F01A16E319F}" type="presParOf" srcId="{0596F00E-2A48-44DE-98EB-0A723D874D0A}" destId="{D99D3F45-0FF6-47D1-A43B-076397C8B382}" srcOrd="8" destOrd="0" presId="urn:microsoft.com/office/officeart/2005/8/layout/list1"/>
    <dgm:cxn modelId="{378DAEC1-5507-4942-BD72-AED8BCC89837}" type="presParOf" srcId="{D99D3F45-0FF6-47D1-A43B-076397C8B382}" destId="{B5460F4B-7654-46CC-B024-88894442C2C7}" srcOrd="0" destOrd="0" presId="urn:microsoft.com/office/officeart/2005/8/layout/list1"/>
    <dgm:cxn modelId="{03450F17-251A-4A6A-8C69-01D956E054F4}" type="presParOf" srcId="{D99D3F45-0FF6-47D1-A43B-076397C8B382}" destId="{8C0C9D8F-5C5F-49E9-A64E-B3516BF99316}" srcOrd="1" destOrd="0" presId="urn:microsoft.com/office/officeart/2005/8/layout/list1"/>
    <dgm:cxn modelId="{49DDF4A8-D933-450C-86AD-150BA6F890E7}" type="presParOf" srcId="{0596F00E-2A48-44DE-98EB-0A723D874D0A}" destId="{B6CBAAFD-2D1A-4BF0-8724-7887DB83FE83}" srcOrd="9" destOrd="0" presId="urn:microsoft.com/office/officeart/2005/8/layout/list1"/>
    <dgm:cxn modelId="{D49811AA-B79A-4990-9CF8-60D8E6E850E4}" type="presParOf" srcId="{0596F00E-2A48-44DE-98EB-0A723D874D0A}" destId="{2A95DB59-74B0-4B0F-AC73-06D29DC0B973}" srcOrd="10" destOrd="0" presId="urn:microsoft.com/office/officeart/2005/8/layout/list1"/>
    <dgm:cxn modelId="{BBE1BAB2-FBDD-45BC-9FF4-1B44A3EA3C8A}" type="presParOf" srcId="{0596F00E-2A48-44DE-98EB-0A723D874D0A}" destId="{19686284-5374-4D33-9A37-17903D06164F}" srcOrd="11" destOrd="0" presId="urn:microsoft.com/office/officeart/2005/8/layout/list1"/>
    <dgm:cxn modelId="{0CB80886-25BE-4E46-83E9-057BB6126350}" type="presParOf" srcId="{0596F00E-2A48-44DE-98EB-0A723D874D0A}" destId="{44F43D77-A598-4500-B265-ACE39282EEE6}" srcOrd="12" destOrd="0" presId="urn:microsoft.com/office/officeart/2005/8/layout/list1"/>
    <dgm:cxn modelId="{A1EB70B2-8E03-49F8-BF96-FEEB5F1F557B}" type="presParOf" srcId="{44F43D77-A598-4500-B265-ACE39282EEE6}" destId="{56307164-DC3E-4A02-94C1-23CB99397A17}" srcOrd="0" destOrd="0" presId="urn:microsoft.com/office/officeart/2005/8/layout/list1"/>
    <dgm:cxn modelId="{608EB049-ACDE-42AC-B799-532D4704072A}" type="presParOf" srcId="{44F43D77-A598-4500-B265-ACE39282EEE6}" destId="{0893E421-0749-4DD0-925D-88B0362FD542}" srcOrd="1" destOrd="0" presId="urn:microsoft.com/office/officeart/2005/8/layout/list1"/>
    <dgm:cxn modelId="{46C15301-4507-4637-9C2E-2B179057D536}" type="presParOf" srcId="{0596F00E-2A48-44DE-98EB-0A723D874D0A}" destId="{B788DC23-BD02-4A44-9229-D50AAE2C8E2B}" srcOrd="13" destOrd="0" presId="urn:microsoft.com/office/officeart/2005/8/layout/list1"/>
    <dgm:cxn modelId="{1A62CB3A-3490-487E-A5D0-7BDDFADDFA11}" type="presParOf" srcId="{0596F00E-2A48-44DE-98EB-0A723D874D0A}" destId="{0E896D5D-A3E9-4B3D-A486-48EBD23886E1}" srcOrd="14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Beneficio</a:t>
          </a:r>
          <a:r>
            <a:rPr lang="en-US" dirty="0" smtClean="0"/>
            <a:t> </a:t>
          </a:r>
          <a:r>
            <a:rPr lang="en-US" dirty="0" err="1" smtClean="0"/>
            <a:t>Económico</a:t>
          </a:r>
          <a:r>
            <a:rPr lang="en-US" dirty="0" smtClean="0"/>
            <a:t> </a:t>
          </a:r>
          <a:r>
            <a:rPr lang="en-US" dirty="0" err="1" smtClean="0"/>
            <a:t>Bruto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Ejemplo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Contenido</a:t>
          </a:r>
          <a:r>
            <a:rPr lang="en-US" dirty="0" smtClean="0"/>
            <a:t> </a:t>
          </a:r>
          <a:r>
            <a:rPr lang="en-US" dirty="0" err="1" smtClean="0"/>
            <a:t>Informe</a:t>
          </a:r>
          <a:r>
            <a:rPr lang="en-US" dirty="0" smtClean="0"/>
            <a:t> 3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Motivación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4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EF4EA537-7E17-4DEF-8981-57EE7B6974FA}" type="presOf" srcId="{045912C5-8AA7-4E3C-B82E-F87BEACE8875}" destId="{43C7CF87-AF2E-4208-94A2-63D5EE84BEA7}" srcOrd="0" destOrd="0" presId="urn:microsoft.com/office/officeart/2005/8/layout/list1"/>
    <dgm:cxn modelId="{7FB8AFD3-7059-45B3-A4AB-A180BAA112F7}" type="presOf" srcId="{5FAEECA9-EB04-426F-ADBA-A8F0FFE14CCC}" destId="{B50B94C8-CC2E-4F0C-BABF-96BD4F95C4F8}" srcOrd="1" destOrd="0" presId="urn:microsoft.com/office/officeart/2005/8/layout/list1"/>
    <dgm:cxn modelId="{FAAA4CB8-CAA4-4722-8A77-C33FFFBC2ADE}" type="presOf" srcId="{7661B3CE-5A9D-482E-B3FD-37BF1E708469}" destId="{56307164-DC3E-4A02-94C1-23CB99397A17}" srcOrd="0" destOrd="0" presId="urn:microsoft.com/office/officeart/2005/8/layout/list1"/>
    <dgm:cxn modelId="{908DAA1E-573A-476D-A1F4-83ED209E99FF}" type="presOf" srcId="{5FAEECA9-EB04-426F-ADBA-A8F0FFE14CCC}" destId="{79C83E4F-8043-4924-8F8B-51F17B3569CA}" srcOrd="0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9665D8F3-1C47-408E-8508-C675842F4160}" type="presOf" srcId="{985038F1-91AC-418E-85E5-C1B78F1B20B1}" destId="{B5460F4B-7654-46CC-B024-88894442C2C7}" srcOrd="0" destOrd="0" presId="urn:microsoft.com/office/officeart/2005/8/layout/list1"/>
    <dgm:cxn modelId="{BAE718C6-61CF-4877-B79E-9A48B3E5E598}" type="presOf" srcId="{045912C5-8AA7-4E3C-B82E-F87BEACE8875}" destId="{9DC3BC3B-E98C-4902-ACA6-928C56D6317F}" srcOrd="1" destOrd="0" presId="urn:microsoft.com/office/officeart/2005/8/layout/list1"/>
    <dgm:cxn modelId="{EC48E060-E204-4078-91EF-8CAABCD5AA9D}" type="presOf" srcId="{482EE62F-7750-42A8-8674-8A77405848CA}" destId="{0596F00E-2A48-44DE-98EB-0A723D874D0A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EDAD992C-221B-4CF6-A283-AA7A103050EB}" type="presOf" srcId="{985038F1-91AC-418E-85E5-C1B78F1B20B1}" destId="{8C0C9D8F-5C5F-49E9-A64E-B3516BF99316}" srcOrd="1" destOrd="0" presId="urn:microsoft.com/office/officeart/2005/8/layout/list1"/>
    <dgm:cxn modelId="{A516C4CE-7D66-427D-9B1B-7C4A7770E3C1}" type="presOf" srcId="{7661B3CE-5A9D-482E-B3FD-37BF1E708469}" destId="{0893E421-0749-4DD0-925D-88B0362FD542}" srcOrd="1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DAA5B5E0-5A09-400A-9834-6BF45BC07E72}" type="presParOf" srcId="{0596F00E-2A48-44DE-98EB-0A723D874D0A}" destId="{338378F2-3F07-4C76-8325-712093384F29}" srcOrd="0" destOrd="0" presId="urn:microsoft.com/office/officeart/2005/8/layout/list1"/>
    <dgm:cxn modelId="{CEF087A8-772D-43DA-B7BA-1021B49CA5DA}" type="presParOf" srcId="{338378F2-3F07-4C76-8325-712093384F29}" destId="{43C7CF87-AF2E-4208-94A2-63D5EE84BEA7}" srcOrd="0" destOrd="0" presId="urn:microsoft.com/office/officeart/2005/8/layout/list1"/>
    <dgm:cxn modelId="{2FD88112-3037-4E16-B607-5219B940F506}" type="presParOf" srcId="{338378F2-3F07-4C76-8325-712093384F29}" destId="{9DC3BC3B-E98C-4902-ACA6-928C56D6317F}" srcOrd="1" destOrd="0" presId="urn:microsoft.com/office/officeart/2005/8/layout/list1"/>
    <dgm:cxn modelId="{361849AA-9DA9-4F16-B124-6FE337CD4C90}" type="presParOf" srcId="{0596F00E-2A48-44DE-98EB-0A723D874D0A}" destId="{0A21EB00-7662-4444-AA77-6E3FB7F6E31E}" srcOrd="1" destOrd="0" presId="urn:microsoft.com/office/officeart/2005/8/layout/list1"/>
    <dgm:cxn modelId="{4B834D0B-9470-49B9-B115-3AFD21759D8B}" type="presParOf" srcId="{0596F00E-2A48-44DE-98EB-0A723D874D0A}" destId="{7C0B25DC-BB94-470B-94A2-5BD955EA4075}" srcOrd="2" destOrd="0" presId="urn:microsoft.com/office/officeart/2005/8/layout/list1"/>
    <dgm:cxn modelId="{B8B8B21B-C52B-4E63-9254-A4CF34A3C5B7}" type="presParOf" srcId="{0596F00E-2A48-44DE-98EB-0A723D874D0A}" destId="{18CC29A5-8904-43E2-B3DE-B988A1DA4A62}" srcOrd="3" destOrd="0" presId="urn:microsoft.com/office/officeart/2005/8/layout/list1"/>
    <dgm:cxn modelId="{280795B6-7311-4137-BF4A-A0C64C83856F}" type="presParOf" srcId="{0596F00E-2A48-44DE-98EB-0A723D874D0A}" destId="{7B3A7450-D912-48FD-B435-457155C84D11}" srcOrd="4" destOrd="0" presId="urn:microsoft.com/office/officeart/2005/8/layout/list1"/>
    <dgm:cxn modelId="{FC58FCBD-44A9-49CB-AD9E-C50390AAB092}" type="presParOf" srcId="{7B3A7450-D912-48FD-B435-457155C84D11}" destId="{79C83E4F-8043-4924-8F8B-51F17B3569CA}" srcOrd="0" destOrd="0" presId="urn:microsoft.com/office/officeart/2005/8/layout/list1"/>
    <dgm:cxn modelId="{E84B8E46-D7BB-4A2B-8536-88B4C5DB9AA5}" type="presParOf" srcId="{7B3A7450-D912-48FD-B435-457155C84D11}" destId="{B50B94C8-CC2E-4F0C-BABF-96BD4F95C4F8}" srcOrd="1" destOrd="0" presId="urn:microsoft.com/office/officeart/2005/8/layout/list1"/>
    <dgm:cxn modelId="{5CB954CA-D07C-429F-AA70-3CA44EFBE6F9}" type="presParOf" srcId="{0596F00E-2A48-44DE-98EB-0A723D874D0A}" destId="{CD04B0FD-1E70-4BFD-B4DD-7E099719A2F6}" srcOrd="5" destOrd="0" presId="urn:microsoft.com/office/officeart/2005/8/layout/list1"/>
    <dgm:cxn modelId="{F18523D8-1907-4BF8-8F12-F1B037C5AA89}" type="presParOf" srcId="{0596F00E-2A48-44DE-98EB-0A723D874D0A}" destId="{E93C7938-1995-4611-A050-091AF9CD50AD}" srcOrd="6" destOrd="0" presId="urn:microsoft.com/office/officeart/2005/8/layout/list1"/>
    <dgm:cxn modelId="{5885BB5D-D3EC-4AE9-940C-38039667AC41}" type="presParOf" srcId="{0596F00E-2A48-44DE-98EB-0A723D874D0A}" destId="{9114B799-3CDF-4C97-ABA6-20A2FC175A71}" srcOrd="7" destOrd="0" presId="urn:microsoft.com/office/officeart/2005/8/layout/list1"/>
    <dgm:cxn modelId="{DA7A7AF0-8B2E-4208-ADF0-EBF89F9C33C5}" type="presParOf" srcId="{0596F00E-2A48-44DE-98EB-0A723D874D0A}" destId="{D99D3F45-0FF6-47D1-A43B-076397C8B382}" srcOrd="8" destOrd="0" presId="urn:microsoft.com/office/officeart/2005/8/layout/list1"/>
    <dgm:cxn modelId="{6A8C2F90-FA64-440B-A43D-F26D050FAD5B}" type="presParOf" srcId="{D99D3F45-0FF6-47D1-A43B-076397C8B382}" destId="{B5460F4B-7654-46CC-B024-88894442C2C7}" srcOrd="0" destOrd="0" presId="urn:microsoft.com/office/officeart/2005/8/layout/list1"/>
    <dgm:cxn modelId="{914AA389-EC03-4425-BE26-09EF7C011329}" type="presParOf" srcId="{D99D3F45-0FF6-47D1-A43B-076397C8B382}" destId="{8C0C9D8F-5C5F-49E9-A64E-B3516BF99316}" srcOrd="1" destOrd="0" presId="urn:microsoft.com/office/officeart/2005/8/layout/list1"/>
    <dgm:cxn modelId="{60D7B197-65E9-44D0-8B0E-C05933D18D55}" type="presParOf" srcId="{0596F00E-2A48-44DE-98EB-0A723D874D0A}" destId="{B6CBAAFD-2D1A-4BF0-8724-7887DB83FE83}" srcOrd="9" destOrd="0" presId="urn:microsoft.com/office/officeart/2005/8/layout/list1"/>
    <dgm:cxn modelId="{50F11F33-F3F3-4EA3-9808-1ADC443FADED}" type="presParOf" srcId="{0596F00E-2A48-44DE-98EB-0A723D874D0A}" destId="{2A95DB59-74B0-4B0F-AC73-06D29DC0B973}" srcOrd="10" destOrd="0" presId="urn:microsoft.com/office/officeart/2005/8/layout/list1"/>
    <dgm:cxn modelId="{44663B32-5925-451C-B01E-DC2D57AC0FD8}" type="presParOf" srcId="{0596F00E-2A48-44DE-98EB-0A723D874D0A}" destId="{19686284-5374-4D33-9A37-17903D06164F}" srcOrd="11" destOrd="0" presId="urn:microsoft.com/office/officeart/2005/8/layout/list1"/>
    <dgm:cxn modelId="{27DDE1C7-51AA-4E4D-B67C-8BDF61EDE4DA}" type="presParOf" srcId="{0596F00E-2A48-44DE-98EB-0A723D874D0A}" destId="{44F43D77-A598-4500-B265-ACE39282EEE6}" srcOrd="12" destOrd="0" presId="urn:microsoft.com/office/officeart/2005/8/layout/list1"/>
    <dgm:cxn modelId="{9F73CBC5-870C-473F-A68A-E5C83D9339AB}" type="presParOf" srcId="{44F43D77-A598-4500-B265-ACE39282EEE6}" destId="{56307164-DC3E-4A02-94C1-23CB99397A17}" srcOrd="0" destOrd="0" presId="urn:microsoft.com/office/officeart/2005/8/layout/list1"/>
    <dgm:cxn modelId="{9242EB09-18A1-498D-BD3C-8ECBA406B0AA}" type="presParOf" srcId="{44F43D77-A598-4500-B265-ACE39282EEE6}" destId="{0893E421-0749-4DD0-925D-88B0362FD542}" srcOrd="1" destOrd="0" presId="urn:microsoft.com/office/officeart/2005/8/layout/list1"/>
    <dgm:cxn modelId="{6EC222A8-006E-43EB-B8C7-5CF9668BDE01}" type="presParOf" srcId="{0596F00E-2A48-44DE-98EB-0A723D874D0A}" destId="{B788DC23-BD02-4A44-9229-D50AAE2C8E2B}" srcOrd="13" destOrd="0" presId="urn:microsoft.com/office/officeart/2005/8/layout/list1"/>
    <dgm:cxn modelId="{F5DFB87E-35FD-4C34-B4EF-5438D3DA9275}" type="presParOf" srcId="{0596F00E-2A48-44DE-98EB-0A723D874D0A}" destId="{0E896D5D-A3E9-4B3D-A486-48EBD23886E1}" srcOrd="14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Beneficio</a:t>
          </a:r>
          <a:r>
            <a:rPr lang="en-US" dirty="0" smtClean="0"/>
            <a:t> </a:t>
          </a:r>
          <a:r>
            <a:rPr lang="en-US" dirty="0" err="1" smtClean="0"/>
            <a:t>Económico</a:t>
          </a:r>
          <a:r>
            <a:rPr lang="en-US" dirty="0" smtClean="0"/>
            <a:t> </a:t>
          </a:r>
          <a:r>
            <a:rPr lang="en-US" dirty="0" err="1" smtClean="0"/>
            <a:t>Bruto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Ejemplo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Contenido</a:t>
          </a:r>
          <a:r>
            <a:rPr lang="en-US" dirty="0" smtClean="0"/>
            <a:t> </a:t>
          </a:r>
          <a:r>
            <a:rPr lang="en-US" dirty="0" err="1" smtClean="0"/>
            <a:t>Informe</a:t>
          </a:r>
          <a:r>
            <a:rPr lang="en-US" dirty="0" smtClean="0"/>
            <a:t> 3 y </a:t>
          </a:r>
          <a:r>
            <a:rPr lang="en-US" dirty="0" err="1" smtClean="0"/>
            <a:t>Presentaciones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400" dirty="0" err="1" smtClean="0"/>
            <a:t>Motivación</a:t>
          </a:r>
          <a:endParaRPr lang="en-US" sz="24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4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79CE0DAB-03AF-48E9-8AB0-828F52968808}" type="presOf" srcId="{045912C5-8AA7-4E3C-B82E-F87BEACE8875}" destId="{43C7CF87-AF2E-4208-94A2-63D5EE84BEA7}" srcOrd="0" destOrd="0" presId="urn:microsoft.com/office/officeart/2005/8/layout/list1"/>
    <dgm:cxn modelId="{DAE936BD-DC50-4F75-932E-1EBD13C5F754}" type="presOf" srcId="{7661B3CE-5A9D-482E-B3FD-37BF1E708469}" destId="{56307164-DC3E-4A02-94C1-23CB99397A17}" srcOrd="0" destOrd="0" presId="urn:microsoft.com/office/officeart/2005/8/layout/list1"/>
    <dgm:cxn modelId="{95E9ECFC-BDD1-4A39-B026-9B044F875F9A}" type="presOf" srcId="{5FAEECA9-EB04-426F-ADBA-A8F0FFE14CCC}" destId="{79C83E4F-8043-4924-8F8B-51F17B3569CA}" srcOrd="0" destOrd="0" presId="urn:microsoft.com/office/officeart/2005/8/layout/list1"/>
    <dgm:cxn modelId="{A1E8657D-3DD5-47BD-B47C-7F08A1F765D6}" type="presOf" srcId="{985038F1-91AC-418E-85E5-C1B78F1B20B1}" destId="{8C0C9D8F-5C5F-49E9-A64E-B3516BF99316}" srcOrd="1" destOrd="0" presId="urn:microsoft.com/office/officeart/2005/8/layout/list1"/>
    <dgm:cxn modelId="{3973E07B-DF88-40A8-BC7C-C6B59EA02AB8}" type="presOf" srcId="{5FAEECA9-EB04-426F-ADBA-A8F0FFE14CCC}" destId="{B50B94C8-CC2E-4F0C-BABF-96BD4F95C4F8}" srcOrd="1" destOrd="0" presId="urn:microsoft.com/office/officeart/2005/8/layout/list1"/>
    <dgm:cxn modelId="{0C7A4724-624A-4917-AA4E-70BE53C1A448}" type="presOf" srcId="{7661B3CE-5A9D-482E-B3FD-37BF1E708469}" destId="{0893E421-0749-4DD0-925D-88B0362FD542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BE2ABA19-734A-49E5-8238-D6E0ACFFF41D}" type="presOf" srcId="{985038F1-91AC-418E-85E5-C1B78F1B20B1}" destId="{B5460F4B-7654-46CC-B024-88894442C2C7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66B1B8BA-4813-4027-ACBF-9C81D77D6350}" type="presOf" srcId="{482EE62F-7750-42A8-8674-8A77405848CA}" destId="{0596F00E-2A48-44DE-98EB-0A723D874D0A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D4767310-7ECB-426F-A094-8B51A476D46F}" type="presOf" srcId="{045912C5-8AA7-4E3C-B82E-F87BEACE8875}" destId="{9DC3BC3B-E98C-4902-ACA6-928C56D6317F}" srcOrd="1" destOrd="0" presId="urn:microsoft.com/office/officeart/2005/8/layout/list1"/>
    <dgm:cxn modelId="{9906BB9E-C530-4E87-8931-9D52AD972034}" type="presParOf" srcId="{0596F00E-2A48-44DE-98EB-0A723D874D0A}" destId="{338378F2-3F07-4C76-8325-712093384F29}" srcOrd="0" destOrd="0" presId="urn:microsoft.com/office/officeart/2005/8/layout/list1"/>
    <dgm:cxn modelId="{1829D6B3-9B47-41CF-BF19-CC95C58DAA08}" type="presParOf" srcId="{338378F2-3F07-4C76-8325-712093384F29}" destId="{43C7CF87-AF2E-4208-94A2-63D5EE84BEA7}" srcOrd="0" destOrd="0" presId="urn:microsoft.com/office/officeart/2005/8/layout/list1"/>
    <dgm:cxn modelId="{356A03D4-5227-4A58-AD8E-1D9F239A4352}" type="presParOf" srcId="{338378F2-3F07-4C76-8325-712093384F29}" destId="{9DC3BC3B-E98C-4902-ACA6-928C56D6317F}" srcOrd="1" destOrd="0" presId="urn:microsoft.com/office/officeart/2005/8/layout/list1"/>
    <dgm:cxn modelId="{B8B2DBF8-C45C-4C7F-9A13-B7E24D42421C}" type="presParOf" srcId="{0596F00E-2A48-44DE-98EB-0A723D874D0A}" destId="{0A21EB00-7662-4444-AA77-6E3FB7F6E31E}" srcOrd="1" destOrd="0" presId="urn:microsoft.com/office/officeart/2005/8/layout/list1"/>
    <dgm:cxn modelId="{04182E6C-B619-4A34-A64F-3816AE0D4C75}" type="presParOf" srcId="{0596F00E-2A48-44DE-98EB-0A723D874D0A}" destId="{7C0B25DC-BB94-470B-94A2-5BD955EA4075}" srcOrd="2" destOrd="0" presId="urn:microsoft.com/office/officeart/2005/8/layout/list1"/>
    <dgm:cxn modelId="{D3D7FC1F-C849-4E15-A3A4-FBD1BD048B75}" type="presParOf" srcId="{0596F00E-2A48-44DE-98EB-0A723D874D0A}" destId="{18CC29A5-8904-43E2-B3DE-B988A1DA4A62}" srcOrd="3" destOrd="0" presId="urn:microsoft.com/office/officeart/2005/8/layout/list1"/>
    <dgm:cxn modelId="{F7686558-33B0-41B5-A335-3E1BFD21E6AF}" type="presParOf" srcId="{0596F00E-2A48-44DE-98EB-0A723D874D0A}" destId="{7B3A7450-D912-48FD-B435-457155C84D11}" srcOrd="4" destOrd="0" presId="urn:microsoft.com/office/officeart/2005/8/layout/list1"/>
    <dgm:cxn modelId="{311A4B1C-2602-4A54-B7D5-24D44CAFA924}" type="presParOf" srcId="{7B3A7450-D912-48FD-B435-457155C84D11}" destId="{79C83E4F-8043-4924-8F8B-51F17B3569CA}" srcOrd="0" destOrd="0" presId="urn:microsoft.com/office/officeart/2005/8/layout/list1"/>
    <dgm:cxn modelId="{5956E301-DFE0-42DE-8308-A1D1198D89F5}" type="presParOf" srcId="{7B3A7450-D912-48FD-B435-457155C84D11}" destId="{B50B94C8-CC2E-4F0C-BABF-96BD4F95C4F8}" srcOrd="1" destOrd="0" presId="urn:microsoft.com/office/officeart/2005/8/layout/list1"/>
    <dgm:cxn modelId="{A3DAD562-1F4F-40B4-9D22-F37DC5A02E8A}" type="presParOf" srcId="{0596F00E-2A48-44DE-98EB-0A723D874D0A}" destId="{CD04B0FD-1E70-4BFD-B4DD-7E099719A2F6}" srcOrd="5" destOrd="0" presId="urn:microsoft.com/office/officeart/2005/8/layout/list1"/>
    <dgm:cxn modelId="{E1D83711-88BF-47C3-A982-836CCB54BAC6}" type="presParOf" srcId="{0596F00E-2A48-44DE-98EB-0A723D874D0A}" destId="{E93C7938-1995-4611-A050-091AF9CD50AD}" srcOrd="6" destOrd="0" presId="urn:microsoft.com/office/officeart/2005/8/layout/list1"/>
    <dgm:cxn modelId="{B83D2900-EC96-42E5-AAB7-6F8497B21D5B}" type="presParOf" srcId="{0596F00E-2A48-44DE-98EB-0A723D874D0A}" destId="{9114B799-3CDF-4C97-ABA6-20A2FC175A71}" srcOrd="7" destOrd="0" presId="urn:microsoft.com/office/officeart/2005/8/layout/list1"/>
    <dgm:cxn modelId="{5F082F3B-4882-4625-B041-6539B17FA047}" type="presParOf" srcId="{0596F00E-2A48-44DE-98EB-0A723D874D0A}" destId="{D99D3F45-0FF6-47D1-A43B-076397C8B382}" srcOrd="8" destOrd="0" presId="urn:microsoft.com/office/officeart/2005/8/layout/list1"/>
    <dgm:cxn modelId="{7C74DCE7-7D35-4E5B-BA67-EDC2D87F064F}" type="presParOf" srcId="{D99D3F45-0FF6-47D1-A43B-076397C8B382}" destId="{B5460F4B-7654-46CC-B024-88894442C2C7}" srcOrd="0" destOrd="0" presId="urn:microsoft.com/office/officeart/2005/8/layout/list1"/>
    <dgm:cxn modelId="{B22C9F81-769A-4744-8B42-6FA1B9C60E17}" type="presParOf" srcId="{D99D3F45-0FF6-47D1-A43B-076397C8B382}" destId="{8C0C9D8F-5C5F-49E9-A64E-B3516BF99316}" srcOrd="1" destOrd="0" presId="urn:microsoft.com/office/officeart/2005/8/layout/list1"/>
    <dgm:cxn modelId="{4D78D373-07A2-4C4B-B9C8-C862E816C1A9}" type="presParOf" srcId="{0596F00E-2A48-44DE-98EB-0A723D874D0A}" destId="{B6CBAAFD-2D1A-4BF0-8724-7887DB83FE83}" srcOrd="9" destOrd="0" presId="urn:microsoft.com/office/officeart/2005/8/layout/list1"/>
    <dgm:cxn modelId="{2D2DFE99-CA87-474F-BE57-996F4D7330D6}" type="presParOf" srcId="{0596F00E-2A48-44DE-98EB-0A723D874D0A}" destId="{2A95DB59-74B0-4B0F-AC73-06D29DC0B973}" srcOrd="10" destOrd="0" presId="urn:microsoft.com/office/officeart/2005/8/layout/list1"/>
    <dgm:cxn modelId="{429086E2-4A3B-413C-8D21-3667F0AFAB83}" type="presParOf" srcId="{0596F00E-2A48-44DE-98EB-0A723D874D0A}" destId="{19686284-5374-4D33-9A37-17903D06164F}" srcOrd="11" destOrd="0" presId="urn:microsoft.com/office/officeart/2005/8/layout/list1"/>
    <dgm:cxn modelId="{2AA61CC0-F772-4B40-B948-1C93ECF877EC}" type="presParOf" srcId="{0596F00E-2A48-44DE-98EB-0A723D874D0A}" destId="{44F43D77-A598-4500-B265-ACE39282EEE6}" srcOrd="12" destOrd="0" presId="urn:microsoft.com/office/officeart/2005/8/layout/list1"/>
    <dgm:cxn modelId="{963DD1BA-CA3D-4067-8694-AB914FF5BB2E}" type="presParOf" srcId="{44F43D77-A598-4500-B265-ACE39282EEE6}" destId="{56307164-DC3E-4A02-94C1-23CB99397A17}" srcOrd="0" destOrd="0" presId="urn:microsoft.com/office/officeart/2005/8/layout/list1"/>
    <dgm:cxn modelId="{691A98B8-FE5C-424B-AEDC-E44C12C9469B}" type="presParOf" srcId="{44F43D77-A598-4500-B265-ACE39282EEE6}" destId="{0893E421-0749-4DD0-925D-88B0362FD542}" srcOrd="1" destOrd="0" presId="urn:microsoft.com/office/officeart/2005/8/layout/list1"/>
    <dgm:cxn modelId="{BF32C42E-DE49-4050-88F9-BB860E0F74C6}" type="presParOf" srcId="{0596F00E-2A48-44DE-98EB-0A723D874D0A}" destId="{B788DC23-BD02-4A44-9229-D50AAE2C8E2B}" srcOrd="13" destOrd="0" presId="urn:microsoft.com/office/officeart/2005/8/layout/list1"/>
    <dgm:cxn modelId="{E1C62D96-74BE-4989-A160-5170B0936A11}" type="presParOf" srcId="{0596F00E-2A48-44DE-98EB-0A723D874D0A}" destId="{0E896D5D-A3E9-4B3D-A486-48EBD23886E1}" srcOrd="14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000" dirty="0" err="1" smtClean="0"/>
            <a:t>Beneficio</a:t>
          </a:r>
          <a:r>
            <a:rPr lang="en-US" sz="2000" dirty="0" smtClean="0"/>
            <a:t> </a:t>
          </a:r>
          <a:r>
            <a:rPr lang="en-US" sz="2000" dirty="0" err="1" smtClean="0"/>
            <a:t>Económico</a:t>
          </a:r>
          <a:r>
            <a:rPr lang="en-US" sz="2000" dirty="0" smtClean="0"/>
            <a:t> </a:t>
          </a:r>
          <a:r>
            <a:rPr lang="en-US" sz="2000" dirty="0" err="1" smtClean="0"/>
            <a:t>Bruto</a:t>
          </a:r>
          <a:r>
            <a:rPr lang="en-US" sz="2000" dirty="0" smtClean="0"/>
            <a:t> (BEB) o </a:t>
          </a:r>
          <a:r>
            <a:rPr lang="en-US" sz="2000" dirty="0" err="1" smtClean="0"/>
            <a:t>Economía</a:t>
          </a:r>
          <a:r>
            <a:rPr lang="en-US" sz="2000" dirty="0" smtClean="0"/>
            <a:t> </a:t>
          </a:r>
          <a:r>
            <a:rPr lang="en-US" sz="2000" dirty="0" err="1" smtClean="0"/>
            <a:t>Potencial</a:t>
          </a:r>
          <a:r>
            <a:rPr lang="en-US" sz="2000" dirty="0" smtClean="0"/>
            <a:t>: </a:t>
          </a:r>
          <a:r>
            <a:rPr lang="en-US" sz="2000" dirty="0" err="1" smtClean="0"/>
            <a:t>Función</a:t>
          </a:r>
          <a:r>
            <a:rPr lang="en-US" sz="2000" dirty="0" smtClean="0"/>
            <a:t> de </a:t>
          </a:r>
          <a:r>
            <a:rPr lang="en-US" sz="2000" dirty="0" err="1" smtClean="0"/>
            <a:t>ingresos</a:t>
          </a:r>
          <a:r>
            <a:rPr lang="en-US" sz="2000" dirty="0" smtClean="0"/>
            <a:t> – </a:t>
          </a:r>
          <a:r>
            <a:rPr lang="en-US" sz="2000" dirty="0" err="1" smtClean="0"/>
            <a:t>costos</a:t>
          </a:r>
          <a:r>
            <a:rPr lang="en-US" sz="2000" dirty="0" smtClean="0"/>
            <a:t> en </a:t>
          </a:r>
          <a:r>
            <a:rPr lang="en-US" sz="2000" dirty="0" err="1" smtClean="0"/>
            <a:t>materias</a:t>
          </a:r>
          <a:r>
            <a:rPr lang="en-US" sz="2000" dirty="0" smtClean="0"/>
            <a:t> </a:t>
          </a:r>
          <a:r>
            <a:rPr lang="en-US" sz="2000" dirty="0" err="1" smtClean="0"/>
            <a:t>primas</a:t>
          </a:r>
          <a:r>
            <a:rPr lang="en-US" sz="2000" dirty="0" smtClean="0"/>
            <a:t>.</a:t>
          </a:r>
          <a:endParaRPr lang="en-US" sz="20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n-US" sz="2000" dirty="0" err="1" smtClean="0"/>
            <a:t>Ejemplo</a:t>
          </a:r>
          <a:r>
            <a:rPr lang="en-US" sz="2000" dirty="0" smtClean="0"/>
            <a:t>: Es </a:t>
          </a:r>
          <a:r>
            <a:rPr lang="en-US" sz="2000" dirty="0" err="1" smtClean="0"/>
            <a:t>posible</a:t>
          </a:r>
          <a:r>
            <a:rPr lang="en-US" sz="2000" dirty="0" smtClean="0"/>
            <a:t> </a:t>
          </a:r>
          <a:r>
            <a:rPr lang="en-US" sz="2000" dirty="0" err="1" smtClean="0"/>
            <a:t>hacer</a:t>
          </a:r>
          <a:r>
            <a:rPr lang="en-US" sz="2000" dirty="0" smtClean="0"/>
            <a:t> </a:t>
          </a:r>
          <a:r>
            <a:rPr lang="en-US" sz="2000" dirty="0" err="1" smtClean="0"/>
            <a:t>estudios</a:t>
          </a:r>
          <a:r>
            <a:rPr lang="en-US" sz="2000" dirty="0" smtClean="0"/>
            <a:t> de </a:t>
          </a:r>
          <a:r>
            <a:rPr lang="en-US" sz="2000" dirty="0" err="1" smtClean="0"/>
            <a:t>sensibilidad</a:t>
          </a:r>
          <a:r>
            <a:rPr lang="en-US" sz="2000" dirty="0" smtClean="0"/>
            <a:t> </a:t>
          </a:r>
          <a:r>
            <a:rPr lang="en-US" sz="2000" dirty="0" err="1" smtClean="0"/>
            <a:t>si</a:t>
          </a:r>
          <a:r>
            <a:rPr lang="en-US" sz="2000" dirty="0" smtClean="0"/>
            <a:t> no se </a:t>
          </a:r>
          <a:r>
            <a:rPr lang="en-US" sz="2000" dirty="0" err="1" smtClean="0"/>
            <a:t>conocen</a:t>
          </a:r>
          <a:r>
            <a:rPr lang="en-US" sz="2000" dirty="0" smtClean="0"/>
            <a:t> </a:t>
          </a:r>
          <a:r>
            <a:rPr lang="en-US" sz="2000" dirty="0" err="1" smtClean="0"/>
            <a:t>algunos</a:t>
          </a:r>
          <a:r>
            <a:rPr lang="en-US" sz="2000" dirty="0" smtClean="0"/>
            <a:t> </a:t>
          </a:r>
          <a:r>
            <a:rPr lang="en-US" sz="2000" dirty="0" err="1" smtClean="0"/>
            <a:t>parámetros</a:t>
          </a:r>
          <a:r>
            <a:rPr lang="en-US" sz="2000" dirty="0" smtClean="0"/>
            <a:t>.</a:t>
          </a:r>
          <a:endParaRPr lang="en-US" sz="2000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 custT="1"/>
      <dgm:spPr>
        <a:solidFill>
          <a:srgbClr val="0070C0"/>
        </a:solidFill>
      </dgm:spPr>
      <dgm:t>
        <a:bodyPr/>
        <a:lstStyle/>
        <a:p>
          <a:r>
            <a:rPr lang="en-US" sz="2000" dirty="0" err="1" smtClean="0"/>
            <a:t>Informe</a:t>
          </a:r>
          <a:r>
            <a:rPr lang="en-US" sz="2000" dirty="0" smtClean="0"/>
            <a:t> 3 </a:t>
          </a:r>
          <a:r>
            <a:rPr lang="en-US" sz="2000" dirty="0" err="1" smtClean="0"/>
            <a:t>es</a:t>
          </a:r>
          <a:r>
            <a:rPr lang="en-US" sz="2000" dirty="0" smtClean="0"/>
            <a:t> un </a:t>
          </a:r>
          <a:r>
            <a:rPr lang="en-US" sz="2000" dirty="0" err="1" smtClean="0"/>
            <a:t>compendio</a:t>
          </a:r>
          <a:r>
            <a:rPr lang="en-US" sz="2000" dirty="0" smtClean="0"/>
            <a:t> de </a:t>
          </a:r>
          <a:r>
            <a:rPr lang="en-US" sz="2000" dirty="0" err="1" smtClean="0"/>
            <a:t>todo</a:t>
          </a:r>
          <a:r>
            <a:rPr lang="en-US" sz="2000" dirty="0" smtClean="0"/>
            <a:t> lo </a:t>
          </a:r>
          <a:r>
            <a:rPr lang="en-US" sz="2000" dirty="0" err="1" smtClean="0"/>
            <a:t>realizado</a:t>
          </a:r>
          <a:r>
            <a:rPr lang="en-US" sz="2000" dirty="0" smtClean="0"/>
            <a:t>.</a:t>
          </a:r>
          <a:endParaRPr lang="en-US" sz="2000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3" custScaleX="142857" custScaleY="15830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3" custScaleX="142857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950D4098-7877-4958-95C9-470F1ED2F423}" type="presOf" srcId="{985038F1-91AC-418E-85E5-C1B78F1B20B1}" destId="{B5460F4B-7654-46CC-B024-88894442C2C7}" srcOrd="0" destOrd="0" presId="urn:microsoft.com/office/officeart/2005/8/layout/list1"/>
    <dgm:cxn modelId="{A9996D95-9AF0-4DDB-B19D-E5836B01C936}" type="presOf" srcId="{5FAEECA9-EB04-426F-ADBA-A8F0FFE14CCC}" destId="{79C83E4F-8043-4924-8F8B-51F17B3569CA}" srcOrd="0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40FCA943-EC27-4A5F-81B3-73AB88B0CB23}" type="presOf" srcId="{5FAEECA9-EB04-426F-ADBA-A8F0FFE14CCC}" destId="{B50B94C8-CC2E-4F0C-BABF-96BD4F95C4F8}" srcOrd="1" destOrd="0" presId="urn:microsoft.com/office/officeart/2005/8/layout/list1"/>
    <dgm:cxn modelId="{A18B74B3-BAE3-42DB-9636-43B0AA5F8907}" type="presOf" srcId="{985038F1-91AC-418E-85E5-C1B78F1B20B1}" destId="{8C0C9D8F-5C5F-49E9-A64E-B3516BF99316}" srcOrd="1" destOrd="0" presId="urn:microsoft.com/office/officeart/2005/8/layout/list1"/>
    <dgm:cxn modelId="{92A6B32A-C650-42DC-AD02-2488F378CB97}" type="presOf" srcId="{7661B3CE-5A9D-482E-B3FD-37BF1E708469}" destId="{0893E421-0749-4DD0-925D-88B0362FD542}" srcOrd="1" destOrd="0" presId="urn:microsoft.com/office/officeart/2005/8/layout/list1"/>
    <dgm:cxn modelId="{2A97F506-BFFD-4887-92FF-B1B991F59C4B}" type="presOf" srcId="{482EE62F-7750-42A8-8674-8A77405848CA}" destId="{0596F00E-2A48-44DE-98EB-0A723D874D0A}" srcOrd="0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375F34CB-D01E-472F-9D79-4DE37939C0D0}" type="presOf" srcId="{7661B3CE-5A9D-482E-B3FD-37BF1E708469}" destId="{56307164-DC3E-4A02-94C1-23CB99397A17}" srcOrd="0" destOrd="0" presId="urn:microsoft.com/office/officeart/2005/8/layout/list1"/>
    <dgm:cxn modelId="{C06C3CF4-048A-4DC4-8357-2691C99E3FD3}" type="presParOf" srcId="{0596F00E-2A48-44DE-98EB-0A723D874D0A}" destId="{7B3A7450-D912-48FD-B435-457155C84D11}" srcOrd="0" destOrd="0" presId="urn:microsoft.com/office/officeart/2005/8/layout/list1"/>
    <dgm:cxn modelId="{A717093F-4C2E-487F-808F-F9F35ED87605}" type="presParOf" srcId="{7B3A7450-D912-48FD-B435-457155C84D11}" destId="{79C83E4F-8043-4924-8F8B-51F17B3569CA}" srcOrd="0" destOrd="0" presId="urn:microsoft.com/office/officeart/2005/8/layout/list1"/>
    <dgm:cxn modelId="{279AB390-FE21-491C-894F-B12A3E815D31}" type="presParOf" srcId="{7B3A7450-D912-48FD-B435-457155C84D11}" destId="{B50B94C8-CC2E-4F0C-BABF-96BD4F95C4F8}" srcOrd="1" destOrd="0" presId="urn:microsoft.com/office/officeart/2005/8/layout/list1"/>
    <dgm:cxn modelId="{A0E9BF64-94B9-46BC-83DD-B62346612473}" type="presParOf" srcId="{0596F00E-2A48-44DE-98EB-0A723D874D0A}" destId="{CD04B0FD-1E70-4BFD-B4DD-7E099719A2F6}" srcOrd="1" destOrd="0" presId="urn:microsoft.com/office/officeart/2005/8/layout/list1"/>
    <dgm:cxn modelId="{BF7E7E46-73E3-4F2E-941C-458F11781232}" type="presParOf" srcId="{0596F00E-2A48-44DE-98EB-0A723D874D0A}" destId="{E93C7938-1995-4611-A050-091AF9CD50AD}" srcOrd="2" destOrd="0" presId="urn:microsoft.com/office/officeart/2005/8/layout/list1"/>
    <dgm:cxn modelId="{3A2AD4E2-0544-41AF-9876-58374069DBCD}" type="presParOf" srcId="{0596F00E-2A48-44DE-98EB-0A723D874D0A}" destId="{9114B799-3CDF-4C97-ABA6-20A2FC175A71}" srcOrd="3" destOrd="0" presId="urn:microsoft.com/office/officeart/2005/8/layout/list1"/>
    <dgm:cxn modelId="{46DE27A0-CBC5-454C-B9BA-DA4F621A119A}" type="presParOf" srcId="{0596F00E-2A48-44DE-98EB-0A723D874D0A}" destId="{D99D3F45-0FF6-47D1-A43B-076397C8B382}" srcOrd="4" destOrd="0" presId="urn:microsoft.com/office/officeart/2005/8/layout/list1"/>
    <dgm:cxn modelId="{C4194AEC-1CC5-4AEC-A55A-7F6AE78399EB}" type="presParOf" srcId="{D99D3F45-0FF6-47D1-A43B-076397C8B382}" destId="{B5460F4B-7654-46CC-B024-88894442C2C7}" srcOrd="0" destOrd="0" presId="urn:microsoft.com/office/officeart/2005/8/layout/list1"/>
    <dgm:cxn modelId="{740D9C4F-8E5A-4A19-A2D1-69C75006C55F}" type="presParOf" srcId="{D99D3F45-0FF6-47D1-A43B-076397C8B382}" destId="{8C0C9D8F-5C5F-49E9-A64E-B3516BF99316}" srcOrd="1" destOrd="0" presId="urn:microsoft.com/office/officeart/2005/8/layout/list1"/>
    <dgm:cxn modelId="{546790DF-A604-4DA0-A261-D520A49F19FD}" type="presParOf" srcId="{0596F00E-2A48-44DE-98EB-0A723D874D0A}" destId="{B6CBAAFD-2D1A-4BF0-8724-7887DB83FE83}" srcOrd="5" destOrd="0" presId="urn:microsoft.com/office/officeart/2005/8/layout/list1"/>
    <dgm:cxn modelId="{75CFAC34-85B5-4756-8052-99F4384618AC}" type="presParOf" srcId="{0596F00E-2A48-44DE-98EB-0A723D874D0A}" destId="{2A95DB59-74B0-4B0F-AC73-06D29DC0B973}" srcOrd="6" destOrd="0" presId="urn:microsoft.com/office/officeart/2005/8/layout/list1"/>
    <dgm:cxn modelId="{0664D71A-443A-4491-BD5E-9792AF0F08A6}" type="presParOf" srcId="{0596F00E-2A48-44DE-98EB-0A723D874D0A}" destId="{19686284-5374-4D33-9A37-17903D06164F}" srcOrd="7" destOrd="0" presId="urn:microsoft.com/office/officeart/2005/8/layout/list1"/>
    <dgm:cxn modelId="{151B34BB-53B8-4875-A1DD-B0BED8A81583}" type="presParOf" srcId="{0596F00E-2A48-44DE-98EB-0A723D874D0A}" destId="{44F43D77-A598-4500-B265-ACE39282EEE6}" srcOrd="8" destOrd="0" presId="urn:microsoft.com/office/officeart/2005/8/layout/list1"/>
    <dgm:cxn modelId="{0F5A25F5-0249-4486-9332-587B1DE1E31E}" type="presParOf" srcId="{44F43D77-A598-4500-B265-ACE39282EEE6}" destId="{56307164-DC3E-4A02-94C1-23CB99397A17}" srcOrd="0" destOrd="0" presId="urn:microsoft.com/office/officeart/2005/8/layout/list1"/>
    <dgm:cxn modelId="{848FA6B4-E443-49C9-8E27-FF79E2196B8A}" type="presParOf" srcId="{44F43D77-A598-4500-B265-ACE39282EEE6}" destId="{0893E421-0749-4DD0-925D-88B0362FD542}" srcOrd="1" destOrd="0" presId="urn:microsoft.com/office/officeart/2005/8/layout/list1"/>
    <dgm:cxn modelId="{A372B6BE-3BA7-4F69-8A7C-E28D9033D93E}" type="presParOf" srcId="{0596F00E-2A48-44DE-98EB-0A723D874D0A}" destId="{B788DC23-BD02-4A44-9229-D50AAE2C8E2B}" srcOrd="9" destOrd="0" presId="urn:microsoft.com/office/officeart/2005/8/layout/list1"/>
    <dgm:cxn modelId="{47237CC0-08F1-4654-8957-EE9063805474}" type="presParOf" srcId="{0596F00E-2A48-44DE-98EB-0A723D874D0A}" destId="{0E896D5D-A3E9-4B3D-A486-48EBD23886E1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44904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16482" y="35769"/>
          <a:ext cx="5830749" cy="82656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Motivación</a:t>
          </a:r>
          <a:endParaRPr lang="en-US" sz="3600" kern="1200" dirty="0"/>
        </a:p>
      </dsp:txBody>
      <dsp:txXfrm>
        <a:off x="416482" y="35769"/>
        <a:ext cx="5830749" cy="826560"/>
      </dsp:txXfrm>
    </dsp:sp>
    <dsp:sp modelId="{E93C7938-1995-4611-A050-091AF9CD50AD}">
      <dsp:nvSpPr>
        <dsp:cNvPr id="0" name=""/>
        <dsp:cNvSpPr/>
      </dsp:nvSpPr>
      <dsp:spPr>
        <a:xfrm>
          <a:off x="0" y="171912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1305849"/>
          <a:ext cx="5830749" cy="82656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Beneficio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Económico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Bruto</a:t>
          </a:r>
          <a:endParaRPr lang="en-US" sz="2800" kern="1200" dirty="0"/>
        </a:p>
      </dsp:txBody>
      <dsp:txXfrm>
        <a:off x="416482" y="1305849"/>
        <a:ext cx="5830749" cy="826560"/>
      </dsp:txXfrm>
    </dsp:sp>
    <dsp:sp modelId="{2A95DB59-74B0-4B0F-AC73-06D29DC0B973}">
      <dsp:nvSpPr>
        <dsp:cNvPr id="0" name=""/>
        <dsp:cNvSpPr/>
      </dsp:nvSpPr>
      <dsp:spPr>
        <a:xfrm>
          <a:off x="0" y="298920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575929"/>
          <a:ext cx="5830749" cy="82656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Ejemplo</a:t>
          </a:r>
          <a:endParaRPr lang="en-US" sz="2800" kern="1200" dirty="0"/>
        </a:p>
      </dsp:txBody>
      <dsp:txXfrm>
        <a:off x="416482" y="2575929"/>
        <a:ext cx="5830749" cy="826560"/>
      </dsp:txXfrm>
    </dsp:sp>
    <dsp:sp modelId="{0E896D5D-A3E9-4B3D-A486-48EBD23886E1}">
      <dsp:nvSpPr>
        <dsp:cNvPr id="0" name=""/>
        <dsp:cNvSpPr/>
      </dsp:nvSpPr>
      <dsp:spPr>
        <a:xfrm>
          <a:off x="0" y="425928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3914068"/>
          <a:ext cx="5830749" cy="82656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Contenido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Informe</a:t>
          </a:r>
          <a:r>
            <a:rPr lang="en-US" sz="2800" kern="1200" dirty="0" smtClean="0"/>
            <a:t> 3</a:t>
          </a:r>
          <a:endParaRPr lang="en-US" sz="2800" kern="1200" dirty="0"/>
        </a:p>
      </dsp:txBody>
      <dsp:txXfrm>
        <a:off x="416482" y="3914068"/>
        <a:ext cx="5830749" cy="8265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962269-6BE2-4C16-93E3-0814DBF8DDDB}">
      <dsp:nvSpPr>
        <dsp:cNvPr id="0" name=""/>
        <dsp:cNvSpPr/>
      </dsp:nvSpPr>
      <dsp:spPr>
        <a:xfrm>
          <a:off x="0" y="0"/>
          <a:ext cx="8401080" cy="15627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Comprender la utilidad, ventajas y desventajas de los combustibles a partir de biomasa. </a:t>
          </a:r>
          <a:r>
            <a:rPr lang="es-ES" sz="4000" b="1" kern="1200" dirty="0" smtClean="0">
              <a:solidFill>
                <a:schemeClr val="tx2">
                  <a:lumMod val="75000"/>
                </a:schemeClr>
              </a:solidFill>
            </a:rPr>
            <a:t>OK</a:t>
          </a:r>
          <a:endParaRPr lang="es-CL" sz="26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836486" y="0"/>
        <a:ext cx="6564593" cy="1562705"/>
      </dsp:txXfrm>
    </dsp:sp>
    <dsp:sp modelId="{88C69C93-A647-497C-B781-D7A21FDDE718}">
      <dsp:nvSpPr>
        <dsp:cNvPr id="0" name=""/>
        <dsp:cNvSpPr/>
      </dsp:nvSpPr>
      <dsp:spPr>
        <a:xfrm>
          <a:off x="156270" y="156270"/>
          <a:ext cx="1680216" cy="12501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7177FCF-C508-49FD-A904-E75C614AD3EB}">
      <dsp:nvSpPr>
        <dsp:cNvPr id="0" name=""/>
        <dsp:cNvSpPr/>
      </dsp:nvSpPr>
      <dsp:spPr>
        <a:xfrm>
          <a:off x="0" y="1718976"/>
          <a:ext cx="8401080" cy="15627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Comprender los procesos de producción de Biocombustibles. </a:t>
          </a:r>
          <a:r>
            <a:rPr lang="es-ES" sz="3100" b="1" kern="1200" dirty="0" smtClean="0">
              <a:solidFill>
                <a:schemeClr val="tx2">
                  <a:lumMod val="75000"/>
                </a:schemeClr>
              </a:solidFill>
            </a:rPr>
            <a:t>OK </a:t>
          </a:r>
          <a:endParaRPr lang="es-CL" sz="31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836486" y="1718976"/>
        <a:ext cx="6564593" cy="1562705"/>
      </dsp:txXfrm>
    </dsp:sp>
    <dsp:sp modelId="{01A77BA3-D101-46C4-A485-E7F9066AF56C}">
      <dsp:nvSpPr>
        <dsp:cNvPr id="0" name=""/>
        <dsp:cNvSpPr/>
      </dsp:nvSpPr>
      <dsp:spPr>
        <a:xfrm>
          <a:off x="156270" y="1875247"/>
          <a:ext cx="1680216" cy="12501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765CF66-4C7D-4EB4-BC46-43D8108D7D79}">
      <dsp:nvSpPr>
        <dsp:cNvPr id="0" name=""/>
        <dsp:cNvSpPr/>
      </dsp:nvSpPr>
      <dsp:spPr>
        <a:xfrm>
          <a:off x="0" y="3437953"/>
          <a:ext cx="8401080" cy="15627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Diseñar en forma conceptual un proceso de producción de biocombustibles. </a:t>
          </a:r>
          <a:r>
            <a:rPr lang="es-ES" sz="2800" b="1" kern="1200" dirty="0" smtClean="0">
              <a:solidFill>
                <a:schemeClr val="tx2">
                  <a:lumMod val="75000"/>
                </a:schemeClr>
              </a:solidFill>
            </a:rPr>
            <a:t>OK</a:t>
          </a:r>
          <a:endParaRPr lang="es-CL" sz="3100" kern="1200" dirty="0"/>
        </a:p>
      </dsp:txBody>
      <dsp:txXfrm>
        <a:off x="1836486" y="3437953"/>
        <a:ext cx="6564593" cy="1562705"/>
      </dsp:txXfrm>
    </dsp:sp>
    <dsp:sp modelId="{2380885B-13D3-49F5-B5A8-8CBA21B01426}">
      <dsp:nvSpPr>
        <dsp:cNvPr id="0" name=""/>
        <dsp:cNvSpPr/>
      </dsp:nvSpPr>
      <dsp:spPr>
        <a:xfrm>
          <a:off x="156270" y="3594223"/>
          <a:ext cx="1680216" cy="12501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611D12-68FB-4911-8469-BBC943DF0D30}">
      <dsp:nvSpPr>
        <dsp:cNvPr id="0" name=""/>
        <dsp:cNvSpPr/>
      </dsp:nvSpPr>
      <dsp:spPr>
        <a:xfrm rot="5400000">
          <a:off x="-235102" y="301075"/>
          <a:ext cx="1567348" cy="1097144"/>
        </a:xfrm>
        <a:prstGeom prst="chevron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Información</a:t>
          </a:r>
          <a:endParaRPr lang="en-US" sz="1400" kern="1200" dirty="0"/>
        </a:p>
      </dsp:txBody>
      <dsp:txXfrm rot="5400000">
        <a:off x="-235102" y="301075"/>
        <a:ext cx="1567348" cy="1097144"/>
      </dsp:txXfrm>
    </dsp:sp>
    <dsp:sp modelId="{F684CAF9-330C-45CF-9741-C07849E7ACDC}">
      <dsp:nvSpPr>
        <dsp:cNvPr id="0" name=""/>
        <dsp:cNvSpPr/>
      </dsp:nvSpPr>
      <dsp:spPr>
        <a:xfrm rot="5400000">
          <a:off x="4091980" y="-2990866"/>
          <a:ext cx="1142782" cy="71324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Búsqueda bibliográfica.</a:t>
          </a:r>
          <a:r>
            <a:rPr lang="es-MX" sz="1900" kern="1200" dirty="0" smtClean="0">
              <a:solidFill>
                <a:srgbClr val="FF0000"/>
              </a:solidFill>
            </a:rPr>
            <a:t> </a:t>
          </a:r>
          <a:r>
            <a:rPr lang="es-MX" sz="2800" b="1" kern="1200" dirty="0" smtClean="0">
              <a:solidFill>
                <a:srgbClr val="FF0000"/>
              </a:solidFill>
            </a:rPr>
            <a:t>OK</a:t>
          </a:r>
          <a:endParaRPr lang="en-US" sz="1900" b="1" kern="1200" dirty="0">
            <a:solidFill>
              <a:srgbClr val="FF0000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Visitas a plantas afines, seminarios y charlas. </a:t>
          </a:r>
          <a:r>
            <a:rPr lang="es-MX" sz="2800" b="1" kern="1200" dirty="0" smtClean="0">
              <a:solidFill>
                <a:srgbClr val="FF0000"/>
              </a:solidFill>
            </a:rPr>
            <a:t>OK</a:t>
          </a:r>
          <a:r>
            <a:rPr lang="es-MX" sz="1900" kern="1200" dirty="0" smtClean="0"/>
            <a:t> 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Reuniones y contactos externos.</a:t>
          </a:r>
          <a:endParaRPr lang="en-US" sz="1900" kern="1200" dirty="0"/>
        </a:p>
      </dsp:txBody>
      <dsp:txXfrm rot="5400000">
        <a:off x="4091980" y="-2990866"/>
        <a:ext cx="1142782" cy="7132455"/>
      </dsp:txXfrm>
    </dsp:sp>
    <dsp:sp modelId="{B992788D-BF84-4462-A4C8-77E21D470412}">
      <dsp:nvSpPr>
        <dsp:cNvPr id="0" name=""/>
        <dsp:cNvSpPr/>
      </dsp:nvSpPr>
      <dsp:spPr>
        <a:xfrm rot="5400000">
          <a:off x="-235102" y="1677147"/>
          <a:ext cx="1567348" cy="1097144"/>
        </a:xfrm>
        <a:prstGeom prst="chevron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Analizar</a:t>
          </a:r>
          <a:endParaRPr lang="en-US" sz="1400" kern="1200" dirty="0"/>
        </a:p>
      </dsp:txBody>
      <dsp:txXfrm rot="5400000">
        <a:off x="-235102" y="1677147"/>
        <a:ext cx="1567348" cy="1097144"/>
      </dsp:txXfrm>
    </dsp:sp>
    <dsp:sp modelId="{956A3D00-EFB5-48FC-A79D-470744077365}">
      <dsp:nvSpPr>
        <dsp:cNvPr id="0" name=""/>
        <dsp:cNvSpPr/>
      </dsp:nvSpPr>
      <dsp:spPr>
        <a:xfrm rot="5400000">
          <a:off x="4153983" y="-1614794"/>
          <a:ext cx="1018776" cy="71324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MX" sz="2000" kern="1200" dirty="0" smtClean="0"/>
            <a:t>Selección minuciosa de la información. </a:t>
          </a:r>
          <a:r>
            <a:rPr lang="es-MX" sz="2400" b="1" kern="1200" dirty="0" smtClean="0">
              <a:solidFill>
                <a:srgbClr val="FF0000"/>
              </a:solidFill>
            </a:rPr>
            <a:t>OK</a:t>
          </a:r>
          <a:endParaRPr lang="en-US" sz="20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MX" sz="2000" kern="1200" dirty="0" smtClean="0"/>
            <a:t>Descarte de información.</a:t>
          </a:r>
          <a:endParaRPr lang="en-US" sz="2000" kern="1200" dirty="0"/>
        </a:p>
      </dsp:txBody>
      <dsp:txXfrm rot="5400000">
        <a:off x="4153983" y="-1614794"/>
        <a:ext cx="1018776" cy="7132455"/>
      </dsp:txXfrm>
    </dsp:sp>
    <dsp:sp modelId="{F88304E2-0C66-4F90-9C80-D3665E591ABF}">
      <dsp:nvSpPr>
        <dsp:cNvPr id="0" name=""/>
        <dsp:cNvSpPr/>
      </dsp:nvSpPr>
      <dsp:spPr>
        <a:xfrm rot="5400000">
          <a:off x="-235102" y="3053219"/>
          <a:ext cx="1567348" cy="1097144"/>
        </a:xfrm>
        <a:prstGeom prst="chevron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Desarrollo</a:t>
          </a:r>
          <a:endParaRPr lang="en-US" sz="1400" kern="1200" dirty="0"/>
        </a:p>
      </dsp:txBody>
      <dsp:txXfrm rot="5400000">
        <a:off x="-235102" y="3053219"/>
        <a:ext cx="1567348" cy="1097144"/>
      </dsp:txXfrm>
    </dsp:sp>
    <dsp:sp modelId="{2C6ECD3D-6F05-4D2F-B3EB-EAD7AB601630}">
      <dsp:nvSpPr>
        <dsp:cNvPr id="0" name=""/>
        <dsp:cNvSpPr/>
      </dsp:nvSpPr>
      <dsp:spPr>
        <a:xfrm rot="5400000">
          <a:off x="4153983" y="-238722"/>
          <a:ext cx="1018776" cy="71324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Técnico (Materia prima, Diseño Planta, Productos derivados). </a:t>
          </a:r>
          <a:r>
            <a:rPr lang="es-MX" sz="2000" b="1" kern="1200" dirty="0" smtClean="0">
              <a:solidFill>
                <a:srgbClr val="FF0000"/>
              </a:solidFill>
            </a:rPr>
            <a:t>OK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Económicos (Economía Potencial) </a:t>
          </a:r>
          <a:r>
            <a:rPr lang="es-MX" sz="2000" b="1" kern="1200" dirty="0" smtClean="0">
              <a:solidFill>
                <a:srgbClr val="FF0000"/>
              </a:solidFill>
            </a:rPr>
            <a:t>OK</a:t>
          </a:r>
          <a:endParaRPr lang="en-US" sz="2000" kern="1200" dirty="0"/>
        </a:p>
      </dsp:txBody>
      <dsp:txXfrm rot="5400000">
        <a:off x="4153983" y="-238722"/>
        <a:ext cx="1018776" cy="713245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44904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16482" y="35769"/>
          <a:ext cx="5830749" cy="82656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Motivación</a:t>
          </a:r>
          <a:endParaRPr lang="en-US" sz="3600" kern="1200" dirty="0"/>
        </a:p>
      </dsp:txBody>
      <dsp:txXfrm>
        <a:off x="416482" y="35769"/>
        <a:ext cx="5830749" cy="826560"/>
      </dsp:txXfrm>
    </dsp:sp>
    <dsp:sp modelId="{E93C7938-1995-4611-A050-091AF9CD50AD}">
      <dsp:nvSpPr>
        <dsp:cNvPr id="0" name=""/>
        <dsp:cNvSpPr/>
      </dsp:nvSpPr>
      <dsp:spPr>
        <a:xfrm>
          <a:off x="0" y="171912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1305849"/>
          <a:ext cx="5830749" cy="82656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Beneficio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Económico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Bruto</a:t>
          </a:r>
          <a:endParaRPr lang="en-US" sz="2800" kern="1200" dirty="0"/>
        </a:p>
      </dsp:txBody>
      <dsp:txXfrm>
        <a:off x="416482" y="1305849"/>
        <a:ext cx="5830749" cy="826560"/>
      </dsp:txXfrm>
    </dsp:sp>
    <dsp:sp modelId="{2A95DB59-74B0-4B0F-AC73-06D29DC0B973}">
      <dsp:nvSpPr>
        <dsp:cNvPr id="0" name=""/>
        <dsp:cNvSpPr/>
      </dsp:nvSpPr>
      <dsp:spPr>
        <a:xfrm>
          <a:off x="0" y="298920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575929"/>
          <a:ext cx="5830749" cy="82656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Ejemplo</a:t>
          </a:r>
          <a:endParaRPr lang="en-US" sz="2800" kern="1200" dirty="0"/>
        </a:p>
      </dsp:txBody>
      <dsp:txXfrm>
        <a:off x="416482" y="2575929"/>
        <a:ext cx="5830749" cy="826560"/>
      </dsp:txXfrm>
    </dsp:sp>
    <dsp:sp modelId="{0E896D5D-A3E9-4B3D-A486-48EBD23886E1}">
      <dsp:nvSpPr>
        <dsp:cNvPr id="0" name=""/>
        <dsp:cNvSpPr/>
      </dsp:nvSpPr>
      <dsp:spPr>
        <a:xfrm>
          <a:off x="0" y="425928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3914068"/>
          <a:ext cx="5830749" cy="82656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Contenido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Informe</a:t>
          </a:r>
          <a:r>
            <a:rPr lang="en-US" sz="2800" kern="1200" dirty="0" smtClean="0"/>
            <a:t> 3</a:t>
          </a:r>
          <a:endParaRPr lang="en-US" sz="2800" kern="1200" dirty="0"/>
        </a:p>
      </dsp:txBody>
      <dsp:txXfrm>
        <a:off x="416482" y="3914068"/>
        <a:ext cx="5830749" cy="82656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44904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16482" y="35769"/>
          <a:ext cx="5830749" cy="82656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Motivación</a:t>
          </a:r>
          <a:endParaRPr lang="en-US" sz="3600" kern="1200" dirty="0"/>
        </a:p>
      </dsp:txBody>
      <dsp:txXfrm>
        <a:off x="416482" y="35769"/>
        <a:ext cx="5830749" cy="826560"/>
      </dsp:txXfrm>
    </dsp:sp>
    <dsp:sp modelId="{E93C7938-1995-4611-A050-091AF9CD50AD}">
      <dsp:nvSpPr>
        <dsp:cNvPr id="0" name=""/>
        <dsp:cNvSpPr/>
      </dsp:nvSpPr>
      <dsp:spPr>
        <a:xfrm>
          <a:off x="0" y="171912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1305849"/>
          <a:ext cx="5830749" cy="82656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Beneficio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Económico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Bruto</a:t>
          </a:r>
          <a:endParaRPr lang="en-US" sz="2800" kern="1200" dirty="0"/>
        </a:p>
      </dsp:txBody>
      <dsp:txXfrm>
        <a:off x="416482" y="1305849"/>
        <a:ext cx="5830749" cy="826560"/>
      </dsp:txXfrm>
    </dsp:sp>
    <dsp:sp modelId="{2A95DB59-74B0-4B0F-AC73-06D29DC0B973}">
      <dsp:nvSpPr>
        <dsp:cNvPr id="0" name=""/>
        <dsp:cNvSpPr/>
      </dsp:nvSpPr>
      <dsp:spPr>
        <a:xfrm>
          <a:off x="0" y="298920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575929"/>
          <a:ext cx="5830749" cy="82656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Ejemplo</a:t>
          </a:r>
          <a:endParaRPr lang="en-US" sz="2800" kern="1200" dirty="0"/>
        </a:p>
      </dsp:txBody>
      <dsp:txXfrm>
        <a:off x="416482" y="2575929"/>
        <a:ext cx="5830749" cy="826560"/>
      </dsp:txXfrm>
    </dsp:sp>
    <dsp:sp modelId="{0E896D5D-A3E9-4B3D-A486-48EBD23886E1}">
      <dsp:nvSpPr>
        <dsp:cNvPr id="0" name=""/>
        <dsp:cNvSpPr/>
      </dsp:nvSpPr>
      <dsp:spPr>
        <a:xfrm>
          <a:off x="0" y="425928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3914068"/>
          <a:ext cx="5830749" cy="82656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Contenido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Informe</a:t>
          </a:r>
          <a:r>
            <a:rPr lang="en-US" sz="2800" kern="1200" dirty="0" smtClean="0"/>
            <a:t> 3</a:t>
          </a:r>
          <a:endParaRPr lang="en-US" sz="2800" kern="1200" dirty="0"/>
        </a:p>
      </dsp:txBody>
      <dsp:txXfrm>
        <a:off x="416482" y="3914068"/>
        <a:ext cx="5830749" cy="82656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961869"/>
          <a:ext cx="8329641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16482" y="651909"/>
          <a:ext cx="5830749" cy="61992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Motivación</a:t>
          </a:r>
          <a:endParaRPr lang="en-US" sz="2400" kern="1200" dirty="0"/>
        </a:p>
      </dsp:txBody>
      <dsp:txXfrm>
        <a:off x="416482" y="651909"/>
        <a:ext cx="5830749" cy="619920"/>
      </dsp:txXfrm>
    </dsp:sp>
    <dsp:sp modelId="{E93C7938-1995-4611-A050-091AF9CD50AD}">
      <dsp:nvSpPr>
        <dsp:cNvPr id="0" name=""/>
        <dsp:cNvSpPr/>
      </dsp:nvSpPr>
      <dsp:spPr>
        <a:xfrm>
          <a:off x="0" y="1914429"/>
          <a:ext cx="8329641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1604469"/>
          <a:ext cx="5830749" cy="61992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Beneficio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Económico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Bruto</a:t>
          </a:r>
          <a:endParaRPr lang="en-US" sz="2100" kern="1200" dirty="0"/>
        </a:p>
      </dsp:txBody>
      <dsp:txXfrm>
        <a:off x="416482" y="1604469"/>
        <a:ext cx="5830749" cy="619920"/>
      </dsp:txXfrm>
    </dsp:sp>
    <dsp:sp modelId="{2A95DB59-74B0-4B0F-AC73-06D29DC0B973}">
      <dsp:nvSpPr>
        <dsp:cNvPr id="0" name=""/>
        <dsp:cNvSpPr/>
      </dsp:nvSpPr>
      <dsp:spPr>
        <a:xfrm>
          <a:off x="0" y="2866989"/>
          <a:ext cx="8329641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557029"/>
          <a:ext cx="5830749" cy="61992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Ejemplo</a:t>
          </a:r>
          <a:endParaRPr lang="en-US" sz="2100" kern="1200" dirty="0"/>
        </a:p>
      </dsp:txBody>
      <dsp:txXfrm>
        <a:off x="416482" y="2557029"/>
        <a:ext cx="5830749" cy="619920"/>
      </dsp:txXfrm>
    </dsp:sp>
    <dsp:sp modelId="{0E896D5D-A3E9-4B3D-A486-48EBD23886E1}">
      <dsp:nvSpPr>
        <dsp:cNvPr id="0" name=""/>
        <dsp:cNvSpPr/>
      </dsp:nvSpPr>
      <dsp:spPr>
        <a:xfrm>
          <a:off x="0" y="3819549"/>
          <a:ext cx="8329641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3560633"/>
          <a:ext cx="5830749" cy="61992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Contenido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Informe</a:t>
          </a:r>
          <a:r>
            <a:rPr lang="en-US" sz="2100" kern="1200" dirty="0" smtClean="0"/>
            <a:t> 3 y </a:t>
          </a:r>
          <a:r>
            <a:rPr lang="en-US" sz="2100" kern="1200" dirty="0" err="1" smtClean="0"/>
            <a:t>Presentaciones</a:t>
          </a:r>
          <a:endParaRPr lang="en-US" sz="2100" kern="1200" dirty="0"/>
        </a:p>
      </dsp:txBody>
      <dsp:txXfrm>
        <a:off x="416482" y="3560633"/>
        <a:ext cx="5830749" cy="61992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0.73822</cdr:x>
      <cdr:y>1</cdr:y>
    </cdr:from>
    <cdr:to>
      <cdr:x>0.81675</cdr:x>
      <cdr:y>1</cdr:y>
    </cdr:to>
    <cdr:sp macro="" textlink="">
      <cdr:nvSpPr>
        <cdr:cNvPr id="2" name="1 Flecha abajo"/>
        <cdr:cNvSpPr/>
      </cdr:nvSpPr>
      <cdr:spPr>
        <a:xfrm xmlns:a="http://schemas.openxmlformats.org/drawingml/2006/main" flipV="1">
          <a:off x="6043626" y="4845064"/>
          <a:ext cx="642942" cy="1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0.90751</cdr:x>
      <cdr:y>0.84044</cdr:y>
    </cdr:from>
    <cdr:to>
      <cdr:x>0.95987</cdr:x>
      <cdr:y>0.97314</cdr:y>
    </cdr:to>
    <cdr:sp macro="" textlink="">
      <cdr:nvSpPr>
        <cdr:cNvPr id="3" name="2 Elipse"/>
        <cdr:cNvSpPr/>
      </cdr:nvSpPr>
      <cdr:spPr>
        <a:xfrm xmlns:a="http://schemas.openxmlformats.org/drawingml/2006/main">
          <a:off x="7429552" y="4071966"/>
          <a:ext cx="428659" cy="642941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E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6B63BBC6-947F-4CA0-B5EC-5F6897A0D42B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F963E9B-FF2F-456F-9848-00D34E6CDF08}" type="datetimeFigureOut">
              <a:rPr lang="es-ES"/>
              <a:pPr>
                <a:defRPr/>
              </a:pPr>
              <a:t>29/06/2010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0569395-AFA7-4865-A398-3F3411BD0F2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 El proceso en estudio, abarcara desde la recolección de la materia prima (residuo agrícola) hasta la producción de Bioetanol, Pasando por la logística del transporte y el diseño de la planta, que servirá para procesar la materia prima.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MX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Pero este único proceso no es suficiente para hacer sustentable el negocio, ya que al producir solamente bioetanol, esto implicaría que el negocio no fuese rentable.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MX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Es por esto que es necesario estudiar posibles productos secundarios, los cuales permitan que el negocio pueda ser rentable ante la atenta mirada de un inversionista.</a:t>
            </a:r>
            <a:endParaRPr lang="es-CL" smtClean="0"/>
          </a:p>
        </p:txBody>
      </p:sp>
      <p:sp>
        <p:nvSpPr>
          <p:cNvPr id="307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A3E828-72FA-4330-A40B-C5F6B27F9A36}" type="slidenum">
              <a:rPr lang="es-ES" smtClean="0"/>
              <a:pPr/>
              <a:t>3</a:t>
            </a:fld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 Aquí se muestran los objetivos específicos que abarcara el estudio realizado (Memoria).</a:t>
            </a:r>
            <a:endParaRPr lang="es-CL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DBAAD90-C429-4269-982E-8461E6825B1E}" type="slidenum">
              <a:rPr lang="es-ES" smtClean="0"/>
              <a:pPr/>
              <a:t>4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5566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5566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8915D-D370-4151-9CB3-A858A605129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CC03D-FF0D-426B-8055-97C1DB7EC9D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EDEB7-516C-4B06-BE1A-053237646E0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5BBD5-A0AE-491D-AB6F-3741EFEAAE3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A0EDAAC-0146-4378-A5C5-8AA5D7EE1F5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71798-3971-4BA5-83B6-E9B6469932C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BC2E2-5913-4439-A5CF-64D30E2B2E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76F2-914A-4AC9-AF0D-C2FAD727C95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6A1F6-F67F-4F5A-828F-13A6BFD24E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12235-6D90-4F69-AE19-B1F7A9C4419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C8362-89F4-40D2-86C1-C9F08BA465D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20BE5-ADA9-4007-993D-FD73C489DF1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7B486-257D-4BEB-9264-146071E77E3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5462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2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2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4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4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546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546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46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46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0C937B3-D855-41BF-A51A-4FB5B7BE088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5464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0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lienque@ing.uchile.c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3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5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6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7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31850" y="1357313"/>
            <a:ext cx="7340600" cy="1285875"/>
          </a:xfrm>
        </p:spPr>
        <p:txBody>
          <a:bodyPr/>
          <a:lstStyle/>
          <a:p>
            <a:pPr lvl="0" eaLnBrk="1" hangingPunct="1">
              <a:defRPr/>
            </a:pPr>
            <a:r>
              <a:rPr lang="es-ES" sz="3200" dirty="0" smtClean="0">
                <a:solidFill>
                  <a:srgbClr val="FFFF00"/>
                </a:solidFill>
              </a:rPr>
              <a:t>“</a:t>
            </a:r>
            <a:r>
              <a:rPr lang="es-ES" sz="3200" dirty="0" smtClean="0"/>
              <a:t>Diseño de procesos para la producción de Biocombustibles</a:t>
            </a:r>
            <a:r>
              <a:rPr lang="es-ES" sz="3200" dirty="0" smtClean="0">
                <a:solidFill>
                  <a:srgbClr val="FFFF00"/>
                </a:solidFill>
              </a:rPr>
              <a:t>”</a:t>
            </a:r>
            <a:br>
              <a:rPr lang="es-ES" sz="3200" dirty="0" smtClean="0">
                <a:solidFill>
                  <a:srgbClr val="FFFF00"/>
                </a:solidFill>
              </a:rPr>
            </a:b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Beneficio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Económico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Bruto</a:t>
            </a:r>
            <a:endParaRPr lang="es-ES" sz="3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00063" y="3643313"/>
            <a:ext cx="8072437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800" dirty="0" smtClean="0">
                <a:solidFill>
                  <a:srgbClr val="FFFF00"/>
                </a:solidFill>
              </a:rPr>
              <a:t>Prof. </a:t>
            </a:r>
            <a:r>
              <a:rPr lang="es-ES" sz="2800" dirty="0" err="1" smtClean="0">
                <a:solidFill>
                  <a:srgbClr val="FFFF00"/>
                </a:solidFill>
              </a:rPr>
              <a:t>M.Elena</a:t>
            </a:r>
            <a:r>
              <a:rPr lang="es-ES" sz="2800" dirty="0" smtClean="0">
                <a:solidFill>
                  <a:srgbClr val="FFFF00"/>
                </a:solidFill>
              </a:rPr>
              <a:t> Lienqueo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Centro de Ing. Bioquímica y Biotecnología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Facultad de </a:t>
            </a:r>
            <a:r>
              <a:rPr lang="es-ES" sz="2000" dirty="0" err="1" smtClean="0">
                <a:solidFill>
                  <a:srgbClr val="FFFF00"/>
                </a:solidFill>
              </a:rPr>
              <a:t>Cencias</a:t>
            </a:r>
            <a:r>
              <a:rPr lang="es-ES" sz="2000" dirty="0" smtClean="0">
                <a:solidFill>
                  <a:srgbClr val="FFFF00"/>
                </a:solidFill>
              </a:rPr>
              <a:t>. Físicas y Matemáticas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Universidad de Chile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Plaza </a:t>
            </a:r>
            <a:r>
              <a:rPr lang="es-ES" sz="2000" dirty="0" err="1" smtClean="0">
                <a:solidFill>
                  <a:srgbClr val="FFFF00"/>
                </a:solidFill>
              </a:rPr>
              <a:t>Ercilla</a:t>
            </a:r>
            <a:r>
              <a:rPr lang="es-ES" sz="2000" dirty="0" smtClean="0">
                <a:solidFill>
                  <a:srgbClr val="FFFF00"/>
                </a:solidFill>
              </a:rPr>
              <a:t> 847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  <a:hlinkClick r:id="rId2"/>
              </a:rPr>
              <a:t>mlienque@ing.uchile.cl</a:t>
            </a:r>
            <a:r>
              <a:rPr lang="es-ES" sz="2000" dirty="0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88915D-D370-4151-9CB3-A858A6051291}" type="slidenum">
              <a:rPr lang="es-ES" smtClean="0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457200"/>
          </a:xfrm>
        </p:spPr>
        <p:txBody>
          <a:bodyPr/>
          <a:lstStyle/>
          <a:p>
            <a:r>
              <a:rPr lang="es-ES_tradnl" sz="3200" b="1" dirty="0">
                <a:solidFill>
                  <a:schemeClr val="tx2">
                    <a:lumMod val="75000"/>
                  </a:schemeClr>
                </a:solidFill>
              </a:rPr>
              <a:t>Ejemplo: </a:t>
            </a:r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Beneficio Económico Bruto de Proceso HDA</a:t>
            </a:r>
            <a:endParaRPr lang="es-ES_tradnl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13667" name="Object 3"/>
          <p:cNvGraphicFramePr>
            <a:graphicFrameLocks noChangeAspect="1"/>
          </p:cNvGraphicFramePr>
          <p:nvPr/>
        </p:nvGraphicFramePr>
        <p:xfrm>
          <a:off x="452438" y="4405313"/>
          <a:ext cx="8294687" cy="2078037"/>
        </p:xfrm>
        <a:graphic>
          <a:graphicData uri="http://schemas.openxmlformats.org/presentationml/2006/ole">
            <p:oleObj spid="_x0000_s160770" name="Document" r:id="rId3" imgW="8399868" imgH="2099319" progId="Word.Document.8">
              <p:embed/>
            </p:oleObj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84188" y="990600"/>
            <a:ext cx="8177212" cy="2705100"/>
            <a:chOff x="305" y="624"/>
            <a:chExt cx="5151" cy="1704"/>
          </a:xfrm>
        </p:grpSpPr>
        <p:sp>
          <p:nvSpPr>
            <p:cNvPr id="113669" name="Rectangle 5"/>
            <p:cNvSpPr>
              <a:spLocks noChangeArrowheads="1"/>
            </p:cNvSpPr>
            <p:nvPr/>
          </p:nvSpPr>
          <p:spPr bwMode="auto">
            <a:xfrm>
              <a:off x="1920" y="1248"/>
              <a:ext cx="1472" cy="76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0" name="Line 6"/>
            <p:cNvSpPr>
              <a:spLocks noChangeShapeType="1"/>
            </p:cNvSpPr>
            <p:nvPr/>
          </p:nvSpPr>
          <p:spPr bwMode="auto">
            <a:xfrm>
              <a:off x="907" y="1487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1" name="Line 7"/>
            <p:cNvSpPr>
              <a:spLocks noChangeShapeType="1"/>
            </p:cNvSpPr>
            <p:nvPr/>
          </p:nvSpPr>
          <p:spPr bwMode="auto">
            <a:xfrm>
              <a:off x="907" y="1768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2" name="Line 8"/>
            <p:cNvSpPr>
              <a:spLocks noChangeShapeType="1"/>
            </p:cNvSpPr>
            <p:nvPr/>
          </p:nvSpPr>
          <p:spPr bwMode="auto">
            <a:xfrm>
              <a:off x="3414" y="1567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3" name="Line 9"/>
            <p:cNvSpPr>
              <a:spLocks noChangeShapeType="1"/>
            </p:cNvSpPr>
            <p:nvPr/>
          </p:nvSpPr>
          <p:spPr bwMode="auto">
            <a:xfrm>
              <a:off x="3255" y="2328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4" name="Line 10"/>
            <p:cNvSpPr>
              <a:spLocks noChangeShapeType="1"/>
            </p:cNvSpPr>
            <p:nvPr/>
          </p:nvSpPr>
          <p:spPr bwMode="auto">
            <a:xfrm flipV="1">
              <a:off x="3255" y="2008"/>
              <a:ext cx="0" cy="3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5" name="Line 11"/>
            <p:cNvSpPr>
              <a:spLocks noChangeShapeType="1"/>
            </p:cNvSpPr>
            <p:nvPr/>
          </p:nvSpPr>
          <p:spPr bwMode="auto">
            <a:xfrm flipV="1">
              <a:off x="3812" y="967"/>
              <a:ext cx="0" cy="3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6" name="Line 12"/>
            <p:cNvSpPr>
              <a:spLocks noChangeShapeType="1"/>
            </p:cNvSpPr>
            <p:nvPr/>
          </p:nvSpPr>
          <p:spPr bwMode="auto">
            <a:xfrm>
              <a:off x="3414" y="1287"/>
              <a:ext cx="39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7" name="Line 13"/>
            <p:cNvSpPr>
              <a:spLocks noChangeShapeType="1"/>
            </p:cNvSpPr>
            <p:nvPr/>
          </p:nvSpPr>
          <p:spPr bwMode="auto">
            <a:xfrm flipH="1">
              <a:off x="2180" y="967"/>
              <a:ext cx="16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8" name="Line 14"/>
            <p:cNvSpPr>
              <a:spLocks noChangeShapeType="1"/>
            </p:cNvSpPr>
            <p:nvPr/>
          </p:nvSpPr>
          <p:spPr bwMode="auto">
            <a:xfrm>
              <a:off x="2180" y="967"/>
              <a:ext cx="0" cy="2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9" name="Text Box 15"/>
            <p:cNvSpPr txBox="1">
              <a:spLocks noChangeArrowheads="1"/>
            </p:cNvSpPr>
            <p:nvPr/>
          </p:nvSpPr>
          <p:spPr bwMode="auto">
            <a:xfrm>
              <a:off x="2597" y="624"/>
              <a:ext cx="7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Reciclo</a:t>
              </a:r>
              <a:endParaRPr lang="es-ES_tradnl"/>
            </a:p>
          </p:txBody>
        </p:sp>
        <p:sp>
          <p:nvSpPr>
            <p:cNvPr id="113680" name="Text Box 16"/>
            <p:cNvSpPr txBox="1">
              <a:spLocks noChangeArrowheads="1"/>
            </p:cNvSpPr>
            <p:nvPr/>
          </p:nvSpPr>
          <p:spPr bwMode="auto">
            <a:xfrm>
              <a:off x="305" y="1200"/>
              <a:ext cx="15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F</a:t>
              </a:r>
              <a:r>
                <a:rPr lang="es-ES_tradnl" b="1" baseline="-25000"/>
                <a:t>FT</a:t>
              </a:r>
              <a:r>
                <a:rPr lang="es-ES_tradnl" b="1"/>
                <a:t>,  Tolueno  (2)</a:t>
              </a:r>
              <a:endParaRPr lang="es-ES_tradnl"/>
            </a:p>
          </p:txBody>
        </p:sp>
        <p:sp>
          <p:nvSpPr>
            <p:cNvPr id="113681" name="Text Box 17"/>
            <p:cNvSpPr txBox="1">
              <a:spLocks noChangeArrowheads="1"/>
            </p:cNvSpPr>
            <p:nvPr/>
          </p:nvSpPr>
          <p:spPr bwMode="auto">
            <a:xfrm>
              <a:off x="492" y="1784"/>
              <a:ext cx="142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F</a:t>
              </a:r>
              <a:r>
                <a:rPr lang="es-ES_tradnl" b="1" baseline="-25000"/>
                <a:t>G</a:t>
              </a:r>
              <a:r>
                <a:rPr lang="es-ES_tradnl" b="1"/>
                <a:t>,  CH</a:t>
              </a:r>
              <a:r>
                <a:rPr lang="es-ES_tradnl" b="1" baseline="-25000"/>
                <a:t>4</a:t>
              </a:r>
              <a:r>
                <a:rPr lang="es-ES_tradnl" b="1"/>
                <a:t>, H</a:t>
              </a:r>
              <a:r>
                <a:rPr lang="es-ES_tradnl" b="1" baseline="-25000"/>
                <a:t>2  </a:t>
              </a:r>
              <a:r>
                <a:rPr lang="es-ES_tradnl" b="1"/>
                <a:t>(1)</a:t>
              </a:r>
            </a:p>
          </p:txBody>
        </p:sp>
        <p:sp>
          <p:nvSpPr>
            <p:cNvPr id="113682" name="Text Box 18"/>
            <p:cNvSpPr txBox="1">
              <a:spLocks noChangeArrowheads="1"/>
            </p:cNvSpPr>
            <p:nvPr/>
          </p:nvSpPr>
          <p:spPr bwMode="auto">
            <a:xfrm>
              <a:off x="4080" y="1248"/>
              <a:ext cx="13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P</a:t>
              </a:r>
              <a:r>
                <a:rPr lang="es-ES_tradnl" b="1" baseline="-25000"/>
                <a:t>B</a:t>
              </a:r>
              <a:r>
                <a:rPr lang="es-ES_tradnl" b="1"/>
                <a:t> = 265 mol/h </a:t>
              </a:r>
            </a:p>
          </p:txBody>
        </p:sp>
        <p:sp>
          <p:nvSpPr>
            <p:cNvPr id="113683" name="Text Box 19"/>
            <p:cNvSpPr txBox="1">
              <a:spLocks noChangeArrowheads="1"/>
            </p:cNvSpPr>
            <p:nvPr/>
          </p:nvSpPr>
          <p:spPr bwMode="auto">
            <a:xfrm>
              <a:off x="3360" y="1968"/>
              <a:ext cx="15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(4) P</a:t>
              </a:r>
              <a:r>
                <a:rPr lang="es-ES_tradnl" b="1" baseline="-25000"/>
                <a:t>D</a:t>
              </a:r>
              <a:r>
                <a:rPr lang="es-ES_tradnl" b="1"/>
                <a:t> , Difenilo</a:t>
              </a:r>
            </a:p>
          </p:txBody>
        </p:sp>
        <p:sp>
          <p:nvSpPr>
            <p:cNvPr id="113684" name="Line 20"/>
            <p:cNvSpPr>
              <a:spLocks noChangeShapeType="1"/>
            </p:cNvSpPr>
            <p:nvPr/>
          </p:nvSpPr>
          <p:spPr bwMode="auto">
            <a:xfrm>
              <a:off x="3812" y="967"/>
              <a:ext cx="7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85" name="Text Box 21"/>
            <p:cNvSpPr txBox="1">
              <a:spLocks noChangeArrowheads="1"/>
            </p:cNvSpPr>
            <p:nvPr/>
          </p:nvSpPr>
          <p:spPr bwMode="auto">
            <a:xfrm>
              <a:off x="3581" y="624"/>
              <a:ext cx="13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P</a:t>
              </a:r>
              <a:r>
                <a:rPr lang="es-ES_tradnl" b="1" baseline="-25000"/>
                <a:t>G</a:t>
              </a:r>
              <a:r>
                <a:rPr lang="es-ES_tradnl" b="1"/>
                <a:t>, CH</a:t>
              </a:r>
              <a:r>
                <a:rPr lang="es-ES_tradnl" b="1" baseline="-25000"/>
                <a:t>4</a:t>
              </a:r>
              <a:r>
                <a:rPr lang="es-ES_tradnl" b="1"/>
                <a:t>, H</a:t>
              </a:r>
              <a:r>
                <a:rPr lang="es-ES_tradnl" b="1" baseline="-25000"/>
                <a:t>2  </a:t>
              </a:r>
              <a:r>
                <a:rPr lang="es-ES_tradnl" b="1"/>
                <a:t>(5)</a:t>
              </a:r>
            </a:p>
          </p:txBody>
        </p:sp>
        <p:sp>
          <p:nvSpPr>
            <p:cNvPr id="113686" name="Text Box 22"/>
            <p:cNvSpPr txBox="1">
              <a:spLocks noChangeArrowheads="1"/>
            </p:cNvSpPr>
            <p:nvPr/>
          </p:nvSpPr>
          <p:spPr bwMode="auto">
            <a:xfrm>
              <a:off x="2084" y="1296"/>
              <a:ext cx="1234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>
                  <a:solidFill>
                    <a:srgbClr val="FF0000"/>
                  </a:solidFill>
                </a:rPr>
                <a:t>PROCESO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b="1">
                  <a:solidFill>
                    <a:srgbClr val="FF0000"/>
                  </a:solidFill>
                </a:rPr>
                <a:t>HDA</a:t>
              </a:r>
              <a:endParaRPr lang="es-ES_tradnl"/>
            </a:p>
          </p:txBody>
        </p:sp>
        <p:sp>
          <p:nvSpPr>
            <p:cNvPr id="113687" name="Rectangle 23"/>
            <p:cNvSpPr>
              <a:spLocks noChangeArrowheads="1"/>
            </p:cNvSpPr>
            <p:nvPr/>
          </p:nvSpPr>
          <p:spPr bwMode="auto">
            <a:xfrm>
              <a:off x="3936" y="1584"/>
              <a:ext cx="108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b="1"/>
                <a:t>(3) Benceno</a:t>
              </a:r>
            </a:p>
          </p:txBody>
        </p:sp>
      </p:grpSp>
      <p:sp>
        <p:nvSpPr>
          <p:cNvPr id="25" name="2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12235-6D90-4F69-AE19-B1F7A9C4419E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685800"/>
          </a:xfrm>
        </p:spPr>
        <p:txBody>
          <a:bodyPr/>
          <a:lstStyle/>
          <a:p>
            <a:pPr algn="l"/>
            <a:r>
              <a:rPr lang="es-ES_tradnl" sz="2800" b="1" dirty="0">
                <a:solidFill>
                  <a:schemeClr val="tx2">
                    <a:lumMod val="75000"/>
                  </a:schemeClr>
                </a:solidFill>
              </a:rPr>
              <a:t>Tabla de Corrientes</a:t>
            </a:r>
            <a:endParaRPr lang="es-ES_tradnl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16739" name="Object 3"/>
          <p:cNvGraphicFramePr>
            <a:graphicFrameLocks noChangeAspect="1"/>
          </p:cNvGraphicFramePr>
          <p:nvPr/>
        </p:nvGraphicFramePr>
        <p:xfrm>
          <a:off x="461963" y="461963"/>
          <a:ext cx="8645525" cy="4303712"/>
        </p:xfrm>
        <a:graphic>
          <a:graphicData uri="http://schemas.openxmlformats.org/presentationml/2006/ole">
            <p:oleObj spid="_x0000_s162818" name="Document" r:id="rId3" imgW="6799172" imgH="3285984" progId="Word.Document.8">
              <p:embed/>
            </p:oleObj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447800" y="4357694"/>
            <a:ext cx="6418263" cy="2233606"/>
            <a:chOff x="836" y="2496"/>
            <a:chExt cx="4043" cy="1704"/>
          </a:xfrm>
        </p:grpSpPr>
        <p:sp>
          <p:nvSpPr>
            <p:cNvPr id="116741" name="Text Box 5"/>
            <p:cNvSpPr txBox="1">
              <a:spLocks noChangeArrowheads="1"/>
            </p:cNvSpPr>
            <p:nvPr/>
          </p:nvSpPr>
          <p:spPr bwMode="auto">
            <a:xfrm>
              <a:off x="2532" y="2496"/>
              <a:ext cx="7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Reciclo</a:t>
              </a:r>
              <a:endParaRPr lang="es-ES_tradnl"/>
            </a:p>
          </p:txBody>
        </p:sp>
        <p:sp>
          <p:nvSpPr>
            <p:cNvPr id="116742" name="Text Box 6"/>
            <p:cNvSpPr txBox="1">
              <a:spLocks noChangeArrowheads="1"/>
            </p:cNvSpPr>
            <p:nvPr/>
          </p:nvSpPr>
          <p:spPr bwMode="auto">
            <a:xfrm>
              <a:off x="4035" y="2496"/>
              <a:ext cx="3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(5)</a:t>
              </a:r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836" y="2839"/>
              <a:ext cx="4043" cy="1361"/>
              <a:chOff x="836" y="2839"/>
              <a:chExt cx="4043" cy="1361"/>
            </a:xfrm>
          </p:grpSpPr>
          <p:sp>
            <p:nvSpPr>
              <p:cNvPr id="116744" name="Rectangle 8"/>
              <p:cNvSpPr>
                <a:spLocks noChangeArrowheads="1"/>
              </p:cNvSpPr>
              <p:nvPr/>
            </p:nvSpPr>
            <p:spPr bwMode="auto">
              <a:xfrm>
                <a:off x="1855" y="3120"/>
                <a:ext cx="1472" cy="76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45" name="Line 9"/>
              <p:cNvSpPr>
                <a:spLocks noChangeShapeType="1"/>
              </p:cNvSpPr>
              <p:nvPr/>
            </p:nvSpPr>
            <p:spPr bwMode="auto">
              <a:xfrm>
                <a:off x="842" y="3359"/>
                <a:ext cx="10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46" name="Line 10"/>
              <p:cNvSpPr>
                <a:spLocks noChangeShapeType="1"/>
              </p:cNvSpPr>
              <p:nvPr/>
            </p:nvSpPr>
            <p:spPr bwMode="auto">
              <a:xfrm>
                <a:off x="842" y="3640"/>
                <a:ext cx="10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47" name="Line 11"/>
              <p:cNvSpPr>
                <a:spLocks noChangeShapeType="1"/>
              </p:cNvSpPr>
              <p:nvPr/>
            </p:nvSpPr>
            <p:spPr bwMode="auto">
              <a:xfrm>
                <a:off x="3349" y="3439"/>
                <a:ext cx="10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48" name="Line 12"/>
              <p:cNvSpPr>
                <a:spLocks noChangeShapeType="1"/>
              </p:cNvSpPr>
              <p:nvPr/>
            </p:nvSpPr>
            <p:spPr bwMode="auto">
              <a:xfrm>
                <a:off x="3190" y="4200"/>
                <a:ext cx="10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49" name="Line 13"/>
              <p:cNvSpPr>
                <a:spLocks noChangeShapeType="1"/>
              </p:cNvSpPr>
              <p:nvPr/>
            </p:nvSpPr>
            <p:spPr bwMode="auto">
              <a:xfrm flipV="1">
                <a:off x="3190" y="3880"/>
                <a:ext cx="0" cy="32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50" name="Line 14"/>
              <p:cNvSpPr>
                <a:spLocks noChangeShapeType="1"/>
              </p:cNvSpPr>
              <p:nvPr/>
            </p:nvSpPr>
            <p:spPr bwMode="auto">
              <a:xfrm flipV="1">
                <a:off x="3747" y="2839"/>
                <a:ext cx="0" cy="32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51" name="Line 15"/>
              <p:cNvSpPr>
                <a:spLocks noChangeShapeType="1"/>
              </p:cNvSpPr>
              <p:nvPr/>
            </p:nvSpPr>
            <p:spPr bwMode="auto">
              <a:xfrm>
                <a:off x="3349" y="3159"/>
                <a:ext cx="39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52" name="Line 16"/>
              <p:cNvSpPr>
                <a:spLocks noChangeShapeType="1"/>
              </p:cNvSpPr>
              <p:nvPr/>
            </p:nvSpPr>
            <p:spPr bwMode="auto">
              <a:xfrm flipH="1">
                <a:off x="2115" y="2839"/>
                <a:ext cx="163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53" name="Line 17"/>
              <p:cNvSpPr>
                <a:spLocks noChangeShapeType="1"/>
              </p:cNvSpPr>
              <p:nvPr/>
            </p:nvSpPr>
            <p:spPr bwMode="auto">
              <a:xfrm>
                <a:off x="2115" y="2839"/>
                <a:ext cx="0" cy="28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54" name="Text Box 18"/>
              <p:cNvSpPr txBox="1">
                <a:spLocks noChangeArrowheads="1"/>
              </p:cNvSpPr>
              <p:nvPr/>
            </p:nvSpPr>
            <p:spPr bwMode="auto">
              <a:xfrm>
                <a:off x="836" y="3072"/>
                <a:ext cx="34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b="1"/>
                  <a:t>(2)</a:t>
                </a:r>
                <a:endParaRPr lang="es-ES_tradnl"/>
              </a:p>
            </p:txBody>
          </p:sp>
          <p:sp>
            <p:nvSpPr>
              <p:cNvPr id="116755" name="Text Box 19"/>
              <p:cNvSpPr txBox="1">
                <a:spLocks noChangeArrowheads="1"/>
              </p:cNvSpPr>
              <p:nvPr/>
            </p:nvSpPr>
            <p:spPr bwMode="auto">
              <a:xfrm>
                <a:off x="970" y="3656"/>
                <a:ext cx="34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b="1"/>
                  <a:t>(1)</a:t>
                </a:r>
              </a:p>
            </p:txBody>
          </p:sp>
          <p:sp>
            <p:nvSpPr>
              <p:cNvPr id="116756" name="Text Box 20"/>
              <p:cNvSpPr txBox="1">
                <a:spLocks noChangeArrowheads="1"/>
              </p:cNvSpPr>
              <p:nvPr/>
            </p:nvSpPr>
            <p:spPr bwMode="auto">
              <a:xfrm>
                <a:off x="3295" y="3840"/>
                <a:ext cx="15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b="1"/>
                  <a:t>(4)</a:t>
                </a:r>
              </a:p>
            </p:txBody>
          </p:sp>
          <p:sp>
            <p:nvSpPr>
              <p:cNvPr id="116757" name="Line 21"/>
              <p:cNvSpPr>
                <a:spLocks noChangeShapeType="1"/>
              </p:cNvSpPr>
              <p:nvPr/>
            </p:nvSpPr>
            <p:spPr bwMode="auto">
              <a:xfrm>
                <a:off x="3747" y="2839"/>
                <a:ext cx="75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58" name="Text Box 22"/>
              <p:cNvSpPr txBox="1">
                <a:spLocks noChangeArrowheads="1"/>
              </p:cNvSpPr>
              <p:nvPr/>
            </p:nvSpPr>
            <p:spPr bwMode="auto">
              <a:xfrm>
                <a:off x="2019" y="3168"/>
                <a:ext cx="1234" cy="6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b="1" dirty="0">
                    <a:solidFill>
                      <a:srgbClr val="FF0000"/>
                    </a:solidFill>
                  </a:rPr>
                  <a:t>PROCESO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es-ES_tradnl" b="1" dirty="0">
                    <a:solidFill>
                      <a:srgbClr val="FF0000"/>
                    </a:solidFill>
                  </a:rPr>
                  <a:t>HDA</a:t>
                </a:r>
                <a:endParaRPr lang="es-ES_tradnl" dirty="0"/>
              </a:p>
            </p:txBody>
          </p:sp>
          <p:sp>
            <p:nvSpPr>
              <p:cNvPr id="116759" name="Rectangle 23"/>
              <p:cNvSpPr>
                <a:spLocks noChangeArrowheads="1"/>
              </p:cNvSpPr>
              <p:nvPr/>
            </p:nvSpPr>
            <p:spPr bwMode="auto">
              <a:xfrm>
                <a:off x="4080" y="3120"/>
                <a:ext cx="34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ES_tradnl" b="1"/>
                  <a:t>(3)</a:t>
                </a:r>
              </a:p>
            </p:txBody>
          </p:sp>
        </p:grpSp>
      </p:grpSp>
      <p:sp>
        <p:nvSpPr>
          <p:cNvPr id="25" name="2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12235-6D90-4F69-AE19-B1F7A9C4419E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786" name="Object 2"/>
          <p:cNvGraphicFramePr>
            <a:graphicFrameLocks noChangeAspect="1"/>
          </p:cNvGraphicFramePr>
          <p:nvPr/>
        </p:nvGraphicFramePr>
        <p:xfrm>
          <a:off x="0" y="1144588"/>
          <a:ext cx="8812213" cy="4184650"/>
        </p:xfrm>
        <a:graphic>
          <a:graphicData uri="http://schemas.openxmlformats.org/presentationml/2006/ole">
            <p:oleObj spid="_x0000_s158722" name="Document" r:id="rId3" imgW="8767790" imgH="4075296" progId="Word.Document.8">
              <p:embed/>
            </p:oleObj>
          </a:graphicData>
        </a:graphic>
      </p:graphicFrame>
      <p:sp>
        <p:nvSpPr>
          <p:cNvPr id="118787" name="Rectangle 3"/>
          <p:cNvSpPr>
            <a:spLocks noChangeArrowheads="1"/>
          </p:cNvSpPr>
          <p:nvPr/>
        </p:nvSpPr>
        <p:spPr bwMode="auto">
          <a:xfrm>
            <a:off x="4572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600" b="1" dirty="0">
                <a:solidFill>
                  <a:schemeClr val="tx2">
                    <a:lumMod val="75000"/>
                  </a:schemeClr>
                </a:solidFill>
              </a:rPr>
              <a:t>Precios</a:t>
            </a:r>
            <a:endParaRPr lang="es-ES_tradnl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CC8362-89F4-40D2-86C1-C9F08BA465D9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105400"/>
            <a:ext cx="7772400" cy="1143000"/>
          </a:xfrm>
        </p:spPr>
        <p:txBody>
          <a:bodyPr/>
          <a:lstStyle/>
          <a:p>
            <a:pPr algn="just"/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Beneficio Bruto del Proceso HDA</a:t>
            </a:r>
            <a:b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en función de la conversión y de la fracción de hidrógeno en la corriente de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purga.</a:t>
            </a:r>
            <a:endParaRPr lang="es-ES_tradnl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19811" name="Object 3"/>
          <p:cNvGraphicFramePr>
            <a:graphicFrameLocks noChangeAspect="1"/>
          </p:cNvGraphicFramePr>
          <p:nvPr/>
        </p:nvGraphicFramePr>
        <p:xfrm>
          <a:off x="714348" y="785794"/>
          <a:ext cx="7572428" cy="4386317"/>
        </p:xfrm>
        <a:graphic>
          <a:graphicData uri="http://schemas.openxmlformats.org/presentationml/2006/ole">
            <p:oleObj spid="_x0000_s159746" name="Worksheet" r:id="rId3" imgW="5391252" imgH="3066965" progId="Excel.Sheet.8">
              <p:embed/>
            </p:oleObj>
          </a:graphicData>
        </a:graphic>
      </p:graphicFrame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5943600" y="8382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</a:rPr>
              <a:t>Y</a:t>
            </a:r>
            <a:r>
              <a:rPr lang="es-ES_tradnl" baseline="-25000">
                <a:solidFill>
                  <a:schemeClr val="accent2"/>
                </a:solidFill>
              </a:rPr>
              <a:t>PH</a:t>
            </a:r>
            <a:r>
              <a:rPr lang="es-ES_tradnl">
                <a:solidFill>
                  <a:schemeClr val="accent2"/>
                </a:solidFill>
              </a:rPr>
              <a:t> = 0.1</a:t>
            </a:r>
            <a:endParaRPr lang="es-ES_tradnl"/>
          </a:p>
        </p:txBody>
      </p:sp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3429000" y="16002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CC0000"/>
                </a:solidFill>
              </a:rPr>
              <a:t>Y</a:t>
            </a:r>
            <a:r>
              <a:rPr lang="es-ES_tradnl" baseline="-25000">
                <a:solidFill>
                  <a:srgbClr val="CC0000"/>
                </a:solidFill>
              </a:rPr>
              <a:t>PH</a:t>
            </a:r>
            <a:r>
              <a:rPr lang="es-ES_tradnl">
                <a:solidFill>
                  <a:srgbClr val="CC0000"/>
                </a:solidFill>
              </a:rPr>
              <a:t> = 0.7</a:t>
            </a:r>
            <a:endParaRPr lang="es-ES_tradnl"/>
          </a:p>
        </p:txBody>
      </p:sp>
      <p:sp>
        <p:nvSpPr>
          <p:cNvPr id="119814" name="Text Box 6"/>
          <p:cNvSpPr txBox="1">
            <a:spLocks noChangeArrowheads="1"/>
          </p:cNvSpPr>
          <p:nvPr/>
        </p:nvSpPr>
        <p:spPr bwMode="auto">
          <a:xfrm>
            <a:off x="5867400" y="228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00FF00"/>
                </a:solidFill>
              </a:rPr>
              <a:t>Y</a:t>
            </a:r>
            <a:r>
              <a:rPr lang="es-ES_tradnl" baseline="-25000">
                <a:solidFill>
                  <a:srgbClr val="00FF00"/>
                </a:solidFill>
              </a:rPr>
              <a:t>PH</a:t>
            </a:r>
            <a:r>
              <a:rPr lang="es-ES_tradnl">
                <a:solidFill>
                  <a:srgbClr val="00FF00"/>
                </a:solidFill>
              </a:rPr>
              <a:t> = 0.9</a:t>
            </a:r>
            <a:endParaRPr lang="es-ES_tradnl"/>
          </a:p>
        </p:txBody>
      </p:sp>
      <p:sp>
        <p:nvSpPr>
          <p:cNvPr id="119815" name="Line 7"/>
          <p:cNvSpPr>
            <a:spLocks noChangeShapeType="1"/>
          </p:cNvSpPr>
          <p:nvPr/>
        </p:nvSpPr>
        <p:spPr bwMode="auto">
          <a:xfrm flipV="1">
            <a:off x="4419600" y="1295400"/>
            <a:ext cx="990600" cy="38100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572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Estudio Sensibilidad</a:t>
            </a:r>
            <a:endParaRPr lang="es-ES_tradnl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12235-6D90-4F69-AE19-B1F7A9C4419E}" type="slidenum">
              <a:rPr lang="es-ES" smtClean="0"/>
              <a:pPr>
                <a:defRPr/>
              </a:pPr>
              <a:t>14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1285852" y="214290"/>
            <a:ext cx="619272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Estudio de Sensibilidad</a:t>
            </a:r>
            <a:r>
              <a:rPr lang="es-ES_tradnl" sz="4000" b="1" dirty="0">
                <a:solidFill>
                  <a:schemeClr val="accent2"/>
                </a:solidFill>
              </a:rPr>
              <a:t/>
            </a:r>
            <a:br>
              <a:rPr lang="es-ES_tradnl" sz="4000" b="1" dirty="0">
                <a:solidFill>
                  <a:schemeClr val="accent2"/>
                </a:solidFill>
              </a:rPr>
            </a:br>
            <a:endParaRPr lang="es-ES_tradnl" sz="2000" b="1" dirty="0">
              <a:solidFill>
                <a:schemeClr val="accent2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12235-6D90-4F69-AE19-B1F7A9C4419E}" type="slidenum">
              <a:rPr lang="es-ES" smtClean="0"/>
              <a:pPr>
                <a:defRPr/>
              </a:pPr>
              <a:t>15</a:t>
            </a:fld>
            <a:endParaRPr lang="es-ES"/>
          </a:p>
        </p:txBody>
      </p:sp>
      <p:graphicFrame>
        <p:nvGraphicFramePr>
          <p:cNvPr id="165890" name="Object 2"/>
          <p:cNvGraphicFramePr>
            <a:graphicFrameLocks noChangeAspect="1"/>
          </p:cNvGraphicFramePr>
          <p:nvPr/>
        </p:nvGraphicFramePr>
        <p:xfrm>
          <a:off x="500034" y="1500174"/>
          <a:ext cx="7572375" cy="4457700"/>
        </p:xfrm>
        <a:graphic>
          <a:graphicData uri="http://schemas.openxmlformats.org/presentationml/2006/ole">
            <p:oleObj spid="_x0000_s165890" name="Worksheet" r:id="rId3" imgW="5391252" imgH="3066965" progId="Excel.Sheet.8">
              <p:embed/>
            </p:oleObj>
          </a:graphicData>
        </a:graphic>
      </p:graphicFrame>
      <p:grpSp>
        <p:nvGrpSpPr>
          <p:cNvPr id="13" name="12 Grupo"/>
          <p:cNvGrpSpPr/>
          <p:nvPr/>
        </p:nvGrpSpPr>
        <p:grpSpPr>
          <a:xfrm>
            <a:off x="1785918" y="1214422"/>
            <a:ext cx="1928826" cy="1000132"/>
            <a:chOff x="1785918" y="1214422"/>
            <a:chExt cx="1928826" cy="1000132"/>
          </a:xfrm>
        </p:grpSpPr>
        <p:sp>
          <p:nvSpPr>
            <p:cNvPr id="8" name="7 Elipse"/>
            <p:cNvSpPr/>
            <p:nvPr/>
          </p:nvSpPr>
          <p:spPr>
            <a:xfrm>
              <a:off x="2500298" y="1785926"/>
              <a:ext cx="571504" cy="428628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1785918" y="1214422"/>
              <a:ext cx="1928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Caso Favorable</a:t>
              </a:r>
              <a:endParaRPr lang="es-ES" dirty="0"/>
            </a:p>
          </p:txBody>
        </p:sp>
      </p:grpSp>
      <p:grpSp>
        <p:nvGrpSpPr>
          <p:cNvPr id="15" name="14 Grupo"/>
          <p:cNvGrpSpPr/>
          <p:nvPr/>
        </p:nvGrpSpPr>
        <p:grpSpPr>
          <a:xfrm>
            <a:off x="7072330" y="4143380"/>
            <a:ext cx="1928826" cy="1217835"/>
            <a:chOff x="7072330" y="4143380"/>
            <a:chExt cx="1928826" cy="1217835"/>
          </a:xfrm>
        </p:grpSpPr>
        <p:sp>
          <p:nvSpPr>
            <p:cNvPr id="6" name="5 Elipse"/>
            <p:cNvSpPr/>
            <p:nvPr/>
          </p:nvSpPr>
          <p:spPr>
            <a:xfrm>
              <a:off x="7286644" y="4143380"/>
              <a:ext cx="571504" cy="428628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7072330" y="4714884"/>
              <a:ext cx="1928826" cy="64633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Caso  Desfavorable</a:t>
              </a:r>
              <a:endParaRPr lang="es-ES" dirty="0"/>
            </a:p>
          </p:txBody>
        </p:sp>
      </p:grpSp>
      <p:grpSp>
        <p:nvGrpSpPr>
          <p:cNvPr id="14" name="13 Grupo"/>
          <p:cNvGrpSpPr/>
          <p:nvPr/>
        </p:nvGrpSpPr>
        <p:grpSpPr>
          <a:xfrm>
            <a:off x="4214810" y="2285992"/>
            <a:ext cx="1928826" cy="1369464"/>
            <a:chOff x="4214810" y="2285992"/>
            <a:chExt cx="1928826" cy="1369464"/>
          </a:xfrm>
        </p:grpSpPr>
        <p:sp>
          <p:nvSpPr>
            <p:cNvPr id="9" name="8 Elipse"/>
            <p:cNvSpPr/>
            <p:nvPr/>
          </p:nvSpPr>
          <p:spPr>
            <a:xfrm>
              <a:off x="4929190" y="2285992"/>
              <a:ext cx="571504" cy="928694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4214810" y="3286124"/>
              <a:ext cx="1928826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Caso Base</a:t>
              </a:r>
              <a:endParaRPr lang="es-E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16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-71462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rgbClr val="FFFF00"/>
                </a:solidFill>
              </a:rPr>
              <a:t>Calendario de Actividades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286500"/>
            <a:ext cx="8229600" cy="5805488"/>
          </a:xfrm>
        </p:spPr>
        <p:txBody>
          <a:bodyPr/>
          <a:lstStyle/>
          <a:p>
            <a:pPr eaLnBrk="1" hangingPunct="1">
              <a:defRPr/>
            </a:pPr>
            <a:endParaRPr lang="es-ES" sz="24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endParaRPr lang="es-ES" sz="24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endParaRPr lang="es-ES" sz="24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endParaRPr lang="es-ES" sz="2800" dirty="0" smtClean="0">
              <a:solidFill>
                <a:srgbClr val="FFFF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571472" y="857232"/>
          <a:ext cx="8072523" cy="582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4827"/>
                <a:gridCol w="6737696"/>
              </a:tblGrid>
              <a:tr h="341425">
                <a:tc>
                  <a:txBody>
                    <a:bodyPr/>
                    <a:lstStyle/>
                    <a:p>
                      <a:r>
                        <a:rPr lang="es-ES" dirty="0" smtClean="0"/>
                        <a:t>Fecha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Actividad</a:t>
                      </a:r>
                      <a:endParaRPr lang="es-ES" dirty="0"/>
                    </a:p>
                  </a:txBody>
                  <a:tcPr/>
                </a:tc>
              </a:tr>
              <a:tr h="34142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C00000"/>
                          </a:solidFill>
                        </a:rPr>
                        <a:t>23-Marzo</a:t>
                      </a:r>
                      <a:endParaRPr lang="es-E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C00000"/>
                          </a:solidFill>
                        </a:rPr>
                        <a:t>Introducción-Formación de grupos</a:t>
                      </a:r>
                      <a:endParaRPr lang="es-E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4142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C00000"/>
                          </a:solidFill>
                        </a:rPr>
                        <a:t>30-Marzo</a:t>
                      </a:r>
                      <a:endParaRPr lang="es-E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C00000"/>
                          </a:solidFill>
                        </a:rPr>
                        <a:t>Concepto</a:t>
                      </a:r>
                      <a:r>
                        <a:rPr lang="es-ES" sz="1400" baseline="0" dirty="0" smtClean="0">
                          <a:solidFill>
                            <a:srgbClr val="C00000"/>
                          </a:solidFill>
                        </a:rPr>
                        <a:t> de Biomasa</a:t>
                      </a:r>
                      <a:endParaRPr lang="es-E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4142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C00000"/>
                          </a:solidFill>
                        </a:rPr>
                        <a:t>06-Abril</a:t>
                      </a:r>
                      <a:endParaRPr lang="es-E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C00000"/>
                          </a:solidFill>
                        </a:rPr>
                        <a:t>Biodiesel y Biogás</a:t>
                      </a:r>
                      <a:endParaRPr lang="es-E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4142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C00000"/>
                          </a:solidFill>
                        </a:rPr>
                        <a:t>13-Abril</a:t>
                      </a:r>
                      <a:endParaRPr lang="es-E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C00000"/>
                          </a:solidFill>
                        </a:rPr>
                        <a:t>Bioetanol y </a:t>
                      </a:r>
                      <a:r>
                        <a:rPr lang="es-ES" sz="1400" dirty="0" err="1" smtClean="0">
                          <a:solidFill>
                            <a:srgbClr val="C00000"/>
                          </a:solidFill>
                        </a:rPr>
                        <a:t>Biobutanol</a:t>
                      </a:r>
                      <a:r>
                        <a:rPr lang="es-ES" sz="1400" dirty="0" smtClean="0">
                          <a:solidFill>
                            <a:srgbClr val="C00000"/>
                          </a:solidFill>
                        </a:rPr>
                        <a:t> – Selección del Tema</a:t>
                      </a:r>
                      <a:endParaRPr lang="es-E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41425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20-Abril</a:t>
                      </a:r>
                      <a:endParaRPr lang="es-ES" sz="1400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Elaboración de Informes y Presentaciones</a:t>
                      </a:r>
                      <a:endParaRPr lang="es-ES" sz="1400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41425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27-Abril</a:t>
                      </a:r>
                      <a:endParaRPr lang="es-ES" sz="1400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Informe 1-Descripcion del Producto y Presentaciones</a:t>
                      </a:r>
                      <a:endParaRPr lang="es-ES" sz="1400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41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4-Mayo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Introducción al Diseño conceptual de Procesos</a:t>
                      </a:r>
                      <a:endParaRPr lang="es-ES" sz="1400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41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11-Mayo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Elaboración de diagramas de entrada y salida- Balances de Masa</a:t>
                      </a:r>
                      <a:endParaRPr lang="es-ES" sz="1400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41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25-Mayo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Balance</a:t>
                      </a:r>
                      <a:r>
                        <a:rPr lang="es-ES" sz="1400" baseline="0" dirty="0" smtClean="0">
                          <a:solidFill>
                            <a:srgbClr val="FF0000"/>
                          </a:solidFill>
                        </a:rPr>
                        <a:t> de Masa con reacción Química</a:t>
                      </a:r>
                      <a:endParaRPr lang="es-E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41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1-Junio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Elaboración diagramas de Bloques</a:t>
                      </a:r>
                      <a:r>
                        <a:rPr lang="es-ES" sz="1400" baseline="0" dirty="0" smtClean="0">
                          <a:solidFill>
                            <a:srgbClr val="FF0000"/>
                          </a:solidFill>
                        </a:rPr>
                        <a:t> y </a:t>
                      </a: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 de flujo</a:t>
                      </a:r>
                      <a:endParaRPr lang="es-E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41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8-Junio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Informe 2-Descripcion</a:t>
                      </a:r>
                      <a:r>
                        <a:rPr lang="es-ES" sz="1400" baseline="0" dirty="0" smtClean="0">
                          <a:solidFill>
                            <a:srgbClr val="FF0000"/>
                          </a:solidFill>
                        </a:rPr>
                        <a:t> del Proceso  </a:t>
                      </a: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y Presentaciones</a:t>
                      </a:r>
                    </a:p>
                  </a:txBody>
                  <a:tcPr/>
                </a:tc>
              </a:tr>
              <a:tr h="341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15-Junio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 Presentaciones</a:t>
                      </a:r>
                    </a:p>
                  </a:txBody>
                  <a:tcPr/>
                </a:tc>
              </a:tr>
              <a:tr h="341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22-Junio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Taller sobre elaboración de </a:t>
                      </a:r>
                      <a:r>
                        <a:rPr lang="es-ES" sz="1400" dirty="0" err="1" smtClean="0">
                          <a:solidFill>
                            <a:srgbClr val="FF0000"/>
                          </a:solidFill>
                        </a:rPr>
                        <a:t>Flowsheet</a:t>
                      </a:r>
                      <a:endParaRPr lang="es-E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41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29-Junio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Cálculos</a:t>
                      </a:r>
                      <a:r>
                        <a:rPr lang="es-ES" sz="1400" baseline="0" dirty="0" smtClean="0">
                          <a:solidFill>
                            <a:srgbClr val="FF0000"/>
                          </a:solidFill>
                        </a:rPr>
                        <a:t> economía potencial</a:t>
                      </a:r>
                      <a:endParaRPr lang="es-E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41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smtClean="0">
                          <a:solidFill>
                            <a:srgbClr val="FF0000"/>
                          </a:solidFill>
                        </a:rPr>
                        <a:t>6-Julio </a:t>
                      </a:r>
                      <a:endParaRPr lang="es-E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Entrega Informe 3-Diseño conceptual</a:t>
                      </a:r>
                      <a:endParaRPr lang="es-ES" sz="1400" dirty="0" smtClean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41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Examen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rgbClr val="FF0000"/>
                          </a:solidFill>
                        </a:rPr>
                        <a:t>Presentaciones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17</a:t>
            </a:fld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CARTA GANTT</a:t>
            </a:r>
            <a:endParaRPr lang="es-ES"/>
          </a:p>
        </p:txBody>
      </p:sp>
      <p:graphicFrame>
        <p:nvGraphicFramePr>
          <p:cNvPr id="4" name="1 Gráfico"/>
          <p:cNvGraphicFramePr>
            <a:graphicFrameLocks noGrp="1"/>
          </p:cNvGraphicFramePr>
          <p:nvPr>
            <p:ph idx="1"/>
          </p:nvPr>
        </p:nvGraphicFramePr>
        <p:xfrm>
          <a:off x="428596" y="1428736"/>
          <a:ext cx="8186766" cy="4845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5 Conector recto"/>
          <p:cNvCxnSpPr/>
          <p:nvPr/>
        </p:nvCxnSpPr>
        <p:spPr>
          <a:xfrm rot="5400000" flipH="1" flipV="1">
            <a:off x="6286512" y="3786190"/>
            <a:ext cx="3571900" cy="1588"/>
          </a:xfrm>
          <a:prstGeom prst="line">
            <a:avLst/>
          </a:prstGeom>
          <a:ln w="41275"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18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4375" y="1071563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es-ES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" sz="1800" dirty="0" smtClean="0">
                <a:solidFill>
                  <a:srgbClr val="FFFF00"/>
                </a:solidFill>
                <a:latin typeface="Tahoma" pitchFamily="34" charset="0"/>
              </a:rPr>
              <a:t>Informe 3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1800" dirty="0" smtClean="0">
                <a:solidFill>
                  <a:srgbClr val="FFFF00"/>
                </a:solidFill>
                <a:latin typeface="Tahoma" pitchFamily="34" charset="0"/>
              </a:rPr>
              <a:t>Debe contener los siguientes puntos</a:t>
            </a:r>
          </a:p>
          <a:p>
            <a:pPr lvl="1"/>
            <a:r>
              <a:rPr lang="es-ES" sz="1600" dirty="0" smtClean="0">
                <a:solidFill>
                  <a:srgbClr val="FFFF00"/>
                </a:solidFill>
                <a:latin typeface="Tahoma" pitchFamily="34" charset="0"/>
              </a:rPr>
              <a:t>Caracterización de la materia prima y producto</a:t>
            </a:r>
          </a:p>
          <a:p>
            <a:pPr lvl="1"/>
            <a:r>
              <a:rPr lang="es-ES" sz="1600" dirty="0" smtClean="0">
                <a:solidFill>
                  <a:srgbClr val="FFFF00"/>
                </a:solidFill>
                <a:latin typeface="Tahoma" pitchFamily="34" charset="0"/>
              </a:rPr>
              <a:t>Caracterización del proceso (con parámetros de cada operación)</a:t>
            </a:r>
          </a:p>
          <a:p>
            <a:pPr lvl="1"/>
            <a:r>
              <a:rPr lang="es-ES" sz="1600" dirty="0" smtClean="0">
                <a:solidFill>
                  <a:srgbClr val="FFFF00"/>
                </a:solidFill>
                <a:latin typeface="Tahoma" pitchFamily="34" charset="0"/>
              </a:rPr>
              <a:t>Diagrama de entrada y salida </a:t>
            </a:r>
          </a:p>
          <a:p>
            <a:pPr lvl="1"/>
            <a:r>
              <a:rPr lang="es-ES" sz="1600" dirty="0" smtClean="0">
                <a:solidFill>
                  <a:srgbClr val="FFFF00"/>
                </a:solidFill>
                <a:latin typeface="Tahoma" pitchFamily="34" charset="0"/>
              </a:rPr>
              <a:t>Diagrama de bloques</a:t>
            </a:r>
          </a:p>
          <a:p>
            <a:pPr lvl="1"/>
            <a:r>
              <a:rPr lang="es-ES" sz="1600" dirty="0" smtClean="0">
                <a:solidFill>
                  <a:srgbClr val="FFFF00"/>
                </a:solidFill>
                <a:latin typeface="Tahoma" pitchFamily="34" charset="0"/>
              </a:rPr>
              <a:t>Diagrama de flujo (implica haber realizado los balances de masa)</a:t>
            </a:r>
          </a:p>
          <a:p>
            <a:pPr lvl="1"/>
            <a:r>
              <a:rPr lang="es-ES" sz="1600" dirty="0" smtClean="0">
                <a:solidFill>
                  <a:srgbClr val="FFFF00"/>
                </a:solidFill>
                <a:latin typeface="Tahoma" pitchFamily="34" charset="0"/>
              </a:rPr>
              <a:t>Economía Potencial (con estudio de sensibilidad para parámetros inciertos)</a:t>
            </a:r>
          </a:p>
          <a:p>
            <a:pPr lvl="2" eaLnBrk="1" hangingPunct="1">
              <a:lnSpc>
                <a:spcPct val="90000"/>
              </a:lnSpc>
              <a:defRPr/>
            </a:pPr>
            <a:endParaRPr lang="es-ES" sz="2000" dirty="0" smtClean="0">
              <a:solidFill>
                <a:srgbClr val="FFFF00"/>
              </a:solidFill>
            </a:endParaRPr>
          </a:p>
          <a:p>
            <a:pPr lvl="2" eaLnBrk="1" hangingPunct="1">
              <a:lnSpc>
                <a:spcPct val="90000"/>
              </a:lnSpc>
              <a:defRPr/>
            </a:pPr>
            <a:endParaRPr lang="es-ES" sz="20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ES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s-ES" sz="2800" dirty="0" smtClean="0">
              <a:solidFill>
                <a:srgbClr val="FFFF00"/>
              </a:solidFill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57188" y="304800"/>
            <a:ext cx="8358187" cy="70788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4000" dirty="0">
                <a:solidFill>
                  <a:srgbClr val="FFFF00"/>
                </a:solidFill>
                <a:latin typeface="Tahoma" pitchFamily="34" charset="0"/>
              </a:rPr>
              <a:t>Contenido </a:t>
            </a:r>
            <a:r>
              <a:rPr lang="es-ES" sz="4000" dirty="0" smtClean="0">
                <a:solidFill>
                  <a:srgbClr val="FFFF00"/>
                </a:solidFill>
                <a:latin typeface="Tahoma" pitchFamily="34" charset="0"/>
              </a:rPr>
              <a:t>Informe 3</a:t>
            </a:r>
            <a:endParaRPr lang="es-ES" sz="4000" dirty="0">
              <a:solidFill>
                <a:srgbClr val="FFFF00"/>
              </a:solidFill>
              <a:latin typeface="Tahoma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19</a:t>
            </a:fld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Tablas</a:t>
            </a:r>
            <a:endParaRPr lang="es-E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596" y="1571612"/>
            <a:ext cx="8229600" cy="3935152"/>
          </a:xfrm>
          <a:noFill/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20</a:t>
            </a:fld>
            <a:endParaRPr lang="es-E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Tabla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786050" y="2000240"/>
          <a:ext cx="329184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Parámetro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%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Rendimiento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75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Conversión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85</a:t>
                      </a:r>
                      <a:endParaRPr lang="es-ES" dirty="0"/>
                    </a:p>
                  </a:txBody>
                  <a:tcPr/>
                </a:tc>
              </a:tr>
              <a:tr h="144776">
                <a:tc>
                  <a:txBody>
                    <a:bodyPr/>
                    <a:lstStyle/>
                    <a:p>
                      <a:r>
                        <a:rPr lang="es-ES" dirty="0" smtClean="0"/>
                        <a:t>% exceso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50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428860" y="1500174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Tabla 2 Parámetros del proceso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21</a:t>
            </a:fld>
            <a:endParaRPr lang="es-E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214290"/>
            <a:ext cx="7772400" cy="714380"/>
          </a:xfrm>
        </p:spPr>
        <p:txBody>
          <a:bodyPr/>
          <a:lstStyle/>
          <a:p>
            <a:pPr lvl="1" algn="just" eaLnBrk="1" hangingPunct="1">
              <a:buNone/>
              <a:defRPr/>
            </a:pPr>
            <a:r>
              <a:rPr lang="es-ES_tradnl" sz="3600" dirty="0" smtClean="0">
                <a:solidFill>
                  <a:schemeClr val="tx2"/>
                </a:solidFill>
              </a:rPr>
              <a:t>Diagramas de entrada y salida</a:t>
            </a:r>
            <a:endParaRPr lang="es-ES_tradnl" dirty="0" smtClean="0">
              <a:solidFill>
                <a:schemeClr val="tx2"/>
              </a:solidFill>
            </a:endParaRPr>
          </a:p>
          <a:p>
            <a:pPr lvl="2" algn="just" eaLnBrk="1" hangingPunct="1">
              <a:buFontTx/>
              <a:buNone/>
              <a:defRPr/>
            </a:pPr>
            <a:endParaRPr lang="es-ES_tradnl" sz="2200" dirty="0" smtClean="0">
              <a:solidFill>
                <a:schemeClr val="bg1"/>
              </a:solidFill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928662" y="1071546"/>
            <a:ext cx="7358114" cy="2428892"/>
            <a:chOff x="432" y="1008"/>
            <a:chExt cx="5186" cy="2016"/>
          </a:xfrm>
        </p:grpSpPr>
        <p:sp>
          <p:nvSpPr>
            <p:cNvPr id="26630" name="Rectangle 3"/>
            <p:cNvSpPr>
              <a:spLocks noChangeArrowheads="1"/>
            </p:cNvSpPr>
            <p:nvPr/>
          </p:nvSpPr>
          <p:spPr bwMode="auto">
            <a:xfrm>
              <a:off x="1872" y="1728"/>
              <a:ext cx="1776" cy="9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1" name="Line 4"/>
            <p:cNvSpPr>
              <a:spLocks noChangeShapeType="1"/>
            </p:cNvSpPr>
            <p:nvPr/>
          </p:nvSpPr>
          <p:spPr bwMode="auto">
            <a:xfrm>
              <a:off x="624" y="2016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2" name="Line 5"/>
            <p:cNvSpPr>
              <a:spLocks noChangeShapeType="1"/>
            </p:cNvSpPr>
            <p:nvPr/>
          </p:nvSpPr>
          <p:spPr bwMode="auto">
            <a:xfrm>
              <a:off x="624" y="2352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3" name="Line 6"/>
            <p:cNvSpPr>
              <a:spLocks noChangeShapeType="1"/>
            </p:cNvSpPr>
            <p:nvPr/>
          </p:nvSpPr>
          <p:spPr bwMode="auto">
            <a:xfrm>
              <a:off x="3648" y="2112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4" name="Line 7"/>
            <p:cNvSpPr>
              <a:spLocks noChangeShapeType="1"/>
            </p:cNvSpPr>
            <p:nvPr/>
          </p:nvSpPr>
          <p:spPr bwMode="auto">
            <a:xfrm>
              <a:off x="3456" y="3024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5" name="Line 8"/>
            <p:cNvSpPr>
              <a:spLocks noChangeShapeType="1"/>
            </p:cNvSpPr>
            <p:nvPr/>
          </p:nvSpPr>
          <p:spPr bwMode="auto">
            <a:xfrm flipV="1">
              <a:off x="3456" y="2640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6" name="Line 9"/>
            <p:cNvSpPr>
              <a:spLocks noChangeShapeType="1"/>
            </p:cNvSpPr>
            <p:nvPr/>
          </p:nvSpPr>
          <p:spPr bwMode="auto">
            <a:xfrm flipV="1">
              <a:off x="4128" y="1392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7" name="Line 10"/>
            <p:cNvSpPr>
              <a:spLocks noChangeShapeType="1"/>
            </p:cNvSpPr>
            <p:nvPr/>
          </p:nvSpPr>
          <p:spPr bwMode="auto">
            <a:xfrm>
              <a:off x="3648" y="1776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8" name="Line 11"/>
            <p:cNvSpPr>
              <a:spLocks noChangeShapeType="1"/>
            </p:cNvSpPr>
            <p:nvPr/>
          </p:nvSpPr>
          <p:spPr bwMode="auto">
            <a:xfrm flipH="1">
              <a:off x="2160" y="1392"/>
              <a:ext cx="196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9" name="Line 12"/>
            <p:cNvSpPr>
              <a:spLocks noChangeShapeType="1"/>
            </p:cNvSpPr>
            <p:nvPr/>
          </p:nvSpPr>
          <p:spPr bwMode="auto">
            <a:xfrm>
              <a:off x="2160" y="1392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0" name="Text Box 13"/>
            <p:cNvSpPr txBox="1">
              <a:spLocks noChangeArrowheads="1"/>
            </p:cNvSpPr>
            <p:nvPr/>
          </p:nvSpPr>
          <p:spPr bwMode="auto">
            <a:xfrm>
              <a:off x="2736" y="1008"/>
              <a:ext cx="7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Reciclo</a:t>
              </a:r>
              <a:endParaRPr lang="es-ES_tradnl"/>
            </a:p>
          </p:txBody>
        </p:sp>
        <p:sp>
          <p:nvSpPr>
            <p:cNvPr id="26641" name="Text Box 14"/>
            <p:cNvSpPr txBox="1">
              <a:spLocks noChangeArrowheads="1"/>
            </p:cNvSpPr>
            <p:nvPr/>
          </p:nvSpPr>
          <p:spPr bwMode="auto">
            <a:xfrm>
              <a:off x="432" y="1697"/>
              <a:ext cx="1321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 b="1" dirty="0" smtClean="0"/>
                <a:t>Alimentación, F1</a:t>
              </a:r>
              <a:endParaRPr lang="es-ES_tradnl" sz="1400" dirty="0"/>
            </a:p>
          </p:txBody>
        </p:sp>
        <p:sp>
          <p:nvSpPr>
            <p:cNvPr id="26642" name="Text Box 15"/>
            <p:cNvSpPr txBox="1">
              <a:spLocks noChangeArrowheads="1"/>
            </p:cNvSpPr>
            <p:nvPr/>
          </p:nvSpPr>
          <p:spPr bwMode="auto">
            <a:xfrm>
              <a:off x="576" y="2428"/>
              <a:ext cx="112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dirty="0" smtClean="0"/>
                <a:t>Insumos, F2</a:t>
              </a:r>
              <a:endParaRPr lang="es-ES_tradnl" dirty="0"/>
            </a:p>
          </p:txBody>
        </p:sp>
        <p:sp>
          <p:nvSpPr>
            <p:cNvPr id="26643" name="Text Box 16"/>
            <p:cNvSpPr txBox="1">
              <a:spLocks noChangeArrowheads="1"/>
            </p:cNvSpPr>
            <p:nvPr/>
          </p:nvSpPr>
          <p:spPr bwMode="auto">
            <a:xfrm>
              <a:off x="4464" y="1804"/>
              <a:ext cx="115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dirty="0" smtClean="0"/>
                <a:t>Producto, F3</a:t>
              </a:r>
              <a:endParaRPr lang="es-ES_tradnl" dirty="0"/>
            </a:p>
          </p:txBody>
        </p:sp>
        <p:sp>
          <p:nvSpPr>
            <p:cNvPr id="26644" name="Text Box 17"/>
            <p:cNvSpPr txBox="1">
              <a:spLocks noChangeArrowheads="1"/>
            </p:cNvSpPr>
            <p:nvPr/>
          </p:nvSpPr>
          <p:spPr bwMode="auto">
            <a:xfrm>
              <a:off x="3792" y="2668"/>
              <a:ext cx="16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dirty="0" smtClean="0"/>
                <a:t>Sub-Productos, F4</a:t>
              </a:r>
              <a:endParaRPr lang="es-ES_tradnl" dirty="0"/>
            </a:p>
          </p:txBody>
        </p:sp>
        <p:sp>
          <p:nvSpPr>
            <p:cNvPr id="26645" name="Line 18"/>
            <p:cNvSpPr>
              <a:spLocks noChangeShapeType="1"/>
            </p:cNvSpPr>
            <p:nvPr/>
          </p:nvSpPr>
          <p:spPr bwMode="auto">
            <a:xfrm>
              <a:off x="4128" y="1392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6" name="Text Box 19"/>
            <p:cNvSpPr txBox="1">
              <a:spLocks noChangeArrowheads="1"/>
            </p:cNvSpPr>
            <p:nvPr/>
          </p:nvSpPr>
          <p:spPr bwMode="auto">
            <a:xfrm>
              <a:off x="4368" y="1036"/>
              <a:ext cx="89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dirty="0" smtClean="0"/>
                <a:t>Purga, F5</a:t>
              </a:r>
              <a:endParaRPr lang="es-ES_tradnl" dirty="0"/>
            </a:p>
          </p:txBody>
        </p:sp>
        <p:sp>
          <p:nvSpPr>
            <p:cNvPr id="26647" name="Text Box 21"/>
            <p:cNvSpPr txBox="1">
              <a:spLocks noChangeArrowheads="1"/>
            </p:cNvSpPr>
            <p:nvPr/>
          </p:nvSpPr>
          <p:spPr bwMode="auto">
            <a:xfrm>
              <a:off x="2016" y="1815"/>
              <a:ext cx="1488" cy="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PROCESO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PRODUCTIVO</a:t>
              </a:r>
              <a:endParaRPr lang="es-ES_tradnl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aphicFrame>
        <p:nvGraphicFramePr>
          <p:cNvPr id="23" name="Group 72"/>
          <p:cNvGraphicFramePr>
            <a:graphicFrameLocks noGrp="1"/>
          </p:cNvGraphicFramePr>
          <p:nvPr/>
        </p:nvGraphicFramePr>
        <p:xfrm>
          <a:off x="714348" y="3714752"/>
          <a:ext cx="7429553" cy="2760092"/>
        </p:xfrm>
        <a:graphic>
          <a:graphicData uri="http://schemas.openxmlformats.org/drawingml/2006/table">
            <a:tbl>
              <a:tblPr/>
              <a:tblGrid>
                <a:gridCol w="2476517"/>
                <a:gridCol w="825506"/>
                <a:gridCol w="675414"/>
                <a:gridCol w="975598"/>
                <a:gridCol w="1275782"/>
                <a:gridCol w="1200736"/>
              </a:tblGrid>
              <a:tr h="3008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Compuesto/Corriente</a:t>
                      </a:r>
                    </a:p>
                  </a:txBody>
                  <a:tcPr marL="84774" marR="84774" marT="42387" marB="42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F1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F2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F3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F4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F5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Compuesto 1[kg/día]</a:t>
                      </a:r>
                    </a:p>
                  </a:txBody>
                  <a:tcPr marL="84774" marR="84774" marT="42387" marB="42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0.5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0.9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6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Compuesto 2 [kg/día]</a:t>
                      </a:r>
                    </a:p>
                  </a:txBody>
                  <a:tcPr marL="84774" marR="84774" marT="42387" marB="42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0.7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0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Compuesto N [kg/día]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Flujo total</a:t>
                      </a:r>
                    </a:p>
                  </a:txBody>
                  <a:tcPr marL="84774" marR="84774" marT="42387" marB="42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2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Diagrama de Bloques</a:t>
            </a:r>
            <a:endParaRPr lang="es-E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57298"/>
            <a:ext cx="785818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23</a:t>
            </a:fld>
            <a:endParaRPr lang="es-E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611188" y="2924175"/>
            <a:ext cx="7273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b="1" dirty="0">
                <a:solidFill>
                  <a:schemeClr val="tx2">
                    <a:lumMod val="75000"/>
                  </a:schemeClr>
                </a:solidFill>
              </a:rPr>
              <a:t>Diagrama de Flujo Planta Tratamiento de </a:t>
            </a:r>
            <a:r>
              <a:rPr lang="es-CL" b="1" dirty="0" err="1">
                <a:solidFill>
                  <a:schemeClr val="tx2">
                    <a:lumMod val="75000"/>
                  </a:schemeClr>
                </a:solidFill>
              </a:rPr>
              <a:t>RILes</a:t>
            </a:r>
            <a:endParaRPr lang="es-CL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 bwMode="auto">
          <a:xfrm>
            <a:off x="428596" y="0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r>
              <a:rPr kumimoji="0" lang="es-E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Flowsheet</a:t>
            </a:r>
            <a:endParaRPr kumimoji="0" lang="es-E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5585" name="Imagen 2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410575" cy="408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57158" y="4857762"/>
          <a:ext cx="8358246" cy="1571634"/>
        </p:xfrm>
        <a:graphic>
          <a:graphicData uri="http://schemas.openxmlformats.org/drawingml/2006/table">
            <a:tbl>
              <a:tblPr/>
              <a:tblGrid>
                <a:gridCol w="1537410"/>
                <a:gridCol w="2793674"/>
                <a:gridCol w="2013581"/>
                <a:gridCol w="2013581"/>
              </a:tblGrid>
              <a:tr h="174626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Lista de Corrientes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74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Compuestos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Corrientes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74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 1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Temperatura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74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 err="1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Presion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Compuesto </a:t>
                      </a:r>
                      <a:r>
                        <a:rPr lang="es-ES" sz="900" b="1" dirty="0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es-ES" sz="9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[Kg/h]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74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Compuesto 2 [Kg/h]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Compuesto </a:t>
                      </a:r>
                      <a:r>
                        <a:rPr lang="es-ES" sz="900" b="1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n </a:t>
                      </a:r>
                      <a:r>
                        <a:rPr lang="es-ES" sz="9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[Kg/h]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74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Total [Kg/h]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811" name="Object 3"/>
          <p:cNvGraphicFramePr>
            <a:graphicFrameLocks noChangeAspect="1"/>
          </p:cNvGraphicFramePr>
          <p:nvPr/>
        </p:nvGraphicFramePr>
        <p:xfrm>
          <a:off x="857224" y="1214422"/>
          <a:ext cx="6858048" cy="3972514"/>
        </p:xfrm>
        <a:graphic>
          <a:graphicData uri="http://schemas.openxmlformats.org/presentationml/2006/ole">
            <p:oleObj spid="_x0000_s163842" name="Worksheet" r:id="rId3" imgW="5391252" imgH="3066965" progId="Excel.Sheet.8">
              <p:embed/>
            </p:oleObj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14348" y="285728"/>
            <a:ext cx="7786742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Beneficio Económico Bruto Estudio Sensibilidad</a:t>
            </a:r>
            <a:endParaRPr lang="es-ES_tradnl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12235-6D90-4F69-AE19-B1F7A9C4419E}" type="slidenum">
              <a:rPr lang="es-ES" smtClean="0"/>
              <a:pPr>
                <a:defRPr/>
              </a:pPr>
              <a:t>25</a:t>
            </a:fld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857224" y="5572140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Definiendo los casos: Base, Favorable y Desfavorable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357166"/>
            <a:ext cx="7772400" cy="714380"/>
          </a:xfrm>
        </p:spPr>
        <p:txBody>
          <a:bodyPr/>
          <a:lstStyle/>
          <a:p>
            <a:pPr lvl="1" algn="just" eaLnBrk="1" hangingPunct="1"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Memorias de Cálculo</a:t>
            </a:r>
          </a:p>
          <a:p>
            <a:pPr lvl="1" algn="just" eaLnBrk="1" hangingPunct="1">
              <a:defRPr/>
            </a:pPr>
            <a:endParaRPr lang="es-ES_tradnl" sz="3200" dirty="0" smtClean="0">
              <a:solidFill>
                <a:schemeClr val="bg1">
                  <a:lumMod val="40000"/>
                  <a:lumOff val="60000"/>
                </a:schemeClr>
              </a:solidFill>
            </a:endParaRPr>
          </a:p>
          <a:p>
            <a:pPr lvl="1" algn="just" eaLnBrk="1" hangingPunct="1"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Detalles de todos los cálculos realizados (ojala planilla </a:t>
            </a:r>
            <a:r>
              <a:rPr lang="es-ES_tradnl" sz="3200" dirty="0" err="1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excel</a:t>
            </a: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)</a:t>
            </a:r>
            <a:endParaRPr lang="es-ES_tradnl" sz="2600" dirty="0" smtClean="0">
              <a:solidFill>
                <a:schemeClr val="bg1">
                  <a:lumMod val="40000"/>
                  <a:lumOff val="60000"/>
                </a:schemeClr>
              </a:solidFill>
            </a:endParaRPr>
          </a:p>
          <a:p>
            <a:pPr lvl="2" algn="just" eaLnBrk="1" hangingPunct="1">
              <a:buFontTx/>
              <a:buNone/>
              <a:defRPr/>
            </a:pPr>
            <a:endParaRPr lang="es-ES_tradnl" sz="2200" dirty="0" smtClean="0">
              <a:solidFill>
                <a:schemeClr val="bg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357166"/>
            <a:ext cx="7772400" cy="714380"/>
          </a:xfrm>
        </p:spPr>
        <p:txBody>
          <a:bodyPr/>
          <a:lstStyle/>
          <a:p>
            <a:pPr lvl="1" algn="just" eaLnBrk="1" hangingPunct="1">
              <a:buNone/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Falencias en las Presentaciones</a:t>
            </a:r>
          </a:p>
          <a:p>
            <a:pPr lvl="1" algn="just" eaLnBrk="1" hangingPunct="1">
              <a:defRPr/>
            </a:pPr>
            <a:endParaRPr lang="es-ES_tradnl" sz="3200" dirty="0" smtClean="0">
              <a:solidFill>
                <a:schemeClr val="bg1">
                  <a:lumMod val="40000"/>
                  <a:lumOff val="60000"/>
                </a:schemeClr>
              </a:solidFill>
            </a:endParaRPr>
          </a:p>
          <a:p>
            <a:pPr lvl="1" algn="just" eaLnBrk="1" hangingPunct="1"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Apoyarse más en esquemas</a:t>
            </a:r>
          </a:p>
          <a:p>
            <a:pPr lvl="1" algn="just" eaLnBrk="1" hangingPunct="1"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Minimizar el texto</a:t>
            </a:r>
          </a:p>
          <a:p>
            <a:pPr lvl="1" algn="just" eaLnBrk="1" hangingPunct="1"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Usar una actitud formal</a:t>
            </a:r>
          </a:p>
          <a:p>
            <a:pPr lvl="1" algn="just" eaLnBrk="1" hangingPunct="1"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Limitarse al tiempo asignado</a:t>
            </a:r>
          </a:p>
          <a:p>
            <a:pPr lvl="1" algn="just" eaLnBrk="1" hangingPunct="1"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Mostrar manejo del tema (conocer bien el lenguaje, nombre de los procesos y </a:t>
            </a:r>
            <a:r>
              <a:rPr lang="es-ES_tradnl" sz="3200" dirty="0" err="1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m.o,etc</a:t>
            </a: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).</a:t>
            </a:r>
          </a:p>
          <a:p>
            <a:pPr lvl="1" algn="just" eaLnBrk="1" hangingPunct="1"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Exponer con fluidez, </a:t>
            </a:r>
            <a:r>
              <a:rPr lang="es-ES_tradnl" sz="3200" dirty="0" err="1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i.e.</a:t>
            </a: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 ENSAYAR LA PRESENTACION.</a:t>
            </a:r>
            <a:endParaRPr lang="es-ES_tradnl" sz="2600" dirty="0" smtClean="0">
              <a:solidFill>
                <a:schemeClr val="bg1">
                  <a:lumMod val="40000"/>
                  <a:lumOff val="60000"/>
                </a:schemeClr>
              </a:solidFill>
            </a:endParaRPr>
          </a:p>
          <a:p>
            <a:pPr lvl="2" algn="just" eaLnBrk="1" hangingPunct="1">
              <a:buFontTx/>
              <a:buNone/>
              <a:defRPr/>
            </a:pPr>
            <a:endParaRPr lang="es-ES_tradnl" sz="2200" dirty="0" smtClean="0">
              <a:solidFill>
                <a:schemeClr val="bg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27</a:t>
            </a:fld>
            <a:r>
              <a:rPr lang="es-ES" dirty="0" smtClean="0"/>
              <a:t>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67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 smtClean="0">
                <a:solidFill>
                  <a:schemeClr val="tx1"/>
                </a:solidFill>
              </a:rPr>
              <a:t>Resumiendo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28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12"/>
          <p:cNvGraphicFramePr>
            <a:graphicFrameLocks noChangeAspect="1"/>
          </p:cNvGraphicFramePr>
          <p:nvPr/>
        </p:nvGraphicFramePr>
        <p:xfrm>
          <a:off x="1908175" y="404813"/>
          <a:ext cx="4324350" cy="5067300"/>
        </p:xfrm>
        <a:graphic>
          <a:graphicData uri="http://schemas.openxmlformats.org/presentationml/2006/ole">
            <p:oleObj spid="_x0000_s164866" name="Imagen de mapa de bits" r:id="rId3" imgW="4323810" imgH="5068007" progId="PBrush">
              <p:embed/>
            </p:oleObj>
          </a:graphicData>
        </a:graphic>
      </p:graphicFrame>
      <p:sp>
        <p:nvSpPr>
          <p:cNvPr id="10243" name="Text Box 13"/>
          <p:cNvSpPr txBox="1">
            <a:spLocks noChangeArrowheads="1"/>
          </p:cNvSpPr>
          <p:nvPr/>
        </p:nvSpPr>
        <p:spPr bwMode="auto">
          <a:xfrm>
            <a:off x="2627313" y="3716338"/>
            <a:ext cx="3600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>
                <a:solidFill>
                  <a:srgbClr val="000066"/>
                </a:solidFill>
                <a:latin typeface="Arial" charset="0"/>
              </a:rPr>
              <a:t>¿¿Preguntas??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CC8362-89F4-40D2-86C1-C9F08BA465D9}" type="slidenum">
              <a:rPr lang="es-ES" smtClean="0"/>
              <a:pPr>
                <a:defRPr/>
              </a:pPr>
              <a:t>29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928926" y="357166"/>
            <a:ext cx="3490938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7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200" dirty="0"/>
              <a:t> </a:t>
            </a:r>
            <a:r>
              <a:rPr lang="es-CL" sz="4300" b="1" dirty="0">
                <a:solidFill>
                  <a:schemeClr val="tx2">
                    <a:lumMod val="75000"/>
                  </a:schemeClr>
                </a:solidFill>
              </a:rPr>
              <a:t> MOTIVACION</a:t>
            </a:r>
            <a:endParaRPr lang="es-ES" sz="33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 Título"/>
          <p:cNvSpPr txBox="1">
            <a:spLocks/>
          </p:cNvSpPr>
          <p:nvPr/>
        </p:nvSpPr>
        <p:spPr>
          <a:xfrm>
            <a:off x="428596" y="1142984"/>
            <a:ext cx="5000660" cy="7143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8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600" dirty="0">
                <a:solidFill>
                  <a:schemeClr val="tx1"/>
                </a:solidFill>
              </a:rPr>
              <a:t> </a:t>
            </a:r>
            <a:r>
              <a:rPr lang="es-MX" sz="3300" dirty="0">
                <a:solidFill>
                  <a:schemeClr val="tx1"/>
                </a:solidFill>
              </a:rPr>
              <a:t>Objetivo General del Taller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8200" name="22 Rectángulo"/>
          <p:cNvSpPr>
            <a:spLocks noChangeArrowheads="1"/>
          </p:cNvSpPr>
          <p:nvPr/>
        </p:nvSpPr>
        <p:spPr bwMode="auto">
          <a:xfrm>
            <a:off x="928688" y="2214563"/>
            <a:ext cx="7643812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4000"/>
              <a:t>Realizar el diseño conceptual de plantas productoras de biocombustibles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43050"/>
          <a:ext cx="8401080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428596" y="714356"/>
            <a:ext cx="4000528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8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600" dirty="0">
                <a:solidFill>
                  <a:schemeClr val="tx1"/>
                </a:solidFill>
              </a:rPr>
              <a:t> </a:t>
            </a:r>
            <a:r>
              <a:rPr lang="es-MX" sz="3300" dirty="0">
                <a:solidFill>
                  <a:schemeClr val="tx1"/>
                </a:solidFill>
              </a:rPr>
              <a:t>Objetivos Específicos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428596" y="571480"/>
            <a:ext cx="6143668" cy="7143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600" dirty="0">
                <a:solidFill>
                  <a:schemeClr val="tx1"/>
                </a:solidFill>
              </a:rPr>
              <a:t>Metodología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142844" y="285728"/>
            <a:ext cx="8787983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600" b="1" dirty="0">
                <a:solidFill>
                  <a:schemeClr val="tx2">
                    <a:lumMod val="75000"/>
                  </a:schemeClr>
                </a:solidFill>
              </a:rPr>
              <a:t>Beneficio Económico </a:t>
            </a:r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Bruto (BEB)</a:t>
            </a:r>
          </a:p>
          <a:p>
            <a:pPr algn="ctr">
              <a:spcBef>
                <a:spcPct val="50000"/>
              </a:spcBef>
            </a:pPr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Economía Potencial</a:t>
            </a:r>
          </a:p>
          <a:p>
            <a:pPr algn="ctr">
              <a:spcBef>
                <a:spcPct val="50000"/>
              </a:spcBef>
            </a:pPr>
            <a:r>
              <a:rPr lang="es-ES_tradnl" sz="4000" b="1" dirty="0">
                <a:solidFill>
                  <a:schemeClr val="accent2"/>
                </a:solidFill>
              </a:rPr>
              <a:t/>
            </a:r>
            <a:br>
              <a:rPr lang="es-ES_tradnl" sz="4000" b="1" dirty="0">
                <a:solidFill>
                  <a:schemeClr val="accent2"/>
                </a:solidFill>
              </a:rPr>
            </a:br>
            <a:endParaRPr lang="es-ES_tradnl" sz="2000" b="1" dirty="0">
              <a:solidFill>
                <a:schemeClr val="accent2"/>
              </a:solidFill>
            </a:endParaRPr>
          </a:p>
        </p:txBody>
      </p:sp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214282" y="2000240"/>
            <a:ext cx="84582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s-ES_tradnl" b="1" dirty="0"/>
              <a:t>Para </a:t>
            </a:r>
            <a:r>
              <a:rPr lang="es-ES_tradnl" b="1" dirty="0" smtClean="0"/>
              <a:t>un Proceso se tiene que el Beneficio Económico Bruto se calcula como:</a:t>
            </a:r>
          </a:p>
          <a:p>
            <a:pPr algn="just"/>
            <a:endParaRPr lang="es-ES_tradnl" b="1" dirty="0"/>
          </a:p>
          <a:p>
            <a:pPr algn="just"/>
            <a:r>
              <a:rPr lang="es-ES_tradnl" b="1" dirty="0" smtClean="0"/>
              <a:t>BEB </a:t>
            </a:r>
            <a:r>
              <a:rPr lang="es-ES_tradnl" b="1" dirty="0"/>
              <a:t>= {valor producto  +  valor subproducto(s) </a:t>
            </a:r>
            <a:r>
              <a:rPr lang="es-ES_tradnl" b="1" dirty="0" smtClean="0"/>
              <a:t>- </a:t>
            </a:r>
            <a:r>
              <a:rPr lang="es-ES_tradnl" b="1" dirty="0"/>
              <a:t>valor materia prima(s</a:t>
            </a:r>
            <a:r>
              <a:rPr lang="es-ES_tradnl" b="1" dirty="0" smtClean="0"/>
              <a:t>)},[$/</a:t>
            </a:r>
            <a:r>
              <a:rPr lang="es-ES_tradnl" b="1" dirty="0"/>
              <a:t>año]</a:t>
            </a:r>
            <a:br>
              <a:rPr lang="es-ES_tradnl" b="1" dirty="0"/>
            </a:br>
            <a:r>
              <a:rPr lang="es-ES_tradnl" b="1" dirty="0"/>
              <a:t/>
            </a:r>
            <a:br>
              <a:rPr lang="es-ES_tradnl" b="1" dirty="0"/>
            </a:br>
            <a:endParaRPr lang="es-ES_tradnl" b="1" dirty="0" smtClean="0"/>
          </a:p>
          <a:p>
            <a:pPr algn="just"/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Donde: </a:t>
            </a:r>
          </a:p>
          <a:p>
            <a:pPr algn="just"/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Valor = Precio Unitario ($/kg) * Masa requerida (kg/año)</a:t>
            </a:r>
          </a:p>
          <a:p>
            <a:pPr algn="just"/>
            <a:endParaRPr lang="es-ES_tradnl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es-ES_tradnl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es-ES_tradnl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En este calculo se no </a:t>
            </a:r>
            <a:r>
              <a:rPr lang="es-ES_tradnl" b="1" dirty="0">
                <a:solidFill>
                  <a:schemeClr val="tx2">
                    <a:lumMod val="75000"/>
                  </a:schemeClr>
                </a:solidFill>
              </a:rPr>
              <a:t>se consideran los costos de inversión ni los costos de servicios</a:t>
            </a:r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s-ES_tradn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12235-6D90-4F69-AE19-B1F7A9C4419E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142844" y="285728"/>
            <a:ext cx="878798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600" b="1" dirty="0">
                <a:solidFill>
                  <a:schemeClr val="tx2">
                    <a:lumMod val="75000"/>
                  </a:schemeClr>
                </a:solidFill>
              </a:rPr>
              <a:t>Beneficio Económico </a:t>
            </a:r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Bruto (BEB)</a:t>
            </a:r>
            <a:r>
              <a:rPr lang="es-ES_tradnl" sz="4000" b="1" dirty="0">
                <a:solidFill>
                  <a:schemeClr val="accent2"/>
                </a:solidFill>
              </a:rPr>
              <a:t/>
            </a:r>
            <a:br>
              <a:rPr lang="es-ES_tradnl" sz="4000" b="1" dirty="0">
                <a:solidFill>
                  <a:schemeClr val="accent2"/>
                </a:solidFill>
              </a:rPr>
            </a:br>
            <a:endParaRPr lang="es-ES_tradnl" sz="2000" b="1" dirty="0">
              <a:solidFill>
                <a:schemeClr val="accent2"/>
              </a:solidFill>
            </a:endParaRPr>
          </a:p>
        </p:txBody>
      </p:sp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214282" y="1643050"/>
            <a:ext cx="84582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s-ES_tradnl" b="1" dirty="0" smtClean="0"/>
              <a:t>Si BEB &gt; 0</a:t>
            </a:r>
          </a:p>
          <a:p>
            <a:pPr algn="just"/>
            <a:r>
              <a:rPr lang="es-ES_tradnl" b="1" dirty="0" smtClean="0"/>
              <a:t>i) Se continua con una Ingeniería Básica.</a:t>
            </a:r>
          </a:p>
          <a:p>
            <a:pPr algn="just"/>
            <a:endParaRPr lang="es-ES_tradnl" b="1" dirty="0" smtClean="0"/>
          </a:p>
          <a:p>
            <a:pPr algn="just"/>
            <a:endParaRPr lang="es-ES_tradnl" b="1" dirty="0" smtClean="0"/>
          </a:p>
          <a:p>
            <a:pPr algn="just"/>
            <a:r>
              <a:rPr lang="es-ES_tradnl" b="1" dirty="0" smtClean="0"/>
              <a:t>Si BEB &lt;0 </a:t>
            </a:r>
            <a:r>
              <a:rPr lang="es-ES_tradnl" b="1" dirty="0"/>
              <a:t>entonces: </a:t>
            </a:r>
          </a:p>
          <a:p>
            <a:pPr algn="just"/>
            <a:r>
              <a:rPr lang="es-ES_tradnl" b="1" dirty="0"/>
              <a:t>i)-	Desechar el diseño del proceso.</a:t>
            </a:r>
          </a:p>
          <a:p>
            <a:pPr algn="just"/>
            <a:r>
              <a:rPr lang="es-ES_tradnl" b="1" dirty="0" err="1"/>
              <a:t>ii</a:t>
            </a:r>
            <a:r>
              <a:rPr lang="es-ES_tradnl" b="1" dirty="0"/>
              <a:t>)- 	Buscar una fuente de materias primas más baratas.</a:t>
            </a:r>
            <a:br>
              <a:rPr lang="es-ES_tradnl" b="1" dirty="0"/>
            </a:br>
            <a:r>
              <a:rPr lang="es-ES_tradnl" b="1" dirty="0" err="1"/>
              <a:t>iii</a:t>
            </a:r>
            <a:r>
              <a:rPr lang="es-ES_tradnl" b="1" dirty="0"/>
              <a:t>)-	Buscar procesos alternativos.</a:t>
            </a:r>
            <a:endParaRPr lang="es-ES_tradnl" dirty="0"/>
          </a:p>
          <a:p>
            <a:pPr algn="ctr"/>
            <a:endParaRPr lang="es-ES_tradn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12235-6D90-4F69-AE19-B1F7A9C4419E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811" name="Object 3"/>
          <p:cNvGraphicFramePr>
            <a:graphicFrameLocks noChangeAspect="1"/>
          </p:cNvGraphicFramePr>
          <p:nvPr/>
        </p:nvGraphicFramePr>
        <p:xfrm>
          <a:off x="928662" y="1142985"/>
          <a:ext cx="3643338" cy="2714644"/>
        </p:xfrm>
        <a:graphic>
          <a:graphicData uri="http://schemas.openxmlformats.org/presentationml/2006/ole">
            <p:oleObj spid="_x0000_s166914" name="Worksheet" r:id="rId3" imgW="5391252" imgH="3066965" progId="Excel.Sheet.8">
              <p:embed/>
            </p:oleObj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572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Estudio Sensibilidad</a:t>
            </a:r>
            <a:endParaRPr lang="es-ES_tradnl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12235-6D90-4F69-AE19-B1F7A9C4419E}" type="slidenum">
              <a:rPr lang="es-ES" smtClean="0"/>
              <a:pPr>
                <a:defRPr/>
              </a:pPr>
              <a:t>9</a:t>
            </a:fld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643438" y="1285860"/>
            <a:ext cx="435771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El estudio de sensibilidad se puede hacer respecto a:</a:t>
            </a:r>
          </a:p>
          <a:p>
            <a:pPr lvl="1"/>
            <a:endParaRPr lang="es-ES_tradnl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Valores de parámetros poco exactos (Conversión, rendimiento, % remoción, </a:t>
            </a:r>
            <a:r>
              <a:rPr lang="es-ES_tradnl" dirty="0" err="1" smtClean="0">
                <a:solidFill>
                  <a:schemeClr val="tx2">
                    <a:lumMod val="75000"/>
                  </a:schemeClr>
                </a:solidFill>
              </a:rPr>
              <a:t>etc</a:t>
            </a:r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).</a:t>
            </a:r>
          </a:p>
          <a:p>
            <a:pPr lvl="1"/>
            <a:endParaRPr lang="es-ES_tradnl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Precio de materias primas, productos o subproductos.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1142976" y="5072074"/>
            <a:ext cx="65008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Y se definen los casos:</a:t>
            </a:r>
          </a:p>
          <a:p>
            <a:pPr lvl="2">
              <a:buFont typeface="Arial" pitchFamily="34" charset="0"/>
              <a:buChar char="•"/>
            </a:pPr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Base</a:t>
            </a:r>
          </a:p>
          <a:p>
            <a:pPr lvl="2">
              <a:buFont typeface="Arial" pitchFamily="34" charset="0"/>
              <a:buChar char="•"/>
            </a:pPr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Favorable </a:t>
            </a:r>
          </a:p>
          <a:p>
            <a:pPr lvl="2">
              <a:buFont typeface="Arial" pitchFamily="34" charset="0"/>
              <a:buChar char="•"/>
            </a:pPr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Desfavorable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antilado">
  <a:themeElements>
    <a:clrScheme name="Acantilado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Acantilado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cantilado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cantilado 5">
    <a:dk1>
      <a:srgbClr val="009999"/>
    </a:dk1>
    <a:lt1>
      <a:srgbClr val="EAEAEA"/>
    </a:lt1>
    <a:dk2>
      <a:srgbClr val="006666"/>
    </a:dk2>
    <a:lt2>
      <a:srgbClr val="FFFFCC"/>
    </a:lt2>
    <a:accent1>
      <a:srgbClr val="339966"/>
    </a:accent1>
    <a:accent2>
      <a:srgbClr val="5E855B"/>
    </a:accent2>
    <a:accent3>
      <a:srgbClr val="AAB8B8"/>
    </a:accent3>
    <a:accent4>
      <a:srgbClr val="C8C8C8"/>
    </a:accent4>
    <a:accent5>
      <a:srgbClr val="ADCAB8"/>
    </a:accent5>
    <a:accent6>
      <a:srgbClr val="547852"/>
    </a:accent6>
    <a:hlink>
      <a:srgbClr val="EEC85E"/>
    </a:hlink>
    <a:folHlink>
      <a:srgbClr val="AA8456"/>
    </a:folHlink>
  </a:clrScheme>
  <a:fontScheme name="Acantilado">
    <a:majorFont>
      <a:latin typeface="Arial"/>
      <a:ea typeface=""/>
      <a:cs typeface=""/>
    </a:majorFont>
    <a:minorFont>
      <a:latin typeface="Verdan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2706</TotalTime>
  <Words>927</Words>
  <Application>Microsoft Office PowerPoint</Application>
  <PresentationFormat>Presentación en pantalla (4:3)</PresentationFormat>
  <Paragraphs>261</Paragraphs>
  <Slides>29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29</vt:i4>
      </vt:variant>
    </vt:vector>
  </HeadingPairs>
  <TitlesOfParts>
    <vt:vector size="33" baseType="lpstr">
      <vt:lpstr>Acantilado</vt:lpstr>
      <vt:lpstr>Worksheet</vt:lpstr>
      <vt:lpstr>Document</vt:lpstr>
      <vt:lpstr>Imagen de mapa de bits</vt:lpstr>
      <vt:lpstr>“Diseño de procesos para la producción de Biocombustibles” Beneficio Económico Bruto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Ejemplo: Beneficio Económico Bruto de Proceso HDA</vt:lpstr>
      <vt:lpstr>Tabla de Corrientes</vt:lpstr>
      <vt:lpstr>Diapositiva 13</vt:lpstr>
      <vt:lpstr>Beneficio Bruto del Proceso HDA en función de la conversión y de la fracción de hidrógeno en la corriente de purga.</vt:lpstr>
      <vt:lpstr>Diapositiva 15</vt:lpstr>
      <vt:lpstr>Diapositiva 16</vt:lpstr>
      <vt:lpstr>Calendario de Actividades</vt:lpstr>
      <vt:lpstr>CARTA GANTT</vt:lpstr>
      <vt:lpstr>Diapositiva 19</vt:lpstr>
      <vt:lpstr>Tablas</vt:lpstr>
      <vt:lpstr>Tabla</vt:lpstr>
      <vt:lpstr>Diapositiva 22</vt:lpstr>
      <vt:lpstr>Diagrama de Bloques</vt:lpstr>
      <vt:lpstr>Diapositiva 24</vt:lpstr>
      <vt:lpstr>Diapositiva 25</vt:lpstr>
      <vt:lpstr>Diapositiva 26</vt:lpstr>
      <vt:lpstr>Diapositiva 27</vt:lpstr>
      <vt:lpstr>Diapositiva 28</vt:lpstr>
      <vt:lpstr>Diapositiva 29</vt:lpstr>
    </vt:vector>
  </TitlesOfParts>
  <Company>Centro de Ingenieria Bioquimica y Biotecnologia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guest</dc:creator>
  <cp:lastModifiedBy>FCFM</cp:lastModifiedBy>
  <cp:revision>288</cp:revision>
  <dcterms:created xsi:type="dcterms:W3CDTF">2007-08-07T21:24:28Z</dcterms:created>
  <dcterms:modified xsi:type="dcterms:W3CDTF">2010-06-29T19:50:41Z</dcterms:modified>
</cp:coreProperties>
</file>