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2"/>
  </p:notesMasterIdLst>
  <p:handoutMasterIdLst>
    <p:handoutMasterId r:id="rId23"/>
  </p:handoutMasterIdLst>
  <p:sldIdLst>
    <p:sldId id="259" r:id="rId2"/>
    <p:sldId id="343" r:id="rId3"/>
    <p:sldId id="396" r:id="rId4"/>
    <p:sldId id="397" r:id="rId5"/>
    <p:sldId id="398" r:id="rId6"/>
    <p:sldId id="399" r:id="rId7"/>
    <p:sldId id="409" r:id="rId8"/>
    <p:sldId id="410" r:id="rId9"/>
    <p:sldId id="405" r:id="rId10"/>
    <p:sldId id="406" r:id="rId11"/>
    <p:sldId id="411" r:id="rId12"/>
    <p:sldId id="388" r:id="rId13"/>
    <p:sldId id="408" r:id="rId14"/>
    <p:sldId id="412" r:id="rId15"/>
    <p:sldId id="413" r:id="rId16"/>
    <p:sldId id="416" r:id="rId17"/>
    <p:sldId id="414" r:id="rId18"/>
    <p:sldId id="417" r:id="rId19"/>
    <p:sldId id="387" r:id="rId20"/>
    <p:sldId id="320" r:id="rId21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¿</a:t>
          </a:r>
          <a:r>
            <a:rPr lang="en-US" dirty="0" err="1" smtClean="0"/>
            <a:t>Qué</a:t>
          </a:r>
          <a:r>
            <a:rPr lang="en-US" dirty="0" smtClean="0"/>
            <a:t> son los balances de </a:t>
          </a:r>
          <a:r>
            <a:rPr lang="en-US" dirty="0" err="1" smtClean="0"/>
            <a:t>Masa</a:t>
          </a:r>
          <a:r>
            <a:rPr lang="en-US" dirty="0" smtClean="0"/>
            <a:t>?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sin </a:t>
          </a:r>
          <a:r>
            <a:rPr lang="en-US" dirty="0" err="1" smtClean="0"/>
            <a:t>reacción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65DD7C63-A1EF-43AF-8336-06EE053A5904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3039333-9EE3-4E61-AD3B-FD4F7EBB004A}" type="presOf" srcId="{045912C5-8AA7-4E3C-B82E-F87BEACE8875}" destId="{43C7CF87-AF2E-4208-94A2-63D5EE84BEA7}" srcOrd="0" destOrd="0" presId="urn:microsoft.com/office/officeart/2005/8/layout/list1"/>
    <dgm:cxn modelId="{BBCDDFD6-A8A6-447A-957A-C1A8811ADAA4}" type="presOf" srcId="{7661B3CE-5A9D-482E-B3FD-37BF1E708469}" destId="{56307164-DC3E-4A02-94C1-23CB99397A17}" srcOrd="0" destOrd="0" presId="urn:microsoft.com/office/officeart/2005/8/layout/list1"/>
    <dgm:cxn modelId="{7323FE10-66A9-42D4-8A6A-7EDD66D47B10}" type="presOf" srcId="{5FAEECA9-EB04-426F-ADBA-A8F0FFE14CCC}" destId="{79C83E4F-8043-4924-8F8B-51F17B3569CA}" srcOrd="0" destOrd="0" presId="urn:microsoft.com/office/officeart/2005/8/layout/list1"/>
    <dgm:cxn modelId="{732FD17F-644B-479F-9587-334F5F1A2317}" type="presOf" srcId="{985038F1-91AC-418E-85E5-C1B78F1B20B1}" destId="{B5460F4B-7654-46CC-B024-88894442C2C7}" srcOrd="0" destOrd="0" presId="urn:microsoft.com/office/officeart/2005/8/layout/list1"/>
    <dgm:cxn modelId="{7332AAB2-2653-4888-9426-2A3DC98F1A92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D927E50-77BB-4F49-BA4F-B2B62FBDE766}" type="presOf" srcId="{7661B3CE-5A9D-482E-B3FD-37BF1E708469}" destId="{0893E421-0749-4DD0-925D-88B0362FD542}" srcOrd="1" destOrd="0" presId="urn:microsoft.com/office/officeart/2005/8/layout/list1"/>
    <dgm:cxn modelId="{0B05F72B-6BFE-4A18-88F2-296712080F89}" type="presOf" srcId="{045912C5-8AA7-4E3C-B82E-F87BEACE8875}" destId="{9DC3BC3B-E98C-4902-ACA6-928C56D6317F}" srcOrd="1" destOrd="0" presId="urn:microsoft.com/office/officeart/2005/8/layout/list1"/>
    <dgm:cxn modelId="{9F3B0594-63F1-4E62-BB7E-7BAC3AB77E38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DC7C0AB-39A0-477C-9D87-85AE9084DC61}" type="presParOf" srcId="{0596F00E-2A48-44DE-98EB-0A723D874D0A}" destId="{338378F2-3F07-4C76-8325-712093384F29}" srcOrd="0" destOrd="0" presId="urn:microsoft.com/office/officeart/2005/8/layout/list1"/>
    <dgm:cxn modelId="{B50E153D-DFE0-41D9-8B38-D883046730BC}" type="presParOf" srcId="{338378F2-3F07-4C76-8325-712093384F29}" destId="{43C7CF87-AF2E-4208-94A2-63D5EE84BEA7}" srcOrd="0" destOrd="0" presId="urn:microsoft.com/office/officeart/2005/8/layout/list1"/>
    <dgm:cxn modelId="{096866F6-CF9E-4508-A099-DE7145FF1F6C}" type="presParOf" srcId="{338378F2-3F07-4C76-8325-712093384F29}" destId="{9DC3BC3B-E98C-4902-ACA6-928C56D6317F}" srcOrd="1" destOrd="0" presId="urn:microsoft.com/office/officeart/2005/8/layout/list1"/>
    <dgm:cxn modelId="{330B5065-C948-4C3A-8F47-0F18A07E390A}" type="presParOf" srcId="{0596F00E-2A48-44DE-98EB-0A723D874D0A}" destId="{0A21EB00-7662-4444-AA77-6E3FB7F6E31E}" srcOrd="1" destOrd="0" presId="urn:microsoft.com/office/officeart/2005/8/layout/list1"/>
    <dgm:cxn modelId="{7BF6D25F-67BA-43B6-BB45-E01950B2859A}" type="presParOf" srcId="{0596F00E-2A48-44DE-98EB-0A723D874D0A}" destId="{7C0B25DC-BB94-470B-94A2-5BD955EA4075}" srcOrd="2" destOrd="0" presId="urn:microsoft.com/office/officeart/2005/8/layout/list1"/>
    <dgm:cxn modelId="{32BCE20A-EB97-4E01-B6B2-83BE587658CE}" type="presParOf" srcId="{0596F00E-2A48-44DE-98EB-0A723D874D0A}" destId="{18CC29A5-8904-43E2-B3DE-B988A1DA4A62}" srcOrd="3" destOrd="0" presId="urn:microsoft.com/office/officeart/2005/8/layout/list1"/>
    <dgm:cxn modelId="{CDA5CE10-1713-4FBD-96FA-A93EA315A118}" type="presParOf" srcId="{0596F00E-2A48-44DE-98EB-0A723D874D0A}" destId="{7B3A7450-D912-48FD-B435-457155C84D11}" srcOrd="4" destOrd="0" presId="urn:microsoft.com/office/officeart/2005/8/layout/list1"/>
    <dgm:cxn modelId="{75F6F54B-070D-46D7-9109-0306CC52CE7B}" type="presParOf" srcId="{7B3A7450-D912-48FD-B435-457155C84D11}" destId="{79C83E4F-8043-4924-8F8B-51F17B3569CA}" srcOrd="0" destOrd="0" presId="urn:microsoft.com/office/officeart/2005/8/layout/list1"/>
    <dgm:cxn modelId="{4FDDEC66-DDAD-4FF1-91C2-ABC12D911A65}" type="presParOf" srcId="{7B3A7450-D912-48FD-B435-457155C84D11}" destId="{B50B94C8-CC2E-4F0C-BABF-96BD4F95C4F8}" srcOrd="1" destOrd="0" presId="urn:microsoft.com/office/officeart/2005/8/layout/list1"/>
    <dgm:cxn modelId="{DEB07651-1E43-439F-8D10-B014C4EE8483}" type="presParOf" srcId="{0596F00E-2A48-44DE-98EB-0A723D874D0A}" destId="{CD04B0FD-1E70-4BFD-B4DD-7E099719A2F6}" srcOrd="5" destOrd="0" presId="urn:microsoft.com/office/officeart/2005/8/layout/list1"/>
    <dgm:cxn modelId="{596DD9E2-2F72-46D4-8A89-1155E46FB927}" type="presParOf" srcId="{0596F00E-2A48-44DE-98EB-0A723D874D0A}" destId="{E93C7938-1995-4611-A050-091AF9CD50AD}" srcOrd="6" destOrd="0" presId="urn:microsoft.com/office/officeart/2005/8/layout/list1"/>
    <dgm:cxn modelId="{CBE4F604-B8C1-4BED-8734-8100FA21902F}" type="presParOf" srcId="{0596F00E-2A48-44DE-98EB-0A723D874D0A}" destId="{9114B799-3CDF-4C97-ABA6-20A2FC175A71}" srcOrd="7" destOrd="0" presId="urn:microsoft.com/office/officeart/2005/8/layout/list1"/>
    <dgm:cxn modelId="{9591848E-5E9E-409B-A23B-F37B66D3CC4E}" type="presParOf" srcId="{0596F00E-2A48-44DE-98EB-0A723D874D0A}" destId="{D99D3F45-0FF6-47D1-A43B-076397C8B382}" srcOrd="8" destOrd="0" presId="urn:microsoft.com/office/officeart/2005/8/layout/list1"/>
    <dgm:cxn modelId="{51BD2DB5-037F-4C65-B5C1-434BC40F98E9}" type="presParOf" srcId="{D99D3F45-0FF6-47D1-A43B-076397C8B382}" destId="{B5460F4B-7654-46CC-B024-88894442C2C7}" srcOrd="0" destOrd="0" presId="urn:microsoft.com/office/officeart/2005/8/layout/list1"/>
    <dgm:cxn modelId="{25B6C217-1E64-4F06-9400-C942800EA619}" type="presParOf" srcId="{D99D3F45-0FF6-47D1-A43B-076397C8B382}" destId="{8C0C9D8F-5C5F-49E9-A64E-B3516BF99316}" srcOrd="1" destOrd="0" presId="urn:microsoft.com/office/officeart/2005/8/layout/list1"/>
    <dgm:cxn modelId="{82CEED13-1D1E-4FDD-ACF6-E2DAF493C18F}" type="presParOf" srcId="{0596F00E-2A48-44DE-98EB-0A723D874D0A}" destId="{B6CBAAFD-2D1A-4BF0-8724-7887DB83FE83}" srcOrd="9" destOrd="0" presId="urn:microsoft.com/office/officeart/2005/8/layout/list1"/>
    <dgm:cxn modelId="{61837E1E-ECD3-4355-89B6-9AF15B8F3A7E}" type="presParOf" srcId="{0596F00E-2A48-44DE-98EB-0A723D874D0A}" destId="{2A95DB59-74B0-4B0F-AC73-06D29DC0B973}" srcOrd="10" destOrd="0" presId="urn:microsoft.com/office/officeart/2005/8/layout/list1"/>
    <dgm:cxn modelId="{D9B3D679-4103-4688-B162-00BF580A8624}" type="presParOf" srcId="{0596F00E-2A48-44DE-98EB-0A723D874D0A}" destId="{19686284-5374-4D33-9A37-17903D06164F}" srcOrd="11" destOrd="0" presId="urn:microsoft.com/office/officeart/2005/8/layout/list1"/>
    <dgm:cxn modelId="{6E8D9B37-2318-4500-B1DD-857AA2F2F522}" type="presParOf" srcId="{0596F00E-2A48-44DE-98EB-0A723D874D0A}" destId="{44F43D77-A598-4500-B265-ACE39282EEE6}" srcOrd="12" destOrd="0" presId="urn:microsoft.com/office/officeart/2005/8/layout/list1"/>
    <dgm:cxn modelId="{C87FF3D0-1A17-45F0-AC1A-D6967D511F21}" type="presParOf" srcId="{44F43D77-A598-4500-B265-ACE39282EEE6}" destId="{56307164-DC3E-4A02-94C1-23CB99397A17}" srcOrd="0" destOrd="0" presId="urn:microsoft.com/office/officeart/2005/8/layout/list1"/>
    <dgm:cxn modelId="{7B62E37A-3DAB-45B0-8299-0056E78AA879}" type="presParOf" srcId="{44F43D77-A598-4500-B265-ACE39282EEE6}" destId="{0893E421-0749-4DD0-925D-88B0362FD542}" srcOrd="1" destOrd="0" presId="urn:microsoft.com/office/officeart/2005/8/layout/list1"/>
    <dgm:cxn modelId="{DA67187A-BF17-4C5D-B314-0EC134769CE5}" type="presParOf" srcId="{0596F00E-2A48-44DE-98EB-0A723D874D0A}" destId="{B788DC23-BD02-4A44-9229-D50AAE2C8E2B}" srcOrd="13" destOrd="0" presId="urn:microsoft.com/office/officeart/2005/8/layout/list1"/>
    <dgm:cxn modelId="{435D8A47-E9B9-4223-A31C-4568CAC8A1F4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los procesos de producción de Biocombustibles. </a:t>
          </a:r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b="1" dirty="0">
            <a:solidFill>
              <a:schemeClr val="tx2">
                <a:lumMod val="75000"/>
              </a:schemeClr>
            </a:solidFill>
          </a:endParaRPr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 custT="1"/>
      <dgm:spPr/>
      <dgm:t>
        <a:bodyPr/>
        <a:lstStyle/>
        <a:p>
          <a:r>
            <a:rPr lang="es-ES" sz="3100" dirty="0" smtClean="0"/>
            <a:t>Diseñar en forma conceptual un proceso de producción de biocombustibles. </a:t>
          </a:r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844C6971-85B3-4D31-968D-329626312BBD}" type="presOf" srcId="{A05B5A76-9EE4-4438-8251-229D64ECBC60}" destId="{F7177FCF-C508-49FD-A904-E75C614AD3EB}" srcOrd="0" destOrd="0" presId="urn:microsoft.com/office/officeart/2005/8/layout/vList4"/>
    <dgm:cxn modelId="{381C0F9D-334B-4A73-BA51-282545021391}" type="presOf" srcId="{0C5E47DD-6847-4FEE-882A-BCC8658B5A95}" destId="{CF962269-6BE2-4C16-93E3-0814DBF8DDDB}" srcOrd="0" destOrd="0" presId="urn:microsoft.com/office/officeart/2005/8/layout/vList4"/>
    <dgm:cxn modelId="{BA281BFD-D8AC-4D1E-8A27-B517EA0D2024}" type="presOf" srcId="{A05B5A76-9EE4-4438-8251-229D64ECBC60}" destId="{0B081A34-5FE3-444B-B5C9-248220AAA59C}" srcOrd="1" destOrd="0" presId="urn:microsoft.com/office/officeart/2005/8/layout/vList4"/>
    <dgm:cxn modelId="{ED37E166-DD06-45BF-ACF4-6C599C5F408B}" type="presOf" srcId="{0C5E47DD-6847-4FEE-882A-BCC8658B5A95}" destId="{76332EB9-D4C5-4EAA-BAEB-CF12E422AF17}" srcOrd="1" destOrd="0" presId="urn:microsoft.com/office/officeart/2005/8/layout/vList4"/>
    <dgm:cxn modelId="{C2B1D684-7F70-493B-8532-8B2909887FCA}" type="presOf" srcId="{556DFCDF-C6C4-483C-9883-6ABF914A4269}" destId="{429A548E-893D-42D1-A9BC-D5B3B50CE297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2AD11ECA-E442-4A56-A573-DE2B18D64A1D}" type="presOf" srcId="{90330501-3B3D-42FB-9113-113DCE9DC1F8}" destId="{F44BEC74-2A40-4071-BD2A-7859D1E63835}" srcOrd="0" destOrd="0" presId="urn:microsoft.com/office/officeart/2005/8/layout/vList4"/>
    <dgm:cxn modelId="{40A6C02A-4DAC-4B37-A80E-E6A4F5173037}" type="presOf" srcId="{556DFCDF-C6C4-483C-9883-6ABF914A4269}" destId="{4765CF66-4C7D-4EB4-BC46-43D8108D7D79}" srcOrd="0" destOrd="0" presId="urn:microsoft.com/office/officeart/2005/8/layout/vList4"/>
    <dgm:cxn modelId="{F10C7A4E-1778-48CB-9D50-18CC9AF9DEDC}" type="presParOf" srcId="{F44BEC74-2A40-4071-BD2A-7859D1E63835}" destId="{2CF3783F-C93F-4B74-AF45-36735E1A2C7E}" srcOrd="0" destOrd="0" presId="urn:microsoft.com/office/officeart/2005/8/layout/vList4"/>
    <dgm:cxn modelId="{C86A247F-8D38-41F1-A501-0814CB5E07B1}" type="presParOf" srcId="{2CF3783F-C93F-4B74-AF45-36735E1A2C7E}" destId="{CF962269-6BE2-4C16-93E3-0814DBF8DDDB}" srcOrd="0" destOrd="0" presId="urn:microsoft.com/office/officeart/2005/8/layout/vList4"/>
    <dgm:cxn modelId="{4797EB7C-838F-46F1-99D9-7836E904077C}" type="presParOf" srcId="{2CF3783F-C93F-4B74-AF45-36735E1A2C7E}" destId="{88C69C93-A647-497C-B781-D7A21FDDE718}" srcOrd="1" destOrd="0" presId="urn:microsoft.com/office/officeart/2005/8/layout/vList4"/>
    <dgm:cxn modelId="{A7D0923C-985D-425F-B4C0-A7D7E883A4FA}" type="presParOf" srcId="{2CF3783F-C93F-4B74-AF45-36735E1A2C7E}" destId="{76332EB9-D4C5-4EAA-BAEB-CF12E422AF17}" srcOrd="2" destOrd="0" presId="urn:microsoft.com/office/officeart/2005/8/layout/vList4"/>
    <dgm:cxn modelId="{2E8BE8E8-1A50-4E73-B00E-F472926A00D3}" type="presParOf" srcId="{F44BEC74-2A40-4071-BD2A-7859D1E63835}" destId="{9FC7B1E4-8087-4B4D-9CEE-3EFFD4150B9E}" srcOrd="1" destOrd="0" presId="urn:microsoft.com/office/officeart/2005/8/layout/vList4"/>
    <dgm:cxn modelId="{ED048DFB-CE11-4F94-832E-EBBFA41FC4AE}" type="presParOf" srcId="{F44BEC74-2A40-4071-BD2A-7859D1E63835}" destId="{20F5BDC9-3578-40EF-B039-C56D9D5CCD36}" srcOrd="2" destOrd="0" presId="urn:microsoft.com/office/officeart/2005/8/layout/vList4"/>
    <dgm:cxn modelId="{5F7F40F0-66C2-4350-925B-833B8C91AB0C}" type="presParOf" srcId="{20F5BDC9-3578-40EF-B039-C56D9D5CCD36}" destId="{F7177FCF-C508-49FD-A904-E75C614AD3EB}" srcOrd="0" destOrd="0" presId="urn:microsoft.com/office/officeart/2005/8/layout/vList4"/>
    <dgm:cxn modelId="{8359ADC2-4661-43FA-86F1-1C11B6E62BD6}" type="presParOf" srcId="{20F5BDC9-3578-40EF-B039-C56D9D5CCD36}" destId="{01A77BA3-D101-46C4-A485-E7F9066AF56C}" srcOrd="1" destOrd="0" presId="urn:microsoft.com/office/officeart/2005/8/layout/vList4"/>
    <dgm:cxn modelId="{22E1DD43-E36A-4CF4-A07A-D091AA1D8A89}" type="presParOf" srcId="{20F5BDC9-3578-40EF-B039-C56D9D5CCD36}" destId="{0B081A34-5FE3-444B-B5C9-248220AAA59C}" srcOrd="2" destOrd="0" presId="urn:microsoft.com/office/officeart/2005/8/layout/vList4"/>
    <dgm:cxn modelId="{3872A3F4-4DEE-49F4-85D0-C1C5B0D70283}" type="presParOf" srcId="{F44BEC74-2A40-4071-BD2A-7859D1E63835}" destId="{A714F771-792C-43BC-A296-9C958AF2CEC5}" srcOrd="3" destOrd="0" presId="urn:microsoft.com/office/officeart/2005/8/layout/vList4"/>
    <dgm:cxn modelId="{876E046B-0878-42B8-8A7C-7B23515EA587}" type="presParOf" srcId="{F44BEC74-2A40-4071-BD2A-7859D1E63835}" destId="{D17BEAAB-44E1-4F86-87F4-E0D958E5AA1A}" srcOrd="4" destOrd="0" presId="urn:microsoft.com/office/officeart/2005/8/layout/vList4"/>
    <dgm:cxn modelId="{9C34E2D2-190A-4CE4-94DC-B09A7F3FF462}" type="presParOf" srcId="{D17BEAAB-44E1-4F86-87F4-E0D958E5AA1A}" destId="{4765CF66-4C7D-4EB4-BC46-43D8108D7D79}" srcOrd="0" destOrd="0" presId="urn:microsoft.com/office/officeart/2005/8/layout/vList4"/>
    <dgm:cxn modelId="{ECE1727D-EA7A-41FF-BED1-0500E04543E3}" type="presParOf" srcId="{D17BEAAB-44E1-4F86-87F4-E0D958E5AA1A}" destId="{2380885B-13D3-49F5-B5A8-8CBA21B01426}" srcOrd="1" destOrd="0" presId="urn:microsoft.com/office/officeart/2005/8/layout/vList4"/>
    <dgm:cxn modelId="{34098426-7AE8-4D5B-ADFD-58DAF4FD18CA}" type="presParOf" srcId="{D17BEAAB-44E1-4F86-87F4-E0D958E5AA1A}" destId="{429A548E-893D-42D1-A9BC-D5B3B50CE29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Selección minuciosa de la información. </a:t>
          </a:r>
          <a:r>
            <a:rPr lang="es-MX" sz="2400" b="1" dirty="0" smtClean="0">
              <a:solidFill>
                <a:srgbClr val="FF0000"/>
              </a:solidFill>
            </a:rPr>
            <a:t>OK</a:t>
          </a:r>
          <a:endParaRPr lang="en-US" sz="2000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externos.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Descarte de información.</a:t>
          </a:r>
          <a:endParaRPr lang="en-US" sz="2000" dirty="0"/>
        </a:p>
      </dgm:t>
    </dgm:pt>
    <dgm:pt modelId="{C8F7EF15-1291-403D-9763-14B246C5207D}" type="parTrans" cxnId="{97640144-E630-4F68-B805-22646543BDFB}">
      <dgm:prSet/>
      <dgm:spPr/>
    </dgm:pt>
    <dgm:pt modelId="{2CB697BD-7D8C-4E89-A214-D0A9CD203096}" type="sibTrans" cxnId="{97640144-E630-4F68-B805-22646543BDFB}">
      <dgm:prSet/>
      <dgm:spPr/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12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185A12A1-D8FE-439A-9B72-3D05AA86881B}" type="presOf" srcId="{CAA2EF17-26F2-431F-886C-297C63F08B05}" destId="{2C6ECD3D-6F05-4D2F-B3EB-EAD7AB601630}" srcOrd="0" destOrd="1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80ADBB9B-7776-40F1-ADA6-51845E88D7AB}" type="presOf" srcId="{90E8A267-3E14-4D38-9457-4E634132B8AF}" destId="{98611D12-68FB-4911-8469-BBC943DF0D30}" srcOrd="0" destOrd="0" presId="urn:microsoft.com/office/officeart/2005/8/layout/chevron2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CB4CAC24-2E37-4D1E-A435-B8EF878876B1}" type="presOf" srcId="{47E80B10-8700-4834-A636-E5A5DE515253}" destId="{B992788D-BF84-4462-A4C8-77E21D470412}" srcOrd="0" destOrd="0" presId="urn:microsoft.com/office/officeart/2005/8/layout/chevron2"/>
    <dgm:cxn modelId="{F7DCAEA5-FA9D-4F08-A436-3963B0ECE45B}" type="presOf" srcId="{7617B826-797D-42CD-BCAD-CFEBC00EDF47}" destId="{F684CAF9-330C-45CF-9741-C07849E7ACDC}" srcOrd="0" destOrd="0" presId="urn:microsoft.com/office/officeart/2005/8/layout/chevron2"/>
    <dgm:cxn modelId="{D4A7F32F-2118-4BEC-A807-5DC59CE19A32}" type="presOf" srcId="{5D593ECC-5B2B-40F1-982D-F6953E41861E}" destId="{F684CAF9-330C-45CF-9741-C07849E7ACDC}" srcOrd="0" destOrd="2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E304D36F-1615-45EB-B6B0-BC36201F2D85}" type="presOf" srcId="{581C79BC-8E26-445F-B57D-34ABA8F0BE94}" destId="{956A3D00-EFB5-48FC-A79D-470744077365}" srcOrd="0" destOrd="0" presId="urn:microsoft.com/office/officeart/2005/8/layout/chevron2"/>
    <dgm:cxn modelId="{41EDD225-3FCC-4D45-8A00-1E2771A89108}" type="presOf" srcId="{87DA44BE-E59B-491E-B1A5-34C2B8639924}" destId="{2C6ECD3D-6F05-4D2F-B3EB-EAD7AB601630}" srcOrd="0" destOrd="0" presId="urn:microsoft.com/office/officeart/2005/8/layout/chevron2"/>
    <dgm:cxn modelId="{FB9ACD7A-B52C-41F4-B5F2-C697FDF94741}" type="presOf" srcId="{529C04D5-4334-47D0-A13E-89268324ACC4}" destId="{F684CAF9-330C-45CF-9741-C07849E7ACDC}" srcOrd="0" destOrd="1" presId="urn:microsoft.com/office/officeart/2005/8/layout/chevron2"/>
    <dgm:cxn modelId="{4D7D35EE-327B-4B7C-91F9-AADA4FD07ADC}" type="presOf" srcId="{7D647504-FB65-4402-8AF2-FD8A0DCB104A}" destId="{956A3D00-EFB5-48FC-A79D-470744077365}" srcOrd="0" destOrd="1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892C8D95-5FC8-49A4-BB10-5F5150CC9805}" type="presOf" srcId="{7036982D-FC8E-4198-A70E-B556BE02EC68}" destId="{F88304E2-0C66-4F90-9C80-D3665E591ABF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F5ED3961-170C-4DFA-9B9D-5C3398AC2F13}" type="presOf" srcId="{70702619-FE76-41B2-8645-8481AB09D479}" destId="{43C9F32A-598B-4C72-AB51-DDCCB7900497}" srcOrd="0" destOrd="0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F97C8D4A-AD04-431F-8AFF-44DB4CADF47F}" type="presParOf" srcId="{43C9F32A-598B-4C72-AB51-DDCCB7900497}" destId="{F54E3A28-4803-4457-AE96-6606F749C31C}" srcOrd="0" destOrd="0" presId="urn:microsoft.com/office/officeart/2005/8/layout/chevron2"/>
    <dgm:cxn modelId="{823E1B3E-C270-4634-BD46-F93FA9317690}" type="presParOf" srcId="{F54E3A28-4803-4457-AE96-6606F749C31C}" destId="{98611D12-68FB-4911-8469-BBC943DF0D30}" srcOrd="0" destOrd="0" presId="urn:microsoft.com/office/officeart/2005/8/layout/chevron2"/>
    <dgm:cxn modelId="{F1C14D37-25C3-412D-9ECB-F5DBFA3934AE}" type="presParOf" srcId="{F54E3A28-4803-4457-AE96-6606F749C31C}" destId="{F684CAF9-330C-45CF-9741-C07849E7ACDC}" srcOrd="1" destOrd="0" presId="urn:microsoft.com/office/officeart/2005/8/layout/chevron2"/>
    <dgm:cxn modelId="{E0A0FAC7-D521-4369-8DB9-22EE3E3CB46C}" type="presParOf" srcId="{43C9F32A-598B-4C72-AB51-DDCCB7900497}" destId="{8A54B530-129A-4FFA-94FF-B73797965377}" srcOrd="1" destOrd="0" presId="urn:microsoft.com/office/officeart/2005/8/layout/chevron2"/>
    <dgm:cxn modelId="{1000D8C1-EF4A-40ED-8D8C-61A527760C65}" type="presParOf" srcId="{43C9F32A-598B-4C72-AB51-DDCCB7900497}" destId="{A7A53390-0324-4DCA-BCBA-DCF4E195E4F1}" srcOrd="2" destOrd="0" presId="urn:microsoft.com/office/officeart/2005/8/layout/chevron2"/>
    <dgm:cxn modelId="{FCF28664-7636-4E2B-9FD8-DD33E6E2E6B1}" type="presParOf" srcId="{A7A53390-0324-4DCA-BCBA-DCF4E195E4F1}" destId="{B992788D-BF84-4462-A4C8-77E21D470412}" srcOrd="0" destOrd="0" presId="urn:microsoft.com/office/officeart/2005/8/layout/chevron2"/>
    <dgm:cxn modelId="{A4E75FCF-2888-413A-A15C-2D22474394E7}" type="presParOf" srcId="{A7A53390-0324-4DCA-BCBA-DCF4E195E4F1}" destId="{956A3D00-EFB5-48FC-A79D-470744077365}" srcOrd="1" destOrd="0" presId="urn:microsoft.com/office/officeart/2005/8/layout/chevron2"/>
    <dgm:cxn modelId="{B2FF0012-FA0A-431F-BD74-D08E3739E29E}" type="presParOf" srcId="{43C9F32A-598B-4C72-AB51-DDCCB7900497}" destId="{D6992FE3-4A2A-4BF4-9ED6-03796C76E9F7}" srcOrd="3" destOrd="0" presId="urn:microsoft.com/office/officeart/2005/8/layout/chevron2"/>
    <dgm:cxn modelId="{1B9A57CE-FF03-4F66-B1DB-60C486B7CF35}" type="presParOf" srcId="{43C9F32A-598B-4C72-AB51-DDCCB7900497}" destId="{5D081868-A820-4088-8A0B-E34260534AB9}" srcOrd="4" destOrd="0" presId="urn:microsoft.com/office/officeart/2005/8/layout/chevron2"/>
    <dgm:cxn modelId="{38A4E561-B037-46F7-A50A-77B503E8A7FF}" type="presParOf" srcId="{5D081868-A820-4088-8A0B-E34260534AB9}" destId="{F88304E2-0C66-4F90-9C80-D3665E591ABF}" srcOrd="0" destOrd="0" presId="urn:microsoft.com/office/officeart/2005/8/layout/chevron2"/>
    <dgm:cxn modelId="{2EB83A02-48CC-402B-B960-F19CF3CCF9B1}" type="presParOf" srcId="{5D081868-A820-4088-8A0B-E34260534AB9}" destId="{2C6ECD3D-6F05-4D2F-B3EB-EAD7AB6016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smtClean="0"/>
            <a:t>¿</a:t>
          </a:r>
          <a:r>
            <a:rPr lang="en-US" sz="2800" dirty="0" err="1" smtClean="0"/>
            <a:t>Qué</a:t>
          </a:r>
          <a:r>
            <a:rPr lang="en-US" sz="2800" dirty="0" smtClean="0"/>
            <a:t> son los balances de </a:t>
          </a:r>
          <a:r>
            <a:rPr lang="en-US" sz="2800" dirty="0" err="1" smtClean="0"/>
            <a:t>Masa</a:t>
          </a:r>
          <a:r>
            <a:rPr lang="en-US" sz="2800" dirty="0" smtClean="0"/>
            <a:t>?</a:t>
          </a:r>
          <a:endParaRPr lang="en-US" sz="2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sin </a:t>
          </a:r>
          <a:r>
            <a:rPr lang="en-US" dirty="0" err="1" smtClean="0"/>
            <a:t>reacción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err="1" smtClean="0"/>
            <a:t>Motivación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1248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E6866B63-690C-4DF4-BDE3-06D3AB3D79AE}" type="presOf" srcId="{985038F1-91AC-418E-85E5-C1B78F1B20B1}" destId="{B5460F4B-7654-46CC-B024-88894442C2C7}" srcOrd="0" destOrd="0" presId="urn:microsoft.com/office/officeart/2005/8/layout/list1"/>
    <dgm:cxn modelId="{C5AD5CD1-A34E-4501-95C1-CE96F5F8C9DB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29585AA1-8A90-44E7-B4CB-287571DA56E9}" type="presOf" srcId="{045912C5-8AA7-4E3C-B82E-F87BEACE8875}" destId="{9DC3BC3B-E98C-4902-ACA6-928C56D6317F}" srcOrd="1" destOrd="0" presId="urn:microsoft.com/office/officeart/2005/8/layout/list1"/>
    <dgm:cxn modelId="{F483B8A8-ADB3-4442-A419-27F954913E41}" type="presOf" srcId="{7661B3CE-5A9D-482E-B3FD-37BF1E708469}" destId="{56307164-DC3E-4A02-94C1-23CB99397A1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E7B0382-3A01-4003-8537-CF44DED05B68}" type="presOf" srcId="{5FAEECA9-EB04-426F-ADBA-A8F0FFE14CCC}" destId="{79C83E4F-8043-4924-8F8B-51F17B3569CA}" srcOrd="0" destOrd="0" presId="urn:microsoft.com/office/officeart/2005/8/layout/list1"/>
    <dgm:cxn modelId="{BF25DD06-273F-4E30-BA0D-CFF8593BD16B}" type="presOf" srcId="{045912C5-8AA7-4E3C-B82E-F87BEACE8875}" destId="{43C7CF87-AF2E-4208-94A2-63D5EE84BEA7}" srcOrd="0" destOrd="0" presId="urn:microsoft.com/office/officeart/2005/8/layout/list1"/>
    <dgm:cxn modelId="{4D54B8CF-F060-4FA2-BB6A-E479D9DEF1BB}" type="presOf" srcId="{985038F1-91AC-418E-85E5-C1B78F1B20B1}" destId="{8C0C9D8F-5C5F-49E9-A64E-B3516BF99316}" srcOrd="1" destOrd="0" presId="urn:microsoft.com/office/officeart/2005/8/layout/list1"/>
    <dgm:cxn modelId="{8F2040DE-E2EC-404E-8803-9883AA3E4580}" type="presOf" srcId="{7661B3CE-5A9D-482E-B3FD-37BF1E708469}" destId="{0893E421-0749-4DD0-925D-88B0362FD542}" srcOrd="1" destOrd="0" presId="urn:microsoft.com/office/officeart/2005/8/layout/list1"/>
    <dgm:cxn modelId="{E57C1F41-37F7-4856-A23D-0028FE14FBD6}" type="presOf" srcId="{5FAEECA9-EB04-426F-ADBA-A8F0FFE14CCC}" destId="{B50B94C8-CC2E-4F0C-BABF-96BD4F95C4F8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F73EE25A-D6E8-47CE-9A0E-19603BDC5E62}" type="presParOf" srcId="{0596F00E-2A48-44DE-98EB-0A723D874D0A}" destId="{338378F2-3F07-4C76-8325-712093384F29}" srcOrd="0" destOrd="0" presId="urn:microsoft.com/office/officeart/2005/8/layout/list1"/>
    <dgm:cxn modelId="{E5A43FA1-ABB5-4E39-B549-759B818292A6}" type="presParOf" srcId="{338378F2-3F07-4C76-8325-712093384F29}" destId="{43C7CF87-AF2E-4208-94A2-63D5EE84BEA7}" srcOrd="0" destOrd="0" presId="urn:microsoft.com/office/officeart/2005/8/layout/list1"/>
    <dgm:cxn modelId="{A1B89E9C-7384-412A-8CC5-908B5D1AF81A}" type="presParOf" srcId="{338378F2-3F07-4C76-8325-712093384F29}" destId="{9DC3BC3B-E98C-4902-ACA6-928C56D6317F}" srcOrd="1" destOrd="0" presId="urn:microsoft.com/office/officeart/2005/8/layout/list1"/>
    <dgm:cxn modelId="{2421FE4E-BCCC-4BBB-B834-DB771D77CB5C}" type="presParOf" srcId="{0596F00E-2A48-44DE-98EB-0A723D874D0A}" destId="{0A21EB00-7662-4444-AA77-6E3FB7F6E31E}" srcOrd="1" destOrd="0" presId="urn:microsoft.com/office/officeart/2005/8/layout/list1"/>
    <dgm:cxn modelId="{836704C7-6887-4695-AFE1-19561333A6A2}" type="presParOf" srcId="{0596F00E-2A48-44DE-98EB-0A723D874D0A}" destId="{7C0B25DC-BB94-470B-94A2-5BD955EA4075}" srcOrd="2" destOrd="0" presId="urn:microsoft.com/office/officeart/2005/8/layout/list1"/>
    <dgm:cxn modelId="{97944AFF-927D-46FD-935C-2053EBC92CD3}" type="presParOf" srcId="{0596F00E-2A48-44DE-98EB-0A723D874D0A}" destId="{18CC29A5-8904-43E2-B3DE-B988A1DA4A62}" srcOrd="3" destOrd="0" presId="urn:microsoft.com/office/officeart/2005/8/layout/list1"/>
    <dgm:cxn modelId="{3A522BDD-7F6E-4C38-967B-8AE789183FC5}" type="presParOf" srcId="{0596F00E-2A48-44DE-98EB-0A723D874D0A}" destId="{7B3A7450-D912-48FD-B435-457155C84D11}" srcOrd="4" destOrd="0" presId="urn:microsoft.com/office/officeart/2005/8/layout/list1"/>
    <dgm:cxn modelId="{3CB9EEA4-4E3D-4451-AF50-5C572E56DF20}" type="presParOf" srcId="{7B3A7450-D912-48FD-B435-457155C84D11}" destId="{79C83E4F-8043-4924-8F8B-51F17B3569CA}" srcOrd="0" destOrd="0" presId="urn:microsoft.com/office/officeart/2005/8/layout/list1"/>
    <dgm:cxn modelId="{D20351F0-09FB-4AB7-9CA3-C6223B43E63E}" type="presParOf" srcId="{7B3A7450-D912-48FD-B435-457155C84D11}" destId="{B50B94C8-CC2E-4F0C-BABF-96BD4F95C4F8}" srcOrd="1" destOrd="0" presId="urn:microsoft.com/office/officeart/2005/8/layout/list1"/>
    <dgm:cxn modelId="{414A6D17-313F-439F-8E7B-3FA97E70FEDA}" type="presParOf" srcId="{0596F00E-2A48-44DE-98EB-0A723D874D0A}" destId="{CD04B0FD-1E70-4BFD-B4DD-7E099719A2F6}" srcOrd="5" destOrd="0" presId="urn:microsoft.com/office/officeart/2005/8/layout/list1"/>
    <dgm:cxn modelId="{8E5E5B9C-DD77-4B60-8AE0-64CCACAD52D2}" type="presParOf" srcId="{0596F00E-2A48-44DE-98EB-0A723D874D0A}" destId="{E93C7938-1995-4611-A050-091AF9CD50AD}" srcOrd="6" destOrd="0" presId="urn:microsoft.com/office/officeart/2005/8/layout/list1"/>
    <dgm:cxn modelId="{6BC4B855-5C9E-4307-92DF-A3695208D047}" type="presParOf" srcId="{0596F00E-2A48-44DE-98EB-0A723D874D0A}" destId="{9114B799-3CDF-4C97-ABA6-20A2FC175A71}" srcOrd="7" destOrd="0" presId="urn:microsoft.com/office/officeart/2005/8/layout/list1"/>
    <dgm:cxn modelId="{71174D39-31AB-4B04-BD82-EDC5D03A35DC}" type="presParOf" srcId="{0596F00E-2A48-44DE-98EB-0A723D874D0A}" destId="{D99D3F45-0FF6-47D1-A43B-076397C8B382}" srcOrd="8" destOrd="0" presId="urn:microsoft.com/office/officeart/2005/8/layout/list1"/>
    <dgm:cxn modelId="{D76137F0-B42D-43DC-BF10-641274383550}" type="presParOf" srcId="{D99D3F45-0FF6-47D1-A43B-076397C8B382}" destId="{B5460F4B-7654-46CC-B024-88894442C2C7}" srcOrd="0" destOrd="0" presId="urn:microsoft.com/office/officeart/2005/8/layout/list1"/>
    <dgm:cxn modelId="{4531BF76-76BB-4014-8238-6A9250D4CE66}" type="presParOf" srcId="{D99D3F45-0FF6-47D1-A43B-076397C8B382}" destId="{8C0C9D8F-5C5F-49E9-A64E-B3516BF99316}" srcOrd="1" destOrd="0" presId="urn:microsoft.com/office/officeart/2005/8/layout/list1"/>
    <dgm:cxn modelId="{2CDE06D6-DCD3-465C-8D6A-9D25F4E6EF23}" type="presParOf" srcId="{0596F00E-2A48-44DE-98EB-0A723D874D0A}" destId="{B6CBAAFD-2D1A-4BF0-8724-7887DB83FE83}" srcOrd="9" destOrd="0" presId="urn:microsoft.com/office/officeart/2005/8/layout/list1"/>
    <dgm:cxn modelId="{BE8149CC-31F4-4F5C-89CF-D075AE8AD75F}" type="presParOf" srcId="{0596F00E-2A48-44DE-98EB-0A723D874D0A}" destId="{2A95DB59-74B0-4B0F-AC73-06D29DC0B973}" srcOrd="10" destOrd="0" presId="urn:microsoft.com/office/officeart/2005/8/layout/list1"/>
    <dgm:cxn modelId="{FB31EBC1-E51D-4D53-9740-DB4D0798D4FC}" type="presParOf" srcId="{0596F00E-2A48-44DE-98EB-0A723D874D0A}" destId="{19686284-5374-4D33-9A37-17903D06164F}" srcOrd="11" destOrd="0" presId="urn:microsoft.com/office/officeart/2005/8/layout/list1"/>
    <dgm:cxn modelId="{C09719F7-1B16-462D-B88A-29BDC8E28119}" type="presParOf" srcId="{0596F00E-2A48-44DE-98EB-0A723D874D0A}" destId="{44F43D77-A598-4500-B265-ACE39282EEE6}" srcOrd="12" destOrd="0" presId="urn:microsoft.com/office/officeart/2005/8/layout/list1"/>
    <dgm:cxn modelId="{70FCFF28-81F0-4176-983E-B4FDAA71878E}" type="presParOf" srcId="{44F43D77-A598-4500-B265-ACE39282EEE6}" destId="{56307164-DC3E-4A02-94C1-23CB99397A17}" srcOrd="0" destOrd="0" presId="urn:microsoft.com/office/officeart/2005/8/layout/list1"/>
    <dgm:cxn modelId="{1ABFDFDD-9DD8-4217-8F50-94B94618FA1A}" type="presParOf" srcId="{44F43D77-A598-4500-B265-ACE39282EEE6}" destId="{0893E421-0749-4DD0-925D-88B0362FD542}" srcOrd="1" destOrd="0" presId="urn:microsoft.com/office/officeart/2005/8/layout/list1"/>
    <dgm:cxn modelId="{2BAF5F32-DA17-4F08-A60D-408E9DFAF1B8}" type="presParOf" srcId="{0596F00E-2A48-44DE-98EB-0A723D874D0A}" destId="{B788DC23-BD02-4A44-9229-D50AAE2C8E2B}" srcOrd="13" destOrd="0" presId="urn:microsoft.com/office/officeart/2005/8/layout/list1"/>
    <dgm:cxn modelId="{661F6336-2C5B-442F-BE1F-A05F5C58E463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¿</a:t>
          </a:r>
          <a:r>
            <a:rPr lang="en-US" sz="2000" dirty="0" err="1" smtClean="0"/>
            <a:t>Qué</a:t>
          </a:r>
          <a:r>
            <a:rPr lang="en-US" sz="2000" dirty="0" smtClean="0"/>
            <a:t> son los balances de </a:t>
          </a:r>
          <a:r>
            <a:rPr lang="en-US" sz="2000" dirty="0" err="1" smtClean="0"/>
            <a:t>Masa</a:t>
          </a:r>
          <a:r>
            <a:rPr lang="en-US" sz="2000" dirty="0" smtClean="0"/>
            <a:t>?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800" dirty="0" smtClean="0"/>
            <a:t>Balances de </a:t>
          </a:r>
          <a:r>
            <a:rPr lang="en-US" sz="2800" dirty="0" err="1" smtClean="0"/>
            <a:t>Masa</a:t>
          </a:r>
          <a:r>
            <a:rPr lang="en-US" sz="2800" dirty="0" smtClean="0"/>
            <a:t>  sin </a:t>
          </a:r>
          <a:r>
            <a:rPr lang="en-US" sz="2800" dirty="0" err="1" smtClean="0"/>
            <a:t>reacción</a:t>
          </a:r>
          <a:endParaRPr lang="en-US" sz="2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Ejemplo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950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73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71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 custLinFactNeighborY="52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1370BC97-0C59-4531-BA69-5F12119D4C2C}" type="presOf" srcId="{7661B3CE-5A9D-482E-B3FD-37BF1E708469}" destId="{0893E421-0749-4DD0-925D-88B0362FD542}" srcOrd="1" destOrd="0" presId="urn:microsoft.com/office/officeart/2005/8/layout/list1"/>
    <dgm:cxn modelId="{47E77BD0-6A9E-43B2-AF50-5AF849EEE930}" type="presOf" srcId="{5FAEECA9-EB04-426F-ADBA-A8F0FFE14CCC}" destId="{79C83E4F-8043-4924-8F8B-51F17B3569CA}" srcOrd="0" destOrd="0" presId="urn:microsoft.com/office/officeart/2005/8/layout/list1"/>
    <dgm:cxn modelId="{F0D55E05-F1BA-47AC-A8DF-C5B9A31A6847}" type="presOf" srcId="{045912C5-8AA7-4E3C-B82E-F87BEACE8875}" destId="{43C7CF87-AF2E-4208-94A2-63D5EE84BEA7}" srcOrd="0" destOrd="0" presId="urn:microsoft.com/office/officeart/2005/8/layout/list1"/>
    <dgm:cxn modelId="{7818781A-9975-4D3E-A990-E1066894D845}" type="presOf" srcId="{7661B3CE-5A9D-482E-B3FD-37BF1E708469}" destId="{56307164-DC3E-4A02-94C1-23CB99397A17}" srcOrd="0" destOrd="0" presId="urn:microsoft.com/office/officeart/2005/8/layout/list1"/>
    <dgm:cxn modelId="{04ADE697-BB33-4F8C-9299-0E0363054989}" type="presOf" srcId="{045912C5-8AA7-4E3C-B82E-F87BEACE8875}" destId="{9DC3BC3B-E98C-4902-ACA6-928C56D6317F}" srcOrd="1" destOrd="0" presId="urn:microsoft.com/office/officeart/2005/8/layout/list1"/>
    <dgm:cxn modelId="{1825FC35-0550-4F83-841E-2EEABB55F6F5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557E35FA-10D0-4D15-B9D9-C27B25F4B7A4}" type="presOf" srcId="{5FAEECA9-EB04-426F-ADBA-A8F0FFE14CCC}" destId="{B50B94C8-CC2E-4F0C-BABF-96BD4F95C4F8}" srcOrd="1" destOrd="0" presId="urn:microsoft.com/office/officeart/2005/8/layout/list1"/>
    <dgm:cxn modelId="{993376C3-E658-4014-8C09-AA99B6294090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5C58AA7A-C9D9-4394-8A27-1C4F17294A19}" type="presOf" srcId="{482EE62F-7750-42A8-8674-8A77405848CA}" destId="{0596F00E-2A48-44DE-98EB-0A723D874D0A}" srcOrd="0" destOrd="0" presId="urn:microsoft.com/office/officeart/2005/8/layout/list1"/>
    <dgm:cxn modelId="{91402558-72D3-4D88-8A1E-64F5869C9605}" type="presParOf" srcId="{0596F00E-2A48-44DE-98EB-0A723D874D0A}" destId="{338378F2-3F07-4C76-8325-712093384F29}" srcOrd="0" destOrd="0" presId="urn:microsoft.com/office/officeart/2005/8/layout/list1"/>
    <dgm:cxn modelId="{55A9C579-16B3-4728-B067-446E5021F173}" type="presParOf" srcId="{338378F2-3F07-4C76-8325-712093384F29}" destId="{43C7CF87-AF2E-4208-94A2-63D5EE84BEA7}" srcOrd="0" destOrd="0" presId="urn:microsoft.com/office/officeart/2005/8/layout/list1"/>
    <dgm:cxn modelId="{A677961B-5C2F-477C-A104-D6D9BE90F48C}" type="presParOf" srcId="{338378F2-3F07-4C76-8325-712093384F29}" destId="{9DC3BC3B-E98C-4902-ACA6-928C56D6317F}" srcOrd="1" destOrd="0" presId="urn:microsoft.com/office/officeart/2005/8/layout/list1"/>
    <dgm:cxn modelId="{8322FA91-3E35-4AA8-A705-950EF6483EF2}" type="presParOf" srcId="{0596F00E-2A48-44DE-98EB-0A723D874D0A}" destId="{0A21EB00-7662-4444-AA77-6E3FB7F6E31E}" srcOrd="1" destOrd="0" presId="urn:microsoft.com/office/officeart/2005/8/layout/list1"/>
    <dgm:cxn modelId="{B8182657-BA9D-48B1-B1E2-D01075FE8426}" type="presParOf" srcId="{0596F00E-2A48-44DE-98EB-0A723D874D0A}" destId="{7C0B25DC-BB94-470B-94A2-5BD955EA4075}" srcOrd="2" destOrd="0" presId="urn:microsoft.com/office/officeart/2005/8/layout/list1"/>
    <dgm:cxn modelId="{5CA871F0-BA8F-4430-8B85-7F53BC0BD4CD}" type="presParOf" srcId="{0596F00E-2A48-44DE-98EB-0A723D874D0A}" destId="{18CC29A5-8904-43E2-B3DE-B988A1DA4A62}" srcOrd="3" destOrd="0" presId="urn:microsoft.com/office/officeart/2005/8/layout/list1"/>
    <dgm:cxn modelId="{DA8C2A95-33D4-42D6-918C-6B9D3B1A2C64}" type="presParOf" srcId="{0596F00E-2A48-44DE-98EB-0A723D874D0A}" destId="{7B3A7450-D912-48FD-B435-457155C84D11}" srcOrd="4" destOrd="0" presId="urn:microsoft.com/office/officeart/2005/8/layout/list1"/>
    <dgm:cxn modelId="{EBF75AC5-F69F-492A-B7D7-A10591DBB35F}" type="presParOf" srcId="{7B3A7450-D912-48FD-B435-457155C84D11}" destId="{79C83E4F-8043-4924-8F8B-51F17B3569CA}" srcOrd="0" destOrd="0" presId="urn:microsoft.com/office/officeart/2005/8/layout/list1"/>
    <dgm:cxn modelId="{1E2D61DA-C7D4-47CB-BFBB-299FCCF97407}" type="presParOf" srcId="{7B3A7450-D912-48FD-B435-457155C84D11}" destId="{B50B94C8-CC2E-4F0C-BABF-96BD4F95C4F8}" srcOrd="1" destOrd="0" presId="urn:microsoft.com/office/officeart/2005/8/layout/list1"/>
    <dgm:cxn modelId="{4201B77B-1524-4E30-A65F-D167684BBDAB}" type="presParOf" srcId="{0596F00E-2A48-44DE-98EB-0A723D874D0A}" destId="{CD04B0FD-1E70-4BFD-B4DD-7E099719A2F6}" srcOrd="5" destOrd="0" presId="urn:microsoft.com/office/officeart/2005/8/layout/list1"/>
    <dgm:cxn modelId="{72E5DBA5-45FA-427A-A63D-D75AA43DA089}" type="presParOf" srcId="{0596F00E-2A48-44DE-98EB-0A723D874D0A}" destId="{E93C7938-1995-4611-A050-091AF9CD50AD}" srcOrd="6" destOrd="0" presId="urn:microsoft.com/office/officeart/2005/8/layout/list1"/>
    <dgm:cxn modelId="{7BF7B75E-21C8-4F58-A7DD-2FB117FD260E}" type="presParOf" srcId="{0596F00E-2A48-44DE-98EB-0A723D874D0A}" destId="{9114B799-3CDF-4C97-ABA6-20A2FC175A71}" srcOrd="7" destOrd="0" presId="urn:microsoft.com/office/officeart/2005/8/layout/list1"/>
    <dgm:cxn modelId="{3766B604-8453-4210-80DC-FCE2657C0802}" type="presParOf" srcId="{0596F00E-2A48-44DE-98EB-0A723D874D0A}" destId="{D99D3F45-0FF6-47D1-A43B-076397C8B382}" srcOrd="8" destOrd="0" presId="urn:microsoft.com/office/officeart/2005/8/layout/list1"/>
    <dgm:cxn modelId="{CC1D142A-BE4D-4495-B30B-5DC5E7184AEE}" type="presParOf" srcId="{D99D3F45-0FF6-47D1-A43B-076397C8B382}" destId="{B5460F4B-7654-46CC-B024-88894442C2C7}" srcOrd="0" destOrd="0" presId="urn:microsoft.com/office/officeart/2005/8/layout/list1"/>
    <dgm:cxn modelId="{4878C801-201B-46CE-B812-1E642504F634}" type="presParOf" srcId="{D99D3F45-0FF6-47D1-A43B-076397C8B382}" destId="{8C0C9D8F-5C5F-49E9-A64E-B3516BF99316}" srcOrd="1" destOrd="0" presId="urn:microsoft.com/office/officeart/2005/8/layout/list1"/>
    <dgm:cxn modelId="{F15B8706-DD1C-4BEB-B040-A65E2B87BF5A}" type="presParOf" srcId="{0596F00E-2A48-44DE-98EB-0A723D874D0A}" destId="{B6CBAAFD-2D1A-4BF0-8724-7887DB83FE83}" srcOrd="9" destOrd="0" presId="urn:microsoft.com/office/officeart/2005/8/layout/list1"/>
    <dgm:cxn modelId="{18518905-8998-4C5A-BDB0-727E378E678D}" type="presParOf" srcId="{0596F00E-2A48-44DE-98EB-0A723D874D0A}" destId="{2A95DB59-74B0-4B0F-AC73-06D29DC0B973}" srcOrd="10" destOrd="0" presId="urn:microsoft.com/office/officeart/2005/8/layout/list1"/>
    <dgm:cxn modelId="{AD36E35F-3F0F-4609-B382-C6FBFF420750}" type="presParOf" srcId="{0596F00E-2A48-44DE-98EB-0A723D874D0A}" destId="{19686284-5374-4D33-9A37-17903D06164F}" srcOrd="11" destOrd="0" presId="urn:microsoft.com/office/officeart/2005/8/layout/list1"/>
    <dgm:cxn modelId="{E292907A-7F51-414F-A665-E5EC5ABE25CF}" type="presParOf" srcId="{0596F00E-2A48-44DE-98EB-0A723D874D0A}" destId="{44F43D77-A598-4500-B265-ACE39282EEE6}" srcOrd="12" destOrd="0" presId="urn:microsoft.com/office/officeart/2005/8/layout/list1"/>
    <dgm:cxn modelId="{89750B71-821A-4BD4-8139-4EDE4B15B89A}" type="presParOf" srcId="{44F43D77-A598-4500-B265-ACE39282EEE6}" destId="{56307164-DC3E-4A02-94C1-23CB99397A17}" srcOrd="0" destOrd="0" presId="urn:microsoft.com/office/officeart/2005/8/layout/list1"/>
    <dgm:cxn modelId="{EF15FBBE-5229-4991-8F3E-3708479F7734}" type="presParOf" srcId="{44F43D77-A598-4500-B265-ACE39282EEE6}" destId="{0893E421-0749-4DD0-925D-88B0362FD542}" srcOrd="1" destOrd="0" presId="urn:microsoft.com/office/officeart/2005/8/layout/list1"/>
    <dgm:cxn modelId="{C868345A-C60D-476C-8305-13F152483296}" type="presParOf" srcId="{0596F00E-2A48-44DE-98EB-0A723D874D0A}" destId="{B788DC23-BD02-4A44-9229-D50AAE2C8E2B}" srcOrd="13" destOrd="0" presId="urn:microsoft.com/office/officeart/2005/8/layout/list1"/>
    <dgm:cxn modelId="{1E329D63-2B16-4BFA-A3DF-8214AC2960DC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668829"/>
          <a:ext cx="8329642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99829"/>
          <a:ext cx="5830749" cy="73800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299829"/>
        <a:ext cx="5830749" cy="738000"/>
      </dsp:txXfrm>
    </dsp:sp>
    <dsp:sp modelId="{E93C7938-1995-4611-A050-091AF9CD50AD}">
      <dsp:nvSpPr>
        <dsp:cNvPr id="0" name=""/>
        <dsp:cNvSpPr/>
      </dsp:nvSpPr>
      <dsp:spPr>
        <a:xfrm>
          <a:off x="0" y="1802829"/>
          <a:ext cx="8329642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433829"/>
          <a:ext cx="5830749" cy="73800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¿</a:t>
          </a:r>
          <a:r>
            <a:rPr lang="en-US" sz="2500" kern="1200" dirty="0" err="1" smtClean="0"/>
            <a:t>Qué</a:t>
          </a:r>
          <a:r>
            <a:rPr lang="en-US" sz="2500" kern="1200" dirty="0" smtClean="0"/>
            <a:t> son los balances de </a:t>
          </a:r>
          <a:r>
            <a:rPr lang="en-US" sz="2500" kern="1200" dirty="0" err="1" smtClean="0"/>
            <a:t>Masa</a:t>
          </a:r>
          <a:r>
            <a:rPr lang="en-US" sz="2500" kern="1200" dirty="0" smtClean="0"/>
            <a:t>?</a:t>
          </a:r>
          <a:endParaRPr lang="en-US" sz="2500" kern="1200" dirty="0"/>
        </a:p>
      </dsp:txBody>
      <dsp:txXfrm>
        <a:off x="416482" y="1433829"/>
        <a:ext cx="5830749" cy="738000"/>
      </dsp:txXfrm>
    </dsp:sp>
    <dsp:sp modelId="{2A95DB59-74B0-4B0F-AC73-06D29DC0B973}">
      <dsp:nvSpPr>
        <dsp:cNvPr id="0" name=""/>
        <dsp:cNvSpPr/>
      </dsp:nvSpPr>
      <dsp:spPr>
        <a:xfrm>
          <a:off x="0" y="2936829"/>
          <a:ext cx="8329642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67829"/>
          <a:ext cx="5830749" cy="73800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Balances de </a:t>
          </a:r>
          <a:r>
            <a:rPr lang="en-US" sz="2500" kern="1200" dirty="0" err="1" smtClean="0"/>
            <a:t>Masa</a:t>
          </a:r>
          <a:r>
            <a:rPr lang="en-US" sz="2500" kern="1200" dirty="0" smtClean="0"/>
            <a:t>  sin </a:t>
          </a:r>
          <a:r>
            <a:rPr lang="en-US" sz="2500" kern="1200" dirty="0" err="1" smtClean="0"/>
            <a:t>reacción</a:t>
          </a:r>
          <a:endParaRPr lang="en-US" sz="2500" kern="1200" dirty="0"/>
        </a:p>
      </dsp:txBody>
      <dsp:txXfrm>
        <a:off x="416482" y="2567829"/>
        <a:ext cx="5830749" cy="738000"/>
      </dsp:txXfrm>
    </dsp:sp>
    <dsp:sp modelId="{0E896D5D-A3E9-4B3D-A486-48EBD23886E1}">
      <dsp:nvSpPr>
        <dsp:cNvPr id="0" name=""/>
        <dsp:cNvSpPr/>
      </dsp:nvSpPr>
      <dsp:spPr>
        <a:xfrm>
          <a:off x="0" y="4070829"/>
          <a:ext cx="8329642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762596"/>
          <a:ext cx="5830749" cy="73800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Ejemplo</a:t>
          </a:r>
          <a:endParaRPr lang="en-US" sz="2500" kern="1200" dirty="0"/>
        </a:p>
      </dsp:txBody>
      <dsp:txXfrm>
        <a:off x="416482" y="3762596"/>
        <a:ext cx="5830749" cy="73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962269-6BE2-4C16-93E3-0814DBF8DDDB}">
      <dsp:nvSpPr>
        <dsp:cNvPr id="0" name=""/>
        <dsp:cNvSpPr/>
      </dsp:nvSpPr>
      <dsp:spPr>
        <a:xfrm>
          <a:off x="0" y="0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Comprender la utilidad, ventajas y desventajas de los combustibles a partir de biomasa. </a:t>
          </a:r>
          <a:r>
            <a:rPr lang="es-ES" sz="40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0"/>
        <a:ext cx="6564593" cy="1562705"/>
      </dsp:txXfrm>
    </dsp:sp>
    <dsp:sp modelId="{88C69C93-A647-497C-B781-D7A21FDDE718}">
      <dsp:nvSpPr>
        <dsp:cNvPr id="0" name=""/>
        <dsp:cNvSpPr/>
      </dsp:nvSpPr>
      <dsp:spPr>
        <a:xfrm>
          <a:off x="156270" y="156270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7177FCF-C508-49FD-A904-E75C614AD3EB}">
      <dsp:nvSpPr>
        <dsp:cNvPr id="0" name=""/>
        <dsp:cNvSpPr/>
      </dsp:nvSpPr>
      <dsp:spPr>
        <a:xfrm>
          <a:off x="0" y="1718976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Comprender los procesos de producción de Biocombustibles. </a:t>
          </a:r>
          <a:r>
            <a:rPr lang="es-ES" sz="3100" b="1" kern="1200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sz="3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1718976"/>
        <a:ext cx="6564593" cy="1562705"/>
      </dsp:txXfrm>
    </dsp:sp>
    <dsp:sp modelId="{01A77BA3-D101-46C4-A485-E7F9066AF56C}">
      <dsp:nvSpPr>
        <dsp:cNvPr id="0" name=""/>
        <dsp:cNvSpPr/>
      </dsp:nvSpPr>
      <dsp:spPr>
        <a:xfrm>
          <a:off x="156270" y="1875247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765CF66-4C7D-4EB4-BC46-43D8108D7D79}">
      <dsp:nvSpPr>
        <dsp:cNvPr id="0" name=""/>
        <dsp:cNvSpPr/>
      </dsp:nvSpPr>
      <dsp:spPr>
        <a:xfrm>
          <a:off x="0" y="3437953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Diseñar en forma conceptual un proceso de producción de biocombustibles. </a:t>
          </a:r>
          <a:r>
            <a:rPr lang="es-ES" sz="18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kern="1200" dirty="0"/>
        </a:p>
      </dsp:txBody>
      <dsp:txXfrm>
        <a:off x="1836486" y="3437953"/>
        <a:ext cx="6564593" cy="1562705"/>
      </dsp:txXfrm>
    </dsp:sp>
    <dsp:sp modelId="{2380885B-13D3-49F5-B5A8-8CBA21B01426}">
      <dsp:nvSpPr>
        <dsp:cNvPr id="0" name=""/>
        <dsp:cNvSpPr/>
      </dsp:nvSpPr>
      <dsp:spPr>
        <a:xfrm>
          <a:off x="156270" y="3594223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611D12-68FB-4911-8469-BBC943DF0D30}">
      <dsp:nvSpPr>
        <dsp:cNvPr id="0" name=""/>
        <dsp:cNvSpPr/>
      </dsp:nvSpPr>
      <dsp:spPr>
        <a:xfrm rot="5400000">
          <a:off x="-235102" y="301075"/>
          <a:ext cx="1567348" cy="1097144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Información</a:t>
          </a:r>
          <a:endParaRPr lang="en-US" sz="1400" kern="1200" dirty="0"/>
        </a:p>
      </dsp:txBody>
      <dsp:txXfrm rot="5400000">
        <a:off x="-235102" y="301075"/>
        <a:ext cx="1567348" cy="1097144"/>
      </dsp:txXfrm>
    </dsp:sp>
    <dsp:sp modelId="{F684CAF9-330C-45CF-9741-C07849E7ACDC}">
      <dsp:nvSpPr>
        <dsp:cNvPr id="0" name=""/>
        <dsp:cNvSpPr/>
      </dsp:nvSpPr>
      <dsp:spPr>
        <a:xfrm rot="5400000">
          <a:off x="4091980" y="-2990866"/>
          <a:ext cx="1142782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Búsqueda bibliográfica.</a:t>
          </a:r>
          <a:r>
            <a:rPr lang="es-MX" sz="1900" kern="1200" dirty="0" smtClean="0">
              <a:solidFill>
                <a:srgbClr val="FF0000"/>
              </a:solidFill>
            </a:rPr>
            <a:t>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endParaRPr lang="en-US" sz="1900" b="1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Visitas a plantas afines, seminarios y charlas.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r>
            <a:rPr lang="es-MX" sz="1900" kern="1200" dirty="0" smtClean="0"/>
            <a:t> 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Reuniones y contactos externos.</a:t>
          </a:r>
          <a:endParaRPr lang="en-US" sz="1900" kern="1200" dirty="0"/>
        </a:p>
      </dsp:txBody>
      <dsp:txXfrm rot="5400000">
        <a:off x="4091980" y="-2990866"/>
        <a:ext cx="1142782" cy="7132455"/>
      </dsp:txXfrm>
    </dsp:sp>
    <dsp:sp modelId="{B992788D-BF84-4462-A4C8-77E21D470412}">
      <dsp:nvSpPr>
        <dsp:cNvPr id="0" name=""/>
        <dsp:cNvSpPr/>
      </dsp:nvSpPr>
      <dsp:spPr>
        <a:xfrm rot="5400000">
          <a:off x="-235102" y="1677147"/>
          <a:ext cx="1567348" cy="1097144"/>
        </a:xfrm>
        <a:prstGeom prst="chevron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Analizar</a:t>
          </a:r>
          <a:endParaRPr lang="en-US" sz="1400" kern="1200" dirty="0"/>
        </a:p>
      </dsp:txBody>
      <dsp:txXfrm rot="5400000">
        <a:off x="-235102" y="1677147"/>
        <a:ext cx="1567348" cy="1097144"/>
      </dsp:txXfrm>
    </dsp:sp>
    <dsp:sp modelId="{956A3D00-EFB5-48FC-A79D-470744077365}">
      <dsp:nvSpPr>
        <dsp:cNvPr id="0" name=""/>
        <dsp:cNvSpPr/>
      </dsp:nvSpPr>
      <dsp:spPr>
        <a:xfrm rot="5400000">
          <a:off x="4153983" y="-1614794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Selección minuciosa de la información. </a:t>
          </a:r>
          <a:r>
            <a:rPr lang="es-MX" sz="24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Descarte de información.</a:t>
          </a:r>
          <a:endParaRPr lang="en-US" sz="2000" kern="1200" dirty="0"/>
        </a:p>
      </dsp:txBody>
      <dsp:txXfrm rot="5400000">
        <a:off x="4153983" y="-1614794"/>
        <a:ext cx="1018776" cy="7132455"/>
      </dsp:txXfrm>
    </dsp:sp>
    <dsp:sp modelId="{F88304E2-0C66-4F90-9C80-D3665E591ABF}">
      <dsp:nvSpPr>
        <dsp:cNvPr id="0" name=""/>
        <dsp:cNvSpPr/>
      </dsp:nvSpPr>
      <dsp:spPr>
        <a:xfrm rot="5400000">
          <a:off x="-235102" y="3053219"/>
          <a:ext cx="1567348" cy="1097144"/>
        </a:xfrm>
        <a:prstGeom prst="chevron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Desarrollo</a:t>
          </a:r>
          <a:endParaRPr lang="en-US" sz="1400" kern="1200" dirty="0"/>
        </a:p>
      </dsp:txBody>
      <dsp:txXfrm rot="5400000">
        <a:off x="-235102" y="3053219"/>
        <a:ext cx="1567348" cy="1097144"/>
      </dsp:txXfrm>
    </dsp:sp>
    <dsp:sp modelId="{2C6ECD3D-6F05-4D2F-B3EB-EAD7AB601630}">
      <dsp:nvSpPr>
        <dsp:cNvPr id="0" name=""/>
        <dsp:cNvSpPr/>
      </dsp:nvSpPr>
      <dsp:spPr>
        <a:xfrm rot="5400000">
          <a:off x="4153983" y="-238722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Técnico (Materia prima, Diseño Planta, Productos derivados).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Económicos (Economía Potencial)</a:t>
          </a:r>
          <a:endParaRPr lang="en-US" sz="2000" kern="1200" dirty="0"/>
        </a:p>
      </dsp:txBody>
      <dsp:txXfrm rot="5400000">
        <a:off x="4153983" y="-238722"/>
        <a:ext cx="1018776" cy="71324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59556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11809"/>
          <a:ext cx="5830749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Motivación</a:t>
          </a:r>
          <a:endParaRPr lang="en-US" sz="2800" kern="1200" dirty="0"/>
        </a:p>
      </dsp:txBody>
      <dsp:txXfrm>
        <a:off x="416482" y="211809"/>
        <a:ext cx="5830749" cy="767520"/>
      </dsp:txXfrm>
    </dsp:sp>
    <dsp:sp modelId="{E93C7938-1995-4611-A050-091AF9CD50AD}">
      <dsp:nvSpPr>
        <dsp:cNvPr id="0" name=""/>
        <dsp:cNvSpPr/>
      </dsp:nvSpPr>
      <dsp:spPr>
        <a:xfrm>
          <a:off x="0" y="177492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91169"/>
          <a:ext cx="7280915" cy="7675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¿</a:t>
          </a:r>
          <a:r>
            <a:rPr lang="en-US" sz="2800" kern="1200" dirty="0" err="1" smtClean="0"/>
            <a:t>Qué</a:t>
          </a:r>
          <a:r>
            <a:rPr lang="en-US" sz="2800" kern="1200" dirty="0" smtClean="0"/>
            <a:t> son los balances de </a:t>
          </a:r>
          <a:r>
            <a:rPr lang="en-US" sz="2800" kern="1200" dirty="0" err="1" smtClean="0"/>
            <a:t>Masa</a:t>
          </a:r>
          <a:r>
            <a:rPr lang="en-US" sz="2800" kern="1200" dirty="0" smtClean="0"/>
            <a:t>?</a:t>
          </a:r>
          <a:endParaRPr lang="en-US" sz="2800" kern="1200" dirty="0"/>
        </a:p>
      </dsp:txBody>
      <dsp:txXfrm>
        <a:off x="416482" y="1391169"/>
        <a:ext cx="7280915" cy="767520"/>
      </dsp:txXfrm>
    </dsp:sp>
    <dsp:sp modelId="{2A95DB59-74B0-4B0F-AC73-06D29DC0B973}">
      <dsp:nvSpPr>
        <dsp:cNvPr id="0" name=""/>
        <dsp:cNvSpPr/>
      </dsp:nvSpPr>
      <dsp:spPr>
        <a:xfrm>
          <a:off x="0" y="295428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0529"/>
          <a:ext cx="5830749" cy="7675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Balances de </a:t>
          </a:r>
          <a:r>
            <a:rPr lang="en-US" sz="2600" kern="1200" dirty="0" err="1" smtClean="0"/>
            <a:t>Masa</a:t>
          </a:r>
          <a:r>
            <a:rPr lang="en-US" sz="2600" kern="1200" dirty="0" smtClean="0"/>
            <a:t>  sin </a:t>
          </a:r>
          <a:r>
            <a:rPr lang="en-US" sz="2600" kern="1200" dirty="0" err="1" smtClean="0"/>
            <a:t>reacción</a:t>
          </a:r>
          <a:endParaRPr lang="en-US" sz="2600" kern="1200" dirty="0"/>
        </a:p>
      </dsp:txBody>
      <dsp:txXfrm>
        <a:off x="416482" y="2570529"/>
        <a:ext cx="5830749" cy="767520"/>
      </dsp:txXfrm>
    </dsp:sp>
    <dsp:sp modelId="{0E896D5D-A3E9-4B3D-A486-48EBD23886E1}">
      <dsp:nvSpPr>
        <dsp:cNvPr id="0" name=""/>
        <dsp:cNvSpPr/>
      </dsp:nvSpPr>
      <dsp:spPr>
        <a:xfrm>
          <a:off x="0" y="4133649"/>
          <a:ext cx="832964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749889"/>
          <a:ext cx="5830749" cy="7675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Ejemplo</a:t>
          </a:r>
          <a:endParaRPr lang="en-US" sz="2600" kern="1200" dirty="0"/>
        </a:p>
      </dsp:txBody>
      <dsp:txXfrm>
        <a:off x="416482" y="3749889"/>
        <a:ext cx="5830749" cy="7675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Motivación</a:t>
          </a:r>
          <a:endParaRPr lang="en-US" sz="24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544984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¿</a:t>
          </a:r>
          <a:r>
            <a:rPr lang="en-US" sz="2000" kern="1200" dirty="0" err="1" smtClean="0"/>
            <a:t>Qué</a:t>
          </a:r>
          <a:r>
            <a:rPr lang="en-US" sz="2000" kern="1200" dirty="0" smtClean="0"/>
            <a:t> son los balances de </a:t>
          </a:r>
          <a:r>
            <a:rPr lang="en-US" sz="2000" kern="1200" dirty="0" err="1" smtClean="0"/>
            <a:t>Masa</a:t>
          </a:r>
          <a:r>
            <a:rPr lang="en-US" sz="2000" kern="1200" dirty="0" smtClean="0"/>
            <a:t>?</a:t>
          </a:r>
          <a:endParaRPr lang="en-US" sz="2000" kern="1200" dirty="0"/>
        </a:p>
      </dsp:txBody>
      <dsp:txXfrm>
        <a:off x="416482" y="1305849"/>
        <a:ext cx="5544984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7423826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Balances de </a:t>
          </a:r>
          <a:r>
            <a:rPr lang="en-US" sz="2800" kern="1200" dirty="0" err="1" smtClean="0"/>
            <a:t>Masa</a:t>
          </a:r>
          <a:r>
            <a:rPr lang="en-US" sz="2800" kern="1200" dirty="0" smtClean="0"/>
            <a:t>  sin </a:t>
          </a:r>
          <a:r>
            <a:rPr lang="en-US" sz="2800" kern="1200" dirty="0" err="1" smtClean="0"/>
            <a:t>reacción</a:t>
          </a:r>
          <a:endParaRPr lang="en-US" sz="2800" kern="1200" dirty="0"/>
        </a:p>
      </dsp:txBody>
      <dsp:txXfrm>
        <a:off x="416482" y="2575929"/>
        <a:ext cx="7423826" cy="826560"/>
      </dsp:txXfrm>
    </dsp:sp>
    <dsp:sp modelId="{0E896D5D-A3E9-4B3D-A486-48EBD23886E1}">
      <dsp:nvSpPr>
        <dsp:cNvPr id="0" name=""/>
        <dsp:cNvSpPr/>
      </dsp:nvSpPr>
      <dsp:spPr>
        <a:xfrm>
          <a:off x="0" y="429505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04835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Ejemplo</a:t>
          </a:r>
          <a:endParaRPr lang="en-US" sz="2000" kern="1200" dirty="0"/>
        </a:p>
      </dsp:txBody>
      <dsp:txXfrm>
        <a:off x="416482" y="3904835"/>
        <a:ext cx="5830749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10/05/2010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A3E828-72FA-4330-A40B-C5F6B27F9A3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AAD90-C429-4269-982E-8461E6825B1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s-ES" sz="3200" dirty="0" smtClean="0">
                <a:solidFill>
                  <a:srgbClr val="FFFF00"/>
                </a:solidFill>
              </a:rPr>
              <a:t>Balances de Masa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err="1" smtClean="0">
                <a:solidFill>
                  <a:srgbClr val="FFFF00"/>
                </a:solidFill>
              </a:rPr>
              <a:t>Profs</a:t>
            </a:r>
            <a:r>
              <a:rPr lang="es-ES" sz="2800" dirty="0" smtClean="0">
                <a:solidFill>
                  <a:srgbClr val="FFFF00"/>
                </a:solidFill>
              </a:rPr>
              <a:t>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Ciencias.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71127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32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Operaciones unitarias sin reacción química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 una unidad en la cual se lleva a cabo un solo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cambio físico de la materia: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Filtros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Microfiltros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Ultrafiltros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Columnas de adsorción 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Destilación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Calentamiento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Enfriamiento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etc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Comenzar especificando el nivel de producción de requerido (ton/año).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 Por medio información</a:t>
            </a:r>
            <a:r>
              <a:rPr kumimoji="0" lang="es-ES_tradnl" sz="24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especifica (parámetros) de la operación se realizan los balances para cada una de las especies.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_tradnl" sz="2400" baseline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Ejemplo de Parámetros</a:t>
            </a: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operación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Eficiencia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Retención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Adsorción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es-ES_tradnl" sz="2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Desorción</a:t>
            </a:r>
            <a:endParaRPr lang="es-ES_tradnl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Separación</a:t>
            </a:r>
          </a:p>
          <a:p>
            <a:pPr>
              <a:buFontTx/>
              <a:buNone/>
            </a:pPr>
            <a:endParaRPr lang="en-US" sz="2400" b="1" dirty="0" smtClean="0">
              <a:latin typeface="Comic Sans MS" pitchFamily="66" charset="0"/>
              <a:cs typeface="Times New Roman" pitchFamily="18" charset="0"/>
            </a:endParaRP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3.- Balance general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s-ES_tradnl" sz="2000" b="1" dirty="0" smtClean="0">
                <a:latin typeface="Comic Sans MS" pitchFamily="66" charset="0"/>
                <a:cs typeface="Times New Roman" pitchFamily="18" charset="0"/>
              </a:rPr>
              <a:t>[Acumulación en el sistema] = </a:t>
            </a:r>
          </a:p>
          <a:p>
            <a:pPr>
              <a:buFontTx/>
              <a:buNone/>
            </a:pPr>
            <a:r>
              <a:rPr lang="es-ES_tradnl" sz="2000" b="1" dirty="0" smtClean="0">
                <a:latin typeface="Comic Sans MS" pitchFamily="66" charset="0"/>
                <a:cs typeface="Times New Roman" pitchFamily="18" charset="0"/>
              </a:rPr>
              <a:t>[Lo que entra al sistema] - [Lo que sale del sistema] + [Generación en el sistema] - [Consumo en el sistema]</a:t>
            </a:r>
          </a:p>
          <a:p>
            <a:pPr>
              <a:buFontTx/>
              <a:buNone/>
            </a:pPr>
            <a:endParaRPr lang="es-ES_tradnl" sz="20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Supuestos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hay acumulación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hay ni generación , no consumo de ninguna especie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s-ES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s-ES_tradnl" sz="2400" b="1" dirty="0" smtClean="0">
                <a:latin typeface="Comic Sans MS" pitchFamily="66" charset="0"/>
                <a:cs typeface="Times New Roman" pitchFamily="18" charset="0"/>
              </a:rPr>
              <a:t>[Lo que entra al sistema] = [Lo que sale del sistema]</a:t>
            </a:r>
          </a:p>
          <a:p>
            <a:pPr>
              <a:buFontTx/>
              <a:buNone/>
            </a:pPr>
            <a:endParaRPr lang="en-US" sz="2400" b="1" dirty="0" smtClean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129540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609600" y="152400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781800" y="129540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Salida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105400" y="2971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Remanente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Diagrama de Bloque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0" y="3810000"/>
            <a:ext cx="8915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 algn="ctr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Producto = </a:t>
            </a:r>
            <a:r>
              <a:rPr lang="es-E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Producto en el Remanente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		Producto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la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alimentación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43042" y="128586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285720" y="1142984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7072330" y="1214422"/>
            <a:ext cx="15859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105400" y="2971800"/>
            <a:ext cx="403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??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500034" y="4500570"/>
            <a:ext cx="3571900" cy="17851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1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Composición de entrada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Aceite: 90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Impureza: 10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214942" y="4500570"/>
            <a:ext cx="3929058" cy="17851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2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= 5%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Remoción Impurezas = 98%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500034" y="610136"/>
            <a:ext cx="8215338" cy="624786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= 5%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  Aceite en la alimentación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5%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	           90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= 5*90/100 = 4,5 gr</a:t>
            </a:r>
          </a:p>
          <a:p>
            <a:pPr>
              <a:spcBef>
                <a:spcPct val="50000"/>
              </a:spcBef>
            </a:pP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Retención  Impureza = 98%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*100				 Impureza en la alimentación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98%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*100			                  	           90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= 98*10/100 = 9,8 gr</a:t>
            </a:r>
          </a:p>
          <a:p>
            <a:pPr>
              <a:spcBef>
                <a:spcPct val="50000"/>
              </a:spcBef>
            </a:pP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129540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357158" y="1071546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7072330" y="1214422"/>
            <a:ext cx="15859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1785918" y="2857496"/>
            <a:ext cx="571504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4,5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 Impureza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: 9,8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357158" y="3687901"/>
            <a:ext cx="8429684" cy="31700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3 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Aceite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entrada = Aceite producto + Aceite retención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90 = X + 4,5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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producto  = 85,5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Impureza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entrada = Impureza  producto + Impureza  retención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10 = Y + 9,8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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 producto = 0,2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71604" y="1214422"/>
            <a:ext cx="5334000" cy="2062163"/>
            <a:chOff x="1056" y="1437"/>
            <a:chExt cx="3360" cy="1299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1980" y="1437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357158" y="1071546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572264" y="1142984"/>
            <a:ext cx="2571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 85,5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 0,2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1857356" y="3000372"/>
            <a:ext cx="571504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4,5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 Impureza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: 9,8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57158" y="4143380"/>
          <a:ext cx="807249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1750232"/>
                <a:gridCol w="2018124"/>
                <a:gridCol w="201812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Especie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Entrada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Producto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Remanente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Aceite gr/</a:t>
                      </a:r>
                      <a:r>
                        <a:rPr lang="es-ES" dirty="0" err="1" smtClean="0"/>
                        <a:t>hr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85,5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4,5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Impureza gr/</a:t>
                      </a:r>
                      <a:r>
                        <a:rPr lang="es-ES" dirty="0" err="1" smtClean="0"/>
                        <a:t>hr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0,2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9,8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Masa Total gr/</a:t>
                      </a:r>
                      <a:r>
                        <a:rPr lang="es-ES" dirty="0" err="1" smtClean="0"/>
                        <a:t>hr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85,7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14,3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Temperatura</a:t>
                      </a:r>
                      <a:r>
                        <a:rPr lang="es-ES" baseline="0" dirty="0" smtClean="0"/>
                        <a:t> ºC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Presión</a:t>
                      </a:r>
                      <a:r>
                        <a:rPr lang="es-ES" baseline="0" dirty="0" smtClean="0"/>
                        <a:t> Atm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85725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Ejemplo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800" dirty="0" smtClean="0"/>
              <a:t>Realice los balances de masa de a lo menos 2 operaciones de su proceso. </a:t>
            </a:r>
            <a:endParaRPr lang="es-E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85786" y="2857496"/>
            <a:ext cx="3143272" cy="1428760"/>
            <a:chOff x="1056" y="1488"/>
            <a:chExt cx="3360" cy="1248"/>
          </a:xfrm>
        </p:grpSpPr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820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2000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Operación 1</a:t>
              </a:r>
              <a:r>
                <a:rPr lang="es-ES" sz="2000" dirty="0" smtClean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  <a:endParaRPr lang="es-ES" sz="2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041582" y="4357694"/>
            <a:ext cx="1841059" cy="938769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000" dirty="0">
              <a:solidFill>
                <a:srgbClr val="A50021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Operación 2</a:t>
            </a:r>
            <a:r>
              <a:rPr lang="es-ES" sz="2000" dirty="0" smtClean="0">
                <a:solidFill>
                  <a:srgbClr val="A50021"/>
                </a:solidFill>
                <a:latin typeface="Comic Sans MS" pitchFamily="66" charset="0"/>
              </a:rPr>
              <a:t> </a:t>
            </a:r>
            <a:endParaRPr lang="es-ES" sz="2000" dirty="0">
              <a:solidFill>
                <a:srgbClr val="A50021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s-ES" sz="1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5143504" y="4797312"/>
            <a:ext cx="673558" cy="219809"/>
          </a:xfrm>
          <a:prstGeom prst="rightArrow">
            <a:avLst>
              <a:gd name="adj1" fmla="val 50000"/>
              <a:gd name="adj2" fmla="val 9375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8017353" y="4687408"/>
            <a:ext cx="269423" cy="219809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6849852" y="5291883"/>
            <a:ext cx="224519" cy="494571"/>
          </a:xfrm>
          <a:prstGeom prst="downArrow">
            <a:avLst>
              <a:gd name="adj1" fmla="val 50000"/>
              <a:gd name="adj2" fmla="val 45000"/>
            </a:avLst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143504" y="4429132"/>
            <a:ext cx="673558" cy="219809"/>
          </a:xfrm>
          <a:prstGeom prst="rightArrow">
            <a:avLst>
              <a:gd name="adj1" fmla="val 50000"/>
              <a:gd name="adj2" fmla="val 9375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0242" name="Imagen de mapa de bits" r:id="rId3" imgW="4323810" imgH="5068007" progId="PBrush">
              <p:embed/>
            </p:oleObj>
          </a:graphicData>
        </a:graphic>
      </p:graphicFrame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/>
              <a:t>Realizar el diseño conceptual de plantas productoras de biocombustibles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685800" y="0"/>
            <a:ext cx="7772400" cy="763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Diagrama de entrada y Salida</a:t>
            </a:r>
          </a:p>
          <a:p>
            <a:pPr algn="ctr">
              <a:spcBef>
                <a:spcPct val="50000"/>
              </a:spcBef>
            </a:pPr>
            <a:endParaRPr lang="es-ES" sz="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381000" y="1676400"/>
            <a:ext cx="1524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Nutrientes</a:t>
            </a: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Energía</a:t>
            </a: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err="1">
                <a:solidFill>
                  <a:schemeClr val="tx2">
                    <a:lumMod val="75000"/>
                  </a:schemeClr>
                </a:solidFill>
              </a:rPr>
              <a:t>m.o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6929454" y="2362200"/>
            <a:ext cx="22145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Biocombustible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err="1">
                <a:solidFill>
                  <a:schemeClr val="tx2">
                    <a:lumMod val="75000"/>
                  </a:schemeClr>
                </a:solidFill>
              </a:rPr>
              <a:t>m.o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Subproducto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es-ES" baseline="-25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3200400" y="4419600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chemeClr val="tx2">
                    <a:lumMod val="75000"/>
                  </a:schemeClr>
                </a:solidFill>
              </a:rPr>
              <a:t>Energía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3429000" y="1143000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Emisiones</a:t>
            </a:r>
            <a:r>
              <a:rPr lang="es-ES" dirty="0"/>
              <a:t>	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76400" y="2362200"/>
            <a:ext cx="5334000" cy="1981200"/>
            <a:chOff x="1056" y="1488"/>
            <a:chExt cx="3360" cy="1248"/>
          </a:xfrm>
        </p:grpSpPr>
        <p:sp>
          <p:nvSpPr>
            <p:cNvPr id="142340" name="Text Box 4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Proceso </a:t>
              </a:r>
            </a:p>
            <a:p>
              <a:pPr algn="ctr">
                <a:spcBef>
                  <a:spcPct val="50000"/>
                </a:spcBef>
              </a:pPr>
              <a:endParaRPr lang="es-ES" sz="100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42341" name="AutoShape 5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42342" name="AutoShape 6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2348" name="AutoShape 12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42349" name="AutoShape 13"/>
          <p:cNvSpPr>
            <a:spLocks noChangeArrowheads="1"/>
          </p:cNvSpPr>
          <p:nvPr/>
        </p:nvSpPr>
        <p:spPr bwMode="auto">
          <a:xfrm>
            <a:off x="4714876" y="1714488"/>
            <a:ext cx="228600" cy="609600"/>
          </a:xfrm>
          <a:prstGeom prst="upArrow">
            <a:avLst>
              <a:gd name="adj1" fmla="val 50000"/>
              <a:gd name="adj2" fmla="val 66667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67095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BALANCES DE MASA EN ESTADO </a:t>
            </a: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ESTACIONARIO</a:t>
            </a:r>
          </a:p>
          <a:p>
            <a:pPr algn="ctr">
              <a:spcBef>
                <a:spcPct val="50000"/>
              </a:spcBef>
            </a:pP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base a la ley de conservación de la materia de Lavoisier</a:t>
            </a: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“ La cantidad de materia antes y después  de un experimento sigue siendo la misma”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Considerando estado estacionario</a:t>
            </a:r>
          </a:p>
          <a:p>
            <a:pPr algn="just">
              <a:spcBef>
                <a:spcPct val="50000"/>
              </a:spcBef>
            </a:pPr>
            <a:endParaRPr lang="es-E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= MASA QUE SALE</a:t>
            </a:r>
          </a:p>
          <a:p>
            <a:pPr algn="ctr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 ecuación permite determinar los flujos y composiciones de cada corriente en un proceso.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s-ES_tradnl" sz="4000" b="1">
                <a:latin typeface="Comic Sans MS" pitchFamily="66" charset="0"/>
              </a:rPr>
              <a:t>Balance de masa</a:t>
            </a:r>
            <a:endParaRPr lang="es-ES" sz="4000" b="1">
              <a:latin typeface="Comic Sans MS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El balance de masa se puede aplicar a: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total</a:t>
            </a: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				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totales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de cada compuesto químico (especies)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especies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la masa de átomos (elementos)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átomos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una operación unitaria o un equipo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 proceso (conjunto de equipos)</a:t>
            </a:r>
            <a:endParaRPr lang="es-ES_tradnl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2372</TotalTime>
  <Words>792</Words>
  <Application>Microsoft Office PowerPoint</Application>
  <PresentationFormat>Presentación en pantalla (4:3)</PresentationFormat>
  <Paragraphs>219</Paragraphs>
  <Slides>20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Acantilado</vt:lpstr>
      <vt:lpstr>Imagen de mapa de bits</vt:lpstr>
      <vt:lpstr>“Diseño de procesos para la producción de Biocombustibles” Balances de Masa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Balance de masa</vt:lpstr>
      <vt:lpstr>Diapositiva 10</vt:lpstr>
      <vt:lpstr>Diapositiva 11</vt:lpstr>
      <vt:lpstr>Procedimiento para Desarrollar Balances de Masa</vt:lpstr>
      <vt:lpstr>Procedimiento para Desarrollar Balances de Masa</vt:lpstr>
      <vt:lpstr>Diapositiva 14</vt:lpstr>
      <vt:lpstr>Diapositiva 15</vt:lpstr>
      <vt:lpstr>Diapositiva 16</vt:lpstr>
      <vt:lpstr>Diapositiva 17</vt:lpstr>
      <vt:lpstr>Diapositiva 18</vt:lpstr>
      <vt:lpstr>Ejemplo  Realice los balances de masa de a lo menos 2 operaciones de su proceso. </vt:lpstr>
      <vt:lpstr>Diapositiva 20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Ing Quimica</cp:lastModifiedBy>
  <cp:revision>234</cp:revision>
  <dcterms:created xsi:type="dcterms:W3CDTF">2007-08-07T21:24:28Z</dcterms:created>
  <dcterms:modified xsi:type="dcterms:W3CDTF">2010-05-10T15:56:22Z</dcterms:modified>
</cp:coreProperties>
</file>