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23"/>
  </p:notesMasterIdLst>
  <p:handoutMasterIdLst>
    <p:handoutMasterId r:id="rId24"/>
  </p:handoutMasterIdLst>
  <p:sldIdLst>
    <p:sldId id="259" r:id="rId2"/>
    <p:sldId id="343" r:id="rId3"/>
    <p:sldId id="448" r:id="rId4"/>
    <p:sldId id="435" r:id="rId5"/>
    <p:sldId id="437" r:id="rId6"/>
    <p:sldId id="449" r:id="rId7"/>
    <p:sldId id="447" r:id="rId8"/>
    <p:sldId id="450" r:id="rId9"/>
    <p:sldId id="451" r:id="rId10"/>
    <p:sldId id="453" r:id="rId11"/>
    <p:sldId id="438" r:id="rId12"/>
    <p:sldId id="440" r:id="rId13"/>
    <p:sldId id="441" r:id="rId14"/>
    <p:sldId id="442" r:id="rId15"/>
    <p:sldId id="454" r:id="rId16"/>
    <p:sldId id="443" r:id="rId17"/>
    <p:sldId id="444" r:id="rId18"/>
    <p:sldId id="455" r:id="rId19"/>
    <p:sldId id="446" r:id="rId20"/>
    <p:sldId id="439" r:id="rId21"/>
    <p:sldId id="320" r:id="rId22"/>
  </p:sldIdLst>
  <p:sldSz cx="9144000" cy="6858000" type="screen4x3"/>
  <p:notesSz cx="7315200" cy="9601200"/>
  <p:defaultTextStyle>
    <a:defPPr>
      <a:defRPr lang="es-C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0066"/>
    <a:srgbClr val="006600"/>
    <a:srgbClr val="CC00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5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/>
      <dgm:spPr>
        <a:solidFill>
          <a:srgbClr val="FF0000"/>
        </a:solidFill>
      </dgm:spPr>
      <dgm:t>
        <a:bodyPr/>
        <a:lstStyle/>
        <a:p>
          <a:r>
            <a:rPr lang="en-US" dirty="0" err="1" smtClean="0"/>
            <a:t>Ejemplo</a:t>
          </a:r>
          <a:endParaRPr lang="en-US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/>
      <dgm:spPr>
        <a:solidFill>
          <a:srgbClr val="00B011"/>
        </a:solidFill>
      </dgm:spPr>
      <dgm:t>
        <a:bodyPr/>
        <a:lstStyle/>
        <a:p>
          <a:r>
            <a:rPr lang="en-US" dirty="0" err="1" smtClean="0"/>
            <a:t>Diagramas</a:t>
          </a:r>
          <a:r>
            <a:rPr lang="en-US" dirty="0" smtClean="0"/>
            <a:t> de </a:t>
          </a:r>
          <a:r>
            <a:rPr lang="en-US" dirty="0" err="1" smtClean="0"/>
            <a:t>Flujo</a:t>
          </a:r>
          <a:endParaRPr lang="en-US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045912C5-8AA7-4E3C-B82E-F87BEACE8875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3600" dirty="0" err="1" smtClean="0"/>
            <a:t>Diagramas</a:t>
          </a:r>
          <a:r>
            <a:rPr lang="en-US" sz="3600" dirty="0" smtClean="0"/>
            <a:t> de </a:t>
          </a:r>
          <a:r>
            <a:rPr lang="en-US" sz="3600" dirty="0" err="1" smtClean="0"/>
            <a:t>Bloques</a:t>
          </a:r>
          <a:endParaRPr lang="en-US" sz="3600" dirty="0"/>
        </a:p>
      </dgm:t>
    </dgm:pt>
    <dgm:pt modelId="{DFE1F690-F314-49A9-AEFA-58B3FD2FCE9E}" type="parTrans" cxnId="{EFA4BA37-BC03-4D20-8087-00982176A0B5}">
      <dgm:prSet/>
      <dgm:spPr/>
      <dgm:t>
        <a:bodyPr/>
        <a:lstStyle/>
        <a:p>
          <a:endParaRPr lang="es-ES"/>
        </a:p>
      </dgm:t>
    </dgm:pt>
    <dgm:pt modelId="{D7E0C458-5E26-4C23-A58A-38BA81A5090E}" type="sibTrans" cxnId="{EFA4BA37-BC03-4D20-8087-00982176A0B5}">
      <dgm:prSet/>
      <dgm:spPr/>
      <dgm:t>
        <a:bodyPr/>
        <a:lstStyle/>
        <a:p>
          <a:endParaRPr lang="es-ES"/>
        </a:p>
      </dgm:t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8378F2-3F07-4C76-8325-712093384F29}" type="pres">
      <dgm:prSet presAssocID="{045912C5-8AA7-4E3C-B82E-F87BEACE8875}" presName="parentLin" presStyleCnt="0"/>
      <dgm:spPr/>
    </dgm:pt>
    <dgm:pt modelId="{43C7CF87-AF2E-4208-94A2-63D5EE84BEA7}" type="pres">
      <dgm:prSet presAssocID="{045912C5-8AA7-4E3C-B82E-F87BEACE8875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9DC3BC3B-E98C-4902-ACA6-928C56D6317F}" type="pres">
      <dgm:prSet presAssocID="{045912C5-8AA7-4E3C-B82E-F87BEACE8875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21EB00-7662-4444-AA77-6E3FB7F6E31E}" type="pres">
      <dgm:prSet presAssocID="{045912C5-8AA7-4E3C-B82E-F87BEACE8875}" presName="negativeSpace" presStyleCnt="0"/>
      <dgm:spPr/>
    </dgm:pt>
    <dgm:pt modelId="{7C0B25DC-BB94-470B-94A2-5BD955EA4075}" type="pres">
      <dgm:prSet presAssocID="{045912C5-8AA7-4E3C-B82E-F87BEACE8875}" presName="childText" presStyleLbl="conFgAcc1" presStyleIdx="0" presStyleCnt="3">
        <dgm:presLayoutVars>
          <dgm:bulletEnabled val="1"/>
        </dgm:presLayoutVars>
      </dgm:prSet>
      <dgm:spPr/>
    </dgm:pt>
    <dgm:pt modelId="{18CC29A5-8904-43E2-B3DE-B988A1DA4A62}" type="pres">
      <dgm:prSet presAssocID="{D7E0C458-5E26-4C23-A58A-38BA81A5090E}" presName="spaceBetweenRectangles" presStyleCnt="0"/>
      <dgm:spPr/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FA4BA37-BC03-4D20-8087-00982176A0B5}" srcId="{482EE62F-7750-42A8-8674-8A77405848CA}" destId="{045912C5-8AA7-4E3C-B82E-F87BEACE8875}" srcOrd="0" destOrd="0" parTransId="{DFE1F690-F314-49A9-AEFA-58B3FD2FCE9E}" sibTransId="{D7E0C458-5E26-4C23-A58A-38BA81A5090E}"/>
    <dgm:cxn modelId="{84DC088C-75EF-4ADF-992C-37372EF7BBD3}" srcId="{482EE62F-7750-42A8-8674-8A77405848CA}" destId="{5FAEECA9-EB04-426F-ADBA-A8F0FFE14CCC}" srcOrd="1" destOrd="0" parTransId="{FD72C153-4A15-4BF7-AF71-D694A0265398}" sibTransId="{AE729EA9-4055-428F-A525-B6EE8C66F19C}"/>
    <dgm:cxn modelId="{732FD17F-644B-479F-9587-334F5F1A2317}" type="presOf" srcId="{985038F1-91AC-418E-85E5-C1B78F1B20B1}" destId="{B5460F4B-7654-46CC-B024-88894442C2C7}" srcOrd="0" destOrd="0" presId="urn:microsoft.com/office/officeart/2005/8/layout/list1"/>
    <dgm:cxn modelId="{65DD7C63-A1EF-43AF-8336-06EE053A5904}" type="presOf" srcId="{5FAEECA9-EB04-426F-ADBA-A8F0FFE14CCC}" destId="{B50B94C8-CC2E-4F0C-BABF-96BD4F95C4F8}" srcOrd="1" destOrd="0" presId="urn:microsoft.com/office/officeart/2005/8/layout/list1"/>
    <dgm:cxn modelId="{7323FE10-66A9-42D4-8A6A-7EDD66D47B10}" type="presOf" srcId="{5FAEECA9-EB04-426F-ADBA-A8F0FFE14CCC}" destId="{79C83E4F-8043-4924-8F8B-51F17B3569CA}" srcOrd="0" destOrd="0" presId="urn:microsoft.com/office/officeart/2005/8/layout/list1"/>
    <dgm:cxn modelId="{7332AAB2-2653-4888-9426-2A3DC98F1A92}" type="presOf" srcId="{482EE62F-7750-42A8-8674-8A77405848CA}" destId="{0596F00E-2A48-44DE-98EB-0A723D874D0A}" srcOrd="0" destOrd="0" presId="urn:microsoft.com/office/officeart/2005/8/layout/list1"/>
    <dgm:cxn modelId="{83039333-9EE3-4E61-AD3B-FD4F7EBB004A}" type="presOf" srcId="{045912C5-8AA7-4E3C-B82E-F87BEACE8875}" destId="{43C7CF87-AF2E-4208-94A2-63D5EE84BEA7}" srcOrd="0" destOrd="0" presId="urn:microsoft.com/office/officeart/2005/8/layout/list1"/>
    <dgm:cxn modelId="{9F3B0594-63F1-4E62-BB7E-7BAC3AB77E38}" type="presOf" srcId="{985038F1-91AC-418E-85E5-C1B78F1B20B1}" destId="{8C0C9D8F-5C5F-49E9-A64E-B3516BF99316}" srcOrd="1" destOrd="0" presId="urn:microsoft.com/office/officeart/2005/8/layout/list1"/>
    <dgm:cxn modelId="{6E9D2B3A-7D02-42DD-BFEF-E6EB042A1CB9}" srcId="{482EE62F-7750-42A8-8674-8A77405848CA}" destId="{985038F1-91AC-418E-85E5-C1B78F1B20B1}" srcOrd="2" destOrd="0" parTransId="{ED8BBA47-5CA0-4A90-9478-3D5A7F085B7C}" sibTransId="{E51746DA-BEED-4596-92C9-7D38C6086302}"/>
    <dgm:cxn modelId="{0B05F72B-6BFE-4A18-88F2-296712080F89}" type="presOf" srcId="{045912C5-8AA7-4E3C-B82E-F87BEACE8875}" destId="{9DC3BC3B-E98C-4902-ACA6-928C56D6317F}" srcOrd="1" destOrd="0" presId="urn:microsoft.com/office/officeart/2005/8/layout/list1"/>
    <dgm:cxn modelId="{DDC7C0AB-39A0-477C-9D87-85AE9084DC61}" type="presParOf" srcId="{0596F00E-2A48-44DE-98EB-0A723D874D0A}" destId="{338378F2-3F07-4C76-8325-712093384F29}" srcOrd="0" destOrd="0" presId="urn:microsoft.com/office/officeart/2005/8/layout/list1"/>
    <dgm:cxn modelId="{B50E153D-DFE0-41D9-8B38-D883046730BC}" type="presParOf" srcId="{338378F2-3F07-4C76-8325-712093384F29}" destId="{43C7CF87-AF2E-4208-94A2-63D5EE84BEA7}" srcOrd="0" destOrd="0" presId="urn:microsoft.com/office/officeart/2005/8/layout/list1"/>
    <dgm:cxn modelId="{096866F6-CF9E-4508-A099-DE7145FF1F6C}" type="presParOf" srcId="{338378F2-3F07-4C76-8325-712093384F29}" destId="{9DC3BC3B-E98C-4902-ACA6-928C56D6317F}" srcOrd="1" destOrd="0" presId="urn:microsoft.com/office/officeart/2005/8/layout/list1"/>
    <dgm:cxn modelId="{330B5065-C948-4C3A-8F47-0F18A07E390A}" type="presParOf" srcId="{0596F00E-2A48-44DE-98EB-0A723D874D0A}" destId="{0A21EB00-7662-4444-AA77-6E3FB7F6E31E}" srcOrd="1" destOrd="0" presId="urn:microsoft.com/office/officeart/2005/8/layout/list1"/>
    <dgm:cxn modelId="{7BF6D25F-67BA-43B6-BB45-E01950B2859A}" type="presParOf" srcId="{0596F00E-2A48-44DE-98EB-0A723D874D0A}" destId="{7C0B25DC-BB94-470B-94A2-5BD955EA4075}" srcOrd="2" destOrd="0" presId="urn:microsoft.com/office/officeart/2005/8/layout/list1"/>
    <dgm:cxn modelId="{32BCE20A-EB97-4E01-B6B2-83BE587658CE}" type="presParOf" srcId="{0596F00E-2A48-44DE-98EB-0A723D874D0A}" destId="{18CC29A5-8904-43E2-B3DE-B988A1DA4A62}" srcOrd="3" destOrd="0" presId="urn:microsoft.com/office/officeart/2005/8/layout/list1"/>
    <dgm:cxn modelId="{CDA5CE10-1713-4FBD-96FA-A93EA315A118}" type="presParOf" srcId="{0596F00E-2A48-44DE-98EB-0A723D874D0A}" destId="{7B3A7450-D912-48FD-B435-457155C84D11}" srcOrd="4" destOrd="0" presId="urn:microsoft.com/office/officeart/2005/8/layout/list1"/>
    <dgm:cxn modelId="{75F6F54B-070D-46D7-9109-0306CC52CE7B}" type="presParOf" srcId="{7B3A7450-D912-48FD-B435-457155C84D11}" destId="{79C83E4F-8043-4924-8F8B-51F17B3569CA}" srcOrd="0" destOrd="0" presId="urn:microsoft.com/office/officeart/2005/8/layout/list1"/>
    <dgm:cxn modelId="{4FDDEC66-DDAD-4FF1-91C2-ABC12D911A65}" type="presParOf" srcId="{7B3A7450-D912-48FD-B435-457155C84D11}" destId="{B50B94C8-CC2E-4F0C-BABF-96BD4F95C4F8}" srcOrd="1" destOrd="0" presId="urn:microsoft.com/office/officeart/2005/8/layout/list1"/>
    <dgm:cxn modelId="{DEB07651-1E43-439F-8D10-B014C4EE8483}" type="presParOf" srcId="{0596F00E-2A48-44DE-98EB-0A723D874D0A}" destId="{CD04B0FD-1E70-4BFD-B4DD-7E099719A2F6}" srcOrd="5" destOrd="0" presId="urn:microsoft.com/office/officeart/2005/8/layout/list1"/>
    <dgm:cxn modelId="{596DD9E2-2F72-46D4-8A89-1155E46FB927}" type="presParOf" srcId="{0596F00E-2A48-44DE-98EB-0A723D874D0A}" destId="{E93C7938-1995-4611-A050-091AF9CD50AD}" srcOrd="6" destOrd="0" presId="urn:microsoft.com/office/officeart/2005/8/layout/list1"/>
    <dgm:cxn modelId="{CBE4F604-B8C1-4BED-8734-8100FA21902F}" type="presParOf" srcId="{0596F00E-2A48-44DE-98EB-0A723D874D0A}" destId="{9114B799-3CDF-4C97-ABA6-20A2FC175A71}" srcOrd="7" destOrd="0" presId="urn:microsoft.com/office/officeart/2005/8/layout/list1"/>
    <dgm:cxn modelId="{9591848E-5E9E-409B-A23B-F37B66D3CC4E}" type="presParOf" srcId="{0596F00E-2A48-44DE-98EB-0A723D874D0A}" destId="{D99D3F45-0FF6-47D1-A43B-076397C8B382}" srcOrd="8" destOrd="0" presId="urn:microsoft.com/office/officeart/2005/8/layout/list1"/>
    <dgm:cxn modelId="{51BD2DB5-037F-4C65-B5C1-434BC40F98E9}" type="presParOf" srcId="{D99D3F45-0FF6-47D1-A43B-076397C8B382}" destId="{B5460F4B-7654-46CC-B024-88894442C2C7}" srcOrd="0" destOrd="0" presId="urn:microsoft.com/office/officeart/2005/8/layout/list1"/>
    <dgm:cxn modelId="{25B6C217-1E64-4F06-9400-C942800EA619}" type="presParOf" srcId="{D99D3F45-0FF6-47D1-A43B-076397C8B382}" destId="{8C0C9D8F-5C5F-49E9-A64E-B3516BF99316}" srcOrd="1" destOrd="0" presId="urn:microsoft.com/office/officeart/2005/8/layout/list1"/>
    <dgm:cxn modelId="{82CEED13-1D1E-4FDD-ACF6-E2DAF493C18F}" type="presParOf" srcId="{0596F00E-2A48-44DE-98EB-0A723D874D0A}" destId="{B6CBAAFD-2D1A-4BF0-8724-7887DB83FE83}" srcOrd="9" destOrd="0" presId="urn:microsoft.com/office/officeart/2005/8/layout/list1"/>
    <dgm:cxn modelId="{61837E1E-ECD3-4355-89B6-9AF15B8F3A7E}" type="presParOf" srcId="{0596F00E-2A48-44DE-98EB-0A723D874D0A}" destId="{2A95DB59-74B0-4B0F-AC73-06D29DC0B973}" srcOrd="10" destOrd="0" presId="urn:microsoft.com/office/officeart/2005/8/layout/list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/>
      <dgm:spPr>
        <a:solidFill>
          <a:srgbClr val="FF0000"/>
        </a:solidFill>
      </dgm:spPr>
      <dgm:t>
        <a:bodyPr/>
        <a:lstStyle/>
        <a:p>
          <a:r>
            <a:rPr lang="en-US" dirty="0" err="1" smtClean="0"/>
            <a:t>Ejemplo</a:t>
          </a:r>
          <a:endParaRPr lang="en-US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/>
      <dgm:spPr>
        <a:solidFill>
          <a:srgbClr val="00B011"/>
        </a:solidFill>
      </dgm:spPr>
      <dgm:t>
        <a:bodyPr/>
        <a:lstStyle/>
        <a:p>
          <a:r>
            <a:rPr lang="en-US" dirty="0" err="1" smtClean="0"/>
            <a:t>Diagramas</a:t>
          </a:r>
          <a:r>
            <a:rPr lang="en-US" dirty="0" smtClean="0"/>
            <a:t> de </a:t>
          </a:r>
          <a:r>
            <a:rPr lang="en-US" dirty="0" err="1" smtClean="0"/>
            <a:t>Flujo</a:t>
          </a:r>
          <a:endParaRPr lang="en-US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045912C5-8AA7-4E3C-B82E-F87BEACE8875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3600" dirty="0" err="1" smtClean="0"/>
            <a:t>Diagramas</a:t>
          </a:r>
          <a:r>
            <a:rPr lang="en-US" sz="3600" dirty="0" smtClean="0"/>
            <a:t> de </a:t>
          </a:r>
          <a:r>
            <a:rPr lang="en-US" sz="3600" dirty="0" err="1" smtClean="0"/>
            <a:t>Bloques</a:t>
          </a:r>
          <a:endParaRPr lang="en-US" sz="3600" dirty="0"/>
        </a:p>
      </dgm:t>
    </dgm:pt>
    <dgm:pt modelId="{DFE1F690-F314-49A9-AEFA-58B3FD2FCE9E}" type="parTrans" cxnId="{EFA4BA37-BC03-4D20-8087-00982176A0B5}">
      <dgm:prSet/>
      <dgm:spPr/>
      <dgm:t>
        <a:bodyPr/>
        <a:lstStyle/>
        <a:p>
          <a:endParaRPr lang="es-ES"/>
        </a:p>
      </dgm:t>
    </dgm:pt>
    <dgm:pt modelId="{D7E0C458-5E26-4C23-A58A-38BA81A5090E}" type="sibTrans" cxnId="{EFA4BA37-BC03-4D20-8087-00982176A0B5}">
      <dgm:prSet/>
      <dgm:spPr/>
      <dgm:t>
        <a:bodyPr/>
        <a:lstStyle/>
        <a:p>
          <a:endParaRPr lang="es-ES"/>
        </a:p>
      </dgm:t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8378F2-3F07-4C76-8325-712093384F29}" type="pres">
      <dgm:prSet presAssocID="{045912C5-8AA7-4E3C-B82E-F87BEACE8875}" presName="parentLin" presStyleCnt="0"/>
      <dgm:spPr/>
    </dgm:pt>
    <dgm:pt modelId="{43C7CF87-AF2E-4208-94A2-63D5EE84BEA7}" type="pres">
      <dgm:prSet presAssocID="{045912C5-8AA7-4E3C-B82E-F87BEACE8875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9DC3BC3B-E98C-4902-ACA6-928C56D6317F}" type="pres">
      <dgm:prSet presAssocID="{045912C5-8AA7-4E3C-B82E-F87BEACE8875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21EB00-7662-4444-AA77-6E3FB7F6E31E}" type="pres">
      <dgm:prSet presAssocID="{045912C5-8AA7-4E3C-B82E-F87BEACE8875}" presName="negativeSpace" presStyleCnt="0"/>
      <dgm:spPr/>
    </dgm:pt>
    <dgm:pt modelId="{7C0B25DC-BB94-470B-94A2-5BD955EA4075}" type="pres">
      <dgm:prSet presAssocID="{045912C5-8AA7-4E3C-B82E-F87BEACE8875}" presName="childText" presStyleLbl="conFgAcc1" presStyleIdx="0" presStyleCnt="3">
        <dgm:presLayoutVars>
          <dgm:bulletEnabled val="1"/>
        </dgm:presLayoutVars>
      </dgm:prSet>
      <dgm:spPr/>
    </dgm:pt>
    <dgm:pt modelId="{18CC29A5-8904-43E2-B3DE-B988A1DA4A62}" type="pres">
      <dgm:prSet presAssocID="{D7E0C458-5E26-4C23-A58A-38BA81A5090E}" presName="spaceBetweenRectangles" presStyleCnt="0"/>
      <dgm:spPr/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A1FE1E0-2C10-49F4-9CDA-D8CBC7F6DC23}" type="presOf" srcId="{482EE62F-7750-42A8-8674-8A77405848CA}" destId="{0596F00E-2A48-44DE-98EB-0A723D874D0A}" srcOrd="0" destOrd="0" presId="urn:microsoft.com/office/officeart/2005/8/layout/list1"/>
    <dgm:cxn modelId="{1B546C64-0E78-4992-85C6-1422319C573B}" type="presOf" srcId="{045912C5-8AA7-4E3C-B82E-F87BEACE8875}" destId="{43C7CF87-AF2E-4208-94A2-63D5EE84BEA7}" srcOrd="0" destOrd="0" presId="urn:microsoft.com/office/officeart/2005/8/layout/list1"/>
    <dgm:cxn modelId="{84DC088C-75EF-4ADF-992C-37372EF7BBD3}" srcId="{482EE62F-7750-42A8-8674-8A77405848CA}" destId="{5FAEECA9-EB04-426F-ADBA-A8F0FFE14CCC}" srcOrd="1" destOrd="0" parTransId="{FD72C153-4A15-4BF7-AF71-D694A0265398}" sibTransId="{AE729EA9-4055-428F-A525-B6EE8C66F19C}"/>
    <dgm:cxn modelId="{6CA7BDCB-7D99-461E-BDC1-A24368A2B9BD}" type="presOf" srcId="{985038F1-91AC-418E-85E5-C1B78F1B20B1}" destId="{B5460F4B-7654-46CC-B024-88894442C2C7}" srcOrd="0" destOrd="0" presId="urn:microsoft.com/office/officeart/2005/8/layout/list1"/>
    <dgm:cxn modelId="{625E107F-0E92-4FE3-833E-2D4E678596DB}" type="presOf" srcId="{5FAEECA9-EB04-426F-ADBA-A8F0FFE14CCC}" destId="{79C83E4F-8043-4924-8F8B-51F17B3569CA}" srcOrd="0" destOrd="0" presId="urn:microsoft.com/office/officeart/2005/8/layout/list1"/>
    <dgm:cxn modelId="{A027D48A-802A-44DC-9E79-F49D4C7777AB}" type="presOf" srcId="{5FAEECA9-EB04-426F-ADBA-A8F0FFE14CCC}" destId="{B50B94C8-CC2E-4F0C-BABF-96BD4F95C4F8}" srcOrd="1" destOrd="0" presId="urn:microsoft.com/office/officeart/2005/8/layout/list1"/>
    <dgm:cxn modelId="{D3D7AA3D-CD51-429A-B104-8B799936EB29}" type="presOf" srcId="{985038F1-91AC-418E-85E5-C1B78F1B20B1}" destId="{8C0C9D8F-5C5F-49E9-A64E-B3516BF99316}" srcOrd="1" destOrd="0" presId="urn:microsoft.com/office/officeart/2005/8/layout/list1"/>
    <dgm:cxn modelId="{6E9D2B3A-7D02-42DD-BFEF-E6EB042A1CB9}" srcId="{482EE62F-7750-42A8-8674-8A77405848CA}" destId="{985038F1-91AC-418E-85E5-C1B78F1B20B1}" srcOrd="2" destOrd="0" parTransId="{ED8BBA47-5CA0-4A90-9478-3D5A7F085B7C}" sibTransId="{E51746DA-BEED-4596-92C9-7D38C6086302}"/>
    <dgm:cxn modelId="{D27E006B-7322-444B-8D5D-B7A99035F6FE}" type="presOf" srcId="{045912C5-8AA7-4E3C-B82E-F87BEACE8875}" destId="{9DC3BC3B-E98C-4902-ACA6-928C56D6317F}" srcOrd="1" destOrd="0" presId="urn:microsoft.com/office/officeart/2005/8/layout/list1"/>
    <dgm:cxn modelId="{EFA4BA37-BC03-4D20-8087-00982176A0B5}" srcId="{482EE62F-7750-42A8-8674-8A77405848CA}" destId="{045912C5-8AA7-4E3C-B82E-F87BEACE8875}" srcOrd="0" destOrd="0" parTransId="{DFE1F690-F314-49A9-AEFA-58B3FD2FCE9E}" sibTransId="{D7E0C458-5E26-4C23-A58A-38BA81A5090E}"/>
    <dgm:cxn modelId="{6959871D-303F-49D2-812E-8701E67B7510}" type="presParOf" srcId="{0596F00E-2A48-44DE-98EB-0A723D874D0A}" destId="{338378F2-3F07-4C76-8325-712093384F29}" srcOrd="0" destOrd="0" presId="urn:microsoft.com/office/officeart/2005/8/layout/list1"/>
    <dgm:cxn modelId="{4F66EFBB-7394-4B2B-BA08-9D92FA40E515}" type="presParOf" srcId="{338378F2-3F07-4C76-8325-712093384F29}" destId="{43C7CF87-AF2E-4208-94A2-63D5EE84BEA7}" srcOrd="0" destOrd="0" presId="urn:microsoft.com/office/officeart/2005/8/layout/list1"/>
    <dgm:cxn modelId="{82C49341-3FDE-4C5A-B4BB-8837C6B67762}" type="presParOf" srcId="{338378F2-3F07-4C76-8325-712093384F29}" destId="{9DC3BC3B-E98C-4902-ACA6-928C56D6317F}" srcOrd="1" destOrd="0" presId="urn:microsoft.com/office/officeart/2005/8/layout/list1"/>
    <dgm:cxn modelId="{11B4590D-52FE-4FCE-84D8-DC9CD9DA55A4}" type="presParOf" srcId="{0596F00E-2A48-44DE-98EB-0A723D874D0A}" destId="{0A21EB00-7662-4444-AA77-6E3FB7F6E31E}" srcOrd="1" destOrd="0" presId="urn:microsoft.com/office/officeart/2005/8/layout/list1"/>
    <dgm:cxn modelId="{5C8D34C8-4762-455D-9A8D-8AAA4D580D1F}" type="presParOf" srcId="{0596F00E-2A48-44DE-98EB-0A723D874D0A}" destId="{7C0B25DC-BB94-470B-94A2-5BD955EA4075}" srcOrd="2" destOrd="0" presId="urn:microsoft.com/office/officeart/2005/8/layout/list1"/>
    <dgm:cxn modelId="{71987ECD-F838-483D-A88F-CC1C7716A200}" type="presParOf" srcId="{0596F00E-2A48-44DE-98EB-0A723D874D0A}" destId="{18CC29A5-8904-43E2-B3DE-B988A1DA4A62}" srcOrd="3" destOrd="0" presId="urn:microsoft.com/office/officeart/2005/8/layout/list1"/>
    <dgm:cxn modelId="{848F6C26-11AF-40F5-AC98-C3BD108500CB}" type="presParOf" srcId="{0596F00E-2A48-44DE-98EB-0A723D874D0A}" destId="{7B3A7450-D912-48FD-B435-457155C84D11}" srcOrd="4" destOrd="0" presId="urn:microsoft.com/office/officeart/2005/8/layout/list1"/>
    <dgm:cxn modelId="{0BEAA5D1-3678-442F-9EC2-2956CB0DD133}" type="presParOf" srcId="{7B3A7450-D912-48FD-B435-457155C84D11}" destId="{79C83E4F-8043-4924-8F8B-51F17B3569CA}" srcOrd="0" destOrd="0" presId="urn:microsoft.com/office/officeart/2005/8/layout/list1"/>
    <dgm:cxn modelId="{40B19FB5-3970-4FA2-948D-0060D0B33809}" type="presParOf" srcId="{7B3A7450-D912-48FD-B435-457155C84D11}" destId="{B50B94C8-CC2E-4F0C-BABF-96BD4F95C4F8}" srcOrd="1" destOrd="0" presId="urn:microsoft.com/office/officeart/2005/8/layout/list1"/>
    <dgm:cxn modelId="{DD99FFCF-41DE-4786-AA96-6E9523AAB262}" type="presParOf" srcId="{0596F00E-2A48-44DE-98EB-0A723D874D0A}" destId="{CD04B0FD-1E70-4BFD-B4DD-7E099719A2F6}" srcOrd="5" destOrd="0" presId="urn:microsoft.com/office/officeart/2005/8/layout/list1"/>
    <dgm:cxn modelId="{BBBD3F08-8238-4DCA-8240-3D73F959913C}" type="presParOf" srcId="{0596F00E-2A48-44DE-98EB-0A723D874D0A}" destId="{E93C7938-1995-4611-A050-091AF9CD50AD}" srcOrd="6" destOrd="0" presId="urn:microsoft.com/office/officeart/2005/8/layout/list1"/>
    <dgm:cxn modelId="{2CB9D472-F126-4164-A924-5937C43F94BE}" type="presParOf" srcId="{0596F00E-2A48-44DE-98EB-0A723D874D0A}" destId="{9114B799-3CDF-4C97-ABA6-20A2FC175A71}" srcOrd="7" destOrd="0" presId="urn:microsoft.com/office/officeart/2005/8/layout/list1"/>
    <dgm:cxn modelId="{E8351EA0-C394-437C-BC3A-393342070B4D}" type="presParOf" srcId="{0596F00E-2A48-44DE-98EB-0A723D874D0A}" destId="{D99D3F45-0FF6-47D1-A43B-076397C8B382}" srcOrd="8" destOrd="0" presId="urn:microsoft.com/office/officeart/2005/8/layout/list1"/>
    <dgm:cxn modelId="{7D15299D-A3EE-446D-BEA9-B64FBC465B5C}" type="presParOf" srcId="{D99D3F45-0FF6-47D1-A43B-076397C8B382}" destId="{B5460F4B-7654-46CC-B024-88894442C2C7}" srcOrd="0" destOrd="0" presId="urn:microsoft.com/office/officeart/2005/8/layout/list1"/>
    <dgm:cxn modelId="{55BA77F5-91B1-43D6-A672-40CBB42FE665}" type="presParOf" srcId="{D99D3F45-0FF6-47D1-A43B-076397C8B382}" destId="{8C0C9D8F-5C5F-49E9-A64E-B3516BF99316}" srcOrd="1" destOrd="0" presId="urn:microsoft.com/office/officeart/2005/8/layout/list1"/>
    <dgm:cxn modelId="{CED1C633-A7E6-4416-A958-6CAC4E411368}" type="presParOf" srcId="{0596F00E-2A48-44DE-98EB-0A723D874D0A}" destId="{B6CBAAFD-2D1A-4BF0-8724-7887DB83FE83}" srcOrd="9" destOrd="0" presId="urn:microsoft.com/office/officeart/2005/8/layout/list1"/>
    <dgm:cxn modelId="{D3BACD2C-5249-45C5-87D9-5A8987E0461E}" type="presParOf" srcId="{0596F00E-2A48-44DE-98EB-0A723D874D0A}" destId="{2A95DB59-74B0-4B0F-AC73-06D29DC0B973}" srcOrd="10" destOrd="0" presId="urn:microsoft.com/office/officeart/2005/8/layout/list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/>
      <dgm:spPr>
        <a:solidFill>
          <a:srgbClr val="FF0000"/>
        </a:solidFill>
      </dgm:spPr>
      <dgm:t>
        <a:bodyPr/>
        <a:lstStyle/>
        <a:p>
          <a:r>
            <a:rPr lang="en-US" dirty="0" err="1" smtClean="0"/>
            <a:t>Ejemplo</a:t>
          </a:r>
          <a:endParaRPr lang="en-US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/>
      <dgm:spPr>
        <a:solidFill>
          <a:srgbClr val="00B011"/>
        </a:solidFill>
      </dgm:spPr>
      <dgm:t>
        <a:bodyPr/>
        <a:lstStyle/>
        <a:p>
          <a:r>
            <a:rPr lang="en-US" dirty="0" err="1" smtClean="0"/>
            <a:t>Diagramas</a:t>
          </a:r>
          <a:r>
            <a:rPr lang="en-US" dirty="0" smtClean="0"/>
            <a:t> de </a:t>
          </a:r>
          <a:r>
            <a:rPr lang="en-US" dirty="0" err="1" smtClean="0"/>
            <a:t>Flujo</a:t>
          </a:r>
          <a:endParaRPr lang="en-US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045912C5-8AA7-4E3C-B82E-F87BEACE8875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3600" dirty="0" err="1" smtClean="0"/>
            <a:t>Diagramas</a:t>
          </a:r>
          <a:r>
            <a:rPr lang="en-US" sz="3600" dirty="0" smtClean="0"/>
            <a:t> de </a:t>
          </a:r>
          <a:r>
            <a:rPr lang="en-US" sz="3600" dirty="0" err="1" smtClean="0"/>
            <a:t>Bloques</a:t>
          </a:r>
          <a:endParaRPr lang="en-US" sz="3600" dirty="0"/>
        </a:p>
      </dgm:t>
    </dgm:pt>
    <dgm:pt modelId="{DFE1F690-F314-49A9-AEFA-58B3FD2FCE9E}" type="parTrans" cxnId="{EFA4BA37-BC03-4D20-8087-00982176A0B5}">
      <dgm:prSet/>
      <dgm:spPr/>
      <dgm:t>
        <a:bodyPr/>
        <a:lstStyle/>
        <a:p>
          <a:endParaRPr lang="es-ES"/>
        </a:p>
      </dgm:t>
    </dgm:pt>
    <dgm:pt modelId="{D7E0C458-5E26-4C23-A58A-38BA81A5090E}" type="sibTrans" cxnId="{EFA4BA37-BC03-4D20-8087-00982176A0B5}">
      <dgm:prSet/>
      <dgm:spPr/>
      <dgm:t>
        <a:bodyPr/>
        <a:lstStyle/>
        <a:p>
          <a:endParaRPr lang="es-ES"/>
        </a:p>
      </dgm:t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8378F2-3F07-4C76-8325-712093384F29}" type="pres">
      <dgm:prSet presAssocID="{045912C5-8AA7-4E3C-B82E-F87BEACE8875}" presName="parentLin" presStyleCnt="0"/>
      <dgm:spPr/>
    </dgm:pt>
    <dgm:pt modelId="{43C7CF87-AF2E-4208-94A2-63D5EE84BEA7}" type="pres">
      <dgm:prSet presAssocID="{045912C5-8AA7-4E3C-B82E-F87BEACE8875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9DC3BC3B-E98C-4902-ACA6-928C56D6317F}" type="pres">
      <dgm:prSet presAssocID="{045912C5-8AA7-4E3C-B82E-F87BEACE8875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21EB00-7662-4444-AA77-6E3FB7F6E31E}" type="pres">
      <dgm:prSet presAssocID="{045912C5-8AA7-4E3C-B82E-F87BEACE8875}" presName="negativeSpace" presStyleCnt="0"/>
      <dgm:spPr/>
    </dgm:pt>
    <dgm:pt modelId="{7C0B25DC-BB94-470B-94A2-5BD955EA4075}" type="pres">
      <dgm:prSet presAssocID="{045912C5-8AA7-4E3C-B82E-F87BEACE8875}" presName="childText" presStyleLbl="conFgAcc1" presStyleIdx="0" presStyleCnt="3">
        <dgm:presLayoutVars>
          <dgm:bulletEnabled val="1"/>
        </dgm:presLayoutVars>
      </dgm:prSet>
      <dgm:spPr/>
    </dgm:pt>
    <dgm:pt modelId="{18CC29A5-8904-43E2-B3DE-B988A1DA4A62}" type="pres">
      <dgm:prSet presAssocID="{D7E0C458-5E26-4C23-A58A-38BA81A5090E}" presName="spaceBetweenRectangles" presStyleCnt="0"/>
      <dgm:spPr/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4B2825F-6F56-47E7-A0D0-FDAF4FD8660D}" type="presOf" srcId="{5FAEECA9-EB04-426F-ADBA-A8F0FFE14CCC}" destId="{B50B94C8-CC2E-4F0C-BABF-96BD4F95C4F8}" srcOrd="1" destOrd="0" presId="urn:microsoft.com/office/officeart/2005/8/layout/list1"/>
    <dgm:cxn modelId="{84DC088C-75EF-4ADF-992C-37372EF7BBD3}" srcId="{482EE62F-7750-42A8-8674-8A77405848CA}" destId="{5FAEECA9-EB04-426F-ADBA-A8F0FFE14CCC}" srcOrd="1" destOrd="0" parTransId="{FD72C153-4A15-4BF7-AF71-D694A0265398}" sibTransId="{AE729EA9-4055-428F-A525-B6EE8C66F19C}"/>
    <dgm:cxn modelId="{3ED88AB6-3963-4383-989A-0F43C5B494FA}" type="presOf" srcId="{482EE62F-7750-42A8-8674-8A77405848CA}" destId="{0596F00E-2A48-44DE-98EB-0A723D874D0A}" srcOrd="0" destOrd="0" presId="urn:microsoft.com/office/officeart/2005/8/layout/list1"/>
    <dgm:cxn modelId="{7FDA72D1-32AA-4689-A366-60185419AADA}" type="presOf" srcId="{5FAEECA9-EB04-426F-ADBA-A8F0FFE14CCC}" destId="{79C83E4F-8043-4924-8F8B-51F17B3569CA}" srcOrd="0" destOrd="0" presId="urn:microsoft.com/office/officeart/2005/8/layout/list1"/>
    <dgm:cxn modelId="{EFA4BA37-BC03-4D20-8087-00982176A0B5}" srcId="{482EE62F-7750-42A8-8674-8A77405848CA}" destId="{045912C5-8AA7-4E3C-B82E-F87BEACE8875}" srcOrd="0" destOrd="0" parTransId="{DFE1F690-F314-49A9-AEFA-58B3FD2FCE9E}" sibTransId="{D7E0C458-5E26-4C23-A58A-38BA81A5090E}"/>
    <dgm:cxn modelId="{CDCACB4F-C05B-40EE-94D6-F797136880D7}" type="presOf" srcId="{985038F1-91AC-418E-85E5-C1B78F1B20B1}" destId="{8C0C9D8F-5C5F-49E9-A64E-B3516BF99316}" srcOrd="1" destOrd="0" presId="urn:microsoft.com/office/officeart/2005/8/layout/list1"/>
    <dgm:cxn modelId="{6E9D2B3A-7D02-42DD-BFEF-E6EB042A1CB9}" srcId="{482EE62F-7750-42A8-8674-8A77405848CA}" destId="{985038F1-91AC-418E-85E5-C1B78F1B20B1}" srcOrd="2" destOrd="0" parTransId="{ED8BBA47-5CA0-4A90-9478-3D5A7F085B7C}" sibTransId="{E51746DA-BEED-4596-92C9-7D38C6086302}"/>
    <dgm:cxn modelId="{41E90E38-66A6-47A3-AA28-24976598B2AE}" type="presOf" srcId="{045912C5-8AA7-4E3C-B82E-F87BEACE8875}" destId="{9DC3BC3B-E98C-4902-ACA6-928C56D6317F}" srcOrd="1" destOrd="0" presId="urn:microsoft.com/office/officeart/2005/8/layout/list1"/>
    <dgm:cxn modelId="{509B374A-79EF-4583-ADE3-E8D15C76412F}" type="presOf" srcId="{045912C5-8AA7-4E3C-B82E-F87BEACE8875}" destId="{43C7CF87-AF2E-4208-94A2-63D5EE84BEA7}" srcOrd="0" destOrd="0" presId="urn:microsoft.com/office/officeart/2005/8/layout/list1"/>
    <dgm:cxn modelId="{8AC8E4B7-C49E-46C0-9A12-E11E1214FCDE}" type="presOf" srcId="{985038F1-91AC-418E-85E5-C1B78F1B20B1}" destId="{B5460F4B-7654-46CC-B024-88894442C2C7}" srcOrd="0" destOrd="0" presId="urn:microsoft.com/office/officeart/2005/8/layout/list1"/>
    <dgm:cxn modelId="{0D0F7942-ABD1-4392-BD9D-13F1AC6C7A1D}" type="presParOf" srcId="{0596F00E-2A48-44DE-98EB-0A723D874D0A}" destId="{338378F2-3F07-4C76-8325-712093384F29}" srcOrd="0" destOrd="0" presId="urn:microsoft.com/office/officeart/2005/8/layout/list1"/>
    <dgm:cxn modelId="{6F8665F6-A41E-4D11-8F50-505B9C41B113}" type="presParOf" srcId="{338378F2-3F07-4C76-8325-712093384F29}" destId="{43C7CF87-AF2E-4208-94A2-63D5EE84BEA7}" srcOrd="0" destOrd="0" presId="urn:microsoft.com/office/officeart/2005/8/layout/list1"/>
    <dgm:cxn modelId="{40051F39-822C-453A-A51E-DC4E19939AD5}" type="presParOf" srcId="{338378F2-3F07-4C76-8325-712093384F29}" destId="{9DC3BC3B-E98C-4902-ACA6-928C56D6317F}" srcOrd="1" destOrd="0" presId="urn:microsoft.com/office/officeart/2005/8/layout/list1"/>
    <dgm:cxn modelId="{44F7BAD3-3190-4D2A-852F-256F45F9399C}" type="presParOf" srcId="{0596F00E-2A48-44DE-98EB-0A723D874D0A}" destId="{0A21EB00-7662-4444-AA77-6E3FB7F6E31E}" srcOrd="1" destOrd="0" presId="urn:microsoft.com/office/officeart/2005/8/layout/list1"/>
    <dgm:cxn modelId="{D57F280D-8BC8-42BC-89FF-440E0E667E4D}" type="presParOf" srcId="{0596F00E-2A48-44DE-98EB-0A723D874D0A}" destId="{7C0B25DC-BB94-470B-94A2-5BD955EA4075}" srcOrd="2" destOrd="0" presId="urn:microsoft.com/office/officeart/2005/8/layout/list1"/>
    <dgm:cxn modelId="{DD615F51-EF45-4FB7-ADA4-6D73FA90F65F}" type="presParOf" srcId="{0596F00E-2A48-44DE-98EB-0A723D874D0A}" destId="{18CC29A5-8904-43E2-B3DE-B988A1DA4A62}" srcOrd="3" destOrd="0" presId="urn:microsoft.com/office/officeart/2005/8/layout/list1"/>
    <dgm:cxn modelId="{65744978-CCB0-4C5B-B246-3FDF0D3B93CA}" type="presParOf" srcId="{0596F00E-2A48-44DE-98EB-0A723D874D0A}" destId="{7B3A7450-D912-48FD-B435-457155C84D11}" srcOrd="4" destOrd="0" presId="urn:microsoft.com/office/officeart/2005/8/layout/list1"/>
    <dgm:cxn modelId="{F0A0267D-E048-4EBF-B4D9-7A8C2CA447AA}" type="presParOf" srcId="{7B3A7450-D912-48FD-B435-457155C84D11}" destId="{79C83E4F-8043-4924-8F8B-51F17B3569CA}" srcOrd="0" destOrd="0" presId="urn:microsoft.com/office/officeart/2005/8/layout/list1"/>
    <dgm:cxn modelId="{B65A1C24-65D6-4596-9658-A2D6A66DB530}" type="presParOf" srcId="{7B3A7450-D912-48FD-B435-457155C84D11}" destId="{B50B94C8-CC2E-4F0C-BABF-96BD4F95C4F8}" srcOrd="1" destOrd="0" presId="urn:microsoft.com/office/officeart/2005/8/layout/list1"/>
    <dgm:cxn modelId="{261911FC-5977-4DB2-A45F-7659B4F944FD}" type="presParOf" srcId="{0596F00E-2A48-44DE-98EB-0A723D874D0A}" destId="{CD04B0FD-1E70-4BFD-B4DD-7E099719A2F6}" srcOrd="5" destOrd="0" presId="urn:microsoft.com/office/officeart/2005/8/layout/list1"/>
    <dgm:cxn modelId="{5807C56C-AE22-4900-9A07-A92C3C182AA0}" type="presParOf" srcId="{0596F00E-2A48-44DE-98EB-0A723D874D0A}" destId="{E93C7938-1995-4611-A050-091AF9CD50AD}" srcOrd="6" destOrd="0" presId="urn:microsoft.com/office/officeart/2005/8/layout/list1"/>
    <dgm:cxn modelId="{FDB126E6-3F79-410E-BCF0-ADF02B7A3DAC}" type="presParOf" srcId="{0596F00E-2A48-44DE-98EB-0A723D874D0A}" destId="{9114B799-3CDF-4C97-ABA6-20A2FC175A71}" srcOrd="7" destOrd="0" presId="urn:microsoft.com/office/officeart/2005/8/layout/list1"/>
    <dgm:cxn modelId="{BA69CDB7-E14D-4847-8B7C-540B9C4B0DB7}" type="presParOf" srcId="{0596F00E-2A48-44DE-98EB-0A723D874D0A}" destId="{D99D3F45-0FF6-47D1-A43B-076397C8B382}" srcOrd="8" destOrd="0" presId="urn:microsoft.com/office/officeart/2005/8/layout/list1"/>
    <dgm:cxn modelId="{782F12B8-CFC6-4946-B3D5-5A2F1DFA4C27}" type="presParOf" srcId="{D99D3F45-0FF6-47D1-A43B-076397C8B382}" destId="{B5460F4B-7654-46CC-B024-88894442C2C7}" srcOrd="0" destOrd="0" presId="urn:microsoft.com/office/officeart/2005/8/layout/list1"/>
    <dgm:cxn modelId="{B3B86B1C-39FA-4799-A905-59B93CBDD34A}" type="presParOf" srcId="{D99D3F45-0FF6-47D1-A43B-076397C8B382}" destId="{8C0C9D8F-5C5F-49E9-A64E-B3516BF99316}" srcOrd="1" destOrd="0" presId="urn:microsoft.com/office/officeart/2005/8/layout/list1"/>
    <dgm:cxn modelId="{7E81C8A3-7BAB-4A03-84F6-E0302086930F}" type="presParOf" srcId="{0596F00E-2A48-44DE-98EB-0A723D874D0A}" destId="{B6CBAAFD-2D1A-4BF0-8724-7887DB83FE83}" srcOrd="9" destOrd="0" presId="urn:microsoft.com/office/officeart/2005/8/layout/list1"/>
    <dgm:cxn modelId="{E1A66C14-4B00-4B50-B93E-1FBA6BC96406}" type="presParOf" srcId="{0596F00E-2A48-44DE-98EB-0A723D874D0A}" destId="{2A95DB59-74B0-4B0F-AC73-06D29DC0B973}" srcOrd="10" destOrd="0" presId="urn:microsoft.com/office/officeart/2005/8/layout/list1"/>
  </dgm:cxnLst>
  <dgm:bg/>
  <dgm:whole/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C0B25DC-BB94-470B-94A2-5BD955EA4075}">
      <dsp:nvSpPr>
        <dsp:cNvPr id="0" name=""/>
        <dsp:cNvSpPr/>
      </dsp:nvSpPr>
      <dsp:spPr>
        <a:xfrm>
          <a:off x="0" y="595569"/>
          <a:ext cx="8329642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C3BC3B-E98C-4902-ACA6-928C56D6317F}">
      <dsp:nvSpPr>
        <dsp:cNvPr id="0" name=""/>
        <dsp:cNvSpPr/>
      </dsp:nvSpPr>
      <dsp:spPr>
        <a:xfrm>
          <a:off x="416482" y="211809"/>
          <a:ext cx="5830749" cy="767520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err="1" smtClean="0"/>
            <a:t>Motivación</a:t>
          </a:r>
          <a:endParaRPr lang="en-US" sz="3600" kern="1200" dirty="0"/>
        </a:p>
      </dsp:txBody>
      <dsp:txXfrm>
        <a:off x="416482" y="211809"/>
        <a:ext cx="5830749" cy="767520"/>
      </dsp:txXfrm>
    </dsp:sp>
    <dsp:sp modelId="{E93C7938-1995-4611-A050-091AF9CD50AD}">
      <dsp:nvSpPr>
        <dsp:cNvPr id="0" name=""/>
        <dsp:cNvSpPr/>
      </dsp:nvSpPr>
      <dsp:spPr>
        <a:xfrm>
          <a:off x="0" y="1774929"/>
          <a:ext cx="8329642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0B94C8-CC2E-4F0C-BABF-96BD4F95C4F8}">
      <dsp:nvSpPr>
        <dsp:cNvPr id="0" name=""/>
        <dsp:cNvSpPr/>
      </dsp:nvSpPr>
      <dsp:spPr>
        <a:xfrm>
          <a:off x="416482" y="1391169"/>
          <a:ext cx="5830749" cy="767520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Balances de </a:t>
          </a:r>
          <a:r>
            <a:rPr lang="en-US" sz="2600" kern="1200" dirty="0" err="1" smtClean="0"/>
            <a:t>Masa</a:t>
          </a:r>
          <a:r>
            <a:rPr lang="en-US" sz="2600" kern="1200" dirty="0" smtClean="0"/>
            <a:t>  con </a:t>
          </a:r>
          <a:r>
            <a:rPr lang="en-US" sz="2600" kern="1200" dirty="0" err="1" smtClean="0"/>
            <a:t>reacción</a:t>
          </a:r>
          <a:endParaRPr lang="en-US" sz="2600" kern="1200" dirty="0"/>
        </a:p>
      </dsp:txBody>
      <dsp:txXfrm>
        <a:off x="416482" y="1391169"/>
        <a:ext cx="5830749" cy="767520"/>
      </dsp:txXfrm>
    </dsp:sp>
    <dsp:sp modelId="{2A95DB59-74B0-4B0F-AC73-06D29DC0B973}">
      <dsp:nvSpPr>
        <dsp:cNvPr id="0" name=""/>
        <dsp:cNvSpPr/>
      </dsp:nvSpPr>
      <dsp:spPr>
        <a:xfrm>
          <a:off x="0" y="2954289"/>
          <a:ext cx="8329642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0C9D8F-5C5F-49E9-A64E-B3516BF99316}">
      <dsp:nvSpPr>
        <dsp:cNvPr id="0" name=""/>
        <dsp:cNvSpPr/>
      </dsp:nvSpPr>
      <dsp:spPr>
        <a:xfrm>
          <a:off x="416482" y="2570529"/>
          <a:ext cx="5830749" cy="767520"/>
        </a:xfrm>
        <a:prstGeom prst="roundRect">
          <a:avLst/>
        </a:prstGeom>
        <a:solidFill>
          <a:srgbClr val="00B01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err="1" smtClean="0"/>
            <a:t>Ejemplo</a:t>
          </a:r>
          <a:endParaRPr lang="en-US" sz="2600" kern="1200" dirty="0"/>
        </a:p>
      </dsp:txBody>
      <dsp:txXfrm>
        <a:off x="416482" y="2570529"/>
        <a:ext cx="5830749" cy="767520"/>
      </dsp:txXfrm>
    </dsp:sp>
    <dsp:sp modelId="{0E896D5D-A3E9-4B3D-A486-48EBD23886E1}">
      <dsp:nvSpPr>
        <dsp:cNvPr id="0" name=""/>
        <dsp:cNvSpPr/>
      </dsp:nvSpPr>
      <dsp:spPr>
        <a:xfrm>
          <a:off x="0" y="4133649"/>
          <a:ext cx="8329642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93E421-0749-4DD0-925D-88B0362FD542}">
      <dsp:nvSpPr>
        <dsp:cNvPr id="0" name=""/>
        <dsp:cNvSpPr/>
      </dsp:nvSpPr>
      <dsp:spPr>
        <a:xfrm>
          <a:off x="416482" y="3813087"/>
          <a:ext cx="5830749" cy="767520"/>
        </a:xfrm>
        <a:prstGeom prst="roundRect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err="1" smtClean="0"/>
            <a:t>Contenido</a:t>
          </a:r>
          <a:r>
            <a:rPr lang="en-US" sz="2600" kern="1200" dirty="0" smtClean="0"/>
            <a:t> </a:t>
          </a:r>
          <a:r>
            <a:rPr lang="en-US" sz="2600" kern="1200" dirty="0" err="1" smtClean="0"/>
            <a:t>Informe</a:t>
          </a:r>
          <a:r>
            <a:rPr lang="en-US" sz="2600" kern="1200" dirty="0" smtClean="0"/>
            <a:t> 2</a:t>
          </a:r>
          <a:endParaRPr lang="en-US" sz="2600" kern="1200" dirty="0"/>
        </a:p>
      </dsp:txBody>
      <dsp:txXfrm>
        <a:off x="416482" y="3813087"/>
        <a:ext cx="5830749" cy="7675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1105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1105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fld id="{6B63BBC6-947F-4CA0-B5EC-5F6897A0D42B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F963E9B-FF2F-456F-9848-00D34E6CDF08}" type="datetimeFigureOut">
              <a:rPr lang="es-ES"/>
              <a:pPr>
                <a:defRPr/>
              </a:pPr>
              <a:t>29/05/2010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0569395-AFA7-4865-A398-3F3411BD0F2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</p:grpSp>
      <p:sp>
        <p:nvSpPr>
          <p:cNvPr id="155666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155667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8915D-D370-4151-9CB3-A858A605129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FCC03D-FF0D-426B-8055-97C1DB7EC9D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BEDEB7-516C-4B06-BE1A-053237646E0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C5BBD5-A0AE-491D-AB6F-3741EFEAAE3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A0EDAAC-0146-4378-A5C5-8AA5D7EE1F58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671798-3971-4BA5-83B6-E9B6469932C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5BC2E2-5913-4439-A5CF-64D30E2B2E7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9476F2-914A-4AC9-AF0D-C2FAD727C95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26A1F6-F67F-4F5A-828F-13A6BFD24E3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512235-6D90-4F69-AE19-B1F7A9C4419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CC8362-89F4-40D2-86C1-C9F08BA465D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720BE5-ADA9-4007-993D-FD73C489DF1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7B486-257D-4BEB-9264-146071E77E3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63529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154627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28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29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0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1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2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3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4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5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6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7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8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9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40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41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</p:grpSp>
      <p:sp>
        <p:nvSpPr>
          <p:cNvPr id="15464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54643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54644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54645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40C937B3-D855-41BF-A51A-4FB5B7BE088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15464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10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  <p:sldLayoutId id="2147483809" r:id="rId12"/>
    <p:sldLayoutId id="214748381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mlienque@ing.uchile.cl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831850" y="1357313"/>
            <a:ext cx="7340600" cy="1285875"/>
          </a:xfrm>
        </p:spPr>
        <p:txBody>
          <a:bodyPr/>
          <a:lstStyle/>
          <a:p>
            <a:pPr eaLnBrk="1" hangingPunct="1">
              <a:defRPr/>
            </a:pPr>
            <a:r>
              <a:rPr lang="es-ES" sz="3200" dirty="0" smtClean="0">
                <a:solidFill>
                  <a:srgbClr val="FFFF00"/>
                </a:solidFill>
              </a:rPr>
              <a:t>“</a:t>
            </a:r>
            <a:r>
              <a:rPr lang="es-ES" sz="3200" dirty="0" smtClean="0"/>
              <a:t>Diseño de procesos para la producción de Biocombustibles</a:t>
            </a:r>
            <a:r>
              <a:rPr lang="es-ES" sz="3200" dirty="0" smtClean="0">
                <a:solidFill>
                  <a:srgbClr val="FFFF00"/>
                </a:solidFill>
              </a:rPr>
              <a:t>”</a:t>
            </a:r>
            <a:br>
              <a:rPr lang="es-ES" sz="3200" dirty="0" smtClean="0">
                <a:solidFill>
                  <a:srgbClr val="FFFF00"/>
                </a:solidFill>
              </a:rPr>
            </a:br>
            <a:r>
              <a:rPr lang="es-ES" sz="3200" dirty="0" smtClean="0">
                <a:solidFill>
                  <a:srgbClr val="FFFF00"/>
                </a:solidFill>
              </a:rPr>
              <a:t>Diagramas de Bloques y de Flujo</a:t>
            </a:r>
            <a:endParaRPr lang="es-ES" sz="3200" dirty="0" smtClean="0">
              <a:solidFill>
                <a:srgbClr val="FFFF00"/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500063" y="3643313"/>
            <a:ext cx="8072437" cy="1752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s-ES" sz="2800" dirty="0" err="1" smtClean="0">
                <a:solidFill>
                  <a:srgbClr val="FFFF00"/>
                </a:solidFill>
              </a:rPr>
              <a:t>Profs</a:t>
            </a:r>
            <a:r>
              <a:rPr lang="es-ES" sz="2800" dirty="0" smtClean="0">
                <a:solidFill>
                  <a:srgbClr val="FFFF00"/>
                </a:solidFill>
              </a:rPr>
              <a:t>. </a:t>
            </a:r>
            <a:r>
              <a:rPr lang="es-ES" sz="2800" dirty="0" err="1" smtClean="0">
                <a:solidFill>
                  <a:srgbClr val="FFFF00"/>
                </a:solidFill>
              </a:rPr>
              <a:t>M.Elena</a:t>
            </a:r>
            <a:r>
              <a:rPr lang="es-ES" sz="2800" dirty="0" smtClean="0">
                <a:solidFill>
                  <a:srgbClr val="FFFF00"/>
                </a:solidFill>
              </a:rPr>
              <a:t> Lienqueo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000" dirty="0" smtClean="0">
                <a:solidFill>
                  <a:srgbClr val="FFFF00"/>
                </a:solidFill>
              </a:rPr>
              <a:t>Centro de Ing. Bioquímica y Biotecnología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000" dirty="0" smtClean="0">
                <a:solidFill>
                  <a:srgbClr val="FFFF00"/>
                </a:solidFill>
              </a:rPr>
              <a:t>Facultad de Ciencias. Físicas y Matemáticas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000" dirty="0" smtClean="0">
                <a:solidFill>
                  <a:srgbClr val="FFFF00"/>
                </a:solidFill>
              </a:rPr>
              <a:t>Universidad de Chile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000" dirty="0" smtClean="0">
                <a:solidFill>
                  <a:srgbClr val="FFFF00"/>
                </a:solidFill>
              </a:rPr>
              <a:t>Plaza </a:t>
            </a:r>
            <a:r>
              <a:rPr lang="es-ES" sz="2000" dirty="0" err="1" smtClean="0">
                <a:solidFill>
                  <a:srgbClr val="FFFF00"/>
                </a:solidFill>
              </a:rPr>
              <a:t>Ercilla</a:t>
            </a:r>
            <a:r>
              <a:rPr lang="es-ES" sz="2000" dirty="0" smtClean="0">
                <a:solidFill>
                  <a:srgbClr val="FFFF00"/>
                </a:solidFill>
              </a:rPr>
              <a:t> 847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000" dirty="0" smtClean="0">
                <a:solidFill>
                  <a:srgbClr val="FFFF00"/>
                </a:solidFill>
                <a:hlinkClick r:id="rId2"/>
              </a:rPr>
              <a:t>mlienque@ing.uchile.cl</a:t>
            </a:r>
            <a:r>
              <a:rPr lang="es-ES" sz="2000" dirty="0" smtClean="0">
                <a:solidFill>
                  <a:srgbClr val="FFFF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786190"/>
            <a:ext cx="2786050" cy="1139825"/>
          </a:xfrm>
        </p:spPr>
        <p:txBody>
          <a:bodyPr/>
          <a:lstStyle/>
          <a:p>
            <a:r>
              <a:rPr lang="es-ES" sz="3600" b="1" dirty="0">
                <a:latin typeface="Comic Sans MS" pitchFamily="66" charset="0"/>
              </a:rPr>
              <a:t>Diagrama de</a:t>
            </a:r>
            <a:r>
              <a:rPr lang="es-CL" sz="3600" b="1" dirty="0">
                <a:latin typeface="Comic Sans MS" pitchFamily="66" charset="0"/>
              </a:rPr>
              <a:t> </a:t>
            </a:r>
            <a:r>
              <a:rPr lang="es-ES" sz="3600" b="1" dirty="0">
                <a:latin typeface="Comic Sans MS" pitchFamily="66" charset="0"/>
              </a:rPr>
              <a:t>flujos (</a:t>
            </a:r>
            <a:r>
              <a:rPr lang="es-ES" sz="3600" b="1" dirty="0" err="1">
                <a:latin typeface="Comic Sans MS" pitchFamily="66" charset="0"/>
              </a:rPr>
              <a:t>flowsheet</a:t>
            </a:r>
            <a:r>
              <a:rPr lang="es-ES" sz="3600" b="1" dirty="0">
                <a:latin typeface="Comic Sans MS" pitchFamily="66" charset="0"/>
              </a:rPr>
              <a:t>)</a:t>
            </a:r>
          </a:p>
        </p:txBody>
      </p:sp>
      <p:graphicFrame>
        <p:nvGraphicFramePr>
          <p:cNvPr id="15364" name="Object 4"/>
          <p:cNvGraphicFramePr>
            <a:graphicFrameLocks noChangeAspect="1"/>
          </p:cNvGraphicFramePr>
          <p:nvPr>
            <p:ph type="body" idx="1"/>
          </p:nvPr>
        </p:nvGraphicFramePr>
        <p:xfrm>
          <a:off x="2857488" y="3459163"/>
          <a:ext cx="6286512" cy="3398837"/>
        </p:xfrm>
        <a:graphic>
          <a:graphicData uri="http://schemas.openxmlformats.org/presentationml/2006/ole">
            <p:oleObj spid="_x0000_s145410" name="Documento" r:id="rId3" imgW="4359240" imgH="1618920" progId="Word.Document.8">
              <p:embed/>
            </p:oleObj>
          </a:graphicData>
        </a:graphic>
      </p:graphicFrame>
      <p:pic>
        <p:nvPicPr>
          <p:cNvPr id="14541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19345" y="0"/>
            <a:ext cx="6624655" cy="2155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500042"/>
            <a:ext cx="2571736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Diagrama de Bloques</a:t>
            </a:r>
            <a:endParaRPr kumimoji="0" lang="es-ES" sz="36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0"/>
            <a:ext cx="7772400" cy="1143000"/>
          </a:xfrm>
          <a:noFill/>
          <a:ln/>
        </p:spPr>
        <p:txBody>
          <a:bodyPr/>
          <a:lstStyle/>
          <a:p>
            <a:r>
              <a:rPr lang="es-CL" dirty="0"/>
              <a:t>DIAGRAMAS DE FLUJO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9144000" cy="4114800"/>
          </a:xfrm>
          <a:noFill/>
          <a:ln/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es-ES_tradnl" sz="2800" u="sng" dirty="0">
                <a:solidFill>
                  <a:schemeClr val="tx2">
                    <a:lumMod val="90000"/>
                  </a:schemeClr>
                </a:solidFill>
                <a:latin typeface="Comic Sans MS" pitchFamily="66" charset="0"/>
              </a:rPr>
              <a:t>Convenciones</a:t>
            </a:r>
          </a:p>
          <a:p>
            <a:pPr algn="just">
              <a:lnSpc>
                <a:spcPct val="80000"/>
              </a:lnSpc>
            </a:pPr>
            <a:r>
              <a:rPr lang="es-ES_tradnl" sz="2400" dirty="0">
                <a:solidFill>
                  <a:schemeClr val="tx2">
                    <a:lumMod val="90000"/>
                  </a:schemeClr>
                </a:solidFill>
                <a:latin typeface="Comic Sans MS" pitchFamily="66" charset="0"/>
              </a:rPr>
              <a:t>Se representan TODOS los equipos de proceso junto son su descripción. Cada equipo tiene un número y un nombre.</a:t>
            </a:r>
          </a:p>
          <a:p>
            <a:pPr algn="just">
              <a:lnSpc>
                <a:spcPct val="80000"/>
              </a:lnSpc>
              <a:buFontTx/>
              <a:buNone/>
            </a:pPr>
            <a:endParaRPr lang="es-ES_tradnl" sz="2400" dirty="0">
              <a:solidFill>
                <a:schemeClr val="tx2">
                  <a:lumMod val="90000"/>
                </a:schemeClr>
              </a:solidFill>
              <a:latin typeface="Comic Sans MS" pitchFamily="66" charset="0"/>
            </a:endParaRPr>
          </a:p>
          <a:p>
            <a:pPr>
              <a:lnSpc>
                <a:spcPct val="80000"/>
              </a:lnSpc>
            </a:pPr>
            <a:r>
              <a:rPr lang="es-ES_tradnl" sz="2400" dirty="0">
                <a:solidFill>
                  <a:schemeClr val="tx2">
                    <a:lumMod val="90000"/>
                  </a:schemeClr>
                </a:solidFill>
                <a:latin typeface="Comic Sans MS" pitchFamily="66" charset="0"/>
              </a:rPr>
              <a:t>Todas las corrientes de proceso tienen un número.</a:t>
            </a:r>
          </a:p>
          <a:p>
            <a:pPr>
              <a:lnSpc>
                <a:spcPct val="80000"/>
              </a:lnSpc>
              <a:buFontTx/>
              <a:buNone/>
            </a:pPr>
            <a:endParaRPr lang="es-ES_tradnl" sz="2400" dirty="0">
              <a:solidFill>
                <a:schemeClr val="tx2">
                  <a:lumMod val="90000"/>
                </a:schemeClr>
              </a:solidFill>
              <a:latin typeface="Comic Sans MS" pitchFamily="66" charset="0"/>
            </a:endParaRPr>
          </a:p>
          <a:p>
            <a:pPr>
              <a:lnSpc>
                <a:spcPct val="80000"/>
              </a:lnSpc>
            </a:pPr>
            <a:r>
              <a:rPr lang="es-ES_tradnl" sz="2400" dirty="0">
                <a:solidFill>
                  <a:schemeClr val="tx2">
                    <a:lumMod val="90000"/>
                  </a:schemeClr>
                </a:solidFill>
                <a:latin typeface="Comic Sans MS" pitchFamily="66" charset="0"/>
              </a:rPr>
              <a:t>Se debe incluir una descripción de las condiciones (temperatura, presión), flujos y composición química, ya sea en el diagrama o una TABLA adjunta.</a:t>
            </a:r>
          </a:p>
          <a:p>
            <a:pPr>
              <a:lnSpc>
                <a:spcPct val="80000"/>
              </a:lnSpc>
              <a:buFontTx/>
              <a:buNone/>
            </a:pPr>
            <a:endParaRPr lang="es-ES_tradnl" sz="2400" dirty="0">
              <a:solidFill>
                <a:schemeClr val="tx2">
                  <a:lumMod val="90000"/>
                </a:schemeClr>
              </a:solidFill>
              <a:latin typeface="Comic Sans MS" pitchFamily="66" charset="0"/>
            </a:endParaRPr>
          </a:p>
          <a:p>
            <a:pPr>
              <a:lnSpc>
                <a:spcPct val="80000"/>
              </a:lnSpc>
            </a:pPr>
            <a:r>
              <a:rPr lang="es-ES_tradnl" sz="2400" dirty="0">
                <a:solidFill>
                  <a:schemeClr val="tx2">
                    <a:lumMod val="90000"/>
                  </a:schemeClr>
                </a:solidFill>
                <a:latin typeface="Comic Sans MS" pitchFamily="66" charset="0"/>
              </a:rPr>
              <a:t>Se deben representar TODAS las corrientes de servicios (vapor, aire, calefacción, etc.) que se alimentan a cada equipo de proceso.</a:t>
            </a:r>
          </a:p>
          <a:p>
            <a:pPr>
              <a:lnSpc>
                <a:spcPct val="80000"/>
              </a:lnSpc>
              <a:buFontTx/>
              <a:buNone/>
            </a:pPr>
            <a:endParaRPr lang="es-ES_tradnl" sz="2400" dirty="0">
              <a:solidFill>
                <a:schemeClr val="tx2">
                  <a:lumMod val="90000"/>
                </a:schemeClr>
              </a:solidFill>
              <a:latin typeface="Comic Sans MS" pitchFamily="66" charset="0"/>
            </a:endParaRPr>
          </a:p>
          <a:p>
            <a:pPr>
              <a:lnSpc>
                <a:spcPct val="80000"/>
              </a:lnSpc>
            </a:pPr>
            <a:r>
              <a:rPr lang="es-ES_tradnl" sz="2400" dirty="0">
                <a:solidFill>
                  <a:schemeClr val="tx2">
                    <a:lumMod val="90000"/>
                  </a:schemeClr>
                </a:solidFill>
                <a:latin typeface="Comic Sans MS" pitchFamily="66" charset="0"/>
              </a:rPr>
              <a:t>Se deben representar los </a:t>
            </a:r>
            <a:r>
              <a:rPr lang="es-ES_tradnl" sz="2400" dirty="0" err="1">
                <a:solidFill>
                  <a:schemeClr val="tx2">
                    <a:lumMod val="90000"/>
                  </a:schemeClr>
                </a:solidFill>
                <a:latin typeface="Comic Sans MS" pitchFamily="66" charset="0"/>
              </a:rPr>
              <a:t>loops</a:t>
            </a:r>
            <a:r>
              <a:rPr lang="es-ES_tradnl" sz="2400" dirty="0">
                <a:solidFill>
                  <a:schemeClr val="tx2">
                    <a:lumMod val="90000"/>
                  </a:schemeClr>
                </a:solidFill>
                <a:latin typeface="Comic Sans MS" pitchFamily="66" charset="0"/>
              </a:rPr>
              <a:t> de control básicos que aseguran la estabilidad de las condiciones del proceso durante la operación normal.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24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624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624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2" name="Picture 4" descr="fdiagram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55650" y="0"/>
            <a:ext cx="7956550" cy="4500570"/>
          </a:xfrm>
          <a:noFill/>
          <a:ln/>
        </p:spPr>
      </p:pic>
      <p:graphicFrame>
        <p:nvGraphicFramePr>
          <p:cNvPr id="63588" name="Group 100"/>
          <p:cNvGraphicFramePr>
            <a:graphicFrameLocks noGrp="1"/>
          </p:cNvGraphicFramePr>
          <p:nvPr>
            <p:ph sz="half" idx="2"/>
          </p:nvPr>
        </p:nvGraphicFramePr>
        <p:xfrm>
          <a:off x="0" y="4419600"/>
          <a:ext cx="8143901" cy="2438400"/>
        </p:xfrm>
        <a:graphic>
          <a:graphicData uri="http://schemas.openxmlformats.org/drawingml/2006/table">
            <a:tbl>
              <a:tblPr/>
              <a:tblGrid>
                <a:gridCol w="2196220"/>
                <a:gridCol w="1127923"/>
                <a:gridCol w="1125439"/>
                <a:gridCol w="983827"/>
                <a:gridCol w="1356489"/>
                <a:gridCol w="1354003"/>
              </a:tblGrid>
              <a:tr h="22788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Corriente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8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P1[kg/día]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8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P3 [kg/día]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8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Presion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8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Temperatura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4000" b="1">
                <a:solidFill>
                  <a:schemeClr val="tx1"/>
                </a:solidFill>
              </a:rPr>
              <a:t>Convenciones para la identificación de equipos</a:t>
            </a:r>
            <a:endParaRPr lang="es-CL" sz="4000" b="1">
              <a:solidFill>
                <a:schemeClr val="tx1"/>
              </a:solidFill>
            </a:endParaRP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_tradnl" b="1"/>
              <a:t>C</a:t>
            </a:r>
            <a:r>
              <a:rPr lang="es-ES_tradnl"/>
              <a:t> : compresores</a:t>
            </a:r>
          </a:p>
          <a:p>
            <a:pPr>
              <a:lnSpc>
                <a:spcPct val="80000"/>
              </a:lnSpc>
            </a:pPr>
            <a:r>
              <a:rPr lang="es-ES_tradnl" b="1"/>
              <a:t>E</a:t>
            </a:r>
            <a:r>
              <a:rPr lang="es-ES_tradnl"/>
              <a:t> : intercambiadores de calor</a:t>
            </a:r>
          </a:p>
          <a:p>
            <a:pPr>
              <a:lnSpc>
                <a:spcPct val="80000"/>
              </a:lnSpc>
            </a:pPr>
            <a:r>
              <a:rPr lang="es-ES_tradnl" b="1"/>
              <a:t>H</a:t>
            </a:r>
            <a:r>
              <a:rPr lang="es-ES_tradnl"/>
              <a:t> : calentadores a llama</a:t>
            </a:r>
          </a:p>
          <a:p>
            <a:pPr>
              <a:lnSpc>
                <a:spcPct val="80000"/>
              </a:lnSpc>
            </a:pPr>
            <a:r>
              <a:rPr lang="es-ES_tradnl" b="1"/>
              <a:t>P</a:t>
            </a:r>
            <a:r>
              <a:rPr lang="es-ES_tradnl"/>
              <a:t> : bombas</a:t>
            </a:r>
          </a:p>
          <a:p>
            <a:pPr>
              <a:lnSpc>
                <a:spcPct val="80000"/>
              </a:lnSpc>
            </a:pPr>
            <a:r>
              <a:rPr lang="es-ES_tradnl" b="1"/>
              <a:t>R</a:t>
            </a:r>
            <a:r>
              <a:rPr lang="es-ES_tradnl"/>
              <a:t> : reactores</a:t>
            </a:r>
          </a:p>
          <a:p>
            <a:pPr>
              <a:lnSpc>
                <a:spcPct val="80000"/>
              </a:lnSpc>
            </a:pPr>
            <a:r>
              <a:rPr lang="es-ES_tradnl" b="1"/>
              <a:t>T</a:t>
            </a:r>
            <a:r>
              <a:rPr lang="es-ES_tradnl"/>
              <a:t> : columnas</a:t>
            </a:r>
          </a:p>
          <a:p>
            <a:pPr>
              <a:lnSpc>
                <a:spcPct val="80000"/>
              </a:lnSpc>
            </a:pPr>
            <a:r>
              <a:rPr lang="es-ES_tradnl" b="1"/>
              <a:t>TK</a:t>
            </a:r>
            <a:r>
              <a:rPr lang="es-ES_tradnl"/>
              <a:t>: estanques de almacenamiento</a:t>
            </a:r>
          </a:p>
          <a:p>
            <a:pPr>
              <a:lnSpc>
                <a:spcPct val="80000"/>
              </a:lnSpc>
            </a:pPr>
            <a:r>
              <a:rPr lang="es-ES_tradnl" b="1"/>
              <a:t>V</a:t>
            </a:r>
            <a:r>
              <a:rPr lang="es-ES_tradnl"/>
              <a:t> : estanque de proceso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>
                <a:solidFill>
                  <a:schemeClr val="tx1"/>
                </a:solidFill>
              </a:rPr>
              <a:t>Numeración de los equipos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b="1" dirty="0">
                <a:solidFill>
                  <a:srgbClr val="FF0000"/>
                </a:solidFill>
              </a:rPr>
              <a:t>P</a:t>
            </a:r>
            <a:r>
              <a:rPr lang="es-ES_tradnl" dirty="0"/>
              <a:t>-101 A/B identifica un bomba</a:t>
            </a:r>
          </a:p>
          <a:p>
            <a:r>
              <a:rPr lang="es-ES_tradnl" dirty="0"/>
              <a:t>P-</a:t>
            </a:r>
            <a:r>
              <a:rPr lang="es-ES_tradnl" b="1" dirty="0">
                <a:solidFill>
                  <a:srgbClr val="FF0000"/>
                </a:solidFill>
              </a:rPr>
              <a:t>1</a:t>
            </a:r>
            <a:r>
              <a:rPr lang="es-ES_tradnl" dirty="0"/>
              <a:t>01 A/B identifica que la bomba esta ubicada en el área Nº 1 de la planta</a:t>
            </a:r>
          </a:p>
          <a:p>
            <a:r>
              <a:rPr lang="es-ES_tradnl" dirty="0"/>
              <a:t>P-1</a:t>
            </a:r>
            <a:r>
              <a:rPr lang="es-ES_tradnl" b="1" dirty="0"/>
              <a:t>0</a:t>
            </a:r>
            <a:r>
              <a:rPr lang="es-ES_tradnl" b="1" dirty="0">
                <a:solidFill>
                  <a:srgbClr val="FF0000"/>
                </a:solidFill>
              </a:rPr>
              <a:t>1</a:t>
            </a:r>
            <a:r>
              <a:rPr lang="es-ES_tradnl" dirty="0"/>
              <a:t> A/B identifica que la bomba es la número 01 de las n existentes en la planta</a:t>
            </a:r>
          </a:p>
          <a:p>
            <a:r>
              <a:rPr lang="es-ES_tradnl" dirty="0"/>
              <a:t>P-101 </a:t>
            </a:r>
            <a:r>
              <a:rPr lang="es-ES_tradnl" b="1" dirty="0">
                <a:solidFill>
                  <a:srgbClr val="FF0000"/>
                </a:solidFill>
              </a:rPr>
              <a:t>A/B</a:t>
            </a:r>
            <a:r>
              <a:rPr lang="es-ES_tradnl" dirty="0"/>
              <a:t> identifica que hay dos bombas </a:t>
            </a:r>
            <a:r>
              <a:rPr lang="es-ES_tradnl" dirty="0" smtClean="0"/>
              <a:t>idénticas</a:t>
            </a:r>
            <a:r>
              <a:rPr lang="es-ES_tradnl" dirty="0"/>
              <a:t>, una de respaldo (</a:t>
            </a:r>
            <a:r>
              <a:rPr lang="es-ES_tradnl" dirty="0" err="1"/>
              <a:t>backup</a:t>
            </a:r>
            <a:r>
              <a:rPr lang="es-ES_tradnl" dirty="0"/>
              <a:t>).</a:t>
            </a:r>
          </a:p>
          <a:p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2" name="Picture 4" descr="fdiagram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55650" y="0"/>
            <a:ext cx="7956550" cy="4500570"/>
          </a:xfrm>
          <a:noFill/>
          <a:ln/>
        </p:spPr>
      </p:pic>
      <p:graphicFrame>
        <p:nvGraphicFramePr>
          <p:cNvPr id="63588" name="Group 100"/>
          <p:cNvGraphicFramePr>
            <a:graphicFrameLocks noGrp="1"/>
          </p:cNvGraphicFramePr>
          <p:nvPr>
            <p:ph sz="half" idx="2"/>
          </p:nvPr>
        </p:nvGraphicFramePr>
        <p:xfrm>
          <a:off x="0" y="4419600"/>
          <a:ext cx="8143901" cy="2438400"/>
        </p:xfrm>
        <a:graphic>
          <a:graphicData uri="http://schemas.openxmlformats.org/drawingml/2006/table">
            <a:tbl>
              <a:tblPr/>
              <a:tblGrid>
                <a:gridCol w="2196220"/>
                <a:gridCol w="1127923"/>
                <a:gridCol w="1125439"/>
                <a:gridCol w="983827"/>
                <a:gridCol w="1356489"/>
                <a:gridCol w="1354003"/>
              </a:tblGrid>
              <a:tr h="22788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Corriente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8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P1[kg/día]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8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P3 [kg/día]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8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Presion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8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Temperatura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593725" y="255588"/>
            <a:ext cx="7772400" cy="1143000"/>
          </a:xfrm>
        </p:spPr>
        <p:txBody>
          <a:bodyPr/>
          <a:lstStyle/>
          <a:p>
            <a:r>
              <a:rPr lang="es-ES_tradnl" b="1" dirty="0">
                <a:solidFill>
                  <a:schemeClr val="tx2">
                    <a:lumMod val="75000"/>
                  </a:schemeClr>
                </a:solidFill>
              </a:rPr>
              <a:t>Información para las corrientes de flujo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085975"/>
            <a:ext cx="8115328" cy="4114800"/>
          </a:xfrm>
        </p:spPr>
        <p:txBody>
          <a:bodyPr/>
          <a:lstStyle/>
          <a:p>
            <a:r>
              <a:rPr lang="es-ES_tradnl" sz="2400" b="1" dirty="0">
                <a:solidFill>
                  <a:schemeClr val="tx2">
                    <a:lumMod val="75000"/>
                  </a:schemeClr>
                </a:solidFill>
              </a:rPr>
              <a:t>Número de la corriente</a:t>
            </a:r>
          </a:p>
          <a:p>
            <a:r>
              <a:rPr lang="es-ES_tradnl" sz="2400" b="1" dirty="0">
                <a:solidFill>
                  <a:schemeClr val="tx2">
                    <a:lumMod val="75000"/>
                  </a:schemeClr>
                </a:solidFill>
              </a:rPr>
              <a:t>Temperatura (ºC)</a:t>
            </a:r>
          </a:p>
          <a:p>
            <a:r>
              <a:rPr lang="es-ES_tradnl" sz="2400" b="1" dirty="0">
                <a:solidFill>
                  <a:schemeClr val="tx2">
                    <a:lumMod val="75000"/>
                  </a:schemeClr>
                </a:solidFill>
              </a:rPr>
              <a:t>Presión (bar)</a:t>
            </a:r>
          </a:p>
          <a:p>
            <a:r>
              <a:rPr lang="es-ES_tradnl" sz="2400" b="1" dirty="0">
                <a:solidFill>
                  <a:schemeClr val="tx2">
                    <a:lumMod val="75000"/>
                  </a:schemeClr>
                </a:solidFill>
              </a:rPr>
              <a:t>Fracción de vapor</a:t>
            </a:r>
          </a:p>
          <a:p>
            <a:r>
              <a:rPr lang="es-ES_tradnl" sz="2400" b="1" dirty="0">
                <a:solidFill>
                  <a:schemeClr val="tx2">
                    <a:lumMod val="75000"/>
                  </a:schemeClr>
                </a:solidFill>
              </a:rPr>
              <a:t>Flujo total másico (kg/h)</a:t>
            </a:r>
          </a:p>
          <a:p>
            <a:r>
              <a:rPr lang="es-ES_tradnl" sz="2400" b="1" dirty="0">
                <a:solidFill>
                  <a:schemeClr val="tx2">
                    <a:lumMod val="75000"/>
                  </a:schemeClr>
                </a:solidFill>
              </a:rPr>
              <a:t>Flujo molar total (</a:t>
            </a:r>
            <a:r>
              <a:rPr lang="es-ES_tradnl" sz="2400" b="1" dirty="0" err="1">
                <a:solidFill>
                  <a:schemeClr val="tx2">
                    <a:lumMod val="75000"/>
                  </a:schemeClr>
                </a:solidFill>
              </a:rPr>
              <a:t>kmol</a:t>
            </a:r>
            <a:r>
              <a:rPr lang="es-ES_tradnl" sz="2400" b="1" dirty="0">
                <a:solidFill>
                  <a:schemeClr val="tx2">
                    <a:lumMod val="75000"/>
                  </a:schemeClr>
                </a:solidFill>
              </a:rPr>
              <a:t>/h)</a:t>
            </a:r>
          </a:p>
          <a:p>
            <a:r>
              <a:rPr lang="es-ES_tradnl" sz="2400" b="1" dirty="0">
                <a:solidFill>
                  <a:schemeClr val="tx2">
                    <a:lumMod val="75000"/>
                  </a:schemeClr>
                </a:solidFill>
              </a:rPr>
              <a:t>Flujo molar para cada componente (</a:t>
            </a:r>
            <a:r>
              <a:rPr lang="es-ES_tradnl" sz="2400" b="1" dirty="0" err="1">
                <a:solidFill>
                  <a:schemeClr val="tx2">
                    <a:lumMod val="75000"/>
                  </a:schemeClr>
                </a:solidFill>
              </a:rPr>
              <a:t>kmol</a:t>
            </a:r>
            <a:r>
              <a:rPr lang="es-ES_tradnl" sz="2400" b="1" dirty="0">
                <a:solidFill>
                  <a:schemeClr val="tx2">
                    <a:lumMod val="75000"/>
                  </a:schemeClr>
                </a:solidFill>
              </a:rPr>
              <a:t>/h)</a:t>
            </a:r>
          </a:p>
        </p:txBody>
      </p:sp>
      <p:sp>
        <p:nvSpPr>
          <p:cNvPr id="69637" name="Text Box 5"/>
          <p:cNvSpPr txBox="1">
            <a:spLocks noChangeArrowheads="1"/>
          </p:cNvSpPr>
          <p:nvPr/>
        </p:nvSpPr>
        <p:spPr bwMode="auto">
          <a:xfrm>
            <a:off x="925513" y="1546225"/>
            <a:ext cx="195919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ES_tradnl" b="1" dirty="0">
                <a:solidFill>
                  <a:schemeClr val="tx2">
                    <a:lumMod val="75000"/>
                  </a:schemeClr>
                </a:solidFill>
              </a:rPr>
              <a:t>Como mínimo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69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696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696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34975" y="152400"/>
            <a:ext cx="8286750" cy="1143000"/>
          </a:xfrm>
        </p:spPr>
        <p:txBody>
          <a:bodyPr/>
          <a:lstStyle/>
          <a:p>
            <a:r>
              <a:rPr lang="es-ES_tradnl" sz="4000" b="1" dirty="0">
                <a:solidFill>
                  <a:schemeClr val="tx2">
                    <a:lumMod val="75000"/>
                  </a:schemeClr>
                </a:solidFill>
              </a:rPr>
              <a:t>Convenciones para la identificación de las corrientes en los diagramas</a:t>
            </a:r>
          </a:p>
        </p:txBody>
      </p:sp>
      <p:pic>
        <p:nvPicPr>
          <p:cNvPr id="71683" name="Picture 3" descr="nomenclatur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9325" y="1609725"/>
            <a:ext cx="3910013" cy="5248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2" name="Picture 4" descr="fdiagram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55650" y="0"/>
            <a:ext cx="7956550" cy="4500570"/>
          </a:xfrm>
          <a:noFill/>
          <a:ln/>
        </p:spPr>
      </p:pic>
      <p:graphicFrame>
        <p:nvGraphicFramePr>
          <p:cNvPr id="63588" name="Group 100"/>
          <p:cNvGraphicFramePr>
            <a:graphicFrameLocks noGrp="1"/>
          </p:cNvGraphicFramePr>
          <p:nvPr>
            <p:ph sz="half" idx="2"/>
          </p:nvPr>
        </p:nvGraphicFramePr>
        <p:xfrm>
          <a:off x="0" y="4419600"/>
          <a:ext cx="8143901" cy="2438400"/>
        </p:xfrm>
        <a:graphic>
          <a:graphicData uri="http://schemas.openxmlformats.org/drawingml/2006/table">
            <a:tbl>
              <a:tblPr/>
              <a:tblGrid>
                <a:gridCol w="2196220"/>
                <a:gridCol w="1127923"/>
                <a:gridCol w="1125439"/>
                <a:gridCol w="983827"/>
                <a:gridCol w="1356489"/>
                <a:gridCol w="1354003"/>
              </a:tblGrid>
              <a:tr h="22788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Corriente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8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P1[kg/día]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8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P3 [kg/día]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8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Presion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8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Temperatura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-793750" y="0"/>
            <a:ext cx="9367838" cy="6989763"/>
          </a:xfrm>
          <a:ln/>
        </p:spPr>
      </p:pic>
      <p:sp>
        <p:nvSpPr>
          <p:cNvPr id="72707" name="Text Box 3"/>
          <p:cNvSpPr txBox="1">
            <a:spLocks noChangeArrowheads="1"/>
          </p:cNvSpPr>
          <p:nvPr/>
        </p:nvSpPr>
        <p:spPr bwMode="auto">
          <a:xfrm>
            <a:off x="611188" y="2924175"/>
            <a:ext cx="72739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 b="1" dirty="0">
                <a:solidFill>
                  <a:schemeClr val="tx2">
                    <a:lumMod val="75000"/>
                  </a:schemeClr>
                </a:solidFill>
              </a:rPr>
              <a:t>Diagrama de Flujo Planta Tratamiento de </a:t>
            </a:r>
            <a:r>
              <a:rPr lang="es-CL" b="1" dirty="0" err="1">
                <a:solidFill>
                  <a:schemeClr val="tx2">
                    <a:lumMod val="75000"/>
                  </a:schemeClr>
                </a:solidFill>
              </a:rPr>
              <a:t>RILes</a:t>
            </a:r>
            <a:endParaRPr lang="es-CL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>
                <a:solidFill>
                  <a:schemeClr val="tx1"/>
                </a:solidFill>
              </a:rPr>
              <a:t>Agenda</a:t>
            </a:r>
            <a:endParaRPr lang="es-ES" sz="33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s-ES_tradnl" sz="3600"/>
              <a:t/>
            </a:r>
            <a:br>
              <a:rPr lang="es-ES_tradnl" sz="3600"/>
            </a:br>
            <a:r>
              <a:rPr lang="es-ES_tradnl" sz="3600"/>
              <a:t/>
            </a:r>
            <a:br>
              <a:rPr lang="es-ES_tradnl" sz="3600"/>
            </a:br>
            <a:r>
              <a:rPr lang="es-ES_tradnl" sz="2800" b="1">
                <a:solidFill>
                  <a:schemeClr val="accent2"/>
                </a:solidFill>
              </a:rPr>
              <a:t/>
            </a:r>
            <a:br>
              <a:rPr lang="es-ES_tradnl" sz="2800" b="1">
                <a:solidFill>
                  <a:schemeClr val="accent2"/>
                </a:solidFill>
              </a:rPr>
            </a:br>
            <a:endParaRPr lang="es-CL" sz="2800" b="1">
              <a:solidFill>
                <a:schemeClr val="accent2"/>
              </a:solidFill>
            </a:endParaRPr>
          </a:p>
        </p:txBody>
      </p:sp>
      <p:pic>
        <p:nvPicPr>
          <p:cNvPr id="61446" name="Picture 6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 l="10204" t="16571" r="9184" b="17027"/>
          <a:stretch>
            <a:fillRect/>
          </a:stretch>
        </p:blipFill>
        <p:spPr>
          <a:xfrm>
            <a:off x="250825" y="334963"/>
            <a:ext cx="8353425" cy="6523037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2" name="Object 12"/>
          <p:cNvGraphicFramePr>
            <a:graphicFrameLocks noChangeAspect="1"/>
          </p:cNvGraphicFramePr>
          <p:nvPr/>
        </p:nvGraphicFramePr>
        <p:xfrm>
          <a:off x="1908175" y="404813"/>
          <a:ext cx="4324350" cy="5067300"/>
        </p:xfrm>
        <a:graphic>
          <a:graphicData uri="http://schemas.openxmlformats.org/presentationml/2006/ole">
            <p:oleObj spid="_x0000_s10242" name="Imagen de mapa de bits" r:id="rId3" imgW="4323810" imgH="5068007" progId="PBrush">
              <p:embed/>
            </p:oleObj>
          </a:graphicData>
        </a:graphic>
      </p:graphicFrame>
      <p:sp>
        <p:nvSpPr>
          <p:cNvPr id="10243" name="Text Box 13"/>
          <p:cNvSpPr txBox="1">
            <a:spLocks noChangeArrowheads="1"/>
          </p:cNvSpPr>
          <p:nvPr/>
        </p:nvSpPr>
        <p:spPr bwMode="auto">
          <a:xfrm>
            <a:off x="2627313" y="3716338"/>
            <a:ext cx="36004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 b="1">
                <a:solidFill>
                  <a:srgbClr val="000066"/>
                </a:solidFill>
                <a:latin typeface="Arial" charset="0"/>
              </a:rPr>
              <a:t>¿¿Preguntas??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Diagrama de Bloques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14486"/>
          </a:xfrm>
        </p:spPr>
        <p:txBody>
          <a:bodyPr/>
          <a:lstStyle/>
          <a:p>
            <a:pPr algn="just"/>
            <a:r>
              <a:rPr lang="es-ES" b="1" dirty="0" smtClean="0">
                <a:latin typeface="Comic Sans MS" pitchFamily="66" charset="0"/>
              </a:rPr>
              <a:t>Esquema </a:t>
            </a:r>
            <a:r>
              <a:rPr lang="es-ES" b="1" dirty="0" smtClean="0">
                <a:latin typeface="Comic Sans MS" pitchFamily="66" charset="0"/>
              </a:rPr>
              <a:t>simplificado del proceso donde se representan las principales </a:t>
            </a:r>
            <a:r>
              <a:rPr lang="es-ES" b="1" dirty="0" smtClean="0">
                <a:latin typeface="Comic Sans MS" pitchFamily="66" charset="0"/>
              </a:rPr>
              <a:t>etapas.</a:t>
            </a:r>
            <a:endParaRPr lang="es-ES" b="1" dirty="0" smtClean="0">
              <a:latin typeface="Comic Sans MS" pitchFamily="66" charset="0"/>
            </a:endParaRPr>
          </a:p>
          <a:p>
            <a:endParaRPr lang="es-ES" dirty="0"/>
          </a:p>
        </p:txBody>
      </p:sp>
      <p:pic>
        <p:nvPicPr>
          <p:cNvPr id="14336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429000"/>
            <a:ext cx="8696325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4"/>
          <p:cNvSpPr>
            <a:spLocks noGrp="1" noChangeArrowheads="1"/>
          </p:cNvSpPr>
          <p:nvPr>
            <p:ph type="title"/>
          </p:nvPr>
        </p:nvSpPr>
        <p:spPr>
          <a:xfrm>
            <a:off x="827088" y="0"/>
            <a:ext cx="7772400" cy="1143000"/>
          </a:xfrm>
          <a:noFill/>
          <a:ln/>
        </p:spPr>
        <p:txBody>
          <a:bodyPr/>
          <a:lstStyle/>
          <a:p>
            <a:r>
              <a:rPr lang="es-CL"/>
              <a:t>DIAGRAMAS DE BLOQUES</a:t>
            </a:r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79400" y="1306513"/>
            <a:ext cx="8686800" cy="4114800"/>
          </a:xfrm>
          <a:noFill/>
          <a:ln/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es-ES_tradnl" sz="3600" b="1" u="sng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Convenciones</a:t>
            </a:r>
          </a:p>
          <a:p>
            <a:pPr algn="ctr">
              <a:lnSpc>
                <a:spcPct val="80000"/>
              </a:lnSpc>
              <a:buFontTx/>
              <a:buNone/>
            </a:pPr>
            <a:endParaRPr lang="es-ES_tradnl" sz="2000" b="1" u="sng" dirty="0">
              <a:solidFill>
                <a:schemeClr val="tx2">
                  <a:lumMod val="50000"/>
                </a:schemeClr>
              </a:solidFill>
            </a:endParaRPr>
          </a:p>
          <a:p>
            <a:pPr>
              <a:lnSpc>
                <a:spcPct val="80000"/>
              </a:lnSpc>
            </a:pPr>
            <a:r>
              <a:rPr lang="es-ES_tradnl" sz="2800" b="1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Cada operación se representa por un bloque</a:t>
            </a:r>
          </a:p>
          <a:p>
            <a:pPr algn="just">
              <a:lnSpc>
                <a:spcPct val="80000"/>
              </a:lnSpc>
            </a:pPr>
            <a:r>
              <a:rPr lang="es-ES_tradnl" sz="2800" b="1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Las corrientes de flujo principal se representan por líneas flechadas en la dirección del flujo.</a:t>
            </a:r>
          </a:p>
          <a:p>
            <a:pPr>
              <a:lnSpc>
                <a:spcPct val="80000"/>
              </a:lnSpc>
            </a:pPr>
            <a:r>
              <a:rPr lang="es-ES_tradnl" sz="2800" b="1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Los flujos van desde la izquierda a la derecha del diagrama.</a:t>
            </a:r>
          </a:p>
          <a:p>
            <a:pPr>
              <a:lnSpc>
                <a:spcPct val="80000"/>
              </a:lnSpc>
            </a:pPr>
            <a:r>
              <a:rPr lang="es-ES_tradnl" sz="2800" b="1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Se incluye la información crítica para entender el procesos.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5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53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53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53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553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ChangeArrowheads="1"/>
          </p:cNvSpPr>
          <p:nvPr/>
        </p:nvSpPr>
        <p:spPr bwMode="auto">
          <a:xfrm>
            <a:off x="395288" y="5715000"/>
            <a:ext cx="87487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3200" dirty="0">
                <a:solidFill>
                  <a:schemeClr val="tx2">
                    <a:lumMod val="90000"/>
                  </a:schemeClr>
                </a:solidFill>
              </a:rPr>
              <a:t>Diagrama de Bloques de producción de Biomasa</a:t>
            </a:r>
            <a:endParaRPr lang="es-ES_tradnl" sz="4400" dirty="0">
              <a:solidFill>
                <a:schemeClr val="tx2">
                  <a:lumMod val="90000"/>
                </a:schemeClr>
              </a:solidFill>
            </a:endParaRPr>
          </a:p>
        </p:txBody>
      </p:sp>
      <p:graphicFrame>
        <p:nvGraphicFramePr>
          <p:cNvPr id="60421" name="Object 5"/>
          <p:cNvGraphicFramePr>
            <a:graphicFrameLocks noChangeAspect="1"/>
          </p:cNvGraphicFramePr>
          <p:nvPr/>
        </p:nvGraphicFramePr>
        <p:xfrm>
          <a:off x="395288" y="549275"/>
          <a:ext cx="8497887" cy="4924425"/>
        </p:xfrm>
        <a:graphic>
          <a:graphicData uri="http://schemas.openxmlformats.org/presentationml/2006/ole">
            <p:oleObj spid="_x0000_s141314" name="Imagen de mapa de bits" r:id="rId3" imgW="7411485" imgH="4296375" progId="Paint.Picture">
              <p:embed/>
            </p:oleObj>
          </a:graphicData>
        </a:graphic>
      </p:graphicFrame>
      <p:sp>
        <p:nvSpPr>
          <p:cNvPr id="4" name="3 CuadroTexto"/>
          <p:cNvSpPr txBox="1"/>
          <p:nvPr/>
        </p:nvSpPr>
        <p:spPr>
          <a:xfrm>
            <a:off x="4643438" y="1000108"/>
            <a:ext cx="39290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u="sng" dirty="0" smtClean="0">
                <a:solidFill>
                  <a:srgbClr val="FF0000"/>
                </a:solidFill>
              </a:rPr>
              <a:t>NO SE ESPECIFICA EL EQUIPO</a:t>
            </a:r>
            <a:endParaRPr lang="es-ES" sz="2000" b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>
                <a:solidFill>
                  <a:schemeClr val="tx1"/>
                </a:solidFill>
              </a:rPr>
              <a:t>Agenda</a:t>
            </a:r>
            <a:endParaRPr lang="es-ES" sz="33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Ejemplo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b="1" dirty="0" smtClean="0">
                <a:latin typeface="Comic Sans MS" pitchFamily="66" charset="0"/>
              </a:rPr>
              <a:t>Realicen el diagrama de bloques de sus procesos de producción de biocombustible.</a:t>
            </a:r>
            <a:endParaRPr lang="es-ES" b="1" dirty="0" smtClean="0">
              <a:latin typeface="Comic Sans MS" pitchFamily="66" charset="0"/>
            </a:endParaRP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>
                <a:solidFill>
                  <a:schemeClr val="tx1"/>
                </a:solidFill>
              </a:rPr>
              <a:t>Agenda</a:t>
            </a:r>
            <a:endParaRPr lang="es-ES" sz="33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DIAGRAMAS DE FLUJO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14486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s-ES" b="1" dirty="0" smtClean="0">
                <a:latin typeface="Comic Sans MS" pitchFamily="66" charset="0"/>
              </a:rPr>
              <a:t>Representación </a:t>
            </a:r>
            <a:r>
              <a:rPr lang="es-ES_tradnl" b="1" dirty="0" smtClean="0">
                <a:latin typeface="Comic Sans MS" pitchFamily="66" charset="0"/>
              </a:rPr>
              <a:t>esquemática del proceso, donde se ilustran sus características esenciales: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b="1" dirty="0" smtClean="0">
                <a:latin typeface="Comic Sans MS" pitchFamily="66" charset="0"/>
              </a:rPr>
              <a:t>	i)	la secuencia en que ocurren las operaciones unitarias.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b="1" dirty="0" smtClean="0">
                <a:latin typeface="Comic Sans MS" pitchFamily="66" charset="0"/>
              </a:rPr>
              <a:t>	</a:t>
            </a:r>
            <a:r>
              <a:rPr lang="es-ES_tradnl" b="1" dirty="0" err="1" smtClean="0">
                <a:latin typeface="Comic Sans MS" pitchFamily="66" charset="0"/>
              </a:rPr>
              <a:t>ii</a:t>
            </a:r>
            <a:r>
              <a:rPr lang="es-ES_tradnl" b="1" dirty="0" smtClean="0">
                <a:latin typeface="Comic Sans MS" pitchFamily="66" charset="0"/>
              </a:rPr>
              <a:t>)	los </a:t>
            </a:r>
            <a:r>
              <a:rPr lang="es-ES_tradnl" b="1" u="sng" dirty="0" smtClean="0">
                <a:latin typeface="Comic Sans MS" pitchFamily="66" charset="0"/>
              </a:rPr>
              <a:t>equipos</a:t>
            </a:r>
            <a:r>
              <a:rPr lang="es-ES_tradnl" b="1" dirty="0" smtClean="0">
                <a:latin typeface="Comic Sans MS" pitchFamily="66" charset="0"/>
              </a:rPr>
              <a:t> utilizados para realizar cada operación.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b="1" dirty="0" smtClean="0">
                <a:latin typeface="Comic Sans MS" pitchFamily="66" charset="0"/>
              </a:rPr>
              <a:t>	</a:t>
            </a:r>
            <a:r>
              <a:rPr lang="es-ES_tradnl" b="1" dirty="0" err="1" smtClean="0">
                <a:latin typeface="Comic Sans MS" pitchFamily="66" charset="0"/>
              </a:rPr>
              <a:t>iii</a:t>
            </a:r>
            <a:r>
              <a:rPr lang="es-ES_tradnl" b="1" dirty="0" smtClean="0">
                <a:latin typeface="Comic Sans MS" pitchFamily="66" charset="0"/>
              </a:rPr>
              <a:t>) los </a:t>
            </a:r>
            <a:r>
              <a:rPr lang="es-ES_tradnl" b="1" u="sng" dirty="0" smtClean="0">
                <a:latin typeface="Comic Sans MS" pitchFamily="66" charset="0"/>
              </a:rPr>
              <a:t>distintos flujos de materia </a:t>
            </a:r>
            <a:r>
              <a:rPr lang="es-ES_tradnl" b="1" dirty="0" smtClean="0">
                <a:latin typeface="Comic Sans MS" pitchFamily="66" charset="0"/>
              </a:rPr>
              <a:t>y energía</a:t>
            </a:r>
            <a:endParaRPr lang="es-ES" b="1" dirty="0" smtClean="0">
              <a:latin typeface="Comic Sans MS" pitchFamily="66" charset="0"/>
            </a:endParaRPr>
          </a:p>
          <a:p>
            <a:endParaRPr lang="es-E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cantilado">
  <a:themeElements>
    <a:clrScheme name="Acantilado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Acantilado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cantilado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Cliff</Template>
  <TotalTime>2427</TotalTime>
  <Words>485</Words>
  <Application>Microsoft Office PowerPoint</Application>
  <PresentationFormat>Presentación en pantalla (4:3)</PresentationFormat>
  <Paragraphs>107</Paragraphs>
  <Slides>21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21</vt:i4>
      </vt:variant>
    </vt:vector>
  </HeadingPairs>
  <TitlesOfParts>
    <vt:vector size="24" baseType="lpstr">
      <vt:lpstr>Acantilado</vt:lpstr>
      <vt:lpstr>Imagen de mapa de bits</vt:lpstr>
      <vt:lpstr>Documento de Microsoft Word</vt:lpstr>
      <vt:lpstr>“Diseño de procesos para la producción de Biocombustibles” Diagramas de Bloques y de Flujo</vt:lpstr>
      <vt:lpstr>Diapositiva 2</vt:lpstr>
      <vt:lpstr>Diagrama de Bloques</vt:lpstr>
      <vt:lpstr>DIAGRAMAS DE BLOQUES</vt:lpstr>
      <vt:lpstr>Diapositiva 5</vt:lpstr>
      <vt:lpstr>Diapositiva 6</vt:lpstr>
      <vt:lpstr>Ejemplo</vt:lpstr>
      <vt:lpstr>Diapositiva 8</vt:lpstr>
      <vt:lpstr>DIAGRAMAS DE FLUJO</vt:lpstr>
      <vt:lpstr>Diagrama de flujos (flowsheet)</vt:lpstr>
      <vt:lpstr>DIAGRAMAS DE FLUJO</vt:lpstr>
      <vt:lpstr>Diapositiva 12</vt:lpstr>
      <vt:lpstr>Convenciones para la identificación de equipos</vt:lpstr>
      <vt:lpstr>Numeración de los equipos</vt:lpstr>
      <vt:lpstr>Diapositiva 15</vt:lpstr>
      <vt:lpstr>Información para las corrientes de flujo</vt:lpstr>
      <vt:lpstr>Convenciones para la identificación de las corrientes en los diagramas</vt:lpstr>
      <vt:lpstr>Diapositiva 18</vt:lpstr>
      <vt:lpstr>Diapositiva 19</vt:lpstr>
      <vt:lpstr>   </vt:lpstr>
      <vt:lpstr>Diapositiva 21</vt:lpstr>
    </vt:vector>
  </TitlesOfParts>
  <Company>Centro de Ingenieria Bioquimica y Biotecnologia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guest</dc:creator>
  <cp:lastModifiedBy>marilen</cp:lastModifiedBy>
  <cp:revision>241</cp:revision>
  <dcterms:created xsi:type="dcterms:W3CDTF">2007-08-07T21:24:28Z</dcterms:created>
  <dcterms:modified xsi:type="dcterms:W3CDTF">2010-05-29T20:53:29Z</dcterms:modified>
</cp:coreProperties>
</file>