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308" r:id="rId18"/>
    <p:sldId id="309" r:id="rId19"/>
    <p:sldId id="304" r:id="rId20"/>
    <p:sldId id="306" r:id="rId21"/>
    <p:sldId id="307" r:id="rId22"/>
    <p:sldId id="272" r:id="rId23"/>
    <p:sldId id="310" r:id="rId24"/>
    <p:sldId id="273" r:id="rId25"/>
    <p:sldId id="274" r:id="rId26"/>
    <p:sldId id="275" r:id="rId27"/>
    <p:sldId id="276" r:id="rId28"/>
    <p:sldId id="277" r:id="rId29"/>
    <p:sldId id="311" r:id="rId30"/>
    <p:sldId id="278" r:id="rId31"/>
    <p:sldId id="279" r:id="rId32"/>
    <p:sldId id="280" r:id="rId33"/>
    <p:sldId id="281" r:id="rId34"/>
    <p:sldId id="282" r:id="rId35"/>
    <p:sldId id="283" r:id="rId36"/>
    <p:sldId id="285" r:id="rId37"/>
    <p:sldId id="286" r:id="rId38"/>
    <p:sldId id="287" r:id="rId39"/>
    <p:sldId id="288" r:id="rId40"/>
    <p:sldId id="289" r:id="rId41"/>
    <p:sldId id="291" r:id="rId42"/>
    <p:sldId id="292" r:id="rId43"/>
    <p:sldId id="312" r:id="rId44"/>
    <p:sldId id="294" r:id="rId45"/>
    <p:sldId id="295" r:id="rId46"/>
    <p:sldId id="313" r:id="rId47"/>
    <p:sldId id="314" r:id="rId48"/>
    <p:sldId id="316" r:id="rId49"/>
    <p:sldId id="298" r:id="rId50"/>
    <p:sldId id="300" r:id="rId51"/>
    <p:sldId id="301" r:id="rId52"/>
    <p:sldId id="317" r:id="rId53"/>
    <p:sldId id="302" r:id="rId54"/>
    <p:sldId id="303" r:id="rId55"/>
    <p:sldId id="305" r:id="rId56"/>
    <p:sldId id="315" r:id="rId57"/>
    <p:sldId id="318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  <p:sldId id="329" r:id="rId68"/>
    <p:sldId id="330" r:id="rId69"/>
    <p:sldId id="331" r:id="rId70"/>
    <p:sldId id="334" r:id="rId71"/>
    <p:sldId id="333" r:id="rId72"/>
    <p:sldId id="335" r:id="rId7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7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0F322-62F6-4C65-8334-88C94F118E1D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0C967-7F3C-421B-9DBC-68D32E650CC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0C967-7F3C-421B-9DBC-68D32E650CCA}" type="slidenum">
              <a:rPr lang="es-ES" smtClean="0"/>
              <a:pPr/>
              <a:t>53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DA34-9159-4380-BB3B-5E22B1C78B1F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A0654-9E36-47BA-A1D8-9613A92D43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DA34-9159-4380-BB3B-5E22B1C78B1F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A0654-9E36-47BA-A1D8-9613A92D43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DA34-9159-4380-BB3B-5E22B1C78B1F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A0654-9E36-47BA-A1D8-9613A92D43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DA34-9159-4380-BB3B-5E22B1C78B1F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A0654-9E36-47BA-A1D8-9613A92D43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DA34-9159-4380-BB3B-5E22B1C78B1F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A0654-9E36-47BA-A1D8-9613A92D43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DA34-9159-4380-BB3B-5E22B1C78B1F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A0654-9E36-47BA-A1D8-9613A92D43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DA34-9159-4380-BB3B-5E22B1C78B1F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A0654-9E36-47BA-A1D8-9613A92D43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DA34-9159-4380-BB3B-5E22B1C78B1F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A0654-9E36-47BA-A1D8-9613A92D43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DA34-9159-4380-BB3B-5E22B1C78B1F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A0654-9E36-47BA-A1D8-9613A92D43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DA34-9159-4380-BB3B-5E22B1C78B1F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A0654-9E36-47BA-A1D8-9613A92D43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DA34-9159-4380-BB3B-5E22B1C78B1F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49A0654-9E36-47BA-A1D8-9613A92D43C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8F6DA34-9159-4380-BB3B-5E22B1C78B1F}" type="datetimeFigureOut">
              <a:rPr lang="es-ES" smtClean="0"/>
              <a:pPr/>
              <a:t>25/03/2008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49A0654-9E36-47BA-A1D8-9613A92D43C6}" type="slidenum">
              <a:rPr lang="es-ES" smtClean="0"/>
              <a:pPr/>
              <a:t>‹Nº›</a:t>
            </a:fld>
            <a:endParaRPr lang="es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png"/><Relationship Id="rId10" Type="http://schemas.openxmlformats.org/officeDocument/2006/relationships/image" Target="../media/image114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Relationship Id="rId14" Type="http://schemas.openxmlformats.org/officeDocument/2006/relationships/image" Target="../media/image11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129.png"/><Relationship Id="rId7" Type="http://schemas.openxmlformats.org/officeDocument/2006/relationships/image" Target="../media/image133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7" Type="http://schemas.openxmlformats.org/officeDocument/2006/relationships/image" Target="../media/image160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5" Type="http://schemas.openxmlformats.org/officeDocument/2006/relationships/image" Target="../media/image158.png"/><Relationship Id="rId4" Type="http://schemas.openxmlformats.org/officeDocument/2006/relationships/image" Target="../media/image15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7" Type="http://schemas.openxmlformats.org/officeDocument/2006/relationships/image" Target="../media/image166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5.png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5.png"/><Relationship Id="rId4" Type="http://schemas.openxmlformats.org/officeDocument/2006/relationships/image" Target="../media/image17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9.png"/><Relationship Id="rId4" Type="http://schemas.openxmlformats.org/officeDocument/2006/relationships/image" Target="../media/image178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png"/><Relationship Id="rId13" Type="http://schemas.openxmlformats.org/officeDocument/2006/relationships/image" Target="../media/image191.png"/><Relationship Id="rId3" Type="http://schemas.openxmlformats.org/officeDocument/2006/relationships/image" Target="../media/image181.png"/><Relationship Id="rId7" Type="http://schemas.openxmlformats.org/officeDocument/2006/relationships/image" Target="../media/image185.png"/><Relationship Id="rId12" Type="http://schemas.openxmlformats.org/officeDocument/2006/relationships/image" Target="../media/image190.png"/><Relationship Id="rId2" Type="http://schemas.openxmlformats.org/officeDocument/2006/relationships/image" Target="../media/image180.png"/><Relationship Id="rId16" Type="http://schemas.openxmlformats.org/officeDocument/2006/relationships/image" Target="../media/image1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png"/><Relationship Id="rId11" Type="http://schemas.openxmlformats.org/officeDocument/2006/relationships/image" Target="../media/image189.png"/><Relationship Id="rId5" Type="http://schemas.openxmlformats.org/officeDocument/2006/relationships/image" Target="../media/image183.png"/><Relationship Id="rId15" Type="http://schemas.openxmlformats.org/officeDocument/2006/relationships/image" Target="../media/image193.png"/><Relationship Id="rId10" Type="http://schemas.openxmlformats.org/officeDocument/2006/relationships/image" Target="../media/image188.png"/><Relationship Id="rId4" Type="http://schemas.openxmlformats.org/officeDocument/2006/relationships/image" Target="../media/image182.png"/><Relationship Id="rId9" Type="http://schemas.openxmlformats.org/officeDocument/2006/relationships/image" Target="../media/image187.png"/><Relationship Id="rId14" Type="http://schemas.openxmlformats.org/officeDocument/2006/relationships/image" Target="../media/image19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3" Type="http://schemas.openxmlformats.org/officeDocument/2006/relationships/image" Target="../media/image198.png"/><Relationship Id="rId7" Type="http://schemas.openxmlformats.org/officeDocument/2006/relationships/image" Target="../media/image202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1.png"/><Relationship Id="rId5" Type="http://schemas.openxmlformats.org/officeDocument/2006/relationships/image" Target="../media/image200.png"/><Relationship Id="rId10" Type="http://schemas.openxmlformats.org/officeDocument/2006/relationships/image" Target="../media/image205.png"/><Relationship Id="rId4" Type="http://schemas.openxmlformats.org/officeDocument/2006/relationships/image" Target="../media/image199.png"/><Relationship Id="rId9" Type="http://schemas.openxmlformats.org/officeDocument/2006/relationships/image" Target="../media/image204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7" Type="http://schemas.openxmlformats.org/officeDocument/2006/relationships/image" Target="../media/image213.pn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2.png"/><Relationship Id="rId5" Type="http://schemas.openxmlformats.org/officeDocument/2006/relationships/image" Target="../media/image211.png"/><Relationship Id="rId4" Type="http://schemas.openxmlformats.org/officeDocument/2006/relationships/image" Target="../media/image2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13" Type="http://schemas.openxmlformats.org/officeDocument/2006/relationships/image" Target="../media/image225.png"/><Relationship Id="rId3" Type="http://schemas.openxmlformats.org/officeDocument/2006/relationships/image" Target="../media/image215.png"/><Relationship Id="rId7" Type="http://schemas.openxmlformats.org/officeDocument/2006/relationships/image" Target="../media/image219.png"/><Relationship Id="rId12" Type="http://schemas.openxmlformats.org/officeDocument/2006/relationships/image" Target="../media/image224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8.png"/><Relationship Id="rId11" Type="http://schemas.openxmlformats.org/officeDocument/2006/relationships/image" Target="../media/image223.png"/><Relationship Id="rId5" Type="http://schemas.openxmlformats.org/officeDocument/2006/relationships/image" Target="../media/image217.png"/><Relationship Id="rId15" Type="http://schemas.openxmlformats.org/officeDocument/2006/relationships/image" Target="../media/image227.png"/><Relationship Id="rId10" Type="http://schemas.openxmlformats.org/officeDocument/2006/relationships/image" Target="../media/image222.png"/><Relationship Id="rId4" Type="http://schemas.openxmlformats.org/officeDocument/2006/relationships/image" Target="../media/image216.png"/><Relationship Id="rId9" Type="http://schemas.openxmlformats.org/officeDocument/2006/relationships/image" Target="../media/image221.png"/><Relationship Id="rId14" Type="http://schemas.openxmlformats.org/officeDocument/2006/relationships/image" Target="../media/image22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6000" dirty="0" smtClean="0"/>
              <a:t>SISTEMAS DE 1 GRADO DE LIBERTAD</a:t>
            </a:r>
            <a:endParaRPr lang="es-ES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7981349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EJEMPLO 1</a:t>
            </a:r>
            <a:endParaRPr lang="es-E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000240"/>
            <a:ext cx="2903301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500570"/>
            <a:ext cx="7429552" cy="191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1" y="714356"/>
            <a:ext cx="833681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500174"/>
            <a:ext cx="553247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2928934"/>
            <a:ext cx="569803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25910" y="3929066"/>
            <a:ext cx="627511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5" y="5286388"/>
            <a:ext cx="175632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pPr algn="ctr"/>
            <a:r>
              <a:rPr lang="es-MX" dirty="0" smtClean="0"/>
              <a:t>SISTEMAS INELASTICOS</a:t>
            </a:r>
            <a:endParaRPr lang="es-E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500174"/>
            <a:ext cx="230718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150730"/>
            <a:ext cx="5857916" cy="463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714488"/>
            <a:ext cx="202312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50233" y="3071810"/>
            <a:ext cx="912282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ECUACION DE MOVIMIENTO:</a:t>
            </a:r>
            <a:br>
              <a:rPr lang="es-MX" dirty="0" smtClean="0"/>
            </a:br>
            <a:r>
              <a:rPr lang="es-MX" dirty="0" smtClean="0"/>
              <a:t>Fuerza externa</a:t>
            </a:r>
            <a:endParaRPr lang="es-E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5" y="2071678"/>
            <a:ext cx="848326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9449" y="3857628"/>
            <a:ext cx="6400137" cy="547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752835"/>
            <a:ext cx="3286148" cy="462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5759518"/>
            <a:ext cx="4286280" cy="527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57166"/>
            <a:ext cx="3214710" cy="2974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643314"/>
            <a:ext cx="782397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85913"/>
            <a:ext cx="8643998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1663" y="1200150"/>
            <a:ext cx="54006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71962"/>
            <a:ext cx="8060853" cy="5343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3113" y="1543050"/>
            <a:ext cx="505777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2085975"/>
            <a:ext cx="8677304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EJEMPLO 2</a:t>
            </a:r>
            <a:endParaRPr lang="es-E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000240"/>
            <a:ext cx="30289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714488"/>
            <a:ext cx="547687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ECUACION DE MOVIMIENTO: Excitación terremoto</a:t>
            </a:r>
            <a:endParaRPr lang="es-E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071678"/>
            <a:ext cx="3857652" cy="786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857496"/>
            <a:ext cx="3071834" cy="723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3643314"/>
            <a:ext cx="6286544" cy="286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714356"/>
            <a:ext cx="2071702" cy="716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643050"/>
            <a:ext cx="4216243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214546" y="2357430"/>
            <a:ext cx="5116177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18951" y="3071810"/>
            <a:ext cx="273893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238625"/>
            <a:ext cx="82772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642918"/>
            <a:ext cx="6786610" cy="2942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3786190"/>
            <a:ext cx="3929090" cy="759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4643446"/>
            <a:ext cx="535785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5382702"/>
            <a:ext cx="3286148" cy="68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es-MX" dirty="0" smtClean="0"/>
              <a:t>COEFICIENTES DE RIGIDEZ</a:t>
            </a:r>
            <a:endParaRPr lang="es-ES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69563"/>
          <a:stretch>
            <a:fillRect/>
          </a:stretch>
        </p:blipFill>
        <p:spPr bwMode="auto">
          <a:xfrm>
            <a:off x="642910" y="1857364"/>
            <a:ext cx="3143272" cy="239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30315" r="36044"/>
          <a:stretch>
            <a:fillRect/>
          </a:stretch>
        </p:blipFill>
        <p:spPr bwMode="auto">
          <a:xfrm>
            <a:off x="4357686" y="1857363"/>
            <a:ext cx="3357586" cy="2318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l="63956"/>
          <a:stretch>
            <a:fillRect/>
          </a:stretch>
        </p:blipFill>
        <p:spPr bwMode="auto">
          <a:xfrm>
            <a:off x="2428860" y="4357693"/>
            <a:ext cx="3714776" cy="2393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872" y="1142984"/>
            <a:ext cx="744459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14818"/>
            <a:ext cx="829555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0042"/>
            <a:ext cx="6829444" cy="1347046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Método de solución para la ecuación diferencial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- solución clásica</a:t>
            </a:r>
          </a:p>
          <a:p>
            <a:r>
              <a:rPr lang="es-MX" dirty="0" smtClean="0"/>
              <a:t>-Integral de </a:t>
            </a:r>
            <a:r>
              <a:rPr lang="es-MX" dirty="0" err="1" smtClean="0"/>
              <a:t>Duhamel</a:t>
            </a:r>
            <a:endParaRPr lang="es-MX" dirty="0" smtClean="0"/>
          </a:p>
          <a:p>
            <a:r>
              <a:rPr lang="es-MX" dirty="0" smtClean="0"/>
              <a:t>-Método frecuencia-dominio(transformada de Fourier)</a:t>
            </a:r>
          </a:p>
          <a:p>
            <a:r>
              <a:rPr lang="es-MX" dirty="0" smtClean="0"/>
              <a:t>-Métodos numéricos</a:t>
            </a:r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285860"/>
            <a:ext cx="1785950" cy="43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000108"/>
            <a:ext cx="2428892" cy="467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928802"/>
            <a:ext cx="700092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857388"/>
          </a:xfrm>
        </p:spPr>
        <p:txBody>
          <a:bodyPr/>
          <a:lstStyle/>
          <a:p>
            <a:r>
              <a:rPr lang="es-MX" dirty="0" err="1" smtClean="0"/>
              <a:t>Vibracion</a:t>
            </a:r>
            <a:r>
              <a:rPr lang="es-MX" dirty="0" smtClean="0"/>
              <a:t> libre sin amortiguamiento</a:t>
            </a:r>
            <a:endParaRPr lang="es-E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71678"/>
            <a:ext cx="188486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643182"/>
            <a:ext cx="1143008" cy="506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071678"/>
            <a:ext cx="3639897" cy="99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6879" y="3714752"/>
            <a:ext cx="6735583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4356989"/>
            <a:ext cx="2643206" cy="429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5214950"/>
            <a:ext cx="4286280" cy="885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29322" y="4929198"/>
            <a:ext cx="2187089" cy="122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827897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786322"/>
            <a:ext cx="736704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1785950" cy="96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441426"/>
            <a:ext cx="1357322" cy="86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441426"/>
            <a:ext cx="1428760" cy="911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7523" y="3000372"/>
            <a:ext cx="7416377" cy="1247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5072074"/>
            <a:ext cx="1924057" cy="57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7858180" cy="640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98436"/>
            <a:ext cx="7929618" cy="6545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290"/>
            <a:ext cx="7286676" cy="6577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786742" cy="663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7286676" cy="616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85728"/>
            <a:ext cx="6786610" cy="638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44597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34" y="3071810"/>
            <a:ext cx="9196636" cy="2730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285859"/>
            <a:ext cx="5786478" cy="414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71414"/>
            <a:ext cx="751064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14488"/>
            <a:ext cx="9144000" cy="189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643314"/>
            <a:ext cx="753017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VIBRACIONES LIBRES CON AMORTIGUAMIENTO</a:t>
            </a:r>
            <a:endParaRPr lang="es-ES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071678"/>
            <a:ext cx="33984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714620"/>
            <a:ext cx="3571900" cy="55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286124"/>
            <a:ext cx="179071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3929066"/>
            <a:ext cx="2928958" cy="1012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4857760"/>
            <a:ext cx="4214842" cy="979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869152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61150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0"/>
            <a:ext cx="902017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785794"/>
            <a:ext cx="2363757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857232"/>
            <a:ext cx="5095911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786058"/>
            <a:ext cx="5286412" cy="3911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8652085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VIBRACION ARMONICA</a:t>
            </a:r>
            <a:br>
              <a:rPr lang="es-MX" dirty="0" smtClean="0"/>
            </a:br>
            <a:r>
              <a:rPr lang="es-MX" dirty="0" smtClean="0"/>
              <a:t>SISTEMAS SIN AMORTIGUAMIENTO</a:t>
            </a:r>
            <a:endParaRPr lang="es-E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86512" y="714356"/>
            <a:ext cx="2266950" cy="35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00240"/>
            <a:ext cx="18859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857364"/>
            <a:ext cx="20478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357430"/>
            <a:ext cx="36290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2857496"/>
            <a:ext cx="2628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3429000"/>
            <a:ext cx="45148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4000504"/>
            <a:ext cx="47529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20097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714488"/>
            <a:ext cx="28765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00306"/>
            <a:ext cx="28765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2714620"/>
            <a:ext cx="24955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357562"/>
            <a:ext cx="26860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2714620"/>
            <a:ext cx="237172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29322" y="3429000"/>
            <a:ext cx="23431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00364" y="3000372"/>
            <a:ext cx="15144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00562" y="3000372"/>
            <a:ext cx="1905000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00364" y="3714752"/>
            <a:ext cx="18478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929190" y="3714752"/>
            <a:ext cx="19526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000364" y="4214818"/>
            <a:ext cx="24669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000364" y="4500570"/>
            <a:ext cx="34290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28802"/>
            <a:ext cx="28479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56578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876"/>
            <a:ext cx="61341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6505575"/>
            <a:ext cx="36385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2928934"/>
            <a:ext cx="62388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3286124"/>
            <a:ext cx="39909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00232" y="3286124"/>
            <a:ext cx="2381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86512" y="3214686"/>
            <a:ext cx="24669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5984" y="3571876"/>
            <a:ext cx="6381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642918"/>
            <a:ext cx="624243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23812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857364"/>
            <a:ext cx="21621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928934"/>
            <a:ext cx="2628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2214554"/>
            <a:ext cx="35052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3786190"/>
            <a:ext cx="33432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4" y="3786190"/>
            <a:ext cx="1466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4786322"/>
            <a:ext cx="49149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857364"/>
            <a:ext cx="71818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214950"/>
            <a:ext cx="17716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786454"/>
            <a:ext cx="196215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24003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285992"/>
            <a:ext cx="27527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357430"/>
            <a:ext cx="1419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1071546"/>
            <a:ext cx="31527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785794"/>
            <a:ext cx="40862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2" y="4500570"/>
            <a:ext cx="38576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RESPUESTA DE SISTEMAS LINEALES</a:t>
            </a:r>
            <a:br>
              <a:rPr lang="es-MX" dirty="0" smtClean="0"/>
            </a:br>
            <a:r>
              <a:rPr lang="es-MX" dirty="0" smtClean="0"/>
              <a:t>PARA EXITACION SISMICA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endParaRPr lang="es-ES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928802"/>
            <a:ext cx="52197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51149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000372"/>
            <a:ext cx="44291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56007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48958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5500702"/>
            <a:ext cx="28670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456247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22479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00240"/>
            <a:ext cx="2362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500306"/>
            <a:ext cx="12287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1495425"/>
            <a:ext cx="369570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272337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071678"/>
            <a:ext cx="30480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071942"/>
            <a:ext cx="12763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4500570"/>
            <a:ext cx="23336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5072074"/>
            <a:ext cx="1352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4" y="5572140"/>
            <a:ext cx="28575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7572428" cy="2253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143116"/>
            <a:ext cx="6572296" cy="1820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8005" y="4214818"/>
            <a:ext cx="7000209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336723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071678"/>
            <a:ext cx="39528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2357430"/>
            <a:ext cx="1733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2786058"/>
            <a:ext cx="2476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2786058"/>
            <a:ext cx="24288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3071810"/>
            <a:ext cx="443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70580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857364"/>
            <a:ext cx="70104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071810"/>
            <a:ext cx="56292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5143512"/>
            <a:ext cx="28479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5643578"/>
            <a:ext cx="30956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3390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857364"/>
            <a:ext cx="72390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214818"/>
            <a:ext cx="25336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5429264"/>
            <a:ext cx="714375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32480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7232"/>
            <a:ext cx="3790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314575"/>
            <a:ext cx="79533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2285992"/>
            <a:ext cx="7239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928670"/>
            <a:ext cx="355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857364"/>
            <a:ext cx="19240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2000240"/>
            <a:ext cx="6477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2285992"/>
            <a:ext cx="5238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2285992"/>
            <a:ext cx="104775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2643182"/>
            <a:ext cx="28956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3143248"/>
            <a:ext cx="12287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3108" y="3000372"/>
            <a:ext cx="33432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643438" y="2071678"/>
            <a:ext cx="27241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0034" y="3857628"/>
            <a:ext cx="393382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0034" y="4214818"/>
            <a:ext cx="19907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2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1472" y="4857760"/>
            <a:ext cx="14859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3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00034" y="5214950"/>
            <a:ext cx="1066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4" name="Picture 1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357422" y="5357826"/>
            <a:ext cx="32670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5" name="Picture 1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928794" y="5357826"/>
            <a:ext cx="3524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344793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1850" y="3714752"/>
            <a:ext cx="57721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714356"/>
            <a:ext cx="537746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290"/>
            <a:ext cx="28384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5286388"/>
            <a:ext cx="5715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5572140"/>
            <a:ext cx="4857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5572140"/>
            <a:ext cx="6915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5857892"/>
            <a:ext cx="18478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72" y="6143644"/>
            <a:ext cx="3619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28662" y="6357958"/>
            <a:ext cx="558165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14942" y="2357430"/>
            <a:ext cx="37147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14488"/>
            <a:ext cx="484215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520531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53721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00240"/>
            <a:ext cx="27336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643182"/>
            <a:ext cx="16954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785926"/>
            <a:ext cx="30099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3714752"/>
            <a:ext cx="29146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3038475"/>
            <a:ext cx="490537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210110"/>
            <a:ext cx="5929354" cy="136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4857760"/>
            <a:ext cx="556117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928802"/>
            <a:ext cx="164307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3886202"/>
            <a:ext cx="1571636" cy="62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714356"/>
            <a:ext cx="135732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67437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2428868"/>
            <a:ext cx="34671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3143248"/>
            <a:ext cx="30194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3214686"/>
            <a:ext cx="383857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3500438"/>
            <a:ext cx="2095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3500438"/>
            <a:ext cx="2228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3714752"/>
            <a:ext cx="44291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57224" y="4572008"/>
            <a:ext cx="33528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57224" y="5000636"/>
            <a:ext cx="21907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71802" y="5000636"/>
            <a:ext cx="11906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57224" y="5357826"/>
            <a:ext cx="17907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786050" y="5357826"/>
            <a:ext cx="14001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85786" y="5715016"/>
            <a:ext cx="2743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57224" y="6072206"/>
            <a:ext cx="34480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42918"/>
            <a:ext cx="56673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2628900"/>
            <a:ext cx="51339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22" y="2071678"/>
            <a:ext cx="904137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857232"/>
            <a:ext cx="365265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285992"/>
            <a:ext cx="2786082" cy="1488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071942"/>
            <a:ext cx="114300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4143380"/>
            <a:ext cx="428628" cy="473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4643446"/>
            <a:ext cx="3833839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54" y="5429264"/>
            <a:ext cx="2291639" cy="63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582</TotalTime>
  <Words>63</Words>
  <Application>Microsoft Office PowerPoint</Application>
  <PresentationFormat>Presentación en pantalla (4:3)</PresentationFormat>
  <Paragraphs>17</Paragraphs>
  <Slides>72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72</vt:i4>
      </vt:variant>
    </vt:vector>
  </HeadingPairs>
  <TitlesOfParts>
    <vt:vector size="73" baseType="lpstr">
      <vt:lpstr>Flujo</vt:lpstr>
      <vt:lpstr>SISTEMAS DE 1 GRADO DE LIBERTAD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EJEMPLO 1</vt:lpstr>
      <vt:lpstr>Diapositiva 12</vt:lpstr>
      <vt:lpstr>SISTEMAS INELASTICOS</vt:lpstr>
      <vt:lpstr>Diapositiva 14</vt:lpstr>
      <vt:lpstr>ECUACION DE MOVIMIENTO: Fuerza externa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EJEMPLO 2</vt:lpstr>
      <vt:lpstr>Diapositiva 23</vt:lpstr>
      <vt:lpstr>ECUACION DE MOVIMIENTO: Excitación terremoto</vt:lpstr>
      <vt:lpstr>Diapositiva 25</vt:lpstr>
      <vt:lpstr>Diapositiva 26</vt:lpstr>
      <vt:lpstr>COEFICIENTES DE RIGIDEZ</vt:lpstr>
      <vt:lpstr>Diapositiva 28</vt:lpstr>
      <vt:lpstr>Método de solución para la ecuación diferencial</vt:lpstr>
      <vt:lpstr>Vibracion libre sin amortiguamiento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VIBRACIONES LIBRES CON AMORTIGUAMIENTO</vt:lpstr>
      <vt:lpstr>Diapositiva 42</vt:lpstr>
      <vt:lpstr>Diapositiva 43</vt:lpstr>
      <vt:lpstr>Diapositiva 44</vt:lpstr>
      <vt:lpstr>Diapositiva 45</vt:lpstr>
      <vt:lpstr>VIBRACION ARMONICA SISTEMAS SIN AMORTIGUAMIENTO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RESPUESTA DE SISTEMAS LINEALES PARA EXITACION SISMICA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SISTEMAS DE 1 GRADO DE LIBERTAD</dc:title>
  <dc:creator> </dc:creator>
  <cp:lastModifiedBy> </cp:lastModifiedBy>
  <cp:revision>58</cp:revision>
  <dcterms:created xsi:type="dcterms:W3CDTF">2008-03-13T02:10:10Z</dcterms:created>
  <dcterms:modified xsi:type="dcterms:W3CDTF">2008-03-25T12:38:17Z</dcterms:modified>
</cp:coreProperties>
</file>