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57" r:id="rId5"/>
    <p:sldId id="258" r:id="rId6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76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92F8D3-3A01-4A84-8877-CD23E200225C}" type="datetimeFigureOut">
              <a:rPr lang="es-CL" smtClean="0"/>
              <a:pPr/>
              <a:t>25-08-2009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5BD1AB-D486-4E33-B56C-ADF2C75F7FED}" type="slidenum">
              <a:rPr lang="es-CL" smtClean="0"/>
              <a:pPr/>
              <a:t>‹Nº›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Cursos 0209</a:t>
            </a:r>
            <a:endParaRPr lang="es-CL" dirty="0"/>
          </a:p>
        </p:txBody>
      </p:sp>
      <p:sp>
        <p:nvSpPr>
          <p:cNvPr id="5" name="4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s-CL" dirty="0" smtClean="0"/>
              <a:t>MI58B</a:t>
            </a:r>
          </a:p>
          <a:p>
            <a:pPr lvl="1"/>
            <a:r>
              <a:rPr lang="es-CL" dirty="0" smtClean="0"/>
              <a:t>2.3- Cátedra, Enrique Rubio</a:t>
            </a:r>
          </a:p>
          <a:p>
            <a:pPr lvl="1"/>
            <a:r>
              <a:rPr lang="es-CL" dirty="0" smtClean="0"/>
              <a:t>4.3- </a:t>
            </a:r>
            <a:r>
              <a:rPr lang="es-CL" dirty="0"/>
              <a:t>5</a:t>
            </a:r>
            <a:r>
              <a:rPr lang="es-CL" dirty="0" smtClean="0"/>
              <a:t> problemas, Camilo Morales</a:t>
            </a:r>
          </a:p>
          <a:p>
            <a:pPr lvl="1"/>
            <a:r>
              <a:rPr lang="es-CL" dirty="0" smtClean="0"/>
              <a:t>4.5- Sección 1 de proyecto, Marcelo Vargas</a:t>
            </a:r>
          </a:p>
          <a:p>
            <a:pPr lvl="1"/>
            <a:r>
              <a:rPr lang="es-CL" dirty="0" smtClean="0"/>
              <a:t>4.6- Sección 2 de proyecto, Fernando </a:t>
            </a:r>
            <a:r>
              <a:rPr lang="es-CL" dirty="0" err="1" smtClean="0"/>
              <a:t>Peirano</a:t>
            </a:r>
            <a:endParaRPr lang="es-CL" dirty="0" smtClean="0"/>
          </a:p>
          <a:p>
            <a:pPr lvl="1"/>
            <a:r>
              <a:rPr lang="es-CL" dirty="0" smtClean="0"/>
              <a:t>4.6 - Presentación de proyecto, </a:t>
            </a:r>
            <a:r>
              <a:rPr lang="es-CL" dirty="0" err="1" smtClean="0"/>
              <a:t>Nicolas</a:t>
            </a:r>
            <a:r>
              <a:rPr lang="es-CL" dirty="0" smtClean="0"/>
              <a:t> </a:t>
            </a:r>
            <a:r>
              <a:rPr lang="es-CL" dirty="0" err="1" smtClean="0"/>
              <a:t>Montecinos</a:t>
            </a:r>
            <a:endParaRPr lang="es-CL" dirty="0" smtClean="0"/>
          </a:p>
          <a:p>
            <a:r>
              <a:rPr lang="es-CL" dirty="0" smtClean="0"/>
              <a:t>MI66B-C</a:t>
            </a:r>
          </a:p>
          <a:p>
            <a:pPr lvl="1"/>
            <a:r>
              <a:rPr lang="es-CL" dirty="0" smtClean="0"/>
              <a:t>2.4- Cátedra</a:t>
            </a:r>
          </a:p>
          <a:p>
            <a:pPr lvl="1"/>
            <a:r>
              <a:rPr lang="es-CL" dirty="0" smtClean="0"/>
              <a:t>4.4- Auxiliar</a:t>
            </a:r>
          </a:p>
          <a:p>
            <a:pPr lvl="1"/>
            <a:r>
              <a:rPr lang="es-CL" dirty="0" smtClean="0"/>
              <a:t>2 proyectos para desarrollar</a:t>
            </a:r>
          </a:p>
          <a:p>
            <a:pPr lvl="2"/>
            <a:r>
              <a:rPr lang="es-CL" dirty="0" smtClean="0"/>
              <a:t> un </a:t>
            </a:r>
            <a:r>
              <a:rPr lang="es-CL" dirty="0" smtClean="0"/>
              <a:t>proyecto </a:t>
            </a:r>
            <a:r>
              <a:rPr lang="es-CL" dirty="0" smtClean="0"/>
              <a:t>de </a:t>
            </a:r>
            <a:r>
              <a:rPr lang="es-CL" dirty="0" smtClean="0"/>
              <a:t>análisis </a:t>
            </a:r>
            <a:r>
              <a:rPr lang="es-CL" dirty="0" smtClean="0"/>
              <a:t>de estabilidad de SLS o </a:t>
            </a:r>
            <a:r>
              <a:rPr lang="es-CL" dirty="0" err="1" smtClean="0"/>
              <a:t>Room</a:t>
            </a:r>
            <a:r>
              <a:rPr lang="es-CL" dirty="0" smtClean="0"/>
              <a:t> And Pillar</a:t>
            </a:r>
          </a:p>
          <a:p>
            <a:pPr lvl="2"/>
            <a:r>
              <a:rPr lang="es-CL" dirty="0" smtClean="0"/>
              <a:t>segundo un proyecto de </a:t>
            </a:r>
            <a:r>
              <a:rPr lang="es-CL" dirty="0" err="1" smtClean="0"/>
              <a:t>analisis</a:t>
            </a:r>
            <a:r>
              <a:rPr lang="es-CL" dirty="0" smtClean="0"/>
              <a:t> </a:t>
            </a:r>
            <a:r>
              <a:rPr lang="es-CL" dirty="0" err="1" smtClean="0"/>
              <a:t>microsismico</a:t>
            </a:r>
            <a:r>
              <a:rPr lang="es-CL" dirty="0" smtClean="0"/>
              <a:t> en block </a:t>
            </a:r>
            <a:r>
              <a:rPr lang="es-CL" dirty="0" err="1" smtClean="0"/>
              <a:t>caving</a:t>
            </a:r>
            <a:r>
              <a:rPr lang="es-CL" dirty="0" smtClean="0"/>
              <a:t> . Efecto de  sobre esfuerzo </a:t>
            </a:r>
            <a:r>
              <a:rPr lang="es-CL" dirty="0" err="1" smtClean="0"/>
              <a:t>indiucido</a:t>
            </a:r>
            <a:r>
              <a:rPr lang="es-CL" dirty="0" smtClean="0"/>
              <a:t> por </a:t>
            </a:r>
            <a:r>
              <a:rPr lang="es-CL" dirty="0" err="1" smtClean="0"/>
              <a:t>microsismicidad</a:t>
            </a:r>
            <a:r>
              <a:rPr lang="es-CL" dirty="0" smtClean="0"/>
              <a:t>, LSS y LERD como indicadores de riesgo </a:t>
            </a:r>
            <a:r>
              <a:rPr lang="es-CL" dirty="0" err="1" smtClean="0"/>
              <a:t>sismico</a:t>
            </a:r>
            <a:r>
              <a:rPr lang="es-CL" dirty="0" smtClean="0"/>
              <a:t>.</a:t>
            </a:r>
          </a:p>
          <a:p>
            <a:r>
              <a:rPr lang="es-CL" dirty="0" smtClean="0"/>
              <a:t>MI75H</a:t>
            </a:r>
          </a:p>
          <a:p>
            <a:pPr lvl="1"/>
            <a:r>
              <a:rPr lang="es-CL" dirty="0" smtClean="0"/>
              <a:t>2.5 Laboratorio</a:t>
            </a:r>
          </a:p>
          <a:p>
            <a:endParaRPr lang="es-CL" dirty="0" smtClean="0"/>
          </a:p>
          <a:p>
            <a:endParaRPr lang="es-C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err="1" smtClean="0"/>
              <a:t>Strain</a:t>
            </a:r>
            <a:r>
              <a:rPr lang="es-CL" dirty="0" smtClean="0"/>
              <a:t> </a:t>
            </a:r>
            <a:r>
              <a:rPr lang="es-CL" dirty="0" err="1" smtClean="0"/>
              <a:t>Softenning</a:t>
            </a:r>
            <a:endParaRPr lang="es-CL" dirty="0"/>
          </a:p>
        </p:txBody>
      </p:sp>
      <p:cxnSp>
        <p:nvCxnSpPr>
          <p:cNvPr id="5" name="4 Conector recto de flecha"/>
          <p:cNvCxnSpPr/>
          <p:nvPr/>
        </p:nvCxnSpPr>
        <p:spPr>
          <a:xfrm>
            <a:off x="1357290" y="5286388"/>
            <a:ext cx="4714908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5 Conector recto de flecha"/>
          <p:cNvCxnSpPr/>
          <p:nvPr/>
        </p:nvCxnSpPr>
        <p:spPr>
          <a:xfrm rot="16200000" flipV="1">
            <a:off x="-428660" y="3500438"/>
            <a:ext cx="3581424" cy="95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7 CuadroTexto"/>
          <p:cNvSpPr txBox="1"/>
          <p:nvPr/>
        </p:nvSpPr>
        <p:spPr>
          <a:xfrm>
            <a:off x="5643570" y="5429264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smtClean="0"/>
              <a:t>e</a:t>
            </a:r>
            <a:endParaRPr lang="es-CL" sz="2400" dirty="0"/>
          </a:p>
        </p:txBody>
      </p:sp>
      <p:sp>
        <p:nvSpPr>
          <p:cNvPr id="9" name="8 CuadroTexto"/>
          <p:cNvSpPr txBox="1"/>
          <p:nvPr/>
        </p:nvSpPr>
        <p:spPr>
          <a:xfrm>
            <a:off x="857224" y="1714488"/>
            <a:ext cx="46038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smtClean="0"/>
              <a:t>s1</a:t>
            </a:r>
            <a:endParaRPr lang="es-CL" sz="2400" dirty="0"/>
          </a:p>
        </p:txBody>
      </p:sp>
      <p:cxnSp>
        <p:nvCxnSpPr>
          <p:cNvPr id="11" name="10 Conector recto"/>
          <p:cNvCxnSpPr/>
          <p:nvPr/>
        </p:nvCxnSpPr>
        <p:spPr>
          <a:xfrm rot="5400000" flipH="1" flipV="1">
            <a:off x="357158" y="3357562"/>
            <a:ext cx="2928958" cy="92869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12 Conector recto"/>
          <p:cNvCxnSpPr/>
          <p:nvPr/>
        </p:nvCxnSpPr>
        <p:spPr>
          <a:xfrm flipV="1">
            <a:off x="2285984" y="2285992"/>
            <a:ext cx="2428892" cy="714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13 Forma libre"/>
          <p:cNvSpPr/>
          <p:nvPr/>
        </p:nvSpPr>
        <p:spPr>
          <a:xfrm>
            <a:off x="2217513" y="2377742"/>
            <a:ext cx="4257029" cy="1161871"/>
          </a:xfrm>
          <a:custGeom>
            <a:avLst/>
            <a:gdLst>
              <a:gd name="connsiteX0" fmla="*/ 68487 w 4257029"/>
              <a:gd name="connsiteY0" fmla="*/ 26245 h 1161871"/>
              <a:gd name="connsiteX1" fmla="*/ 274964 w 4257029"/>
              <a:gd name="connsiteY1" fmla="*/ 99987 h 1161871"/>
              <a:gd name="connsiteX2" fmla="*/ 319210 w 4257029"/>
              <a:gd name="connsiteY2" fmla="*/ 129484 h 1161871"/>
              <a:gd name="connsiteX3" fmla="*/ 378203 w 4257029"/>
              <a:gd name="connsiteY3" fmla="*/ 144232 h 1161871"/>
              <a:gd name="connsiteX4" fmla="*/ 466693 w 4257029"/>
              <a:gd name="connsiteY4" fmla="*/ 173729 h 1161871"/>
              <a:gd name="connsiteX5" fmla="*/ 510939 w 4257029"/>
              <a:gd name="connsiteY5" fmla="*/ 188477 h 1161871"/>
              <a:gd name="connsiteX6" fmla="*/ 555184 w 4257029"/>
              <a:gd name="connsiteY6" fmla="*/ 203226 h 1161871"/>
              <a:gd name="connsiteX7" fmla="*/ 702668 w 4257029"/>
              <a:gd name="connsiteY7" fmla="*/ 232723 h 1161871"/>
              <a:gd name="connsiteX8" fmla="*/ 746913 w 4257029"/>
              <a:gd name="connsiteY8" fmla="*/ 262219 h 1161871"/>
              <a:gd name="connsiteX9" fmla="*/ 850152 w 4257029"/>
              <a:gd name="connsiteY9" fmla="*/ 321213 h 1161871"/>
              <a:gd name="connsiteX10" fmla="*/ 894397 w 4257029"/>
              <a:gd name="connsiteY10" fmla="*/ 380206 h 1161871"/>
              <a:gd name="connsiteX11" fmla="*/ 953390 w 4257029"/>
              <a:gd name="connsiteY11" fmla="*/ 409703 h 1161871"/>
              <a:gd name="connsiteX12" fmla="*/ 1130371 w 4257029"/>
              <a:gd name="connsiteY12" fmla="*/ 527690 h 1161871"/>
              <a:gd name="connsiteX13" fmla="*/ 1189364 w 4257029"/>
              <a:gd name="connsiteY13" fmla="*/ 571935 h 1161871"/>
              <a:gd name="connsiteX14" fmla="*/ 1248358 w 4257029"/>
              <a:gd name="connsiteY14" fmla="*/ 601432 h 1161871"/>
              <a:gd name="connsiteX15" fmla="*/ 1336848 w 4257029"/>
              <a:gd name="connsiteY15" fmla="*/ 689923 h 1161871"/>
              <a:gd name="connsiteX16" fmla="*/ 1440087 w 4257029"/>
              <a:gd name="connsiteY16" fmla="*/ 763664 h 1161871"/>
              <a:gd name="connsiteX17" fmla="*/ 1484332 w 4257029"/>
              <a:gd name="connsiteY17" fmla="*/ 793161 h 1161871"/>
              <a:gd name="connsiteX18" fmla="*/ 1587571 w 4257029"/>
              <a:gd name="connsiteY18" fmla="*/ 822658 h 1161871"/>
              <a:gd name="connsiteX19" fmla="*/ 1646564 w 4257029"/>
              <a:gd name="connsiteY19" fmla="*/ 852155 h 1161871"/>
              <a:gd name="connsiteX20" fmla="*/ 1690810 w 4257029"/>
              <a:gd name="connsiteY20" fmla="*/ 866903 h 1161871"/>
              <a:gd name="connsiteX21" fmla="*/ 1749803 w 4257029"/>
              <a:gd name="connsiteY21" fmla="*/ 911148 h 1161871"/>
              <a:gd name="connsiteX22" fmla="*/ 1794048 w 4257029"/>
              <a:gd name="connsiteY22" fmla="*/ 940645 h 1161871"/>
              <a:gd name="connsiteX23" fmla="*/ 1838293 w 4257029"/>
              <a:gd name="connsiteY23" fmla="*/ 984890 h 1161871"/>
              <a:gd name="connsiteX24" fmla="*/ 2030022 w 4257029"/>
              <a:gd name="connsiteY24" fmla="*/ 1029135 h 1161871"/>
              <a:gd name="connsiteX25" fmla="*/ 2192255 w 4257029"/>
              <a:gd name="connsiteY25" fmla="*/ 1058632 h 1161871"/>
              <a:gd name="connsiteX26" fmla="*/ 2590461 w 4257029"/>
              <a:gd name="connsiteY26" fmla="*/ 1102877 h 1161871"/>
              <a:gd name="connsiteX27" fmla="*/ 2737945 w 4257029"/>
              <a:gd name="connsiteY27" fmla="*/ 1117626 h 1161871"/>
              <a:gd name="connsiteX28" fmla="*/ 3121403 w 4257029"/>
              <a:gd name="connsiteY28" fmla="*/ 1132374 h 1161871"/>
              <a:gd name="connsiteX29" fmla="*/ 3342629 w 4257029"/>
              <a:gd name="connsiteY29" fmla="*/ 1161871 h 1161871"/>
              <a:gd name="connsiteX30" fmla="*/ 3563855 w 4257029"/>
              <a:gd name="connsiteY30" fmla="*/ 1147123 h 1161871"/>
              <a:gd name="connsiteX31" fmla="*/ 3770332 w 4257029"/>
              <a:gd name="connsiteY31" fmla="*/ 1117626 h 1161871"/>
              <a:gd name="connsiteX32" fmla="*/ 3962061 w 4257029"/>
              <a:gd name="connsiteY32" fmla="*/ 1102877 h 1161871"/>
              <a:gd name="connsiteX33" fmla="*/ 4050552 w 4257029"/>
              <a:gd name="connsiteY33" fmla="*/ 1088129 h 1161871"/>
              <a:gd name="connsiteX34" fmla="*/ 4124293 w 4257029"/>
              <a:gd name="connsiteY34" fmla="*/ 1073381 h 1161871"/>
              <a:gd name="connsiteX35" fmla="*/ 4257029 w 4257029"/>
              <a:gd name="connsiteY35" fmla="*/ 1073381 h 11618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4257029" h="1161871">
                <a:moveTo>
                  <a:pt x="68487" y="26245"/>
                </a:moveTo>
                <a:cubicBezTo>
                  <a:pt x="294909" y="139456"/>
                  <a:pt x="0" y="0"/>
                  <a:pt x="274964" y="99987"/>
                </a:cubicBezTo>
                <a:cubicBezTo>
                  <a:pt x="291622" y="106045"/>
                  <a:pt x="302918" y="122502"/>
                  <a:pt x="319210" y="129484"/>
                </a:cubicBezTo>
                <a:cubicBezTo>
                  <a:pt x="337841" y="137469"/>
                  <a:pt x="358788" y="138408"/>
                  <a:pt x="378203" y="144232"/>
                </a:cubicBezTo>
                <a:cubicBezTo>
                  <a:pt x="407984" y="153166"/>
                  <a:pt x="437196" y="163897"/>
                  <a:pt x="466693" y="173729"/>
                </a:cubicBezTo>
                <a:lnTo>
                  <a:pt x="510939" y="188477"/>
                </a:lnTo>
                <a:cubicBezTo>
                  <a:pt x="525687" y="193393"/>
                  <a:pt x="539940" y="200177"/>
                  <a:pt x="555184" y="203226"/>
                </a:cubicBezTo>
                <a:lnTo>
                  <a:pt x="702668" y="232723"/>
                </a:lnTo>
                <a:cubicBezTo>
                  <a:pt x="717416" y="242555"/>
                  <a:pt x="731059" y="254292"/>
                  <a:pt x="746913" y="262219"/>
                </a:cubicBezTo>
                <a:cubicBezTo>
                  <a:pt x="814408" y="295967"/>
                  <a:pt x="778830" y="249892"/>
                  <a:pt x="850152" y="321213"/>
                </a:cubicBezTo>
                <a:cubicBezTo>
                  <a:pt x="867533" y="338594"/>
                  <a:pt x="875734" y="364209"/>
                  <a:pt x="894397" y="380206"/>
                </a:cubicBezTo>
                <a:cubicBezTo>
                  <a:pt x="911090" y="394514"/>
                  <a:pt x="934746" y="398051"/>
                  <a:pt x="953390" y="409703"/>
                </a:cubicBezTo>
                <a:cubicBezTo>
                  <a:pt x="1013514" y="447281"/>
                  <a:pt x="1073650" y="485149"/>
                  <a:pt x="1130371" y="527690"/>
                </a:cubicBezTo>
                <a:cubicBezTo>
                  <a:pt x="1150035" y="542438"/>
                  <a:pt x="1168520" y="558907"/>
                  <a:pt x="1189364" y="571935"/>
                </a:cubicBezTo>
                <a:cubicBezTo>
                  <a:pt x="1208008" y="583587"/>
                  <a:pt x="1231190" y="587698"/>
                  <a:pt x="1248358" y="601432"/>
                </a:cubicBezTo>
                <a:cubicBezTo>
                  <a:pt x="1280932" y="627491"/>
                  <a:pt x="1302139" y="666784"/>
                  <a:pt x="1336848" y="689923"/>
                </a:cubicBezTo>
                <a:cubicBezTo>
                  <a:pt x="1441101" y="759423"/>
                  <a:pt x="1312059" y="672215"/>
                  <a:pt x="1440087" y="763664"/>
                </a:cubicBezTo>
                <a:cubicBezTo>
                  <a:pt x="1454511" y="773967"/>
                  <a:pt x="1467874" y="786578"/>
                  <a:pt x="1484332" y="793161"/>
                </a:cubicBezTo>
                <a:cubicBezTo>
                  <a:pt x="1517562" y="806453"/>
                  <a:pt x="1553936" y="810427"/>
                  <a:pt x="1587571" y="822658"/>
                </a:cubicBezTo>
                <a:cubicBezTo>
                  <a:pt x="1608233" y="830171"/>
                  <a:pt x="1626356" y="843495"/>
                  <a:pt x="1646564" y="852155"/>
                </a:cubicBezTo>
                <a:cubicBezTo>
                  <a:pt x="1660853" y="858279"/>
                  <a:pt x="1676061" y="861987"/>
                  <a:pt x="1690810" y="866903"/>
                </a:cubicBezTo>
                <a:cubicBezTo>
                  <a:pt x="1710474" y="881651"/>
                  <a:pt x="1729801" y="896861"/>
                  <a:pt x="1749803" y="911148"/>
                </a:cubicBezTo>
                <a:cubicBezTo>
                  <a:pt x="1764227" y="921451"/>
                  <a:pt x="1780431" y="929297"/>
                  <a:pt x="1794048" y="940645"/>
                </a:cubicBezTo>
                <a:cubicBezTo>
                  <a:pt x="1810071" y="953998"/>
                  <a:pt x="1820060" y="974761"/>
                  <a:pt x="1838293" y="984890"/>
                </a:cubicBezTo>
                <a:cubicBezTo>
                  <a:pt x="1900035" y="1019191"/>
                  <a:pt x="1962780" y="1016909"/>
                  <a:pt x="2030022" y="1029135"/>
                </a:cubicBezTo>
                <a:cubicBezTo>
                  <a:pt x="2193018" y="1058771"/>
                  <a:pt x="1948426" y="1029946"/>
                  <a:pt x="2192255" y="1058632"/>
                </a:cubicBezTo>
                <a:lnTo>
                  <a:pt x="2590461" y="1102877"/>
                </a:lnTo>
                <a:cubicBezTo>
                  <a:pt x="2639581" y="1108187"/>
                  <a:pt x="2688575" y="1115727"/>
                  <a:pt x="2737945" y="1117626"/>
                </a:cubicBezTo>
                <a:lnTo>
                  <a:pt x="3121403" y="1132374"/>
                </a:lnTo>
                <a:cubicBezTo>
                  <a:pt x="3208315" y="1154103"/>
                  <a:pt x="3226541" y="1161871"/>
                  <a:pt x="3342629" y="1161871"/>
                </a:cubicBezTo>
                <a:cubicBezTo>
                  <a:pt x="3416535" y="1161871"/>
                  <a:pt x="3490113" y="1152039"/>
                  <a:pt x="3563855" y="1147123"/>
                </a:cubicBezTo>
                <a:cubicBezTo>
                  <a:pt x="3658072" y="1115716"/>
                  <a:pt x="3598001" y="1131987"/>
                  <a:pt x="3770332" y="1117626"/>
                </a:cubicBezTo>
                <a:lnTo>
                  <a:pt x="3962061" y="1102877"/>
                </a:lnTo>
                <a:lnTo>
                  <a:pt x="4050552" y="1088129"/>
                </a:lnTo>
                <a:cubicBezTo>
                  <a:pt x="4075215" y="1083645"/>
                  <a:pt x="4099290" y="1075167"/>
                  <a:pt x="4124293" y="1073381"/>
                </a:cubicBezTo>
                <a:cubicBezTo>
                  <a:pt x="4168426" y="1070229"/>
                  <a:pt x="4212784" y="1073381"/>
                  <a:pt x="4257029" y="1073381"/>
                </a:cubicBezTo>
              </a:path>
            </a:pathLst>
          </a:cu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cxnSp>
        <p:nvCxnSpPr>
          <p:cNvPr id="16" name="15 Conector recto"/>
          <p:cNvCxnSpPr>
            <a:stCxn id="14" idx="0"/>
          </p:cNvCxnSpPr>
          <p:nvPr/>
        </p:nvCxnSpPr>
        <p:spPr>
          <a:xfrm>
            <a:off x="2286000" y="2403987"/>
            <a:ext cx="1571620" cy="288240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16 Rectángulo"/>
          <p:cNvSpPr/>
          <p:nvPr/>
        </p:nvSpPr>
        <p:spPr>
          <a:xfrm>
            <a:off x="7786710" y="2285992"/>
            <a:ext cx="500066" cy="121444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cxnSp>
        <p:nvCxnSpPr>
          <p:cNvPr id="19" name="18 Conector recto de flecha"/>
          <p:cNvCxnSpPr/>
          <p:nvPr/>
        </p:nvCxnSpPr>
        <p:spPr>
          <a:xfrm rot="5400000">
            <a:off x="7716066" y="1856570"/>
            <a:ext cx="571504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19 Conector recto de flecha"/>
          <p:cNvCxnSpPr/>
          <p:nvPr/>
        </p:nvCxnSpPr>
        <p:spPr>
          <a:xfrm rot="5400000" flipH="1" flipV="1">
            <a:off x="7612480" y="3960420"/>
            <a:ext cx="785818" cy="873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22 Conector recto de flecha"/>
          <p:cNvCxnSpPr/>
          <p:nvPr/>
        </p:nvCxnSpPr>
        <p:spPr>
          <a:xfrm>
            <a:off x="7143768" y="2857496"/>
            <a:ext cx="509590" cy="95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23 Conector recto de flecha"/>
          <p:cNvCxnSpPr/>
          <p:nvPr/>
        </p:nvCxnSpPr>
        <p:spPr>
          <a:xfrm rot="10800000" flipV="1">
            <a:off x="8358214" y="2857496"/>
            <a:ext cx="481812" cy="95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29 CuadroTexto"/>
          <p:cNvSpPr txBox="1"/>
          <p:nvPr/>
        </p:nvSpPr>
        <p:spPr>
          <a:xfrm>
            <a:off x="7786710" y="1142984"/>
            <a:ext cx="46038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smtClean="0"/>
              <a:t>s1</a:t>
            </a:r>
            <a:endParaRPr lang="es-CL" sz="2400" dirty="0"/>
          </a:p>
        </p:txBody>
      </p:sp>
      <p:sp>
        <p:nvSpPr>
          <p:cNvPr id="31" name="30 CuadroTexto"/>
          <p:cNvSpPr txBox="1"/>
          <p:nvPr/>
        </p:nvSpPr>
        <p:spPr>
          <a:xfrm>
            <a:off x="7786710" y="4429132"/>
            <a:ext cx="46038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smtClean="0"/>
              <a:t>s1</a:t>
            </a:r>
            <a:endParaRPr lang="es-CL" sz="2400" dirty="0"/>
          </a:p>
        </p:txBody>
      </p:sp>
      <p:sp>
        <p:nvSpPr>
          <p:cNvPr id="32" name="31 CuadroTexto"/>
          <p:cNvSpPr txBox="1"/>
          <p:nvPr/>
        </p:nvSpPr>
        <p:spPr>
          <a:xfrm>
            <a:off x="7072330" y="2428868"/>
            <a:ext cx="46038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smtClean="0"/>
              <a:t>s3</a:t>
            </a:r>
            <a:endParaRPr lang="es-CL" sz="2400" dirty="0"/>
          </a:p>
        </p:txBody>
      </p:sp>
      <p:sp>
        <p:nvSpPr>
          <p:cNvPr id="33" name="32 CuadroTexto"/>
          <p:cNvSpPr txBox="1"/>
          <p:nvPr/>
        </p:nvSpPr>
        <p:spPr>
          <a:xfrm>
            <a:off x="8358214" y="2357430"/>
            <a:ext cx="46038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smtClean="0"/>
              <a:t>s3</a:t>
            </a:r>
            <a:endParaRPr lang="es-CL" sz="2400" dirty="0"/>
          </a:p>
        </p:txBody>
      </p:sp>
      <p:sp>
        <p:nvSpPr>
          <p:cNvPr id="34" name="33 Rectángulo"/>
          <p:cNvSpPr/>
          <p:nvPr/>
        </p:nvSpPr>
        <p:spPr>
          <a:xfrm>
            <a:off x="7929586" y="5286388"/>
            <a:ext cx="142876" cy="64294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5" name="34 Rectángulo"/>
          <p:cNvSpPr/>
          <p:nvPr/>
        </p:nvSpPr>
        <p:spPr>
          <a:xfrm>
            <a:off x="7715272" y="5143512"/>
            <a:ext cx="571504" cy="142876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6" name="35 Rectángulo"/>
          <p:cNvSpPr/>
          <p:nvPr/>
        </p:nvSpPr>
        <p:spPr>
          <a:xfrm>
            <a:off x="7715272" y="5929330"/>
            <a:ext cx="571504" cy="142876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cxnSp>
        <p:nvCxnSpPr>
          <p:cNvPr id="38" name="37 Conector recto"/>
          <p:cNvCxnSpPr>
            <a:stCxn id="14" idx="0"/>
          </p:cNvCxnSpPr>
          <p:nvPr/>
        </p:nvCxnSpPr>
        <p:spPr>
          <a:xfrm>
            <a:off x="2286000" y="2403987"/>
            <a:ext cx="3357570" cy="2882401"/>
          </a:xfrm>
          <a:prstGeom prst="line">
            <a:avLst/>
          </a:prstGeom>
          <a:ln w="28575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38 CuadroTexto"/>
          <p:cNvSpPr txBox="1"/>
          <p:nvPr/>
        </p:nvSpPr>
        <p:spPr>
          <a:xfrm>
            <a:off x="4286248" y="4143380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LSS</a:t>
            </a:r>
            <a:endParaRPr lang="es-CL" dirty="0"/>
          </a:p>
        </p:txBody>
      </p:sp>
      <p:sp>
        <p:nvSpPr>
          <p:cNvPr id="40" name="39 CuadroTexto"/>
          <p:cNvSpPr txBox="1"/>
          <p:nvPr/>
        </p:nvSpPr>
        <p:spPr>
          <a:xfrm>
            <a:off x="3214678" y="4143380"/>
            <a:ext cx="69127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Pilar </a:t>
            </a:r>
          </a:p>
          <a:p>
            <a:r>
              <a:rPr lang="es-CL" dirty="0" err="1" smtClean="0"/>
              <a:t>Fragil</a:t>
            </a:r>
            <a:endParaRPr lang="es-CL" dirty="0"/>
          </a:p>
        </p:txBody>
      </p:sp>
      <p:sp>
        <p:nvSpPr>
          <p:cNvPr id="41" name="40 CuadroTexto"/>
          <p:cNvSpPr txBox="1"/>
          <p:nvPr/>
        </p:nvSpPr>
        <p:spPr>
          <a:xfrm>
            <a:off x="5000628" y="3143248"/>
            <a:ext cx="151387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>
                <a:solidFill>
                  <a:srgbClr val="FF0000"/>
                </a:solidFill>
              </a:rPr>
              <a:t>Pilar </a:t>
            </a:r>
          </a:p>
          <a:p>
            <a:r>
              <a:rPr lang="es-CL" dirty="0" err="1" smtClean="0">
                <a:solidFill>
                  <a:srgbClr val="FF0000"/>
                </a:solidFill>
              </a:rPr>
              <a:t>Elasto</a:t>
            </a:r>
            <a:r>
              <a:rPr lang="es-CL" dirty="0" smtClean="0">
                <a:solidFill>
                  <a:srgbClr val="FF0000"/>
                </a:solidFill>
              </a:rPr>
              <a:t> Plástico</a:t>
            </a:r>
            <a:endParaRPr lang="es-CL" dirty="0">
              <a:solidFill>
                <a:srgbClr val="FF0000"/>
              </a:solidFill>
            </a:endParaRPr>
          </a:p>
        </p:txBody>
      </p:sp>
      <p:sp>
        <p:nvSpPr>
          <p:cNvPr id="42" name="41 CuadroTexto"/>
          <p:cNvSpPr txBox="1"/>
          <p:nvPr/>
        </p:nvSpPr>
        <p:spPr>
          <a:xfrm>
            <a:off x="3500430" y="1928802"/>
            <a:ext cx="90152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Pilar </a:t>
            </a:r>
          </a:p>
          <a:p>
            <a:r>
              <a:rPr lang="es-CL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Plástico</a:t>
            </a:r>
            <a:endParaRPr lang="es-CL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LERD</a:t>
            </a:r>
            <a:endParaRPr lang="es-CL" dirty="0"/>
          </a:p>
        </p:txBody>
      </p:sp>
      <p:cxnSp>
        <p:nvCxnSpPr>
          <p:cNvPr id="4" name="3 Conector recto de flecha"/>
          <p:cNvCxnSpPr/>
          <p:nvPr/>
        </p:nvCxnSpPr>
        <p:spPr>
          <a:xfrm>
            <a:off x="1357290" y="5286388"/>
            <a:ext cx="4714908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4 Conector recto de flecha"/>
          <p:cNvCxnSpPr/>
          <p:nvPr/>
        </p:nvCxnSpPr>
        <p:spPr>
          <a:xfrm rot="16200000" flipV="1">
            <a:off x="-428660" y="3500438"/>
            <a:ext cx="3581424" cy="952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5 CuadroTexto"/>
          <p:cNvSpPr txBox="1"/>
          <p:nvPr/>
        </p:nvSpPr>
        <p:spPr>
          <a:xfrm>
            <a:off x="5643570" y="5429264"/>
            <a:ext cx="111921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smtClean="0"/>
              <a:t>D (mm)</a:t>
            </a:r>
            <a:endParaRPr lang="es-CL" sz="2400" dirty="0"/>
          </a:p>
        </p:txBody>
      </p:sp>
      <p:sp>
        <p:nvSpPr>
          <p:cNvPr id="7" name="6 CuadroTexto"/>
          <p:cNvSpPr txBox="1"/>
          <p:nvPr/>
        </p:nvSpPr>
        <p:spPr>
          <a:xfrm>
            <a:off x="571472" y="1714488"/>
            <a:ext cx="79701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smtClean="0"/>
              <a:t>P (N)</a:t>
            </a:r>
            <a:endParaRPr lang="es-CL" sz="2400" dirty="0"/>
          </a:p>
        </p:txBody>
      </p:sp>
      <p:cxnSp>
        <p:nvCxnSpPr>
          <p:cNvPr id="13" name="12 Conector recto"/>
          <p:cNvCxnSpPr>
            <a:endCxn id="25" idx="5"/>
          </p:cNvCxnSpPr>
          <p:nvPr/>
        </p:nvCxnSpPr>
        <p:spPr>
          <a:xfrm>
            <a:off x="2286000" y="2403987"/>
            <a:ext cx="1765010" cy="1504155"/>
          </a:xfrm>
          <a:prstGeom prst="line">
            <a:avLst/>
          </a:prstGeom>
          <a:ln w="28575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13 CuadroTexto"/>
          <p:cNvSpPr txBox="1"/>
          <p:nvPr/>
        </p:nvSpPr>
        <p:spPr>
          <a:xfrm>
            <a:off x="2928926" y="2643182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LSS</a:t>
            </a:r>
            <a:endParaRPr lang="es-CL" dirty="0"/>
          </a:p>
        </p:txBody>
      </p:sp>
      <p:cxnSp>
        <p:nvCxnSpPr>
          <p:cNvPr id="19" name="18 Conector recto"/>
          <p:cNvCxnSpPr/>
          <p:nvPr/>
        </p:nvCxnSpPr>
        <p:spPr>
          <a:xfrm rot="5400000">
            <a:off x="1464447" y="3178967"/>
            <a:ext cx="150019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21 Conector recto"/>
          <p:cNvCxnSpPr/>
          <p:nvPr/>
        </p:nvCxnSpPr>
        <p:spPr>
          <a:xfrm>
            <a:off x="2214546" y="3929066"/>
            <a:ext cx="178595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22 CuadroTexto"/>
          <p:cNvSpPr txBox="1"/>
          <p:nvPr/>
        </p:nvSpPr>
        <p:spPr>
          <a:xfrm>
            <a:off x="2428860" y="3143248"/>
            <a:ext cx="494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err="1" smtClean="0"/>
              <a:t>Wk</a:t>
            </a:r>
            <a:endParaRPr lang="es-CL" dirty="0"/>
          </a:p>
        </p:txBody>
      </p:sp>
      <p:sp>
        <p:nvSpPr>
          <p:cNvPr id="24" name="23 Elipse"/>
          <p:cNvSpPr/>
          <p:nvPr/>
        </p:nvSpPr>
        <p:spPr>
          <a:xfrm>
            <a:off x="2143108" y="2285992"/>
            <a:ext cx="142876" cy="14287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5" name="24 Elipse"/>
          <p:cNvSpPr/>
          <p:nvPr/>
        </p:nvSpPr>
        <p:spPr>
          <a:xfrm>
            <a:off x="3929058" y="3786190"/>
            <a:ext cx="142876" cy="14287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6" name="25 CuadroTexto"/>
          <p:cNvSpPr txBox="1"/>
          <p:nvPr/>
        </p:nvSpPr>
        <p:spPr>
          <a:xfrm>
            <a:off x="2071670" y="2000240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A</a:t>
            </a:r>
            <a:endParaRPr lang="es-CL" dirty="0"/>
          </a:p>
        </p:txBody>
      </p:sp>
      <p:sp>
        <p:nvSpPr>
          <p:cNvPr id="28" name="27 CuadroTexto"/>
          <p:cNvSpPr txBox="1"/>
          <p:nvPr/>
        </p:nvSpPr>
        <p:spPr>
          <a:xfrm>
            <a:off x="3857620" y="3357562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B</a:t>
            </a:r>
            <a:endParaRPr lang="es-CL" dirty="0"/>
          </a:p>
        </p:txBody>
      </p:sp>
      <p:sp>
        <p:nvSpPr>
          <p:cNvPr id="30" name="29 Rectángulo"/>
          <p:cNvSpPr/>
          <p:nvPr/>
        </p:nvSpPr>
        <p:spPr>
          <a:xfrm>
            <a:off x="7000892" y="2285992"/>
            <a:ext cx="928694" cy="207170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smtClean="0"/>
              <a:t>A</a:t>
            </a:r>
            <a:endParaRPr lang="es-CL" dirty="0"/>
          </a:p>
        </p:txBody>
      </p:sp>
      <p:sp>
        <p:nvSpPr>
          <p:cNvPr id="31" name="30 Rectángulo"/>
          <p:cNvSpPr/>
          <p:nvPr/>
        </p:nvSpPr>
        <p:spPr>
          <a:xfrm>
            <a:off x="6715140" y="3490914"/>
            <a:ext cx="1500198" cy="129540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smtClean="0"/>
              <a:t>B</a:t>
            </a:r>
            <a:endParaRPr lang="es-CL" dirty="0"/>
          </a:p>
        </p:txBody>
      </p:sp>
      <p:cxnSp>
        <p:nvCxnSpPr>
          <p:cNvPr id="33" name="32 Conector recto de flecha"/>
          <p:cNvCxnSpPr/>
          <p:nvPr/>
        </p:nvCxnSpPr>
        <p:spPr>
          <a:xfrm rot="5400000">
            <a:off x="6179355" y="2893215"/>
            <a:ext cx="1214446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34 Conector recto de flecha"/>
          <p:cNvCxnSpPr/>
          <p:nvPr/>
        </p:nvCxnSpPr>
        <p:spPr>
          <a:xfrm rot="5400000">
            <a:off x="6107917" y="2893215"/>
            <a:ext cx="1357322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35 CuadroTexto"/>
          <p:cNvSpPr txBox="1"/>
          <p:nvPr/>
        </p:nvSpPr>
        <p:spPr>
          <a:xfrm>
            <a:off x="6429388" y="2571744"/>
            <a:ext cx="4491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err="1" smtClean="0"/>
              <a:t>dD</a:t>
            </a:r>
            <a:endParaRPr lang="es-CL" dirty="0"/>
          </a:p>
        </p:txBody>
      </p:sp>
      <p:sp>
        <p:nvSpPr>
          <p:cNvPr id="37" name="36 CuadroTexto"/>
          <p:cNvSpPr txBox="1"/>
          <p:nvPr/>
        </p:nvSpPr>
        <p:spPr>
          <a:xfrm>
            <a:off x="2643174" y="5643578"/>
            <a:ext cx="16744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err="1" smtClean="0"/>
              <a:t>Wk</a:t>
            </a:r>
            <a:r>
              <a:rPr lang="es-CL" sz="2400" dirty="0" smtClean="0"/>
              <a:t>/A=LERD</a:t>
            </a:r>
            <a:endParaRPr lang="es-CL" sz="2400" dirty="0"/>
          </a:p>
        </p:txBody>
      </p:sp>
      <p:sp>
        <p:nvSpPr>
          <p:cNvPr id="38" name="37 CuadroTexto"/>
          <p:cNvSpPr txBox="1"/>
          <p:nvPr/>
        </p:nvSpPr>
        <p:spPr>
          <a:xfrm>
            <a:off x="2143108" y="6072206"/>
            <a:ext cx="236955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sz="2400" dirty="0" smtClean="0"/>
              <a:t>Log </a:t>
            </a:r>
            <a:r>
              <a:rPr lang="es-CL" sz="2400" dirty="0" err="1" smtClean="0"/>
              <a:t>Mag</a:t>
            </a:r>
            <a:r>
              <a:rPr lang="es-CL" sz="2400" dirty="0" smtClean="0"/>
              <a:t>=a*</a:t>
            </a:r>
            <a:r>
              <a:rPr lang="es-CL" sz="2400" dirty="0" err="1" smtClean="0"/>
              <a:t>Wk</a:t>
            </a:r>
            <a:r>
              <a:rPr lang="es-CL" sz="2400" dirty="0" smtClean="0"/>
              <a:t>-b</a:t>
            </a:r>
            <a:endParaRPr lang="es-CL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Etapas del Proyecto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C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Presentación de Proyectos</a:t>
            </a:r>
            <a:endParaRPr lang="es-CL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CL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131</Words>
  <Application>Microsoft Office PowerPoint</Application>
  <PresentationFormat>Presentación en pantalla (4:3)</PresentationFormat>
  <Paragraphs>43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6" baseType="lpstr">
      <vt:lpstr>Tema de Office</vt:lpstr>
      <vt:lpstr>Cursos 0209</vt:lpstr>
      <vt:lpstr>Strain Softenning</vt:lpstr>
      <vt:lpstr>LERD</vt:lpstr>
      <vt:lpstr>Etapas del Proyecto</vt:lpstr>
      <vt:lpstr>Presentación de Proyectos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Cursos 0209</dc:title>
  <dc:creator>Erubio</dc:creator>
  <cp:lastModifiedBy>Erubio</cp:lastModifiedBy>
  <cp:revision>5</cp:revision>
  <dcterms:created xsi:type="dcterms:W3CDTF">2009-07-28T14:58:04Z</dcterms:created>
  <dcterms:modified xsi:type="dcterms:W3CDTF">2009-08-25T19:05:42Z</dcterms:modified>
</cp:coreProperties>
</file>

<file path=docProps/thumbnail.jpeg>
</file>