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 redondeado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0" name="19 Subtítulo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25C906-8CDB-49FD-ACA2-50B82BD8AE24}" type="datetimeFigureOut">
              <a:rPr lang="es-CL" smtClean="0"/>
              <a:t>26-10-2009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AD152D-5F37-4FC1-B651-69A001F48992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25C906-8CDB-49FD-ACA2-50B82BD8AE24}" type="datetimeFigureOut">
              <a:rPr lang="es-CL" smtClean="0"/>
              <a:t>26-10-2009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AD152D-5F37-4FC1-B651-69A001F48992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25C906-8CDB-49FD-ACA2-50B82BD8AE24}" type="datetimeFigureOut">
              <a:rPr lang="es-CL" smtClean="0"/>
              <a:t>26-10-2009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AD152D-5F37-4FC1-B651-69A001F48992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25C906-8CDB-49FD-ACA2-50B82BD8AE24}" type="datetimeFigureOut">
              <a:rPr lang="es-CL" smtClean="0"/>
              <a:t>26-10-2009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AD152D-5F37-4FC1-B651-69A001F48992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 redondeado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25C906-8CDB-49FD-ACA2-50B82BD8AE24}" type="datetimeFigureOut">
              <a:rPr lang="es-CL" smtClean="0"/>
              <a:t>26-10-2009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AD152D-5F37-4FC1-B651-69A001F48992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25C906-8CDB-49FD-ACA2-50B82BD8AE24}" type="datetimeFigureOut">
              <a:rPr lang="es-CL" smtClean="0"/>
              <a:t>26-10-2009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AD152D-5F37-4FC1-B651-69A001F48992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25C906-8CDB-49FD-ACA2-50B82BD8AE24}" type="datetimeFigureOut">
              <a:rPr lang="es-CL" smtClean="0"/>
              <a:t>26-10-2009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AD152D-5F37-4FC1-B651-69A001F48992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25C906-8CDB-49FD-ACA2-50B82BD8AE24}" type="datetimeFigureOut">
              <a:rPr lang="es-CL" smtClean="0"/>
              <a:t>26-10-2009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AD152D-5F37-4FC1-B651-69A001F48992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25C906-8CDB-49FD-ACA2-50B82BD8AE24}" type="datetimeFigureOut">
              <a:rPr lang="es-CL" smtClean="0"/>
              <a:t>26-10-2009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AD152D-5F37-4FC1-B651-69A001F48992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25C906-8CDB-49FD-ACA2-50B82BD8AE24}" type="datetimeFigureOut">
              <a:rPr lang="es-CL" smtClean="0"/>
              <a:t>26-10-2009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AD152D-5F37-4FC1-B651-69A001F48992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dondear rectángulo de esquina sencilla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25C906-8CDB-49FD-ACA2-50B82BD8AE24}" type="datetimeFigureOut">
              <a:rPr lang="es-CL" smtClean="0"/>
              <a:t>26-10-2009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AD152D-5F37-4FC1-B651-69A001F48992}" type="slidenum">
              <a:rPr lang="es-CL" smtClean="0"/>
              <a:t>‹Nº›</a:t>
            </a:fld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 redondeado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12 Marcador de título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F25C906-8CDB-49FD-ACA2-50B82BD8AE24}" type="datetimeFigureOut">
              <a:rPr lang="es-CL" smtClean="0"/>
              <a:t>26-10-2009</a:t>
            </a:fld>
            <a:endParaRPr lang="es-CL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0AD152D-5F37-4FC1-B651-69A001F48992}" type="slidenum">
              <a:rPr lang="es-CL" smtClean="0"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AUXILIAR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MI 58ª - DISEÑO DE MINAS A CIELO ABIERTO</a:t>
            </a:r>
            <a:endParaRPr lang="es-C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FINALMENTE…. Rampa</a:t>
            </a:r>
            <a:endParaRPr lang="es-CL" dirty="0"/>
          </a:p>
        </p:txBody>
      </p:sp>
      <p:pic>
        <p:nvPicPr>
          <p:cNvPr id="5" name="Picture 2" descr="C:\Users\Winston Rocher\Downloads\ejemplo_rampa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7125" y="530225"/>
            <a:ext cx="5495787" cy="4187825"/>
          </a:xfrm>
          <a:prstGeom prst="rect">
            <a:avLst/>
          </a:prstGeom>
          <a:noFill/>
        </p:spPr>
      </p:pic>
      <p:sp>
        <p:nvSpPr>
          <p:cNvPr id="6" name="5 Arco"/>
          <p:cNvSpPr/>
          <p:nvPr/>
        </p:nvSpPr>
        <p:spPr>
          <a:xfrm>
            <a:off x="5123582" y="1890165"/>
            <a:ext cx="1513077" cy="2233952"/>
          </a:xfrm>
          <a:prstGeom prst="arc">
            <a:avLst>
              <a:gd name="adj1" fmla="val 16600877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7" name="6 Arco"/>
          <p:cNvSpPr/>
          <p:nvPr/>
        </p:nvSpPr>
        <p:spPr>
          <a:xfrm>
            <a:off x="5084945" y="1630171"/>
            <a:ext cx="1818751" cy="2786082"/>
          </a:xfrm>
          <a:prstGeom prst="arc">
            <a:avLst>
              <a:gd name="adj1" fmla="val 16600877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7 CuadroTexto"/>
          <p:cNvSpPr txBox="1"/>
          <p:nvPr/>
        </p:nvSpPr>
        <p:spPr>
          <a:xfrm>
            <a:off x="5715008" y="4786322"/>
            <a:ext cx="2786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No confundir líneas de rampa con cotas!</a:t>
            </a:r>
            <a:endParaRPr lang="es-CL" dirty="0"/>
          </a:p>
        </p:txBody>
      </p:sp>
      <p:sp>
        <p:nvSpPr>
          <p:cNvPr id="9" name="8 Flecha abajo"/>
          <p:cNvSpPr/>
          <p:nvPr/>
        </p:nvSpPr>
        <p:spPr>
          <a:xfrm rot="20288056">
            <a:off x="5314327" y="3329968"/>
            <a:ext cx="428628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" name="9 CuadroTexto"/>
          <p:cNvSpPr txBox="1"/>
          <p:nvPr/>
        </p:nvSpPr>
        <p:spPr>
          <a:xfrm>
            <a:off x="3071802" y="2571744"/>
            <a:ext cx="2786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Esto provoca correr nuevamente las cotas.</a:t>
            </a:r>
            <a:endParaRPr lang="es-CL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FINALMENTE…. Rampa</a:t>
            </a:r>
            <a:endParaRPr lang="es-CL" dirty="0"/>
          </a:p>
        </p:txBody>
      </p:sp>
      <p:pic>
        <p:nvPicPr>
          <p:cNvPr id="5" name="Picture 2" descr="C:\Users\Winston Rocher\Downloads\ejemplo_rampa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7125" y="530225"/>
            <a:ext cx="5495787" cy="4187825"/>
          </a:xfrm>
          <a:prstGeom prst="rect">
            <a:avLst/>
          </a:prstGeom>
          <a:noFill/>
        </p:spPr>
      </p:pic>
      <p:sp>
        <p:nvSpPr>
          <p:cNvPr id="6" name="5 Arco"/>
          <p:cNvSpPr/>
          <p:nvPr/>
        </p:nvSpPr>
        <p:spPr>
          <a:xfrm>
            <a:off x="5123582" y="1890165"/>
            <a:ext cx="1513077" cy="2233952"/>
          </a:xfrm>
          <a:prstGeom prst="arc">
            <a:avLst>
              <a:gd name="adj1" fmla="val 16600877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7" name="6 Arco"/>
          <p:cNvSpPr/>
          <p:nvPr/>
        </p:nvSpPr>
        <p:spPr>
          <a:xfrm>
            <a:off x="5084945" y="1630171"/>
            <a:ext cx="1818751" cy="2786082"/>
          </a:xfrm>
          <a:prstGeom prst="arc">
            <a:avLst>
              <a:gd name="adj1" fmla="val 16600877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7 CuadroTexto"/>
          <p:cNvSpPr txBox="1"/>
          <p:nvPr/>
        </p:nvSpPr>
        <p:spPr>
          <a:xfrm>
            <a:off x="3071802" y="2000240"/>
            <a:ext cx="27860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Existen paredes que no deben ser movidas. (FIJAS)</a:t>
            </a:r>
            <a:endParaRPr lang="es-CL" dirty="0"/>
          </a:p>
        </p:txBody>
      </p:sp>
      <p:sp>
        <p:nvSpPr>
          <p:cNvPr id="11" name="10 Elipse"/>
          <p:cNvSpPr/>
          <p:nvPr/>
        </p:nvSpPr>
        <p:spPr>
          <a:xfrm rot="20634645">
            <a:off x="1682083" y="904619"/>
            <a:ext cx="4071966" cy="8572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2" name="11 Arco"/>
          <p:cNvSpPr/>
          <p:nvPr/>
        </p:nvSpPr>
        <p:spPr>
          <a:xfrm rot="17669127">
            <a:off x="2506114" y="3988258"/>
            <a:ext cx="1071571" cy="1301907"/>
          </a:xfrm>
          <a:prstGeom prst="arc">
            <a:avLst>
              <a:gd name="adj1" fmla="val 10260885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cxnSp>
        <p:nvCxnSpPr>
          <p:cNvPr id="15" name="14 Conector recto"/>
          <p:cNvCxnSpPr/>
          <p:nvPr/>
        </p:nvCxnSpPr>
        <p:spPr>
          <a:xfrm rot="5400000">
            <a:off x="2951766" y="4549168"/>
            <a:ext cx="357190" cy="1171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/>
          <p:nvPr/>
        </p:nvCxnSpPr>
        <p:spPr>
          <a:xfrm>
            <a:off x="3071802" y="4786322"/>
            <a:ext cx="285752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"/>
          <p:cNvCxnSpPr/>
          <p:nvPr/>
        </p:nvCxnSpPr>
        <p:spPr>
          <a:xfrm>
            <a:off x="2928926" y="5143512"/>
            <a:ext cx="285752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20 CuadroTexto"/>
          <p:cNvSpPr txBox="1"/>
          <p:nvPr/>
        </p:nvSpPr>
        <p:spPr>
          <a:xfrm>
            <a:off x="785786" y="4000504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Utilizar </a:t>
            </a:r>
            <a:r>
              <a:rPr lang="es-MX" dirty="0" err="1" smtClean="0"/>
              <a:t>switchback</a:t>
            </a:r>
            <a:endParaRPr lang="es-C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Serie de Plantas</a:t>
            </a:r>
            <a:endParaRPr lang="es-CL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4418" y="530225"/>
            <a:ext cx="6721201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Vista en Planta</a:t>
            </a:r>
            <a:endParaRPr lang="es-CL" dirty="0"/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2046" y="530225"/>
            <a:ext cx="7565946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A considerar para el suavizado</a:t>
            </a:r>
            <a:endParaRPr lang="es-CL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2046" y="530225"/>
            <a:ext cx="7565946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Elipse"/>
          <p:cNvSpPr/>
          <p:nvPr/>
        </p:nvSpPr>
        <p:spPr>
          <a:xfrm>
            <a:off x="5715008" y="1214422"/>
            <a:ext cx="857256" cy="8572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" name="5 Elipse"/>
          <p:cNvSpPr/>
          <p:nvPr/>
        </p:nvSpPr>
        <p:spPr>
          <a:xfrm>
            <a:off x="3214678" y="3000372"/>
            <a:ext cx="857256" cy="8572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cxnSp>
        <p:nvCxnSpPr>
          <p:cNvPr id="8" name="7 Conector recto de flecha"/>
          <p:cNvCxnSpPr/>
          <p:nvPr/>
        </p:nvCxnSpPr>
        <p:spPr>
          <a:xfrm>
            <a:off x="1785918" y="2357430"/>
            <a:ext cx="928694" cy="142876"/>
          </a:xfrm>
          <a:prstGeom prst="straightConnector1">
            <a:avLst/>
          </a:prstGeom>
          <a:ln w="444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>
            <a:off x="7286644" y="2214554"/>
            <a:ext cx="285752" cy="214314"/>
          </a:xfrm>
          <a:prstGeom prst="straightConnector1">
            <a:avLst/>
          </a:prstGeom>
          <a:ln w="444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Debe mantenerse un ancho mínimo… esquemas</a:t>
            </a:r>
            <a:endParaRPr lang="es-CL" dirty="0"/>
          </a:p>
        </p:txBody>
      </p:sp>
      <p:sp>
        <p:nvSpPr>
          <p:cNvPr id="4" name="3 Arco"/>
          <p:cNvSpPr/>
          <p:nvPr/>
        </p:nvSpPr>
        <p:spPr>
          <a:xfrm>
            <a:off x="0" y="2143116"/>
            <a:ext cx="3000396" cy="2714644"/>
          </a:xfrm>
          <a:prstGeom prst="arc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4 Arco"/>
          <p:cNvSpPr/>
          <p:nvPr/>
        </p:nvSpPr>
        <p:spPr>
          <a:xfrm>
            <a:off x="357158" y="1785926"/>
            <a:ext cx="3000396" cy="2714644"/>
          </a:xfrm>
          <a:prstGeom prst="arc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cxnSp>
        <p:nvCxnSpPr>
          <p:cNvPr id="7" name="6 Conector recto de flecha"/>
          <p:cNvCxnSpPr/>
          <p:nvPr/>
        </p:nvCxnSpPr>
        <p:spPr>
          <a:xfrm rot="5400000">
            <a:off x="2643174" y="2214554"/>
            <a:ext cx="285752" cy="285752"/>
          </a:xfrm>
          <a:prstGeom prst="straightConnector1">
            <a:avLst/>
          </a:prstGeom>
          <a:ln w="444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 de flecha"/>
          <p:cNvCxnSpPr/>
          <p:nvPr/>
        </p:nvCxnSpPr>
        <p:spPr>
          <a:xfrm rot="10800000" flipV="1">
            <a:off x="3000364" y="3000371"/>
            <a:ext cx="357190" cy="142876"/>
          </a:xfrm>
          <a:prstGeom prst="straightConnector1">
            <a:avLst/>
          </a:prstGeom>
          <a:ln w="444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 rot="5400000">
            <a:off x="1750199" y="1893083"/>
            <a:ext cx="357190" cy="142876"/>
          </a:xfrm>
          <a:prstGeom prst="straightConnector1">
            <a:avLst/>
          </a:prstGeom>
          <a:ln w="444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 rot="5400000" flipH="1" flipV="1">
            <a:off x="4964909" y="1321579"/>
            <a:ext cx="2643206" cy="1714512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"/>
          <p:cNvCxnSpPr/>
          <p:nvPr/>
        </p:nvCxnSpPr>
        <p:spPr>
          <a:xfrm>
            <a:off x="5429256" y="3500438"/>
            <a:ext cx="1714512" cy="0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"/>
          <p:cNvCxnSpPr/>
          <p:nvPr/>
        </p:nvCxnSpPr>
        <p:spPr>
          <a:xfrm rot="5400000">
            <a:off x="5822165" y="2178835"/>
            <a:ext cx="2643206" cy="0"/>
          </a:xfrm>
          <a:prstGeom prst="line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24 Arco"/>
          <p:cNvSpPr/>
          <p:nvPr/>
        </p:nvSpPr>
        <p:spPr>
          <a:xfrm>
            <a:off x="5786446" y="2928934"/>
            <a:ext cx="571504" cy="785818"/>
          </a:xfrm>
          <a:prstGeom prst="arc">
            <a:avLst/>
          </a:prstGeom>
          <a:ln w="412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6" name="25 CuadroTexto"/>
          <p:cNvSpPr txBox="1"/>
          <p:nvPr/>
        </p:nvSpPr>
        <p:spPr>
          <a:xfrm>
            <a:off x="5715008" y="3071810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50°</a:t>
            </a:r>
            <a:endParaRPr lang="es-CL" dirty="0"/>
          </a:p>
        </p:txBody>
      </p:sp>
      <p:sp>
        <p:nvSpPr>
          <p:cNvPr id="27" name="26 CuadroTexto"/>
          <p:cNvSpPr txBox="1"/>
          <p:nvPr/>
        </p:nvSpPr>
        <p:spPr>
          <a:xfrm>
            <a:off x="7215206" y="2214554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30 [m]</a:t>
            </a:r>
            <a:endParaRPr lang="es-CL" dirty="0"/>
          </a:p>
        </p:txBody>
      </p:sp>
      <p:cxnSp>
        <p:nvCxnSpPr>
          <p:cNvPr id="29" name="28 Conector recto"/>
          <p:cNvCxnSpPr/>
          <p:nvPr/>
        </p:nvCxnSpPr>
        <p:spPr>
          <a:xfrm>
            <a:off x="4429124" y="3546118"/>
            <a:ext cx="3857652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0" name="29 CuadroTexto"/>
          <p:cNvSpPr txBox="1"/>
          <p:nvPr/>
        </p:nvSpPr>
        <p:spPr>
          <a:xfrm>
            <a:off x="2214546" y="3929066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Planta</a:t>
            </a:r>
            <a:endParaRPr lang="es-CL" dirty="0"/>
          </a:p>
        </p:txBody>
      </p:sp>
      <p:sp>
        <p:nvSpPr>
          <p:cNvPr id="31" name="30 CuadroTexto"/>
          <p:cNvSpPr txBox="1"/>
          <p:nvPr/>
        </p:nvSpPr>
        <p:spPr>
          <a:xfrm>
            <a:off x="6072198" y="3929066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Perfil</a:t>
            </a:r>
            <a:endParaRPr lang="es-CL" dirty="0"/>
          </a:p>
        </p:txBody>
      </p:sp>
      <p:cxnSp>
        <p:nvCxnSpPr>
          <p:cNvPr id="33" name="32 Conector recto"/>
          <p:cNvCxnSpPr/>
          <p:nvPr/>
        </p:nvCxnSpPr>
        <p:spPr>
          <a:xfrm>
            <a:off x="4429124" y="857232"/>
            <a:ext cx="3857652" cy="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4" name="33 CuadroTexto"/>
          <p:cNvSpPr txBox="1"/>
          <p:nvPr/>
        </p:nvSpPr>
        <p:spPr>
          <a:xfrm>
            <a:off x="7358082" y="3500438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Z = Z*</a:t>
            </a:r>
            <a:endParaRPr lang="es-CL" dirty="0"/>
          </a:p>
        </p:txBody>
      </p:sp>
      <p:sp>
        <p:nvSpPr>
          <p:cNvPr id="35" name="34 CuadroTexto"/>
          <p:cNvSpPr txBox="1"/>
          <p:nvPr/>
        </p:nvSpPr>
        <p:spPr>
          <a:xfrm>
            <a:off x="6929454" y="558601"/>
            <a:ext cx="171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Z = Z*+</a:t>
            </a:r>
            <a:r>
              <a:rPr lang="el-GR" dirty="0" smtClean="0"/>
              <a:t>Δ</a:t>
            </a:r>
            <a:r>
              <a:rPr lang="es-MX" dirty="0" smtClean="0"/>
              <a:t>Z</a:t>
            </a:r>
            <a:endParaRPr lang="es-C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Entonces…. Escojo una línea base</a:t>
            </a:r>
            <a:endParaRPr lang="es-CL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9325" y="530225"/>
            <a:ext cx="7191388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Entonces…. Escojo una línea base</a:t>
            </a:r>
            <a:endParaRPr lang="es-CL" dirty="0"/>
          </a:p>
        </p:txBody>
      </p:sp>
      <p:pic>
        <p:nvPicPr>
          <p:cNvPr id="41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820" y="530225"/>
            <a:ext cx="7560397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Entonces…. Escojo una línea base</a:t>
            </a:r>
            <a:endParaRPr lang="es-CL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672" y="530225"/>
            <a:ext cx="8016694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Suavizamos!!!!!!</a:t>
            </a:r>
            <a:endParaRPr lang="es-CL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5464" y="530225"/>
            <a:ext cx="7199110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CuadroTexto"/>
          <p:cNvSpPr txBox="1"/>
          <p:nvPr/>
        </p:nvSpPr>
        <p:spPr>
          <a:xfrm>
            <a:off x="5715008" y="4714884"/>
            <a:ext cx="2786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Ojo!!!... Que de verdad se note el esfuerzo para mantener distancia</a:t>
            </a:r>
            <a:endParaRPr lang="es-CL" dirty="0"/>
          </a:p>
        </p:txBody>
      </p:sp>
      <p:cxnSp>
        <p:nvCxnSpPr>
          <p:cNvPr id="7" name="6 Conector recto de flecha"/>
          <p:cNvCxnSpPr/>
          <p:nvPr/>
        </p:nvCxnSpPr>
        <p:spPr>
          <a:xfrm>
            <a:off x="1928794" y="2500306"/>
            <a:ext cx="928694" cy="142876"/>
          </a:xfrm>
          <a:prstGeom prst="straightConnector1">
            <a:avLst/>
          </a:prstGeom>
          <a:ln w="444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 de flecha"/>
          <p:cNvCxnSpPr/>
          <p:nvPr/>
        </p:nvCxnSpPr>
        <p:spPr>
          <a:xfrm>
            <a:off x="1571604" y="3929066"/>
            <a:ext cx="419104" cy="61914"/>
          </a:xfrm>
          <a:prstGeom prst="straightConnector1">
            <a:avLst/>
          </a:prstGeom>
          <a:ln w="444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73</TotalTime>
  <Words>112</Words>
  <Application>Microsoft Office PowerPoint</Application>
  <PresentationFormat>Presentación en pantalla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Aspecto</vt:lpstr>
      <vt:lpstr>AUXILIAR</vt:lpstr>
      <vt:lpstr>Serie de Plantas</vt:lpstr>
      <vt:lpstr>Vista en Planta</vt:lpstr>
      <vt:lpstr>A considerar para el suavizado</vt:lpstr>
      <vt:lpstr>Debe mantenerse un ancho mínimo… esquemas</vt:lpstr>
      <vt:lpstr>Entonces…. Escojo una línea base</vt:lpstr>
      <vt:lpstr>Entonces…. Escojo una línea base</vt:lpstr>
      <vt:lpstr>Entonces…. Escojo una línea base</vt:lpstr>
      <vt:lpstr>Suavizamos!!!!!!</vt:lpstr>
      <vt:lpstr>FINALMENTE…. Rampa</vt:lpstr>
      <vt:lpstr>FINALMENTE…. Rampa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AUXILIAR</dc:title>
  <dc:creator>Winston Rocher</dc:creator>
  <cp:lastModifiedBy>Winston Rocher</cp:lastModifiedBy>
  <cp:revision>1</cp:revision>
  <dcterms:created xsi:type="dcterms:W3CDTF">2009-10-26T13:42:46Z</dcterms:created>
  <dcterms:modified xsi:type="dcterms:W3CDTF">2009-10-26T14:56:27Z</dcterms:modified>
</cp:coreProperties>
</file>