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337" r:id="rId3"/>
    <p:sldId id="338" r:id="rId4"/>
    <p:sldId id="355" r:id="rId5"/>
    <p:sldId id="359" r:id="rId6"/>
    <p:sldId id="356" r:id="rId7"/>
    <p:sldId id="358" r:id="rId8"/>
    <p:sldId id="360" r:id="rId9"/>
    <p:sldId id="357" r:id="rId10"/>
    <p:sldId id="354" r:id="rId1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53" autoAdjust="0"/>
    <p:restoredTop sz="97500" autoAdjust="0"/>
  </p:normalViewPr>
  <p:slideViewPr>
    <p:cSldViewPr>
      <p:cViewPr>
        <p:scale>
          <a:sx n="80" d="100"/>
          <a:sy n="80" d="100"/>
        </p:scale>
        <p:origin x="-76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1B267-FC3B-40B7-9A8D-B633DEAA40BE}" type="datetimeFigureOut">
              <a:rPr lang="es-CL" smtClean="0"/>
              <a:pPr/>
              <a:t>15-11-2009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93FC-F866-43DF-8955-AB1FC219CB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</a:t>
            </a:fld>
            <a:endParaRPr lang="es-C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10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5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6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7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8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9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E0BD5E-F4F3-4F82-97D9-7AFB6BA342CF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1E48-96E7-420D-B7B8-3237071447F6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409928E-393E-4875-8A26-0CFEC5BB0465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D2D12-33D0-489D-B139-6D5F4EFFB458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FA8B4-DF8F-4C0B-B611-95281CE853EE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742BD63-1B75-491A-97BB-92087696015A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36F2987-2AB6-47F1-B26D-D5F6BA758FDC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630A-2A49-4CA6-8815-A68E3B235B30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ABD2-D8FB-4418-8995-DA7E400DA9FC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52D2-02AC-445E-8022-A16D03A51011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15E2123-E9FE-4CBC-8B3D-D2E78539A455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DF0ED7-9168-46D9-8BB1-1FDC9654153A}" type="datetime1">
              <a:rPr lang="es-CL" smtClean="0"/>
              <a:pPr/>
              <a:t>15-11-2009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ctrTitle"/>
          </p:nvPr>
        </p:nvSpPr>
        <p:spPr>
          <a:xfrm>
            <a:off x="142844" y="3500438"/>
            <a:ext cx="8696356" cy="2366962"/>
          </a:xfrm>
        </p:spPr>
        <p:txBody>
          <a:bodyPr/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CL" dirty="0" smtClean="0"/>
              <a:t/>
            </a:r>
            <a:br>
              <a:rPr lang="es-CL" dirty="0" smtClean="0"/>
            </a:br>
            <a:endParaRPr lang="es-CL" dirty="0"/>
          </a:p>
        </p:txBody>
      </p:sp>
      <p:sp>
        <p:nvSpPr>
          <p:cNvPr id="12" name="1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solidFill>
            <a:schemeClr val="accent2"/>
          </a:solidFill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6000768"/>
            <a:ext cx="735808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2125" y="6000768"/>
            <a:ext cx="7381875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0"/>
          <p:cNvSpPr txBox="1">
            <a:spLocks noChangeArrowheads="1"/>
          </p:cNvSpPr>
          <p:nvPr/>
        </p:nvSpPr>
        <p:spPr>
          <a:xfrm>
            <a:off x="214282" y="1357298"/>
            <a:ext cx="8172450" cy="6858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cap="all" dirty="0" smtClean="0">
                <a:solidFill>
                  <a:schemeClr val="bg1"/>
                </a:solidFill>
                <a:latin typeface="Aharoni" pitchFamily="2" charset="-79"/>
                <a:ea typeface="+mj-ea"/>
                <a:cs typeface="Aharoni" pitchFamily="2" charset="-79"/>
              </a:rPr>
              <a:t>	CLASE AUXILIAR </a:t>
            </a:r>
            <a:r>
              <a:rPr lang="es-ES" sz="3600" cap="all" dirty="0" smtClean="0">
                <a:solidFill>
                  <a:schemeClr val="bg1"/>
                </a:solidFill>
                <a:latin typeface="Aharoni" pitchFamily="2" charset="-79"/>
                <a:ea typeface="+mj-ea"/>
                <a:cs typeface="Aharoni" pitchFamily="2" charset="-79"/>
              </a:rPr>
              <a:t>6.2</a:t>
            </a:r>
            <a:endParaRPr kumimoji="0" lang="es-ES" sz="3600" b="0" i="0" u="none" strike="noStrike" kern="1200" cap="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285720" y="785794"/>
            <a:ext cx="86677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FontTx/>
              <a:buNone/>
            </a:pPr>
            <a:endParaRPr lang="es-MX" dirty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s-MX" sz="2800" u="none" dirty="0" smtClean="0">
                <a:solidFill>
                  <a:schemeClr val="bg1"/>
                </a:solidFill>
              </a:rPr>
              <a:t>MI47A - PERFORACIÓN Y TRONADURA</a:t>
            </a:r>
            <a:endParaRPr lang="es-MX" sz="2800" u="none" dirty="0">
              <a:solidFill>
                <a:schemeClr val="bg1"/>
              </a:solidFill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214282" y="5214950"/>
            <a:ext cx="20986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s-ES" sz="1600" u="none" dirty="0" smtClean="0"/>
              <a:t>Enrique Caballero A.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428868"/>
            <a:ext cx="29026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57884" y="2428868"/>
            <a:ext cx="3286116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488" y="2428868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00034" y="2500306"/>
            <a:ext cx="81439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i="1" dirty="0" smtClean="0">
                <a:solidFill>
                  <a:schemeClr val="accent2"/>
                </a:solidFill>
                <a:latin typeface="Arial Black" pitchFamily="34" charset="0"/>
              </a:rPr>
              <a:t>Fin Presentación</a:t>
            </a:r>
            <a:endParaRPr lang="es-CL" sz="3600" b="1" i="1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785786" y="642918"/>
            <a:ext cx="81439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Sugerencia esquema entrega Tarea </a:t>
            </a:r>
            <a:r>
              <a:rPr lang="es-ES" sz="2000" b="1" dirty="0" smtClean="0">
                <a:latin typeface="Tahoma" charset="0"/>
              </a:rPr>
              <a:t>4</a:t>
            </a:r>
            <a:r>
              <a:rPr lang="es-ES" sz="2000" dirty="0" smtClean="0">
                <a:latin typeface="Tahoma" charset="0"/>
              </a:rPr>
              <a:t>: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PORTADA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INDICE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1.-Introducción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2</a:t>
            </a:r>
            <a:r>
              <a:rPr lang="es-ES" sz="2000" dirty="0" smtClean="0">
                <a:latin typeface="Tahoma" charset="0"/>
              </a:rPr>
              <a:t>.-Diseño de Diagrama de Disparo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3.-Tronadura de Producción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3.1</a:t>
            </a:r>
            <a:r>
              <a:rPr lang="es-ES" sz="2000" dirty="0" smtClean="0">
                <a:latin typeface="Tahoma" charset="0"/>
              </a:rPr>
              <a:t>.-Características del Explosivo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</a:t>
            </a:r>
            <a:r>
              <a:rPr lang="es-ES" sz="2000" dirty="0" smtClean="0">
                <a:latin typeface="Tahoma" charset="0"/>
              </a:rPr>
              <a:t>3.2</a:t>
            </a:r>
            <a:r>
              <a:rPr lang="es-ES" sz="2000" dirty="0" smtClean="0">
                <a:latin typeface="Tahoma" charset="0"/>
              </a:rPr>
              <a:t>.-Listado Resumen de Datos de Base y Rendimientos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4.-</a:t>
            </a:r>
            <a:r>
              <a:rPr lang="es-ES" sz="2000" dirty="0" smtClean="0">
                <a:latin typeface="Tahoma" charset="0"/>
              </a:rPr>
              <a:t>Modalidad de Iniciación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 de Producción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4.1.-Modalidad de Iniciación </a:t>
            </a:r>
            <a:r>
              <a:rPr lang="es-ES" sz="2000" dirty="0" smtClean="0">
                <a:latin typeface="Tahoma" charset="0"/>
              </a:rPr>
              <a:t>y Secuencia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 de </a:t>
            </a:r>
            <a:r>
              <a:rPr lang="es-ES" sz="2000" dirty="0" smtClean="0">
                <a:latin typeface="Tahoma" charset="0"/>
              </a:rPr>
              <a:t>Producción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      4.1.1.-Figura Esquemática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      4.1.2.-Accesorios de </a:t>
            </a:r>
            <a:r>
              <a:rPr lang="es-ES" sz="2000" dirty="0" smtClean="0">
                <a:latin typeface="Tahoma" charset="0"/>
              </a:rPr>
              <a:t>Voladura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</a:t>
            </a:r>
            <a:r>
              <a:rPr lang="es-ES" sz="2000" dirty="0" smtClean="0">
                <a:latin typeface="Tahoma" charset="0"/>
              </a:rPr>
              <a:t>4.2.-</a:t>
            </a:r>
            <a:r>
              <a:rPr lang="es-ES" sz="2000" dirty="0" smtClean="0">
                <a:latin typeface="Tahoma" charset="0"/>
              </a:rPr>
              <a:t>Cuadro Resumen cantidad de explosivo y accesorios de voladura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5.-Memoria de Cálculo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5.1.-Cálculo de </a:t>
            </a:r>
            <a:r>
              <a:rPr lang="es-ES" sz="2000" dirty="0" smtClean="0">
                <a:latin typeface="Tahoma" charset="0"/>
              </a:rPr>
              <a:t>Diagrama de Disparo (Geometría)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5.2.-Cálculo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 de </a:t>
            </a:r>
            <a:r>
              <a:rPr lang="es-ES" sz="2000" dirty="0" smtClean="0">
                <a:latin typeface="Tahoma" charset="0"/>
              </a:rPr>
              <a:t>Producción </a:t>
            </a: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428596" y="1000108"/>
            <a:ext cx="8286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Observaciones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b="1" i="1" dirty="0" smtClean="0">
                <a:latin typeface="Tahoma" charset="0"/>
              </a:rPr>
              <a:t>Punto 2: Diseño de Diagrama de Disparo</a:t>
            </a:r>
            <a:r>
              <a:rPr lang="es-ES" sz="2000" dirty="0" smtClean="0">
                <a:latin typeface="Tahoma" charset="0"/>
              </a:rPr>
              <a:t>: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En este punto deben incluir la Figura Esquemática a Escala. </a:t>
            </a:r>
            <a:r>
              <a:rPr lang="es-ES" sz="2000" dirty="0" smtClean="0">
                <a:latin typeface="Tahoma" charset="0"/>
              </a:rPr>
              <a:t>Traten de especificar la enumeración, longitud, Taco y Carga de los tiros en esta misma lámina</a:t>
            </a:r>
            <a:r>
              <a:rPr lang="es-ES" sz="2000" dirty="0" smtClean="0">
                <a:latin typeface="Tahoma" charset="0"/>
              </a:rPr>
              <a:t>. Si no lo hacen así, dividan el punto 2 en dos sub-secciones: 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	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	2.1.-Figura Esquemática a Escala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	</a:t>
            </a:r>
            <a:r>
              <a:rPr lang="es-ES" sz="2000" dirty="0" smtClean="0">
                <a:latin typeface="Tahoma" charset="0"/>
              </a:rPr>
              <a:t>2.2.-Cuadro Resumen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b="1" i="1" dirty="0" smtClean="0">
                <a:latin typeface="Tahoma" charset="0"/>
              </a:rPr>
              <a:t>Escala</a:t>
            </a:r>
            <a:r>
              <a:rPr lang="es-ES" sz="2000" dirty="0" smtClean="0">
                <a:latin typeface="Tahoma" charset="0"/>
              </a:rPr>
              <a:t>:</a:t>
            </a: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Como saben, no usen escalas “raras”.</a:t>
            </a: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357166"/>
            <a:ext cx="5921083" cy="573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0" y="1214422"/>
            <a:ext cx="2903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>
                <a:latin typeface="Tahoma" charset="0"/>
              </a:rPr>
              <a:t>Ejemplos de Diagramas</a:t>
            </a:r>
          </a:p>
          <a:p>
            <a:r>
              <a:rPr lang="es-ES" b="1" i="1" dirty="0" smtClean="0">
                <a:latin typeface="Tahoma" charset="0"/>
              </a:rPr>
              <a:t>de Disparo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1571604" y="428604"/>
            <a:ext cx="2903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>
                <a:latin typeface="Tahoma" charset="0"/>
              </a:rPr>
              <a:t>Ejemplos de Diagramas</a:t>
            </a:r>
          </a:p>
          <a:p>
            <a:r>
              <a:rPr lang="es-ES" b="1" i="1" dirty="0" smtClean="0">
                <a:latin typeface="Tahoma" charset="0"/>
              </a:rPr>
              <a:t>de Disparo</a:t>
            </a:r>
            <a:endParaRPr lang="es-C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214422"/>
            <a:ext cx="835842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142844" y="1214422"/>
            <a:ext cx="2903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>
                <a:latin typeface="Tahoma" charset="0"/>
              </a:rPr>
              <a:t>Ejemplos de Diagramas</a:t>
            </a:r>
          </a:p>
          <a:p>
            <a:r>
              <a:rPr lang="es-ES" b="1" i="1" dirty="0" smtClean="0">
                <a:latin typeface="Tahoma" charset="0"/>
              </a:rPr>
              <a:t>de Disparo</a:t>
            </a:r>
            <a:endParaRPr lang="es-C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214290"/>
            <a:ext cx="40925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1428728" y="500042"/>
            <a:ext cx="2903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>
                <a:latin typeface="Tahoma" charset="0"/>
              </a:rPr>
              <a:t>Ejemplos de Diagramas</a:t>
            </a:r>
          </a:p>
          <a:p>
            <a:r>
              <a:rPr lang="es-ES" b="1" i="1" dirty="0" smtClean="0">
                <a:latin typeface="Tahoma" charset="0"/>
              </a:rPr>
              <a:t>de Disparo</a:t>
            </a:r>
            <a:endParaRPr lang="es-CL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/>
          <a:srcRect l="19972" t="23239" r="19211" b="15781"/>
          <a:stretch>
            <a:fillRect/>
          </a:stretch>
        </p:blipFill>
        <p:spPr>
          <a:xfrm>
            <a:off x="539750" y="1196975"/>
            <a:ext cx="7848600" cy="4919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285720" y="1428736"/>
            <a:ext cx="2903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>
                <a:latin typeface="Tahoma" charset="0"/>
              </a:rPr>
              <a:t>Ejemplos de Diagramas</a:t>
            </a:r>
          </a:p>
          <a:p>
            <a:r>
              <a:rPr lang="es-ES" b="1" i="1" dirty="0" smtClean="0">
                <a:latin typeface="Tahoma" charset="0"/>
              </a:rPr>
              <a:t>de Disparo</a:t>
            </a:r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214290"/>
            <a:ext cx="4962550" cy="578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15-11-2009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142844" y="1214422"/>
            <a:ext cx="2903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 smtClean="0">
                <a:latin typeface="Tahoma" charset="0"/>
              </a:rPr>
              <a:t>Ejemplos de Diagramas</a:t>
            </a:r>
          </a:p>
          <a:p>
            <a:r>
              <a:rPr lang="es-ES" b="1" i="1" dirty="0" smtClean="0">
                <a:latin typeface="Tahoma" charset="0"/>
              </a:rPr>
              <a:t>de Disparo</a:t>
            </a:r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428603"/>
            <a:ext cx="4953005" cy="548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Personalizado 1">
      <a:dk1>
        <a:sysClr val="windowText" lastClr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3288</TotalTime>
  <Words>235</Words>
  <Application>Microsoft Office PowerPoint</Application>
  <PresentationFormat>Presentación en pantalla (4:3)</PresentationFormat>
  <Paragraphs>77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Intermedio</vt:lpstr>
      <vt:lpstr> 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</dc:title>
  <dc:creator>Kike</dc:creator>
  <cp:lastModifiedBy>Kike</cp:lastModifiedBy>
  <cp:revision>78</cp:revision>
  <dcterms:created xsi:type="dcterms:W3CDTF">2009-06-14T20:48:57Z</dcterms:created>
  <dcterms:modified xsi:type="dcterms:W3CDTF">2009-11-15T23:09:06Z</dcterms:modified>
</cp:coreProperties>
</file>