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1162F4-9AB4-4A12-884E-0A112F0683B2}" type="datetimeFigureOut">
              <a:rPr lang="es-CL" smtClean="0"/>
              <a:t>23-08-2009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CEDAF-DD92-405D-953C-DCE6D1123D11}" type="slidenum">
              <a:rPr lang="es-CL" smtClean="0"/>
              <a:t>‹Nº›</a:t>
            </a:fld>
            <a:endParaRPr lang="es-C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MX" dirty="0" smtClean="0"/>
              <a:t>Trabajo Grupal</a:t>
            </a:r>
            <a:endParaRPr lang="es-CL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MX" dirty="0" smtClean="0"/>
              <a:t>Análisis a desarrollar</a:t>
            </a:r>
            <a:endParaRPr lang="es-C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Normas generales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MX" dirty="0" smtClean="0"/>
              <a:t>Grupos de 4 personas</a:t>
            </a:r>
          </a:p>
          <a:p>
            <a:r>
              <a:rPr lang="es-MX" dirty="0" smtClean="0"/>
              <a:t>Entregar nombre de los grupos y breve explicación de la MNC elegida</a:t>
            </a:r>
          </a:p>
          <a:p>
            <a:r>
              <a:rPr lang="es-MX" dirty="0" smtClean="0"/>
              <a:t>No más de 5.000 palabras </a:t>
            </a:r>
          </a:p>
          <a:p>
            <a:r>
              <a:rPr lang="es-MX" dirty="0" smtClean="0"/>
              <a:t>Deben presentar en las últimas semanas de clases</a:t>
            </a:r>
          </a:p>
          <a:p>
            <a:r>
              <a:rPr lang="es-MX" dirty="0" smtClean="0"/>
              <a:t>Deben incluir los siguientes aspectos en el análisis:</a:t>
            </a:r>
            <a:endParaRPr lang="es-C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Contenido del trabajo (P1)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MX" dirty="0" smtClean="0"/>
              <a:t>Visión y misión del negocio</a:t>
            </a:r>
          </a:p>
          <a:p>
            <a:r>
              <a:rPr lang="es-MX" dirty="0" smtClean="0"/>
              <a:t>Objetivos del negocio (priorizados y medidos)</a:t>
            </a:r>
          </a:p>
          <a:p>
            <a:r>
              <a:rPr lang="es-MX" dirty="0" smtClean="0"/>
              <a:t>Análisis de la situación</a:t>
            </a:r>
          </a:p>
          <a:p>
            <a:pPr lvl="1"/>
            <a:r>
              <a:rPr lang="es-MX" dirty="0" smtClean="0"/>
              <a:t>Interno (organizacional): recursos y capacidades (fortalezas y debilidades)</a:t>
            </a:r>
          </a:p>
          <a:p>
            <a:pPr lvl="1"/>
            <a:r>
              <a:rPr lang="es-MX" dirty="0" smtClean="0"/>
              <a:t>Externo (ambiente): Oportunidades y amenazas</a:t>
            </a:r>
          </a:p>
          <a:p>
            <a:pPr lvl="2"/>
            <a:r>
              <a:rPr lang="es-MX" dirty="0" smtClean="0"/>
              <a:t>Compradores</a:t>
            </a:r>
          </a:p>
          <a:p>
            <a:pPr lvl="2"/>
            <a:r>
              <a:rPr lang="es-MX" dirty="0" smtClean="0"/>
              <a:t>Competidores</a:t>
            </a:r>
          </a:p>
          <a:p>
            <a:pPr lvl="2"/>
            <a:r>
              <a:rPr lang="es-MX" dirty="0" smtClean="0"/>
              <a:t>Países, productos, mercado, tecnología</a:t>
            </a:r>
            <a:endParaRPr lang="es-C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1414"/>
            <a:ext cx="8229600" cy="1143000"/>
          </a:xfrm>
        </p:spPr>
        <p:txBody>
          <a:bodyPr/>
          <a:lstStyle/>
          <a:p>
            <a:r>
              <a:rPr lang="es-MX" dirty="0" smtClean="0"/>
              <a:t>Contenido del trabajo (P2)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>
            <a:normAutofit/>
          </a:bodyPr>
          <a:lstStyle/>
          <a:p>
            <a:r>
              <a:rPr lang="es-MX" sz="2400" dirty="0" smtClean="0"/>
              <a:t>Áreas de decisión: Problemas/oportunidades</a:t>
            </a:r>
          </a:p>
          <a:p>
            <a:pPr lvl="1"/>
            <a:r>
              <a:rPr lang="es-MX" sz="2000" dirty="0" smtClean="0"/>
              <a:t>Tamaño y crecimiento</a:t>
            </a:r>
          </a:p>
          <a:p>
            <a:pPr lvl="1"/>
            <a:r>
              <a:rPr lang="es-MX" sz="2000" dirty="0" err="1" smtClean="0"/>
              <a:t>Firm</a:t>
            </a:r>
            <a:r>
              <a:rPr lang="es-MX" sz="2000" dirty="0" smtClean="0"/>
              <a:t> Share</a:t>
            </a:r>
          </a:p>
          <a:p>
            <a:pPr lvl="1"/>
            <a:r>
              <a:rPr lang="es-MX" sz="2000" dirty="0" smtClean="0"/>
              <a:t>Segmentos de clientes y productos</a:t>
            </a:r>
          </a:p>
          <a:p>
            <a:r>
              <a:rPr lang="es-MX" sz="2400" dirty="0" smtClean="0"/>
              <a:t>Alternativas de decisión (opciones), dos o más.</a:t>
            </a:r>
          </a:p>
          <a:p>
            <a:r>
              <a:rPr lang="es-MX" sz="2400" dirty="0" smtClean="0"/>
              <a:t>Criterio de decisión (priorizado)</a:t>
            </a:r>
          </a:p>
          <a:p>
            <a:pPr lvl="1"/>
            <a:r>
              <a:rPr lang="es-MX" sz="2000" dirty="0" smtClean="0"/>
              <a:t>Compañía. Recursos, capacidades, tecnología</a:t>
            </a:r>
          </a:p>
          <a:p>
            <a:pPr lvl="1"/>
            <a:r>
              <a:rPr lang="es-MX" sz="2000" dirty="0" smtClean="0"/>
              <a:t>Oportunidad de mercado: tamaño, estructura, segmento, clientes.</a:t>
            </a:r>
          </a:p>
          <a:p>
            <a:pPr lvl="1"/>
            <a:r>
              <a:rPr lang="es-MX" sz="2000" dirty="0" smtClean="0"/>
              <a:t>Competencia: N°, tamaño, intensidad</a:t>
            </a:r>
          </a:p>
          <a:p>
            <a:pPr lvl="1"/>
            <a:r>
              <a:rPr lang="es-MX" sz="2000" dirty="0" smtClean="0"/>
              <a:t>Característica de la industria: economías de escala, cambio tecnológico</a:t>
            </a:r>
          </a:p>
          <a:p>
            <a:pPr lvl="1"/>
            <a:r>
              <a:rPr lang="es-MX" sz="2000" dirty="0" smtClean="0"/>
              <a:t>Costo/eficiencia: financieras y no financieras</a:t>
            </a:r>
          </a:p>
          <a:p>
            <a:pPr lvl="1"/>
            <a:r>
              <a:rPr lang="es-MX" sz="2000" dirty="0" smtClean="0"/>
              <a:t>Facilidad para implementación.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1414"/>
            <a:ext cx="8229600" cy="1143000"/>
          </a:xfrm>
        </p:spPr>
        <p:txBody>
          <a:bodyPr/>
          <a:lstStyle/>
          <a:p>
            <a:r>
              <a:rPr lang="es-MX" dirty="0" smtClean="0"/>
              <a:t>Contenido del trabajo (P3)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142984"/>
            <a:ext cx="8229600" cy="4983179"/>
          </a:xfrm>
        </p:spPr>
        <p:txBody>
          <a:bodyPr>
            <a:normAutofit/>
          </a:bodyPr>
          <a:lstStyle/>
          <a:p>
            <a:r>
              <a:rPr lang="es-MX" sz="2400" dirty="0" smtClean="0"/>
              <a:t>Evaluación de las alternativas  según los criterios</a:t>
            </a:r>
          </a:p>
          <a:p>
            <a:r>
              <a:rPr lang="es-MX" sz="2400" dirty="0" smtClean="0"/>
              <a:t>Recomendaciones y justificaciones a la opción elegida</a:t>
            </a:r>
          </a:p>
          <a:p>
            <a:r>
              <a:rPr lang="es-MX" sz="2400" dirty="0" smtClean="0"/>
              <a:t>Plan de acción e implementación</a:t>
            </a:r>
          </a:p>
          <a:p>
            <a:pPr lvl="1"/>
            <a:r>
              <a:rPr lang="es-MX" sz="2000" dirty="0" smtClean="0"/>
              <a:t>Operatividad</a:t>
            </a:r>
          </a:p>
          <a:p>
            <a:pPr lvl="1"/>
            <a:r>
              <a:rPr lang="es-MX" sz="2000" dirty="0" smtClean="0"/>
              <a:t>Recursos</a:t>
            </a:r>
          </a:p>
          <a:p>
            <a:pPr lvl="1"/>
            <a:r>
              <a:rPr lang="es-MX" sz="2000" dirty="0" smtClean="0"/>
              <a:t>Estructura de la organización y procesos </a:t>
            </a:r>
          </a:p>
          <a:p>
            <a:endParaRPr lang="es-MX" dirty="0"/>
          </a:p>
          <a:p>
            <a:r>
              <a:rPr lang="es-MX" dirty="0" smtClean="0"/>
              <a:t>Importante: aplicar los tópicos aprendidos en cada una de las partes del trabajo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227</Words>
  <Application>Microsoft Office PowerPoint</Application>
  <PresentationFormat>Presentación en pantalla (4:3)</PresentationFormat>
  <Paragraphs>39</Paragraphs>
  <Slides>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6" baseType="lpstr">
      <vt:lpstr>Tema de Office</vt:lpstr>
      <vt:lpstr>Trabajo Grupal</vt:lpstr>
      <vt:lpstr>Normas generales</vt:lpstr>
      <vt:lpstr>Contenido del trabajo (P1)</vt:lpstr>
      <vt:lpstr>Contenido del trabajo (P2)</vt:lpstr>
      <vt:lpstr>Contenido del trabajo (P3)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Trabajo Grupal</dc:title>
  <dc:creator>jzunigac</dc:creator>
  <cp:lastModifiedBy>jzunigac</cp:lastModifiedBy>
  <cp:revision>1</cp:revision>
  <dcterms:created xsi:type="dcterms:W3CDTF">2009-08-23T23:34:58Z</dcterms:created>
  <dcterms:modified xsi:type="dcterms:W3CDTF">2009-08-23T23:54:01Z</dcterms:modified>
</cp:coreProperties>
</file>

<file path=docProps/thumbnail.jpeg>
</file>