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74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CL"/>
  <c:chart>
    <c:autoTitleDeleted val="1"/>
    <c:plotArea>
      <c:layout>
        <c:manualLayout>
          <c:layoutTarget val="inner"/>
          <c:xMode val="edge"/>
          <c:yMode val="edge"/>
          <c:x val="0"/>
          <c:y val="2.776013652343735E-2"/>
          <c:w val="1"/>
          <c:h val="0.82316793034570412"/>
        </c:manualLayout>
      </c:layout>
      <c:lineChart>
        <c:grouping val="standard"/>
        <c:ser>
          <c:idx val="0"/>
          <c:order val="0"/>
          <c:tx>
            <c:strRef>
              <c:f>Hoja1!$B$1</c:f>
              <c:strCache>
                <c:ptCount val="1"/>
                <c:pt idx="0">
                  <c:v>Max(F)</c:v>
                </c:pt>
              </c:strCache>
            </c:strRef>
          </c:tx>
          <c:spPr>
            <a:ln w="53975"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marker>
            <c:spPr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c:spPr>
          </c:marker>
          <c:cat>
            <c:numRef>
              <c:f>Hoja1!$A$2:$A$5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</c:numCache>
            </c:numRef>
          </c:cat>
          <c:val>
            <c:numRef>
              <c:f>Hoja1!$B$2:$B$5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4</c:v>
                </c:pt>
                <c:pt idx="3">
                  <c:v>3.5</c:v>
                </c:pt>
              </c:numCache>
            </c:numRef>
          </c:val>
        </c:ser>
        <c:marker val="1"/>
        <c:axId val="75997568"/>
        <c:axId val="75999488"/>
      </c:lineChart>
      <c:catAx>
        <c:axId val="75997568"/>
        <c:scaling>
          <c:orientation val="minMax"/>
        </c:scaling>
        <c:axPos val="b"/>
        <c:numFmt formatCode="General" sourceLinked="1"/>
        <c:tickLblPos val="nextTo"/>
        <c:crossAx val="75999488"/>
        <c:crosses val="autoZero"/>
        <c:auto val="1"/>
        <c:lblAlgn val="ctr"/>
        <c:lblOffset val="100"/>
      </c:catAx>
      <c:valAx>
        <c:axId val="75999488"/>
        <c:scaling>
          <c:orientation val="minMax"/>
        </c:scaling>
        <c:delete val="1"/>
        <c:axPos val="l"/>
        <c:numFmt formatCode="General" sourceLinked="1"/>
        <c:tickLblPos val="none"/>
        <c:crossAx val="75997568"/>
        <c:crosses val="autoZero"/>
        <c:crossBetween val="between"/>
      </c:valAx>
      <c:spPr>
        <a:noFill/>
        <a:ln w="25400">
          <a:noFill/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c:spPr>
    </c:plotArea>
    <c:plotVisOnly val="1"/>
  </c:chart>
  <c:txPr>
    <a:bodyPr/>
    <a:lstStyle/>
    <a:p>
      <a:pPr>
        <a:defRPr sz="1800"/>
      </a:pPr>
      <a:endParaRPr lang="es-CL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A1E0B1-FB57-47F7-B9C6-DC1E27965FEA}" type="datetimeFigureOut">
              <a:rPr lang="es-CL" smtClean="0"/>
              <a:pPr/>
              <a:t>25-08-2009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592D8B4-A778-40CB-9E56-A52353468D3C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K-</a:t>
            </a:r>
            <a:r>
              <a:rPr lang="es-CL" dirty="0" err="1" smtClean="0"/>
              <a:t>Means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CL" dirty="0" smtClean="0"/>
              <a:t>Clase Auxiliar 4</a:t>
            </a:r>
          </a:p>
          <a:p>
            <a:r>
              <a:rPr lang="es-CL" dirty="0" smtClean="0"/>
              <a:t>IN3401-1</a:t>
            </a:r>
          </a:p>
          <a:p>
            <a:r>
              <a:rPr lang="es-CL" dirty="0" smtClean="0"/>
              <a:t>Primavera-2009</a:t>
            </a:r>
          </a:p>
          <a:p>
            <a:r>
              <a:rPr lang="es-CL" dirty="0" smtClean="0"/>
              <a:t>Por Daniel Fischer</a:t>
            </a:r>
            <a:endParaRPr lang="es-CL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Segunda Iteración (1)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3143240" y="228599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500562" y="457200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2000232" y="314324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16200000" flipV="1">
            <a:off x="1643044" y="1714490"/>
            <a:ext cx="1714511" cy="1714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3357554" y="3429000"/>
            <a:ext cx="3429024" cy="4286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2428860" y="4357694"/>
            <a:ext cx="18573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V="1">
            <a:off x="2143108" y="2428868"/>
            <a:ext cx="1143008" cy="857256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>
            <a:off x="2143108" y="3286124"/>
            <a:ext cx="2500330" cy="142876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rot="16200000" flipH="1">
            <a:off x="2821769" y="2893215"/>
            <a:ext cx="2286016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Segunda Iteración (2)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3143240" y="228599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500562" y="457200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2000232" y="314324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16200000" flipV="1">
            <a:off x="1643044" y="1714490"/>
            <a:ext cx="1714511" cy="1714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3357554" y="3429000"/>
            <a:ext cx="3429024" cy="4286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2428860" y="4357694"/>
            <a:ext cx="18573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2643174" y="428625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Elipse"/>
          <p:cNvSpPr/>
          <p:nvPr/>
        </p:nvSpPr>
        <p:spPr>
          <a:xfrm>
            <a:off x="5143504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3000364" y="250030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Flecha curvada hacia abajo"/>
          <p:cNvSpPr/>
          <p:nvPr/>
        </p:nvSpPr>
        <p:spPr>
          <a:xfrm rot="14672233" flipH="1">
            <a:off x="1197713" y="3836865"/>
            <a:ext cx="1514576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5" name="24 Flecha curvada hacia abajo"/>
          <p:cNvSpPr/>
          <p:nvPr/>
        </p:nvSpPr>
        <p:spPr>
          <a:xfrm rot="20709367">
            <a:off x="4534396" y="4014613"/>
            <a:ext cx="714380" cy="35719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6" name="25 Flecha curvada hacia la izquierda"/>
          <p:cNvSpPr/>
          <p:nvPr/>
        </p:nvSpPr>
        <p:spPr>
          <a:xfrm rot="1824950">
            <a:off x="3451779" y="2479959"/>
            <a:ext cx="357190" cy="57150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Segunda Iteración (2)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10800000">
            <a:off x="1428728" y="2928934"/>
            <a:ext cx="2286016" cy="9286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3714744" y="2500306"/>
            <a:ext cx="2143140" cy="1357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16200000" flipH="1">
            <a:off x="3321835" y="4250537"/>
            <a:ext cx="1357322" cy="571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2643174" y="428625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Elipse"/>
          <p:cNvSpPr/>
          <p:nvPr/>
        </p:nvSpPr>
        <p:spPr>
          <a:xfrm>
            <a:off x="5143504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3000364" y="250030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4" name="23 Conector recto"/>
          <p:cNvCxnSpPr/>
          <p:nvPr/>
        </p:nvCxnSpPr>
        <p:spPr>
          <a:xfrm rot="5400000" flipH="1" flipV="1">
            <a:off x="2071670" y="3357562"/>
            <a:ext cx="1785950" cy="357190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2786050" y="4429132"/>
            <a:ext cx="2500330" cy="142876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rot="10800000">
            <a:off x="3143240" y="2643182"/>
            <a:ext cx="2143140" cy="1928826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Tercera Iteración (1)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643174" y="428625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3000364" y="250030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Elipse"/>
          <p:cNvSpPr/>
          <p:nvPr/>
        </p:nvSpPr>
        <p:spPr>
          <a:xfrm>
            <a:off x="5357818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Elipse"/>
          <p:cNvSpPr/>
          <p:nvPr/>
        </p:nvSpPr>
        <p:spPr>
          <a:xfrm>
            <a:off x="2214546" y="1643050"/>
            <a:ext cx="1857388" cy="1785950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Elipse"/>
          <p:cNvSpPr/>
          <p:nvPr/>
        </p:nvSpPr>
        <p:spPr>
          <a:xfrm>
            <a:off x="1785918" y="3571876"/>
            <a:ext cx="2071702" cy="1928826"/>
          </a:xfrm>
          <a:prstGeom prst="ellipse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27 Elipse"/>
          <p:cNvSpPr/>
          <p:nvPr/>
        </p:nvSpPr>
        <p:spPr>
          <a:xfrm>
            <a:off x="4857752" y="3929066"/>
            <a:ext cx="1357322" cy="1214446"/>
          </a:xfrm>
          <a:prstGeom prst="ellipse">
            <a:avLst/>
          </a:prstGeom>
          <a:solidFill>
            <a:srgbClr val="92D05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CuadroTexto"/>
          <p:cNvSpPr txBox="1"/>
          <p:nvPr/>
        </p:nvSpPr>
        <p:spPr>
          <a:xfrm>
            <a:off x="3428992" y="1571612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Grupo1</a:t>
            </a:r>
            <a:endParaRPr lang="es-CL" dirty="0"/>
          </a:p>
        </p:txBody>
      </p:sp>
      <p:sp>
        <p:nvSpPr>
          <p:cNvPr id="31" name="30 CuadroTexto"/>
          <p:cNvSpPr txBox="1"/>
          <p:nvPr/>
        </p:nvSpPr>
        <p:spPr>
          <a:xfrm>
            <a:off x="3214678" y="3571876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Grupo2</a:t>
            </a:r>
            <a:endParaRPr lang="es-C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715008" y="3786190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Grupo3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Interpretación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643174" y="428625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3000364" y="2500306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Elipse"/>
          <p:cNvSpPr/>
          <p:nvPr/>
        </p:nvSpPr>
        <p:spPr>
          <a:xfrm>
            <a:off x="5357818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Elipse"/>
          <p:cNvSpPr/>
          <p:nvPr/>
        </p:nvSpPr>
        <p:spPr>
          <a:xfrm>
            <a:off x="2214546" y="1643050"/>
            <a:ext cx="1857388" cy="1785950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Elipse"/>
          <p:cNvSpPr/>
          <p:nvPr/>
        </p:nvSpPr>
        <p:spPr>
          <a:xfrm>
            <a:off x="1785918" y="3571876"/>
            <a:ext cx="2071702" cy="1928826"/>
          </a:xfrm>
          <a:prstGeom prst="ellipse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27 Elipse"/>
          <p:cNvSpPr/>
          <p:nvPr/>
        </p:nvSpPr>
        <p:spPr>
          <a:xfrm>
            <a:off x="4857752" y="3929066"/>
            <a:ext cx="1357322" cy="1214446"/>
          </a:xfrm>
          <a:prstGeom prst="ellipse">
            <a:avLst/>
          </a:prstGeom>
          <a:solidFill>
            <a:srgbClr val="92D05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CuadroTexto"/>
          <p:cNvSpPr txBox="1"/>
          <p:nvPr/>
        </p:nvSpPr>
        <p:spPr>
          <a:xfrm>
            <a:off x="3428992" y="1571612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Grupo1</a:t>
            </a:r>
            <a:endParaRPr lang="es-CL" dirty="0"/>
          </a:p>
        </p:txBody>
      </p:sp>
      <p:sp>
        <p:nvSpPr>
          <p:cNvPr id="31" name="30 CuadroTexto"/>
          <p:cNvSpPr txBox="1"/>
          <p:nvPr/>
        </p:nvSpPr>
        <p:spPr>
          <a:xfrm>
            <a:off x="3214678" y="3571876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Grupo2</a:t>
            </a:r>
            <a:endParaRPr lang="es-CL" dirty="0"/>
          </a:p>
        </p:txBody>
      </p:sp>
      <p:sp>
        <p:nvSpPr>
          <p:cNvPr id="33" name="32 CuadroTexto"/>
          <p:cNvSpPr txBox="1"/>
          <p:nvPr/>
        </p:nvSpPr>
        <p:spPr>
          <a:xfrm>
            <a:off x="5715008" y="3786190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Grupo3</a:t>
            </a:r>
            <a:endParaRPr lang="es-CL" dirty="0"/>
          </a:p>
        </p:txBody>
      </p:sp>
      <p:sp>
        <p:nvSpPr>
          <p:cNvPr id="34" name="33 CuadroTexto"/>
          <p:cNvSpPr txBox="1"/>
          <p:nvPr/>
        </p:nvSpPr>
        <p:spPr>
          <a:xfrm>
            <a:off x="3428992" y="2071678"/>
            <a:ext cx="204094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Mucho Y, Poco X</a:t>
            </a:r>
            <a:endParaRPr lang="es-CL" dirty="0"/>
          </a:p>
        </p:txBody>
      </p:sp>
      <p:sp>
        <p:nvSpPr>
          <p:cNvPr id="35" name="34 CuadroTexto"/>
          <p:cNvSpPr txBox="1"/>
          <p:nvPr/>
        </p:nvSpPr>
        <p:spPr>
          <a:xfrm>
            <a:off x="3214678" y="4000504"/>
            <a:ext cx="1826141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Poco Y, Poco X</a:t>
            </a:r>
            <a:endParaRPr lang="es-CL" dirty="0"/>
          </a:p>
        </p:txBody>
      </p:sp>
      <p:sp>
        <p:nvSpPr>
          <p:cNvPr id="36" name="35 CuadroTexto"/>
          <p:cNvSpPr txBox="1"/>
          <p:nvPr/>
        </p:nvSpPr>
        <p:spPr>
          <a:xfrm>
            <a:off x="5715008" y="4214818"/>
            <a:ext cx="2040943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Poco Y, Mucho X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Exceso de </a:t>
            </a:r>
            <a:r>
              <a:rPr lang="es-CL" dirty="0" err="1" smtClean="0"/>
              <a:t>Clusters</a:t>
            </a:r>
            <a:r>
              <a:rPr lang="es-CL" dirty="0" smtClean="0"/>
              <a:t>.</a:t>
            </a:r>
          </a:p>
          <a:p>
            <a:r>
              <a:rPr lang="es-CL" dirty="0" smtClean="0"/>
              <a:t>Falta de </a:t>
            </a:r>
            <a:r>
              <a:rPr lang="es-CL" dirty="0" err="1" smtClean="0"/>
              <a:t>Clusters</a:t>
            </a:r>
            <a:r>
              <a:rPr lang="es-CL" dirty="0" smtClean="0"/>
              <a:t>.</a:t>
            </a:r>
          </a:p>
          <a:p>
            <a:r>
              <a:rPr lang="es-CL" dirty="0" smtClean="0"/>
              <a:t>Escalas Distintas.</a:t>
            </a:r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Errores Frecuentes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Errores – Exceso de </a:t>
            </a:r>
            <a:r>
              <a:rPr lang="es-CL" dirty="0" err="1" smtClean="0"/>
              <a:t>Clusters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Elipse"/>
          <p:cNvSpPr/>
          <p:nvPr/>
        </p:nvSpPr>
        <p:spPr>
          <a:xfrm>
            <a:off x="2214546" y="1643050"/>
            <a:ext cx="1857388" cy="1785950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 rot="19320691">
            <a:off x="2404644" y="4364353"/>
            <a:ext cx="1416156" cy="928694"/>
          </a:xfrm>
          <a:prstGeom prst="ellipse">
            <a:avLst/>
          </a:prstGeom>
          <a:solidFill>
            <a:srgbClr val="FFFF0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1 Elipse"/>
          <p:cNvSpPr/>
          <p:nvPr/>
        </p:nvSpPr>
        <p:spPr>
          <a:xfrm>
            <a:off x="4857752" y="3929066"/>
            <a:ext cx="1357322" cy="1214446"/>
          </a:xfrm>
          <a:prstGeom prst="ellipse">
            <a:avLst/>
          </a:prstGeom>
          <a:solidFill>
            <a:srgbClr val="92D05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Elipse"/>
          <p:cNvSpPr/>
          <p:nvPr/>
        </p:nvSpPr>
        <p:spPr>
          <a:xfrm rot="19320691">
            <a:off x="1546200" y="3943056"/>
            <a:ext cx="1920573" cy="737362"/>
          </a:xfrm>
          <a:prstGeom prst="ellipse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Elipse"/>
          <p:cNvSpPr/>
          <p:nvPr/>
        </p:nvSpPr>
        <p:spPr>
          <a:xfrm>
            <a:off x="2500298" y="414338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Elipse"/>
          <p:cNvSpPr/>
          <p:nvPr/>
        </p:nvSpPr>
        <p:spPr>
          <a:xfrm>
            <a:off x="2928926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Elipse"/>
          <p:cNvSpPr/>
          <p:nvPr/>
        </p:nvSpPr>
        <p:spPr>
          <a:xfrm>
            <a:off x="5429256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Elipse"/>
          <p:cNvSpPr/>
          <p:nvPr/>
        </p:nvSpPr>
        <p:spPr>
          <a:xfrm>
            <a:off x="3000364" y="242886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Flecha izquierda y derecha"/>
          <p:cNvSpPr/>
          <p:nvPr/>
        </p:nvSpPr>
        <p:spPr>
          <a:xfrm rot="2852854">
            <a:off x="2556964" y="4316804"/>
            <a:ext cx="574760" cy="478041"/>
          </a:xfrm>
          <a:prstGeom prst="leftRightArrow">
            <a:avLst>
              <a:gd name="adj1" fmla="val 29465"/>
              <a:gd name="adj2" fmla="val 397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Errores – Falta de </a:t>
            </a:r>
            <a:r>
              <a:rPr lang="es-CL" dirty="0" err="1" smtClean="0"/>
              <a:t>Clusters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Elipse"/>
          <p:cNvSpPr/>
          <p:nvPr/>
        </p:nvSpPr>
        <p:spPr>
          <a:xfrm rot="2647994">
            <a:off x="1518805" y="2330771"/>
            <a:ext cx="5310271" cy="1795839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12 Elipse"/>
          <p:cNvSpPr/>
          <p:nvPr/>
        </p:nvSpPr>
        <p:spPr>
          <a:xfrm rot="19320691">
            <a:off x="1830334" y="3664277"/>
            <a:ext cx="1834346" cy="1759331"/>
          </a:xfrm>
          <a:prstGeom prst="ellipse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13 Elipse"/>
          <p:cNvSpPr/>
          <p:nvPr/>
        </p:nvSpPr>
        <p:spPr>
          <a:xfrm>
            <a:off x="2571736" y="442913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Elipse"/>
          <p:cNvSpPr/>
          <p:nvPr/>
        </p:nvSpPr>
        <p:spPr>
          <a:xfrm>
            <a:off x="4357686" y="307181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Flecha izquierda y derecha"/>
          <p:cNvSpPr/>
          <p:nvPr/>
        </p:nvSpPr>
        <p:spPr>
          <a:xfrm rot="2744547">
            <a:off x="2987089" y="3369260"/>
            <a:ext cx="2518727" cy="478041"/>
          </a:xfrm>
          <a:prstGeom prst="leftRightArrow">
            <a:avLst>
              <a:gd name="adj1" fmla="val 29465"/>
              <a:gd name="adj2" fmla="val 397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8 Gráfico"/>
          <p:cNvGraphicFramePr/>
          <p:nvPr/>
        </p:nvGraphicFramePr>
        <p:xfrm>
          <a:off x="1071538" y="1397000"/>
          <a:ext cx="7000924" cy="503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Regla del Codo</a:t>
            </a:r>
            <a:endParaRPr lang="es-CL" dirty="0"/>
          </a:p>
        </p:txBody>
      </p:sp>
      <p:sp>
        <p:nvSpPr>
          <p:cNvPr id="10" name="9 Rectángulo"/>
          <p:cNvSpPr/>
          <p:nvPr/>
        </p:nvSpPr>
        <p:spPr>
          <a:xfrm>
            <a:off x="8176866" y="5357826"/>
            <a:ext cx="696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 rot="16200000">
            <a:off x="-537790" y="2037933"/>
            <a:ext cx="22846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MAX F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Elipse"/>
          <p:cNvSpPr/>
          <p:nvPr/>
        </p:nvSpPr>
        <p:spPr>
          <a:xfrm>
            <a:off x="3500430" y="3786190"/>
            <a:ext cx="357190" cy="35719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CuadroTexto"/>
          <p:cNvSpPr txBox="1"/>
          <p:nvPr/>
        </p:nvSpPr>
        <p:spPr>
          <a:xfrm>
            <a:off x="3571868" y="328612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El Codo</a:t>
            </a:r>
            <a:endParaRPr lang="es-C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Errores – Escalas </a:t>
            </a:r>
            <a:r>
              <a:rPr lang="es-CL" dirty="0" err="1" smtClean="0"/>
              <a:t>Distitnas</a:t>
            </a:r>
            <a:endParaRPr lang="es-CL" dirty="0"/>
          </a:p>
        </p:txBody>
      </p:sp>
      <p:cxnSp>
        <p:nvCxnSpPr>
          <p:cNvPr id="4" name="3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4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143248"/>
            <a:ext cx="7072362" cy="899091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928662" y="2786058"/>
            <a:ext cx="3071834" cy="1785950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Elipse"/>
          <p:cNvSpPr/>
          <p:nvPr/>
        </p:nvSpPr>
        <p:spPr>
          <a:xfrm>
            <a:off x="5857884" y="3429000"/>
            <a:ext cx="2143140" cy="928694"/>
          </a:xfrm>
          <a:prstGeom prst="ellipse">
            <a:avLst/>
          </a:prstGeom>
          <a:solidFill>
            <a:srgbClr val="92D05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Datos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Objetivo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2214546" y="1643050"/>
            <a:ext cx="1857388" cy="1785950"/>
          </a:xfrm>
          <a:prstGeom prst="ellipse">
            <a:avLst/>
          </a:prstGeom>
          <a:solidFill>
            <a:schemeClr val="accent2">
              <a:lumMod val="20000"/>
              <a:lumOff val="8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1785918" y="3571876"/>
            <a:ext cx="2071702" cy="1928826"/>
          </a:xfrm>
          <a:prstGeom prst="ellipse">
            <a:avLst/>
          </a:prstGeom>
          <a:solidFill>
            <a:schemeClr val="bg2">
              <a:lumMod val="90000"/>
              <a:alpha val="17000"/>
            </a:scheme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4857752" y="3929066"/>
            <a:ext cx="1357322" cy="1214446"/>
          </a:xfrm>
          <a:prstGeom prst="ellipse">
            <a:avLst/>
          </a:prstGeom>
          <a:solidFill>
            <a:srgbClr val="92D050">
              <a:alpha val="17000"/>
            </a:srgbClr>
          </a:solidFill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CuadroTexto"/>
          <p:cNvSpPr txBox="1"/>
          <p:nvPr/>
        </p:nvSpPr>
        <p:spPr>
          <a:xfrm>
            <a:off x="3428992" y="1571612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Grupo1</a:t>
            </a:r>
            <a:endParaRPr lang="es-CL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214678" y="3571876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Grupo2</a:t>
            </a:r>
            <a:endParaRPr lang="es-CL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715008" y="3786190"/>
            <a:ext cx="102143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CL" dirty="0" smtClean="0"/>
              <a:t>Grupo3</a:t>
            </a:r>
            <a:endParaRPr lang="es-CL" dirty="0"/>
          </a:p>
        </p:txBody>
      </p:sp>
      <p:sp>
        <p:nvSpPr>
          <p:cNvPr id="13" name="12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El Método</a:t>
            </a:r>
            <a:endParaRPr lang="es-CL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Ejemplo de 3 Iteraciones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Puntos Iniciales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4714876" y="200024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429124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1428728" y="335756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Primera Iteración (1)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4714876" y="200024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429124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1428728" y="335756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3" name="12 Conector recto"/>
          <p:cNvCxnSpPr/>
          <p:nvPr/>
        </p:nvCxnSpPr>
        <p:spPr>
          <a:xfrm flipV="1">
            <a:off x="1571604" y="2143116"/>
            <a:ext cx="3286148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571604" y="3500438"/>
            <a:ext cx="3000396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3357554" y="3357562"/>
            <a:ext cx="2714644" cy="28575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Primera Iteración (2)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4714876" y="200024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429124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1428728" y="335756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3" name="12 Conector recto"/>
          <p:cNvCxnSpPr/>
          <p:nvPr/>
        </p:nvCxnSpPr>
        <p:spPr>
          <a:xfrm flipV="1">
            <a:off x="1571604" y="2143116"/>
            <a:ext cx="3286148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571604" y="3500438"/>
            <a:ext cx="3000396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3357554" y="3357562"/>
            <a:ext cx="2714644" cy="28575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16200000" flipV="1">
            <a:off x="1678763" y="1964522"/>
            <a:ext cx="3500460" cy="2286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1571604" y="3429000"/>
            <a:ext cx="514353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1714481" y="2285993"/>
            <a:ext cx="3286148" cy="3000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Primera Iteración (3)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4714876" y="200024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429124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1428728" y="335756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3" name="12 Conector recto"/>
          <p:cNvCxnSpPr/>
          <p:nvPr/>
        </p:nvCxnSpPr>
        <p:spPr>
          <a:xfrm flipV="1">
            <a:off x="1571604" y="2143116"/>
            <a:ext cx="3286148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/>
          <p:nvPr/>
        </p:nvCxnSpPr>
        <p:spPr>
          <a:xfrm>
            <a:off x="1571604" y="3500438"/>
            <a:ext cx="3000396" cy="135732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3357554" y="3357562"/>
            <a:ext cx="2714644" cy="285752"/>
          </a:xfrm>
          <a:prstGeom prst="line">
            <a:avLst/>
          </a:prstGeom>
          <a:ln w="317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 rot="16200000" flipV="1">
            <a:off x="1893077" y="1750209"/>
            <a:ext cx="2143138" cy="1357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3643306" y="3429000"/>
            <a:ext cx="307183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1785919" y="3571877"/>
            <a:ext cx="1928826" cy="17859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Primera Iteración (4)</a:t>
            </a:r>
            <a:endParaRPr lang="es-CL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000894" y="5641990"/>
            <a:ext cx="7072362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rot="5400000" flipH="1" flipV="1">
            <a:off x="-1178362" y="3464322"/>
            <a:ext cx="4356924" cy="1588"/>
          </a:xfrm>
          <a:prstGeom prst="straightConnector1">
            <a:avLst/>
          </a:prstGeom>
          <a:ln w="34925">
            <a:tailEnd type="arrow"/>
          </a:ln>
          <a:effectLst>
            <a:outerShdw blurRad="50800" dist="50800" dir="5400000" algn="ctr" rotWithShape="0">
              <a:schemeClr val="bg1">
                <a:lumMod val="65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Documents and Settings\Daniel Fischer\Desktop\AUX 4\k-me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2464" y="1427148"/>
            <a:ext cx="4000528" cy="3686761"/>
          </a:xfrm>
          <a:prstGeom prst="rect">
            <a:avLst/>
          </a:prstGeom>
          <a:noFill/>
        </p:spPr>
      </p:pic>
      <p:sp>
        <p:nvSpPr>
          <p:cNvPr id="6" name="5 Elipse"/>
          <p:cNvSpPr/>
          <p:nvPr/>
        </p:nvSpPr>
        <p:spPr>
          <a:xfrm>
            <a:off x="3143240" y="228599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Elipse"/>
          <p:cNvSpPr/>
          <p:nvPr/>
        </p:nvSpPr>
        <p:spPr>
          <a:xfrm>
            <a:off x="4500562" y="457200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Elipse"/>
          <p:cNvSpPr/>
          <p:nvPr/>
        </p:nvSpPr>
        <p:spPr>
          <a:xfrm>
            <a:off x="2000232" y="3143248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8215338" y="5357826"/>
            <a:ext cx="619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15885" y="1285860"/>
            <a:ext cx="6158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15" name="14 Conector recto"/>
          <p:cNvCxnSpPr/>
          <p:nvPr/>
        </p:nvCxnSpPr>
        <p:spPr>
          <a:xfrm rot="16200000" flipV="1">
            <a:off x="1893077" y="1750209"/>
            <a:ext cx="2143138" cy="1357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3643306" y="3429000"/>
            <a:ext cx="3071834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rot="5400000">
            <a:off x="1785919" y="3571877"/>
            <a:ext cx="1928826" cy="17859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Elipse"/>
          <p:cNvSpPr/>
          <p:nvPr/>
        </p:nvSpPr>
        <p:spPr>
          <a:xfrm>
            <a:off x="4714876" y="2000240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Elipse"/>
          <p:cNvSpPr/>
          <p:nvPr/>
        </p:nvSpPr>
        <p:spPr>
          <a:xfrm>
            <a:off x="4429124" y="4714884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Elipse"/>
          <p:cNvSpPr/>
          <p:nvPr/>
        </p:nvSpPr>
        <p:spPr>
          <a:xfrm>
            <a:off x="1428728" y="3357562"/>
            <a:ext cx="285752" cy="28575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Flecha curvada hacia abajo"/>
          <p:cNvSpPr/>
          <p:nvPr/>
        </p:nvSpPr>
        <p:spPr>
          <a:xfrm rot="20351006">
            <a:off x="1447763" y="2889687"/>
            <a:ext cx="642942" cy="250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4" name="23 Flecha curvada hacia abajo"/>
          <p:cNvSpPr/>
          <p:nvPr/>
        </p:nvSpPr>
        <p:spPr>
          <a:xfrm rot="20588889" flipH="1">
            <a:off x="3120896" y="1429959"/>
            <a:ext cx="1571636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5" name="24 Flecha curvada hacia arriba"/>
          <p:cNvSpPr/>
          <p:nvPr/>
        </p:nvSpPr>
        <p:spPr>
          <a:xfrm rot="17983492">
            <a:off x="4699883" y="4846972"/>
            <a:ext cx="428628" cy="21431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149</Words>
  <Application>Microsoft Office PowerPoint</Application>
  <PresentationFormat>Presentación en pantalla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Concurrencia</vt:lpstr>
      <vt:lpstr>K-Means</vt:lpstr>
      <vt:lpstr>Datos</vt:lpstr>
      <vt:lpstr>Objetivo</vt:lpstr>
      <vt:lpstr>El Método</vt:lpstr>
      <vt:lpstr>Puntos Iniciales</vt:lpstr>
      <vt:lpstr>Primera Iteración (1)</vt:lpstr>
      <vt:lpstr>Primera Iteración (2)</vt:lpstr>
      <vt:lpstr>Primera Iteración (3)</vt:lpstr>
      <vt:lpstr>Primera Iteración (4)</vt:lpstr>
      <vt:lpstr>Segunda Iteración (1)</vt:lpstr>
      <vt:lpstr>Segunda Iteración (2)</vt:lpstr>
      <vt:lpstr>Segunda Iteración (2)</vt:lpstr>
      <vt:lpstr>Tercera Iteración (1)</vt:lpstr>
      <vt:lpstr>Interpretación</vt:lpstr>
      <vt:lpstr>Errores Frecuentes</vt:lpstr>
      <vt:lpstr>Errores – Exceso de Clusters</vt:lpstr>
      <vt:lpstr>Errores – Falta de Clusters</vt:lpstr>
      <vt:lpstr>Regla del Codo</vt:lpstr>
      <vt:lpstr>Errores – Escalas Distitnas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K-Means</dc:title>
  <dc:creator>Usuario</dc:creator>
  <cp:lastModifiedBy>Usuario</cp:lastModifiedBy>
  <cp:revision>20</cp:revision>
  <dcterms:created xsi:type="dcterms:W3CDTF">2009-08-25T23:38:14Z</dcterms:created>
  <dcterms:modified xsi:type="dcterms:W3CDTF">2009-08-26T01:21:53Z</dcterms:modified>
</cp:coreProperties>
</file>