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4C3804D-649E-47CA-A876-0179D567B731}" type="datetimeFigureOut">
              <a:rPr lang="en-US" smtClean="0"/>
              <a:t>12/8/2008</a:t>
            </a:fld>
            <a:endParaRPr lang="es-C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B2BDCAD-D75B-438C-AF0B-7E25A798BD2C}" type="slidenum">
              <a:rPr lang="es-CL" smtClean="0"/>
              <a:t>‹#›</a:t>
            </a:fld>
            <a:endParaRPr lang="es-C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err="1" smtClean="0"/>
              <a:t>Benihana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aplicación ley de </a:t>
            </a:r>
            <a:r>
              <a:rPr lang="es-CL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little</a:t>
            </a:r>
            <a:endParaRPr lang="es-CL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Variables y </a:t>
            </a:r>
            <a:r>
              <a:rPr lang="es-CL" dirty="0" err="1" smtClean="0"/>
              <a:t>parametros</a:t>
            </a:r>
            <a:r>
              <a:rPr lang="es-CL" dirty="0" smtClean="0"/>
              <a:t>: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s-CL" sz="2400" dirty="0" smtClean="0"/>
              <a:t>Np = # de clientes por mesa en </a:t>
            </a:r>
            <a:r>
              <a:rPr lang="es-CL" sz="2400" i="1" dirty="0" err="1" smtClean="0"/>
              <a:t>Dinning</a:t>
            </a:r>
            <a:r>
              <a:rPr lang="es-CL" sz="2400" i="1" dirty="0" smtClean="0"/>
              <a:t> </a:t>
            </a:r>
            <a:r>
              <a:rPr lang="es-CL" sz="2400" i="1" dirty="0" err="1" smtClean="0"/>
              <a:t>Area</a:t>
            </a:r>
            <a:r>
              <a:rPr lang="es-CL" sz="2400" dirty="0" smtClean="0"/>
              <a:t> (8 personas)</a:t>
            </a:r>
          </a:p>
          <a:p>
            <a:r>
              <a:rPr lang="es-CL" sz="2400" dirty="0" err="1" smtClean="0"/>
              <a:t>Nt</a:t>
            </a:r>
            <a:r>
              <a:rPr lang="es-CL" sz="2400" dirty="0" smtClean="0"/>
              <a:t> = # de mesas en </a:t>
            </a:r>
            <a:r>
              <a:rPr lang="es-CL" sz="2400" i="1" dirty="0" err="1" smtClean="0"/>
              <a:t>Dinning</a:t>
            </a:r>
            <a:r>
              <a:rPr lang="es-CL" sz="2400" i="1" dirty="0" smtClean="0"/>
              <a:t> </a:t>
            </a:r>
            <a:r>
              <a:rPr lang="es-CL" sz="2400" i="1" dirty="0" err="1" smtClean="0"/>
              <a:t>Area</a:t>
            </a:r>
            <a:r>
              <a:rPr lang="es-CL" sz="2400" i="1" dirty="0" smtClean="0"/>
              <a:t> </a:t>
            </a:r>
            <a:r>
              <a:rPr lang="es-CL" sz="2400" dirty="0" smtClean="0"/>
              <a:t>(14 mesas)</a:t>
            </a:r>
          </a:p>
          <a:p>
            <a:r>
              <a:rPr lang="es-CL" sz="2400" dirty="0" smtClean="0"/>
              <a:t>S = </a:t>
            </a:r>
            <a:r>
              <a:rPr lang="es-CL" sz="2400" dirty="0" err="1" smtClean="0"/>
              <a:t>tpo</a:t>
            </a:r>
            <a:r>
              <a:rPr lang="es-CL" sz="2400" dirty="0" smtClean="0"/>
              <a:t> procesamiento en </a:t>
            </a:r>
            <a:r>
              <a:rPr lang="es-CL" sz="2400" i="1" dirty="0" err="1" smtClean="0"/>
              <a:t>Dinning</a:t>
            </a:r>
            <a:r>
              <a:rPr lang="es-CL" sz="2400" i="1" dirty="0" smtClean="0"/>
              <a:t> </a:t>
            </a:r>
            <a:r>
              <a:rPr lang="es-CL" sz="2400" i="1" dirty="0" err="1" smtClean="0"/>
              <a:t>area</a:t>
            </a:r>
            <a:r>
              <a:rPr lang="es-CL" sz="2400" i="1" dirty="0" smtClean="0"/>
              <a:t> </a:t>
            </a:r>
            <a:r>
              <a:rPr lang="es-CL" sz="2400" dirty="0" smtClean="0"/>
              <a:t>(</a:t>
            </a:r>
            <a:r>
              <a:rPr lang="es-CL" sz="2400" dirty="0" err="1" smtClean="0"/>
              <a:t>tpo</a:t>
            </a:r>
            <a:r>
              <a:rPr lang="es-CL" sz="2400" dirty="0" smtClean="0"/>
              <a:t> que se demora una mesa en ser completamente atendida = 1 hora)</a:t>
            </a:r>
          </a:p>
          <a:p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endParaRPr lang="es-CL" sz="2400" dirty="0" smtClean="0"/>
          </a:p>
          <a:p>
            <a:r>
              <a:rPr lang="es-CL" sz="2000" dirty="0" smtClean="0">
                <a:solidFill>
                  <a:srgbClr val="FFC000"/>
                </a:solidFill>
              </a:rPr>
              <a:t>R = </a:t>
            </a:r>
            <a:r>
              <a:rPr lang="es-CL" sz="2000" dirty="0" err="1" smtClean="0">
                <a:solidFill>
                  <a:srgbClr val="FFC000"/>
                </a:solidFill>
              </a:rPr>
              <a:t>Relacion</a:t>
            </a:r>
            <a:r>
              <a:rPr lang="es-CL" sz="2000" dirty="0" smtClean="0">
                <a:solidFill>
                  <a:srgbClr val="FFC000"/>
                </a:solidFill>
              </a:rPr>
              <a:t> entre mesas en </a:t>
            </a:r>
            <a:r>
              <a:rPr lang="es-CL" sz="2000" dirty="0" err="1" smtClean="0">
                <a:solidFill>
                  <a:srgbClr val="FFC000"/>
                </a:solidFill>
              </a:rPr>
              <a:t>Dinning</a:t>
            </a:r>
            <a:r>
              <a:rPr lang="es-CL" sz="2000" dirty="0" smtClean="0">
                <a:solidFill>
                  <a:srgbClr val="FFC000"/>
                </a:solidFill>
              </a:rPr>
              <a:t> </a:t>
            </a:r>
            <a:r>
              <a:rPr lang="es-CL" sz="2000" dirty="0" err="1" smtClean="0">
                <a:solidFill>
                  <a:srgbClr val="FFC000"/>
                </a:solidFill>
              </a:rPr>
              <a:t>area</a:t>
            </a:r>
            <a:r>
              <a:rPr lang="es-CL" sz="2000" dirty="0" smtClean="0">
                <a:solidFill>
                  <a:srgbClr val="FFC000"/>
                </a:solidFill>
              </a:rPr>
              <a:t> y asientos en Bar</a:t>
            </a:r>
            <a:endParaRPr lang="es-CL" sz="2000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733800"/>
            <a:ext cx="7052841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/>
          <a:lstStyle/>
          <a:p>
            <a:r>
              <a:rPr lang="es-CL" dirty="0" smtClean="0"/>
              <a:t>Idea: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s-CL" dirty="0" smtClean="0"/>
              <a:t>Valor de R tal que tiempo promedio de espera de cliente en BAR sea de 24 minutos a capacidad completa.</a:t>
            </a:r>
          </a:p>
          <a:p>
            <a:endParaRPr lang="es-CL" dirty="0" smtClean="0"/>
          </a:p>
          <a:p>
            <a:r>
              <a:rPr lang="es-CL" dirty="0" smtClean="0"/>
              <a:t>Recordar: cliente pasa a BAR solo si al llegar a local, no hay mesas disponibles.</a:t>
            </a:r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Aplicación ley de Little: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s-CL" dirty="0" smtClean="0"/>
              <a:t>I = # de asientos en el BAR</a:t>
            </a:r>
          </a:p>
          <a:p>
            <a:r>
              <a:rPr lang="es-CL" dirty="0" smtClean="0"/>
              <a:t>T = </a:t>
            </a:r>
            <a:r>
              <a:rPr lang="es-CL" dirty="0" err="1" smtClean="0"/>
              <a:t>tpo</a:t>
            </a:r>
            <a:r>
              <a:rPr lang="es-CL" dirty="0" smtClean="0"/>
              <a:t> espera promedio en el BAR </a:t>
            </a:r>
            <a:r>
              <a:rPr lang="es-CL" i="1" dirty="0" smtClean="0">
                <a:solidFill>
                  <a:srgbClr val="FFC000"/>
                </a:solidFill>
              </a:rPr>
              <a:t>(lo fijamos en 24 minutos pues es nuestro objetivo)</a:t>
            </a:r>
          </a:p>
          <a:p>
            <a:r>
              <a:rPr lang="es-CL" i="1" dirty="0" smtClean="0"/>
              <a:t>R = </a:t>
            </a:r>
            <a:r>
              <a:rPr lang="es-CL" i="1" dirty="0" err="1" smtClean="0"/>
              <a:t>relacion</a:t>
            </a:r>
            <a:r>
              <a:rPr lang="es-CL" i="1" dirty="0" smtClean="0"/>
              <a:t> = personas / minuto = 112 [</a:t>
            </a:r>
            <a:r>
              <a:rPr lang="es-CL" i="1" dirty="0" err="1" smtClean="0"/>
              <a:t>pers</a:t>
            </a:r>
            <a:r>
              <a:rPr lang="es-CL" i="1" dirty="0" smtClean="0"/>
              <a:t>/hora] / 60 = 1.9 [</a:t>
            </a:r>
            <a:r>
              <a:rPr lang="es-CL" i="1" dirty="0" err="1" smtClean="0"/>
              <a:t>pers</a:t>
            </a:r>
            <a:r>
              <a:rPr lang="es-CL" i="1" dirty="0" smtClean="0"/>
              <a:t>/min]</a:t>
            </a:r>
          </a:p>
          <a:p>
            <a:endParaRPr lang="es-CL" i="1" dirty="0" smtClean="0"/>
          </a:p>
          <a:p>
            <a:pPr>
              <a:buNone/>
            </a:pPr>
            <a:r>
              <a:rPr lang="es-CL" i="1" dirty="0" smtClean="0"/>
              <a:t>      I [asientos] = </a:t>
            </a:r>
            <a:r>
              <a:rPr lang="es-CL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 [personas/ min] </a:t>
            </a:r>
            <a:r>
              <a:rPr lang="es-CL" i="1" dirty="0" smtClean="0"/>
              <a:t>* T [min]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5181600"/>
            <a:ext cx="7315200" cy="13716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5715000"/>
            <a:ext cx="3419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40</TotalTime>
  <Words>174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Technic</vt:lpstr>
      <vt:lpstr>Benihana aplicación ley de little</vt:lpstr>
      <vt:lpstr>Variables y parametros:</vt:lpstr>
      <vt:lpstr>Idea:</vt:lpstr>
      <vt:lpstr>Aplicación ley de Little: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benihana</dc:title>
  <dc:creator>Felipe</dc:creator>
  <cp:lastModifiedBy>Felipe</cp:lastModifiedBy>
  <cp:revision>5</cp:revision>
  <dcterms:created xsi:type="dcterms:W3CDTF">2008-12-08T18:37:23Z</dcterms:created>
  <dcterms:modified xsi:type="dcterms:W3CDTF">2008-12-08T19:17:59Z</dcterms:modified>
</cp:coreProperties>
</file>