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7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2F293C-3F0C-4DC6-9F7D-9B6DB988719A}" type="datetimeFigureOut">
              <a:rPr lang="es-ES" smtClean="0"/>
              <a:t>07/09/2007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1ED6C3-5A77-49BB-9EE7-FAF97210D1E1}" type="slidenum">
              <a:rPr lang="es-ES" smtClean="0"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Proceso de Simulación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Punto de vista Informático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2" name="61 Grupo"/>
          <p:cNvGrpSpPr/>
          <p:nvPr/>
        </p:nvGrpSpPr>
        <p:grpSpPr>
          <a:xfrm>
            <a:off x="500034" y="2357430"/>
            <a:ext cx="8041421" cy="3250429"/>
            <a:chOff x="173917" y="1964521"/>
            <a:chExt cx="8796166" cy="2928958"/>
          </a:xfrm>
        </p:grpSpPr>
        <p:cxnSp>
          <p:nvCxnSpPr>
            <p:cNvPr id="3" name="4 Conector recto de flecha"/>
            <p:cNvCxnSpPr/>
            <p:nvPr/>
          </p:nvCxnSpPr>
          <p:spPr>
            <a:xfrm>
              <a:off x="745421" y="3393281"/>
              <a:ext cx="80724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6 Conector recto de flecha"/>
            <p:cNvCxnSpPr/>
            <p:nvPr/>
          </p:nvCxnSpPr>
          <p:spPr>
            <a:xfrm rot="5400000" flipH="1" flipV="1">
              <a:off x="30247" y="2678901"/>
              <a:ext cx="1429554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8 Conector recto"/>
            <p:cNvCxnSpPr/>
            <p:nvPr/>
          </p:nvCxnSpPr>
          <p:spPr>
            <a:xfrm rot="5400000">
              <a:off x="1567752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10 Conector recto"/>
            <p:cNvCxnSpPr/>
            <p:nvPr/>
          </p:nvCxnSpPr>
          <p:spPr>
            <a:xfrm rot="5400000">
              <a:off x="2496446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11 Conector recto"/>
            <p:cNvCxnSpPr/>
            <p:nvPr/>
          </p:nvCxnSpPr>
          <p:spPr>
            <a:xfrm rot="5400000">
              <a:off x="7925734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12 Conector recto"/>
            <p:cNvCxnSpPr/>
            <p:nvPr/>
          </p:nvCxnSpPr>
          <p:spPr>
            <a:xfrm rot="5400000">
              <a:off x="3425140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13 Conector recto"/>
            <p:cNvCxnSpPr/>
            <p:nvPr/>
          </p:nvCxnSpPr>
          <p:spPr>
            <a:xfrm rot="5400000">
              <a:off x="4353834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14 Conector recto"/>
            <p:cNvCxnSpPr/>
            <p:nvPr/>
          </p:nvCxnSpPr>
          <p:spPr>
            <a:xfrm rot="5400000">
              <a:off x="5282528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15 Conector recto"/>
            <p:cNvCxnSpPr/>
            <p:nvPr/>
          </p:nvCxnSpPr>
          <p:spPr>
            <a:xfrm rot="5400000">
              <a:off x="6211222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6 Conector recto"/>
            <p:cNvCxnSpPr/>
            <p:nvPr/>
          </p:nvCxnSpPr>
          <p:spPr>
            <a:xfrm rot="5400000">
              <a:off x="7068478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7 Conector recto"/>
            <p:cNvCxnSpPr/>
            <p:nvPr/>
          </p:nvCxnSpPr>
          <p:spPr>
            <a:xfrm rot="5400000">
              <a:off x="8639320" y="3356768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18 Elipse"/>
            <p:cNvSpPr/>
            <p:nvPr/>
          </p:nvSpPr>
          <p:spPr>
            <a:xfrm>
              <a:off x="1031173" y="337419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5" name="19 Elipse"/>
            <p:cNvSpPr/>
            <p:nvPr/>
          </p:nvSpPr>
          <p:spPr>
            <a:xfrm>
              <a:off x="2602809" y="3375111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6" name="20 Elipse"/>
            <p:cNvSpPr/>
            <p:nvPr/>
          </p:nvSpPr>
          <p:spPr>
            <a:xfrm>
              <a:off x="2888561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7" name="21 Elipse"/>
            <p:cNvSpPr/>
            <p:nvPr/>
          </p:nvSpPr>
          <p:spPr>
            <a:xfrm>
              <a:off x="3531503" y="3374610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8" name="22 Elipse"/>
            <p:cNvSpPr/>
            <p:nvPr/>
          </p:nvSpPr>
          <p:spPr>
            <a:xfrm>
              <a:off x="3691220" y="337419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9" name="23 Elipse"/>
            <p:cNvSpPr/>
            <p:nvPr/>
          </p:nvSpPr>
          <p:spPr>
            <a:xfrm>
              <a:off x="4192201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0" name="24 Elipse"/>
            <p:cNvSpPr/>
            <p:nvPr/>
          </p:nvSpPr>
          <p:spPr>
            <a:xfrm>
              <a:off x="4371003" y="3375024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1" name="25 Elipse"/>
            <p:cNvSpPr/>
            <p:nvPr/>
          </p:nvSpPr>
          <p:spPr>
            <a:xfrm>
              <a:off x="5200296" y="3374610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2" name="26 Elipse"/>
            <p:cNvSpPr/>
            <p:nvPr/>
          </p:nvSpPr>
          <p:spPr>
            <a:xfrm>
              <a:off x="5842824" y="337419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3" name="27 Elipse"/>
            <p:cNvSpPr/>
            <p:nvPr/>
          </p:nvSpPr>
          <p:spPr>
            <a:xfrm>
              <a:off x="6128990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4" name="28 Elipse"/>
            <p:cNvSpPr/>
            <p:nvPr/>
          </p:nvSpPr>
          <p:spPr>
            <a:xfrm>
              <a:off x="2128462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5" name="29 Elipse"/>
            <p:cNvSpPr/>
            <p:nvPr/>
          </p:nvSpPr>
          <p:spPr>
            <a:xfrm>
              <a:off x="7271998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6" name="30 Elipse"/>
            <p:cNvSpPr/>
            <p:nvPr/>
          </p:nvSpPr>
          <p:spPr>
            <a:xfrm>
              <a:off x="8317849" y="3375525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cxnSp>
          <p:nvCxnSpPr>
            <p:cNvPr id="27" name="33 Conector recto de flecha"/>
            <p:cNvCxnSpPr/>
            <p:nvPr/>
          </p:nvCxnSpPr>
          <p:spPr>
            <a:xfrm rot="5400000" flipH="1" flipV="1">
              <a:off x="914551" y="3607595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34 Conector recto de flecha"/>
            <p:cNvCxnSpPr/>
            <p:nvPr/>
          </p:nvCxnSpPr>
          <p:spPr>
            <a:xfrm rot="5400000" flipH="1" flipV="1">
              <a:off x="2005465" y="3606801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49 CuadroTexto"/>
            <p:cNvSpPr txBox="1"/>
            <p:nvPr/>
          </p:nvSpPr>
          <p:spPr>
            <a:xfrm>
              <a:off x="816859" y="367903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e1=0,4</a:t>
              </a:r>
              <a:endParaRPr lang="es-ES" sz="1000" dirty="0"/>
            </a:p>
          </p:txBody>
        </p:sp>
        <p:sp>
          <p:nvSpPr>
            <p:cNvPr id="30" name="50 CuadroTexto"/>
            <p:cNvSpPr txBox="1"/>
            <p:nvPr/>
          </p:nvSpPr>
          <p:spPr>
            <a:xfrm>
              <a:off x="2388495" y="3932878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e3=2,1</a:t>
              </a:r>
              <a:endParaRPr lang="es-ES" sz="1000" dirty="0"/>
            </a:p>
          </p:txBody>
        </p:sp>
        <p:sp>
          <p:nvSpPr>
            <p:cNvPr id="31" name="51 CuadroTexto"/>
            <p:cNvSpPr txBox="1"/>
            <p:nvPr/>
          </p:nvSpPr>
          <p:spPr>
            <a:xfrm>
              <a:off x="3317189" y="460772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e5=3,1</a:t>
              </a:r>
              <a:endParaRPr lang="es-ES" sz="1000" dirty="0"/>
            </a:p>
          </p:txBody>
        </p:sp>
        <p:sp>
          <p:nvSpPr>
            <p:cNvPr id="32" name="52 CuadroTexto"/>
            <p:cNvSpPr txBox="1"/>
            <p:nvPr/>
          </p:nvSpPr>
          <p:spPr>
            <a:xfrm>
              <a:off x="2674247" y="432197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e4=2,4</a:t>
              </a:r>
              <a:endParaRPr lang="es-ES" sz="1000" dirty="0"/>
            </a:p>
          </p:txBody>
        </p:sp>
        <p:sp>
          <p:nvSpPr>
            <p:cNvPr id="33" name="53 CuadroTexto"/>
            <p:cNvSpPr txBox="1"/>
            <p:nvPr/>
          </p:nvSpPr>
          <p:spPr>
            <a:xfrm>
              <a:off x="3460065" y="432197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e6=3,3</a:t>
              </a:r>
              <a:endParaRPr lang="es-ES" sz="1000" dirty="0"/>
            </a:p>
          </p:txBody>
        </p:sp>
        <p:sp>
          <p:nvSpPr>
            <p:cNvPr id="34" name="54 CuadroTexto"/>
            <p:cNvSpPr txBox="1"/>
            <p:nvPr/>
          </p:nvSpPr>
          <p:spPr>
            <a:xfrm>
              <a:off x="3960131" y="3932878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e7=3,8</a:t>
              </a:r>
              <a:endParaRPr lang="es-ES" sz="1000" dirty="0"/>
            </a:p>
          </p:txBody>
        </p:sp>
        <p:sp>
          <p:nvSpPr>
            <p:cNvPr id="35" name="55 CuadroTexto"/>
            <p:cNvSpPr txBox="1"/>
            <p:nvPr/>
          </p:nvSpPr>
          <p:spPr>
            <a:xfrm>
              <a:off x="1888429" y="367903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e2=1,6</a:t>
              </a:r>
              <a:endParaRPr lang="es-ES" sz="1000" dirty="0"/>
            </a:p>
          </p:txBody>
        </p:sp>
        <p:sp>
          <p:nvSpPr>
            <p:cNvPr id="36" name="57 Abrir llave"/>
            <p:cNvSpPr/>
            <p:nvPr/>
          </p:nvSpPr>
          <p:spPr>
            <a:xfrm>
              <a:off x="745421" y="3536157"/>
              <a:ext cx="45719" cy="64294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37" name="58 Abrir llave"/>
            <p:cNvSpPr/>
            <p:nvPr/>
          </p:nvSpPr>
          <p:spPr>
            <a:xfrm>
              <a:off x="745421" y="4250537"/>
              <a:ext cx="45719" cy="64294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cxnSp>
          <p:nvCxnSpPr>
            <p:cNvPr id="38" name="67 Conector recto de flecha"/>
            <p:cNvCxnSpPr/>
            <p:nvPr/>
          </p:nvCxnSpPr>
          <p:spPr>
            <a:xfrm rot="5400000" flipH="1" flipV="1">
              <a:off x="3244750" y="3929066"/>
              <a:ext cx="9286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69 Conector recto de flecha"/>
            <p:cNvCxnSpPr/>
            <p:nvPr/>
          </p:nvCxnSpPr>
          <p:spPr>
            <a:xfrm rot="5400000" flipH="1" flipV="1">
              <a:off x="2451642" y="3928272"/>
              <a:ext cx="9286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70 Conector recto de flecha"/>
            <p:cNvCxnSpPr/>
            <p:nvPr/>
          </p:nvCxnSpPr>
          <p:spPr>
            <a:xfrm rot="5400000" flipH="1" flipV="1">
              <a:off x="2942830" y="4071148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74 Conector recto de flecha"/>
            <p:cNvCxnSpPr/>
            <p:nvPr/>
          </p:nvCxnSpPr>
          <p:spPr>
            <a:xfrm rot="5400000" flipH="1" flipV="1">
              <a:off x="3925413" y="3750471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77 Conector recto de flecha"/>
            <p:cNvCxnSpPr/>
            <p:nvPr/>
          </p:nvCxnSpPr>
          <p:spPr>
            <a:xfrm rot="5400000" flipH="1" flipV="1">
              <a:off x="2334813" y="3750471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78 Conector recto de flecha"/>
            <p:cNvCxnSpPr/>
            <p:nvPr/>
          </p:nvCxnSpPr>
          <p:spPr>
            <a:xfrm rot="5400000" flipH="1" flipV="1">
              <a:off x="6004405" y="3606801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79 CuadroTexto"/>
            <p:cNvSpPr txBox="1"/>
            <p:nvPr/>
          </p:nvSpPr>
          <p:spPr>
            <a:xfrm>
              <a:off x="4147811" y="367903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e8=4,0</a:t>
              </a:r>
              <a:endParaRPr lang="es-ES" sz="1000" dirty="0"/>
            </a:p>
          </p:txBody>
        </p:sp>
        <p:cxnSp>
          <p:nvCxnSpPr>
            <p:cNvPr id="45" name="80 Conector recto de flecha"/>
            <p:cNvCxnSpPr/>
            <p:nvPr/>
          </p:nvCxnSpPr>
          <p:spPr>
            <a:xfrm rot="5400000" flipH="1" flipV="1">
              <a:off x="4611364" y="4071148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81 CuadroTexto"/>
            <p:cNvSpPr txBox="1"/>
            <p:nvPr/>
          </p:nvSpPr>
          <p:spPr>
            <a:xfrm>
              <a:off x="4960263" y="460772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e9=4,9</a:t>
              </a:r>
              <a:endParaRPr lang="es-ES" sz="1000" dirty="0"/>
            </a:p>
          </p:txBody>
        </p:sp>
        <p:cxnSp>
          <p:nvCxnSpPr>
            <p:cNvPr id="47" name="82 Conector recto de flecha"/>
            <p:cNvCxnSpPr/>
            <p:nvPr/>
          </p:nvCxnSpPr>
          <p:spPr>
            <a:xfrm rot="5400000" flipH="1" flipV="1">
              <a:off x="5576571" y="3749677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83 CuadroTexto"/>
            <p:cNvSpPr txBox="1"/>
            <p:nvPr/>
          </p:nvSpPr>
          <p:spPr>
            <a:xfrm>
              <a:off x="5558401" y="3932878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e10=5,6</a:t>
              </a:r>
              <a:endParaRPr lang="es-ES" sz="1000" dirty="0"/>
            </a:p>
          </p:txBody>
        </p:sp>
        <p:sp>
          <p:nvSpPr>
            <p:cNvPr id="49" name="84 CuadroTexto"/>
            <p:cNvSpPr txBox="1"/>
            <p:nvPr/>
          </p:nvSpPr>
          <p:spPr>
            <a:xfrm>
              <a:off x="5844567" y="367903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e11=5,8</a:t>
              </a:r>
              <a:endParaRPr lang="es-ES" sz="1000" dirty="0"/>
            </a:p>
          </p:txBody>
        </p:sp>
        <p:cxnSp>
          <p:nvCxnSpPr>
            <p:cNvPr id="50" name="85 Conector recto de flecha"/>
            <p:cNvCxnSpPr/>
            <p:nvPr/>
          </p:nvCxnSpPr>
          <p:spPr>
            <a:xfrm rot="5400000" flipH="1" flipV="1">
              <a:off x="4246677" y="3606801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86 Conector recto de flecha"/>
            <p:cNvCxnSpPr/>
            <p:nvPr/>
          </p:nvCxnSpPr>
          <p:spPr>
            <a:xfrm rot="5400000" flipH="1" flipV="1">
              <a:off x="7006125" y="3758555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87 CuadroTexto"/>
            <p:cNvSpPr txBox="1"/>
            <p:nvPr/>
          </p:nvSpPr>
          <p:spPr>
            <a:xfrm>
              <a:off x="6987575" y="3947029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e12=7,2</a:t>
              </a:r>
              <a:endParaRPr lang="es-ES" sz="1000" dirty="0"/>
            </a:p>
          </p:txBody>
        </p:sp>
        <p:cxnSp>
          <p:nvCxnSpPr>
            <p:cNvPr id="53" name="88 Conector recto de flecha"/>
            <p:cNvCxnSpPr/>
            <p:nvPr/>
          </p:nvCxnSpPr>
          <p:spPr>
            <a:xfrm rot="5400000" flipH="1" flipV="1">
              <a:off x="7736465" y="4071148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89 CuadroTexto"/>
            <p:cNvSpPr txBox="1"/>
            <p:nvPr/>
          </p:nvSpPr>
          <p:spPr>
            <a:xfrm>
              <a:off x="7969951" y="4607727"/>
              <a:ext cx="10001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e13=8,6=T(6)</a:t>
              </a:r>
              <a:endParaRPr lang="es-ES" sz="1000" dirty="0"/>
            </a:p>
          </p:txBody>
        </p:sp>
        <p:sp>
          <p:nvSpPr>
            <p:cNvPr id="55" name="100 CuadroTexto"/>
            <p:cNvSpPr txBox="1"/>
            <p:nvPr/>
          </p:nvSpPr>
          <p:spPr>
            <a:xfrm>
              <a:off x="531107" y="246458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/>
                <a:t>1</a:t>
              </a:r>
            </a:p>
          </p:txBody>
        </p:sp>
        <p:sp>
          <p:nvSpPr>
            <p:cNvPr id="56" name="104 CuadroTexto"/>
            <p:cNvSpPr txBox="1"/>
            <p:nvPr/>
          </p:nvSpPr>
          <p:spPr>
            <a:xfrm>
              <a:off x="173917" y="3718564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Llegadas</a:t>
              </a:r>
              <a:endParaRPr lang="es-ES" sz="1000" dirty="0"/>
            </a:p>
          </p:txBody>
        </p:sp>
        <p:sp>
          <p:nvSpPr>
            <p:cNvPr id="57" name="105 CuadroTexto"/>
            <p:cNvSpPr txBox="1"/>
            <p:nvPr/>
          </p:nvSpPr>
          <p:spPr>
            <a:xfrm>
              <a:off x="245355" y="4432944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Salidas</a:t>
              </a:r>
              <a:endParaRPr lang="es-ES" sz="1000" dirty="0"/>
            </a:p>
          </p:txBody>
        </p:sp>
        <p:sp>
          <p:nvSpPr>
            <p:cNvPr id="58" name="107 Rectángulo"/>
            <p:cNvSpPr/>
            <p:nvPr/>
          </p:nvSpPr>
          <p:spPr>
            <a:xfrm>
              <a:off x="1058221" y="2607463"/>
              <a:ext cx="2643206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9" name="108 Rectángulo"/>
            <p:cNvSpPr/>
            <p:nvPr/>
          </p:nvSpPr>
          <p:spPr>
            <a:xfrm>
              <a:off x="4219249" y="2607463"/>
              <a:ext cx="4143404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60" name="110 CuadroTexto"/>
            <p:cNvSpPr txBox="1"/>
            <p:nvPr/>
          </p:nvSpPr>
          <p:spPr>
            <a:xfrm>
              <a:off x="531107" y="3289936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0</a:t>
              </a:r>
              <a:endParaRPr lang="es-ES" sz="1000" dirty="0"/>
            </a:p>
          </p:txBody>
        </p:sp>
        <p:sp>
          <p:nvSpPr>
            <p:cNvPr id="61" name="111 CuadroTexto"/>
            <p:cNvSpPr txBox="1"/>
            <p:nvPr/>
          </p:nvSpPr>
          <p:spPr>
            <a:xfrm>
              <a:off x="388231" y="200405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O(t)</a:t>
              </a:r>
              <a:endParaRPr lang="es-ES" sz="1000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857224" y="1340780"/>
            <a:ext cx="7429552" cy="2302534"/>
            <a:chOff x="857224" y="2277733"/>
            <a:chExt cx="7429552" cy="2302534"/>
          </a:xfrm>
        </p:grpSpPr>
        <p:sp>
          <p:nvSpPr>
            <p:cNvPr id="6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7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20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21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22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23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4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5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6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7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8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9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30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31" name="40 CuadroTexto"/>
            <p:cNvSpPr txBox="1"/>
            <p:nvPr/>
          </p:nvSpPr>
          <p:spPr>
            <a:xfrm>
              <a:off x="5616522" y="3837227"/>
              <a:ext cx="884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32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33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4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6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7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8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9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40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41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2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43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------</a:t>
              </a:r>
              <a:endParaRPr lang="es-ES" sz="1200" dirty="0"/>
            </a:p>
          </p:txBody>
        </p:sp>
        <p:sp>
          <p:nvSpPr>
            <p:cNvPr id="44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5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46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7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8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9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0,4</a:t>
              </a:r>
            </a:p>
          </p:txBody>
        </p:sp>
        <p:sp>
          <p:nvSpPr>
            <p:cNvPr id="50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51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52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53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4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5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Inicio sistema</a:t>
              </a:r>
            </a:p>
            <a:p>
              <a:r>
                <a:rPr lang="es-ES" sz="800" dirty="0" smtClean="0"/>
                <a:t>T=0</a:t>
              </a:r>
              <a:endParaRPr lang="es-ES" sz="800" dirty="0"/>
            </a:p>
          </p:txBody>
        </p:sp>
      </p:grpSp>
      <p:grpSp>
        <p:nvGrpSpPr>
          <p:cNvPr id="56" name="55 Grupo"/>
          <p:cNvGrpSpPr/>
          <p:nvPr/>
        </p:nvGrpSpPr>
        <p:grpSpPr>
          <a:xfrm>
            <a:off x="857224" y="3983986"/>
            <a:ext cx="7429552" cy="2302534"/>
            <a:chOff x="857224" y="2277733"/>
            <a:chExt cx="7429552" cy="2302534"/>
          </a:xfrm>
        </p:grpSpPr>
        <p:sp>
          <p:nvSpPr>
            <p:cNvPr id="57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58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0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1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2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3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1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2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3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4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5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76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77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78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79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80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81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82" name="40 CuadroTexto"/>
            <p:cNvSpPr txBox="1"/>
            <p:nvPr/>
          </p:nvSpPr>
          <p:spPr>
            <a:xfrm>
              <a:off x="5616522" y="3837227"/>
              <a:ext cx="884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83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4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5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6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87" name="49 CuadroTexto"/>
            <p:cNvSpPr txBox="1"/>
            <p:nvPr/>
          </p:nvSpPr>
          <p:spPr>
            <a:xfrm>
              <a:off x="1714480" y="4349435"/>
              <a:ext cx="20717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88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89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0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2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93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4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2,4</a:t>
              </a:r>
              <a:endParaRPr lang="es-ES" sz="1200" dirty="0"/>
            </a:p>
          </p:txBody>
        </p:sp>
        <p:sp>
          <p:nvSpPr>
            <p:cNvPr id="95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96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7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98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99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100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1,6</a:t>
              </a:r>
            </a:p>
          </p:txBody>
        </p:sp>
        <p:sp>
          <p:nvSpPr>
            <p:cNvPr id="101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0,4</a:t>
              </a:r>
              <a:endParaRPr lang="es-ES" dirty="0"/>
            </a:p>
          </p:txBody>
        </p:sp>
        <p:sp>
          <p:nvSpPr>
            <p:cNvPr id="102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0,4</a:t>
              </a:r>
              <a:endParaRPr lang="es-ES" dirty="0"/>
            </a:p>
          </p:txBody>
        </p:sp>
        <p:sp>
          <p:nvSpPr>
            <p:cNvPr id="103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104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5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6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T=0,4</a:t>
              </a:r>
              <a:endParaRPr lang="es-ES" sz="800" dirty="0"/>
            </a:p>
          </p:txBody>
        </p:sp>
        <p:sp>
          <p:nvSpPr>
            <p:cNvPr id="107" name="108 Elipse"/>
            <p:cNvSpPr/>
            <p:nvPr/>
          </p:nvSpPr>
          <p:spPr>
            <a:xfrm>
              <a:off x="1178488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08" name="109 CuadroTexto"/>
            <p:cNvSpPr txBox="1"/>
            <p:nvPr/>
          </p:nvSpPr>
          <p:spPr>
            <a:xfrm>
              <a:off x="1134098" y="299211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0,4</a:t>
              </a:r>
              <a:endParaRPr lang="es-ES" sz="800" dirty="0"/>
            </a:p>
          </p:txBody>
        </p:sp>
      </p:grpSp>
      <p:sp>
        <p:nvSpPr>
          <p:cNvPr id="113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55 Grupo"/>
          <p:cNvGrpSpPr/>
          <p:nvPr/>
        </p:nvGrpSpPr>
        <p:grpSpPr>
          <a:xfrm>
            <a:off x="857224" y="1340780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616522" y="3837227"/>
              <a:ext cx="955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94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2,4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1,2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1,6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2,1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1,6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1,6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T=0,4</a:t>
              </a:r>
              <a:endParaRPr lang="es-ES" sz="800" dirty="0"/>
            </a:p>
          </p:txBody>
        </p:sp>
        <p:sp>
          <p:nvSpPr>
            <p:cNvPr id="52" name="108 Elipse"/>
            <p:cNvSpPr/>
            <p:nvPr/>
          </p:nvSpPr>
          <p:spPr>
            <a:xfrm>
              <a:off x="1178488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3" name="109 CuadroTexto"/>
            <p:cNvSpPr txBox="1"/>
            <p:nvPr/>
          </p:nvSpPr>
          <p:spPr>
            <a:xfrm>
              <a:off x="1134098" y="299211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0,4</a:t>
              </a:r>
              <a:endParaRPr lang="es-ES" sz="800" dirty="0"/>
            </a:p>
          </p:txBody>
        </p:sp>
        <p:sp>
          <p:nvSpPr>
            <p:cNvPr id="54" name="113 Elipse"/>
            <p:cNvSpPr/>
            <p:nvPr/>
          </p:nvSpPr>
          <p:spPr>
            <a:xfrm>
              <a:off x="1187366" y="334930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114 CuadroTexto"/>
            <p:cNvSpPr txBox="1"/>
            <p:nvPr/>
          </p:nvSpPr>
          <p:spPr>
            <a:xfrm>
              <a:off x="1142976" y="334930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1,6</a:t>
              </a:r>
              <a:endParaRPr lang="es-ES" sz="800" dirty="0"/>
            </a:p>
          </p:txBody>
        </p:sp>
      </p:grpSp>
      <p:grpSp>
        <p:nvGrpSpPr>
          <p:cNvPr id="113" name="112 Grupo"/>
          <p:cNvGrpSpPr/>
          <p:nvPr/>
        </p:nvGrpSpPr>
        <p:grpSpPr>
          <a:xfrm>
            <a:off x="857224" y="3983986"/>
            <a:ext cx="7429552" cy="2302534"/>
            <a:chOff x="857224" y="2277733"/>
            <a:chExt cx="7429552" cy="2302534"/>
          </a:xfrm>
        </p:grpSpPr>
        <p:sp>
          <p:nvSpPr>
            <p:cNvPr id="57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58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0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1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2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3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1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2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3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4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5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76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77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78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79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80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81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82" name="40 CuadroTexto"/>
            <p:cNvSpPr txBox="1"/>
            <p:nvPr/>
          </p:nvSpPr>
          <p:spPr>
            <a:xfrm>
              <a:off x="5616522" y="3837227"/>
              <a:ext cx="884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83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4" name="42 CuadroTexto"/>
            <p:cNvSpPr txBox="1"/>
            <p:nvPr/>
          </p:nvSpPr>
          <p:spPr>
            <a:xfrm>
              <a:off x="7072330" y="3840905"/>
              <a:ext cx="794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5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6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87" name="49 CuadroTexto"/>
            <p:cNvSpPr txBox="1"/>
            <p:nvPr/>
          </p:nvSpPr>
          <p:spPr>
            <a:xfrm>
              <a:off x="1714480" y="4349435"/>
              <a:ext cx="221457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88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89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0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2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93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2,1</a:t>
              </a:r>
              <a:endParaRPr lang="es-ES" sz="1200" dirty="0"/>
            </a:p>
          </p:txBody>
        </p:sp>
        <p:sp>
          <p:nvSpPr>
            <p:cNvPr id="94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2,4</a:t>
              </a:r>
              <a:endParaRPr lang="es-ES" sz="1200" dirty="0"/>
            </a:p>
          </p:txBody>
        </p:sp>
        <p:sp>
          <p:nvSpPr>
            <p:cNvPr id="95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1,7</a:t>
              </a:r>
              <a:endParaRPr lang="es-ES" dirty="0"/>
            </a:p>
          </p:txBody>
        </p:sp>
        <p:sp>
          <p:nvSpPr>
            <p:cNvPr id="96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1,6</a:t>
              </a:r>
              <a:endParaRPr lang="es-ES" sz="1200" dirty="0"/>
            </a:p>
          </p:txBody>
        </p:sp>
        <p:sp>
          <p:nvSpPr>
            <p:cNvPr id="97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0,5</a:t>
              </a:r>
              <a:endParaRPr lang="es-ES" dirty="0"/>
            </a:p>
          </p:txBody>
        </p:sp>
        <p:sp>
          <p:nvSpPr>
            <p:cNvPr id="98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99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100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3,8</a:t>
              </a:r>
            </a:p>
          </p:txBody>
        </p:sp>
        <p:sp>
          <p:nvSpPr>
            <p:cNvPr id="101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2,1</a:t>
              </a:r>
              <a:endParaRPr lang="es-ES" dirty="0"/>
            </a:p>
          </p:txBody>
        </p:sp>
        <p:sp>
          <p:nvSpPr>
            <p:cNvPr id="102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2,1</a:t>
              </a:r>
              <a:endParaRPr lang="es-ES" dirty="0"/>
            </a:p>
          </p:txBody>
        </p:sp>
        <p:sp>
          <p:nvSpPr>
            <p:cNvPr id="103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</a:t>
              </a:r>
              <a:endParaRPr lang="es-ES" dirty="0"/>
            </a:p>
          </p:txBody>
        </p:sp>
        <p:sp>
          <p:nvSpPr>
            <p:cNvPr id="104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5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6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T=2,1</a:t>
              </a:r>
              <a:endParaRPr lang="es-ES" sz="800" dirty="0"/>
            </a:p>
          </p:txBody>
        </p:sp>
        <p:sp>
          <p:nvSpPr>
            <p:cNvPr id="107" name="108 Elipse"/>
            <p:cNvSpPr/>
            <p:nvPr/>
          </p:nvSpPr>
          <p:spPr>
            <a:xfrm>
              <a:off x="1178488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08" name="109 CuadroTexto"/>
            <p:cNvSpPr txBox="1"/>
            <p:nvPr/>
          </p:nvSpPr>
          <p:spPr>
            <a:xfrm>
              <a:off x="1134098" y="299211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0,4</a:t>
              </a:r>
              <a:endParaRPr lang="es-ES" sz="800" dirty="0"/>
            </a:p>
          </p:txBody>
        </p:sp>
        <p:sp>
          <p:nvSpPr>
            <p:cNvPr id="109" name="113 Elipse"/>
            <p:cNvSpPr/>
            <p:nvPr/>
          </p:nvSpPr>
          <p:spPr>
            <a:xfrm>
              <a:off x="1187366" y="334930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10" name="114 CuadroTexto"/>
            <p:cNvSpPr txBox="1"/>
            <p:nvPr/>
          </p:nvSpPr>
          <p:spPr>
            <a:xfrm>
              <a:off x="1142976" y="334930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1,6</a:t>
              </a:r>
              <a:endParaRPr lang="es-ES" sz="800" dirty="0"/>
            </a:p>
          </p:txBody>
        </p:sp>
        <p:sp>
          <p:nvSpPr>
            <p:cNvPr id="111" name="115 Elipse"/>
            <p:cNvSpPr/>
            <p:nvPr/>
          </p:nvSpPr>
          <p:spPr>
            <a:xfrm>
              <a:off x="1187366" y="3635055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12" name="116 CuadroTexto"/>
            <p:cNvSpPr txBox="1"/>
            <p:nvPr/>
          </p:nvSpPr>
          <p:spPr>
            <a:xfrm>
              <a:off x="1142976" y="3635055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2,1</a:t>
              </a:r>
              <a:endParaRPr lang="es-ES" sz="800" dirty="0"/>
            </a:p>
          </p:txBody>
        </p:sp>
      </p:grpSp>
      <p:sp>
        <p:nvSpPr>
          <p:cNvPr id="115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55 Grupo"/>
          <p:cNvGrpSpPr/>
          <p:nvPr/>
        </p:nvGrpSpPr>
        <p:grpSpPr>
          <a:xfrm>
            <a:off x="857224" y="1340780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572132" y="3837227"/>
              <a:ext cx="884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19288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3,1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2,0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2,1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1,1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0,8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3,8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2,4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2,4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T=2,4</a:t>
              </a:r>
              <a:endParaRPr lang="es-ES" sz="800" dirty="0"/>
            </a:p>
          </p:txBody>
        </p:sp>
        <p:sp>
          <p:nvSpPr>
            <p:cNvPr id="52" name="108 Elipse"/>
            <p:cNvSpPr/>
            <p:nvPr/>
          </p:nvSpPr>
          <p:spPr>
            <a:xfrm>
              <a:off x="1178488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3" name="109 CuadroTexto"/>
            <p:cNvSpPr txBox="1"/>
            <p:nvPr/>
          </p:nvSpPr>
          <p:spPr>
            <a:xfrm>
              <a:off x="1134098" y="299211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1,6</a:t>
              </a:r>
              <a:endParaRPr lang="es-ES" sz="800" dirty="0"/>
            </a:p>
          </p:txBody>
        </p:sp>
        <p:sp>
          <p:nvSpPr>
            <p:cNvPr id="54" name="113 Elipse"/>
            <p:cNvSpPr/>
            <p:nvPr/>
          </p:nvSpPr>
          <p:spPr>
            <a:xfrm>
              <a:off x="1187366" y="334930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114 CuadroTexto"/>
            <p:cNvSpPr txBox="1"/>
            <p:nvPr/>
          </p:nvSpPr>
          <p:spPr>
            <a:xfrm>
              <a:off x="1142976" y="334930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2,1</a:t>
              </a:r>
              <a:endParaRPr lang="es-ES" sz="800" dirty="0"/>
            </a:p>
          </p:txBody>
        </p:sp>
      </p:grpSp>
      <p:grpSp>
        <p:nvGrpSpPr>
          <p:cNvPr id="109" name="108 Grupo"/>
          <p:cNvGrpSpPr/>
          <p:nvPr/>
        </p:nvGrpSpPr>
        <p:grpSpPr>
          <a:xfrm>
            <a:off x="857224" y="3983986"/>
            <a:ext cx="7429552" cy="2302534"/>
            <a:chOff x="857224" y="2277733"/>
            <a:chExt cx="7429552" cy="2302534"/>
          </a:xfrm>
        </p:grpSpPr>
        <p:sp>
          <p:nvSpPr>
            <p:cNvPr id="57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58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0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1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2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3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1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2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3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4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5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76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77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78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79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80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81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82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83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4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5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6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87" name="49 CuadroTexto"/>
            <p:cNvSpPr txBox="1"/>
            <p:nvPr/>
          </p:nvSpPr>
          <p:spPr>
            <a:xfrm>
              <a:off x="1714480" y="4349435"/>
              <a:ext cx="19288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88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89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0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2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93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4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3,3</a:t>
              </a:r>
              <a:endParaRPr lang="es-ES" sz="1200" dirty="0"/>
            </a:p>
          </p:txBody>
        </p:sp>
        <p:sp>
          <p:nvSpPr>
            <p:cNvPr id="95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96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7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98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99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</a:t>
              </a:r>
              <a:endParaRPr lang="es-ES" dirty="0"/>
            </a:p>
          </p:txBody>
        </p:sp>
        <p:sp>
          <p:nvSpPr>
            <p:cNvPr id="100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3,8</a:t>
              </a:r>
            </a:p>
          </p:txBody>
        </p:sp>
        <p:sp>
          <p:nvSpPr>
            <p:cNvPr id="101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3,1</a:t>
              </a:r>
              <a:endParaRPr lang="es-ES" dirty="0"/>
            </a:p>
          </p:txBody>
        </p:sp>
        <p:sp>
          <p:nvSpPr>
            <p:cNvPr id="102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3,1</a:t>
              </a:r>
              <a:endParaRPr lang="es-ES" dirty="0"/>
            </a:p>
          </p:txBody>
        </p:sp>
        <p:sp>
          <p:nvSpPr>
            <p:cNvPr id="103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104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5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6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T=3,1</a:t>
              </a:r>
              <a:endParaRPr lang="es-ES" sz="800" dirty="0"/>
            </a:p>
          </p:txBody>
        </p:sp>
        <p:sp>
          <p:nvSpPr>
            <p:cNvPr id="107" name="108 Elipse"/>
            <p:cNvSpPr/>
            <p:nvPr/>
          </p:nvSpPr>
          <p:spPr>
            <a:xfrm>
              <a:off x="1178488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08" name="109 CuadroTexto"/>
            <p:cNvSpPr txBox="1"/>
            <p:nvPr/>
          </p:nvSpPr>
          <p:spPr>
            <a:xfrm>
              <a:off x="1134098" y="2992113"/>
              <a:ext cx="357190" cy="2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2,1</a:t>
              </a:r>
              <a:endParaRPr lang="es-ES" sz="800" dirty="0"/>
            </a:p>
          </p:txBody>
        </p:sp>
      </p:grpSp>
      <p:sp>
        <p:nvSpPr>
          <p:cNvPr id="110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51 Grupo"/>
          <p:cNvGrpSpPr/>
          <p:nvPr/>
        </p:nvGrpSpPr>
        <p:grpSpPr>
          <a:xfrm>
            <a:off x="857224" y="1340780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19288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-----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2,9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3,8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3,3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3,3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T=3,3</a:t>
              </a:r>
              <a:endParaRPr lang="es-ES" sz="800" dirty="0"/>
            </a:p>
          </p:txBody>
        </p:sp>
      </p:grpSp>
      <p:grpSp>
        <p:nvGrpSpPr>
          <p:cNvPr id="105" name="104 Grupo"/>
          <p:cNvGrpSpPr/>
          <p:nvPr/>
        </p:nvGrpSpPr>
        <p:grpSpPr>
          <a:xfrm>
            <a:off x="857224" y="3983986"/>
            <a:ext cx="7429552" cy="2302534"/>
            <a:chOff x="857224" y="2277733"/>
            <a:chExt cx="7429552" cy="2302534"/>
          </a:xfrm>
        </p:grpSpPr>
        <p:sp>
          <p:nvSpPr>
            <p:cNvPr id="53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54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6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7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8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9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0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1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2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3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1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72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73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74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75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76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77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78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79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0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1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2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83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84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85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6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87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8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89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0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4,9</a:t>
              </a:r>
              <a:endParaRPr lang="es-ES" sz="1200" dirty="0"/>
            </a:p>
          </p:txBody>
        </p:sp>
        <p:sp>
          <p:nvSpPr>
            <p:cNvPr id="91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2,9</a:t>
              </a:r>
              <a:endParaRPr lang="es-ES" dirty="0"/>
            </a:p>
          </p:txBody>
        </p:sp>
        <p:sp>
          <p:nvSpPr>
            <p:cNvPr id="92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3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94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95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</a:t>
              </a:r>
              <a:endParaRPr lang="es-ES" dirty="0"/>
            </a:p>
          </p:txBody>
        </p:sp>
        <p:sp>
          <p:nvSpPr>
            <p:cNvPr id="96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4,0</a:t>
              </a:r>
            </a:p>
          </p:txBody>
        </p:sp>
        <p:sp>
          <p:nvSpPr>
            <p:cNvPr id="97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3,3</a:t>
              </a:r>
              <a:endParaRPr lang="es-ES" dirty="0"/>
            </a:p>
          </p:txBody>
        </p:sp>
        <p:sp>
          <p:nvSpPr>
            <p:cNvPr id="98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3,8</a:t>
              </a:r>
              <a:endParaRPr lang="es-ES" dirty="0"/>
            </a:p>
          </p:txBody>
        </p:sp>
        <p:sp>
          <p:nvSpPr>
            <p:cNvPr id="99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100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1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2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T=3,3</a:t>
              </a:r>
              <a:endParaRPr lang="es-ES" sz="800" dirty="0"/>
            </a:p>
          </p:txBody>
        </p:sp>
        <p:sp>
          <p:nvSpPr>
            <p:cNvPr id="103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04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3,8</a:t>
              </a:r>
              <a:endParaRPr lang="es-ES" sz="800" dirty="0"/>
            </a:p>
          </p:txBody>
        </p:sp>
      </p:grpSp>
      <p:sp>
        <p:nvSpPr>
          <p:cNvPr id="106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55 Grupo"/>
          <p:cNvGrpSpPr/>
          <p:nvPr/>
        </p:nvGrpSpPr>
        <p:grpSpPr>
          <a:xfrm>
            <a:off x="857224" y="1269342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20717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4,9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3,1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4,0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1,8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5,6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4,0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4,0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Legada</a:t>
              </a:r>
            </a:p>
            <a:p>
              <a:r>
                <a:rPr lang="es-ES" sz="800" dirty="0" smtClean="0"/>
                <a:t>T=4,0</a:t>
              </a:r>
              <a:endParaRPr lang="es-ES" sz="800" dirty="0"/>
            </a:p>
          </p:txBody>
        </p:sp>
        <p:sp>
          <p:nvSpPr>
            <p:cNvPr id="52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3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3,8</a:t>
              </a:r>
              <a:endParaRPr lang="es-ES" sz="800" dirty="0"/>
            </a:p>
          </p:txBody>
        </p:sp>
        <p:sp>
          <p:nvSpPr>
            <p:cNvPr id="54" name="119 Elipse"/>
            <p:cNvSpPr/>
            <p:nvPr/>
          </p:nvSpPr>
          <p:spPr>
            <a:xfrm>
              <a:off x="1187366" y="334817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120 CuadroTexto"/>
            <p:cNvSpPr txBox="1"/>
            <p:nvPr/>
          </p:nvSpPr>
          <p:spPr>
            <a:xfrm>
              <a:off x="1142976" y="334817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4,0</a:t>
              </a:r>
              <a:endParaRPr lang="es-ES" sz="800" dirty="0"/>
            </a:p>
          </p:txBody>
        </p:sp>
      </p:grpSp>
      <p:grpSp>
        <p:nvGrpSpPr>
          <p:cNvPr id="109" name="108 Grupo"/>
          <p:cNvGrpSpPr/>
          <p:nvPr/>
        </p:nvGrpSpPr>
        <p:grpSpPr>
          <a:xfrm>
            <a:off x="857224" y="3912548"/>
            <a:ext cx="7429552" cy="2302534"/>
            <a:chOff x="1009624" y="2430133"/>
            <a:chExt cx="7429552" cy="2302534"/>
          </a:xfrm>
        </p:grpSpPr>
        <p:sp>
          <p:nvSpPr>
            <p:cNvPr id="57" name="7 Rectángulo"/>
            <p:cNvSpPr/>
            <p:nvPr/>
          </p:nvSpPr>
          <p:spPr>
            <a:xfrm>
              <a:off x="1009624" y="24301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58" name="9 Conector recto"/>
            <p:cNvCxnSpPr/>
            <p:nvPr/>
          </p:nvCxnSpPr>
          <p:spPr>
            <a:xfrm rot="5400000">
              <a:off x="723872" y="35731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10 Rectángulo"/>
            <p:cNvSpPr/>
            <p:nvPr/>
          </p:nvSpPr>
          <p:spPr>
            <a:xfrm>
              <a:off x="2152632" y="32865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0" name="11 Rectángulo"/>
            <p:cNvSpPr/>
            <p:nvPr/>
          </p:nvSpPr>
          <p:spPr>
            <a:xfrm>
              <a:off x="2795574" y="32865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1" name="12 Rectángulo"/>
            <p:cNvSpPr/>
            <p:nvPr/>
          </p:nvSpPr>
          <p:spPr>
            <a:xfrm>
              <a:off x="3438516" y="27865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2" name="13 Rectángulo"/>
            <p:cNvSpPr/>
            <p:nvPr/>
          </p:nvSpPr>
          <p:spPr>
            <a:xfrm>
              <a:off x="4152896" y="32865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3" name="14 Rectángulo"/>
            <p:cNvSpPr/>
            <p:nvPr/>
          </p:nvSpPr>
          <p:spPr>
            <a:xfrm>
              <a:off x="3438516" y="32151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5 Rectángulo"/>
            <p:cNvSpPr/>
            <p:nvPr/>
          </p:nvSpPr>
          <p:spPr>
            <a:xfrm>
              <a:off x="3438516" y="34294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16 Rectángulo"/>
            <p:cNvSpPr/>
            <p:nvPr/>
          </p:nvSpPr>
          <p:spPr>
            <a:xfrm>
              <a:off x="3438516" y="30008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17 Rectángulo"/>
            <p:cNvSpPr/>
            <p:nvPr/>
          </p:nvSpPr>
          <p:spPr>
            <a:xfrm>
              <a:off x="2009756" y="25015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18 Rectángulo"/>
            <p:cNvSpPr/>
            <p:nvPr/>
          </p:nvSpPr>
          <p:spPr>
            <a:xfrm>
              <a:off x="7367606" y="36445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19 Rectángulo"/>
            <p:cNvSpPr/>
            <p:nvPr/>
          </p:nvSpPr>
          <p:spPr>
            <a:xfrm>
              <a:off x="6653226" y="36445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20 Rectángulo"/>
            <p:cNvSpPr/>
            <p:nvPr/>
          </p:nvSpPr>
          <p:spPr>
            <a:xfrm>
              <a:off x="5938846" y="36445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21 Rectángulo"/>
            <p:cNvSpPr/>
            <p:nvPr/>
          </p:nvSpPr>
          <p:spPr>
            <a:xfrm>
              <a:off x="5224466" y="36445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1" name="22 Rectángulo"/>
            <p:cNvSpPr/>
            <p:nvPr/>
          </p:nvSpPr>
          <p:spPr>
            <a:xfrm>
              <a:off x="5608290" y="27708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2" name="23 Rectángulo"/>
            <p:cNvSpPr/>
            <p:nvPr/>
          </p:nvSpPr>
          <p:spPr>
            <a:xfrm>
              <a:off x="6867540" y="29851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3" name="24 Rectángulo"/>
            <p:cNvSpPr/>
            <p:nvPr/>
          </p:nvSpPr>
          <p:spPr>
            <a:xfrm>
              <a:off x="6867540" y="27708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4" name="25 CuadroTexto"/>
            <p:cNvSpPr txBox="1"/>
            <p:nvPr/>
          </p:nvSpPr>
          <p:spPr>
            <a:xfrm>
              <a:off x="2000878" y="36360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5" name="26 CuadroTexto"/>
            <p:cNvSpPr txBox="1"/>
            <p:nvPr/>
          </p:nvSpPr>
          <p:spPr>
            <a:xfrm>
              <a:off x="2697502" y="36349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76" name="27 CuadroTexto"/>
            <p:cNvSpPr txBox="1"/>
            <p:nvPr/>
          </p:nvSpPr>
          <p:spPr>
            <a:xfrm>
              <a:off x="3277470" y="36437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77" name="28 CuadroTexto"/>
            <p:cNvSpPr txBox="1"/>
            <p:nvPr/>
          </p:nvSpPr>
          <p:spPr>
            <a:xfrm>
              <a:off x="3903070" y="36437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78" name="29 CuadroTexto"/>
            <p:cNvSpPr txBox="1"/>
            <p:nvPr/>
          </p:nvSpPr>
          <p:spPr>
            <a:xfrm>
              <a:off x="5510218" y="31279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79" name="32 CuadroTexto"/>
            <p:cNvSpPr txBox="1"/>
            <p:nvPr/>
          </p:nvSpPr>
          <p:spPr>
            <a:xfrm>
              <a:off x="6438912" y="29851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80" name="33 CuadroTexto"/>
            <p:cNvSpPr txBox="1"/>
            <p:nvPr/>
          </p:nvSpPr>
          <p:spPr>
            <a:xfrm>
              <a:off x="6438912" y="27708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81" name="39 CuadroTexto"/>
            <p:cNvSpPr txBox="1"/>
            <p:nvPr/>
          </p:nvSpPr>
          <p:spPr>
            <a:xfrm>
              <a:off x="6545862" y="40017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82" name="40 CuadroTexto"/>
            <p:cNvSpPr txBox="1"/>
            <p:nvPr/>
          </p:nvSpPr>
          <p:spPr>
            <a:xfrm>
              <a:off x="5768922" y="39896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83" name="41 CuadroTexto"/>
            <p:cNvSpPr txBox="1"/>
            <p:nvPr/>
          </p:nvSpPr>
          <p:spPr>
            <a:xfrm>
              <a:off x="5037200" y="39896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4" name="42 CuadroTexto"/>
            <p:cNvSpPr txBox="1"/>
            <p:nvPr/>
          </p:nvSpPr>
          <p:spPr>
            <a:xfrm>
              <a:off x="7224730" y="39933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5" name="44 Rectángulo"/>
            <p:cNvSpPr/>
            <p:nvPr/>
          </p:nvSpPr>
          <p:spPr>
            <a:xfrm>
              <a:off x="4867276" y="25015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6" name="45 CuadroTexto"/>
            <p:cNvSpPr txBox="1"/>
            <p:nvPr/>
          </p:nvSpPr>
          <p:spPr>
            <a:xfrm>
              <a:off x="1081062" y="45018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87" name="49 CuadroTexto"/>
            <p:cNvSpPr txBox="1"/>
            <p:nvPr/>
          </p:nvSpPr>
          <p:spPr>
            <a:xfrm>
              <a:off x="1866880" y="4501835"/>
              <a:ext cx="19193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88" name="50 CuadroTexto"/>
            <p:cNvSpPr txBox="1"/>
            <p:nvPr/>
          </p:nvSpPr>
          <p:spPr>
            <a:xfrm>
              <a:off x="1938318" y="25015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89" name="51 Rectángulo"/>
            <p:cNvSpPr/>
            <p:nvPr/>
          </p:nvSpPr>
          <p:spPr>
            <a:xfrm>
              <a:off x="4867276" y="33588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0" name="52 CuadroTexto"/>
            <p:cNvSpPr txBox="1"/>
            <p:nvPr/>
          </p:nvSpPr>
          <p:spPr>
            <a:xfrm>
              <a:off x="5581656" y="33588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1223938" y="30730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2" name="91 CuadroTexto"/>
            <p:cNvSpPr txBox="1"/>
            <p:nvPr/>
          </p:nvSpPr>
          <p:spPr>
            <a:xfrm flipH="1">
              <a:off x="2152632" y="32873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93" name="92 CuadroTexto"/>
            <p:cNvSpPr txBox="1"/>
            <p:nvPr/>
          </p:nvSpPr>
          <p:spPr>
            <a:xfrm flipH="1">
              <a:off x="3509954" y="30103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4" name="93 CuadroTexto"/>
            <p:cNvSpPr txBox="1"/>
            <p:nvPr/>
          </p:nvSpPr>
          <p:spPr>
            <a:xfrm flipH="1">
              <a:off x="6867540" y="29301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8,6</a:t>
              </a:r>
              <a:endParaRPr lang="es-ES" sz="1200" dirty="0"/>
            </a:p>
          </p:txBody>
        </p:sp>
        <p:sp>
          <p:nvSpPr>
            <p:cNvPr id="95" name="94 CuadroTexto"/>
            <p:cNvSpPr txBox="1"/>
            <p:nvPr/>
          </p:nvSpPr>
          <p:spPr>
            <a:xfrm flipH="1">
              <a:off x="7367606" y="36445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4,0</a:t>
              </a:r>
              <a:endParaRPr lang="es-ES" dirty="0"/>
            </a:p>
          </p:txBody>
        </p:sp>
        <p:sp>
          <p:nvSpPr>
            <p:cNvPr id="96" name="95 CuadroTexto"/>
            <p:cNvSpPr txBox="1"/>
            <p:nvPr/>
          </p:nvSpPr>
          <p:spPr>
            <a:xfrm flipH="1">
              <a:off x="3509954" y="27960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97" name="96 CuadroTexto"/>
            <p:cNvSpPr txBox="1"/>
            <p:nvPr/>
          </p:nvSpPr>
          <p:spPr>
            <a:xfrm flipH="1">
              <a:off x="6653226" y="36445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98" name="97 CuadroTexto"/>
            <p:cNvSpPr txBox="1"/>
            <p:nvPr/>
          </p:nvSpPr>
          <p:spPr>
            <a:xfrm flipH="1">
              <a:off x="5938846" y="36445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99" name="98 CuadroTexto"/>
            <p:cNvSpPr txBox="1"/>
            <p:nvPr/>
          </p:nvSpPr>
          <p:spPr>
            <a:xfrm flipH="1">
              <a:off x="5224466" y="36445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</a:t>
              </a:r>
              <a:endParaRPr lang="es-ES" dirty="0"/>
            </a:p>
          </p:txBody>
        </p:sp>
        <p:sp>
          <p:nvSpPr>
            <p:cNvPr id="100" name="99 CuadroTexto"/>
            <p:cNvSpPr txBox="1"/>
            <p:nvPr/>
          </p:nvSpPr>
          <p:spPr>
            <a:xfrm flipH="1">
              <a:off x="6867540" y="27158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5,6</a:t>
              </a:r>
            </a:p>
          </p:txBody>
        </p:sp>
        <p:sp>
          <p:nvSpPr>
            <p:cNvPr id="101" name="100 CuadroTexto"/>
            <p:cNvSpPr txBox="1"/>
            <p:nvPr/>
          </p:nvSpPr>
          <p:spPr>
            <a:xfrm flipH="1">
              <a:off x="5581656" y="27751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4,9</a:t>
              </a:r>
              <a:endParaRPr lang="es-ES" dirty="0"/>
            </a:p>
          </p:txBody>
        </p:sp>
        <p:sp>
          <p:nvSpPr>
            <p:cNvPr id="102" name="101 CuadroTexto"/>
            <p:cNvSpPr txBox="1"/>
            <p:nvPr/>
          </p:nvSpPr>
          <p:spPr>
            <a:xfrm flipH="1">
              <a:off x="4152896" y="32873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4,9</a:t>
              </a:r>
              <a:endParaRPr lang="es-ES" dirty="0"/>
            </a:p>
          </p:txBody>
        </p:sp>
        <p:sp>
          <p:nvSpPr>
            <p:cNvPr id="103" name="102 CuadroTexto"/>
            <p:cNvSpPr txBox="1"/>
            <p:nvPr/>
          </p:nvSpPr>
          <p:spPr>
            <a:xfrm flipH="1">
              <a:off x="2795574" y="32873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0</a:t>
              </a:r>
              <a:endParaRPr lang="es-ES" dirty="0"/>
            </a:p>
          </p:txBody>
        </p:sp>
        <p:sp>
          <p:nvSpPr>
            <p:cNvPr id="104" name="103 CuadroTexto"/>
            <p:cNvSpPr txBox="1"/>
            <p:nvPr/>
          </p:nvSpPr>
          <p:spPr>
            <a:xfrm flipH="1">
              <a:off x="3519478" y="32247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5" name="104 CuadroTexto"/>
            <p:cNvSpPr txBox="1"/>
            <p:nvPr/>
          </p:nvSpPr>
          <p:spPr>
            <a:xfrm flipH="1">
              <a:off x="3509954" y="34390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6" name="105 CuadroTexto"/>
            <p:cNvSpPr txBox="1"/>
            <p:nvPr/>
          </p:nvSpPr>
          <p:spPr>
            <a:xfrm flipH="1">
              <a:off x="1081062" y="25015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T=4,9</a:t>
              </a:r>
              <a:endParaRPr lang="es-ES" sz="800" dirty="0"/>
            </a:p>
          </p:txBody>
        </p:sp>
        <p:sp>
          <p:nvSpPr>
            <p:cNvPr id="107" name="117 Elipse"/>
            <p:cNvSpPr/>
            <p:nvPr/>
          </p:nvSpPr>
          <p:spPr>
            <a:xfrm>
              <a:off x="1339766" y="31445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08" name="118 CuadroTexto"/>
            <p:cNvSpPr txBox="1"/>
            <p:nvPr/>
          </p:nvSpPr>
          <p:spPr>
            <a:xfrm>
              <a:off x="1295376" y="31445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4,0</a:t>
              </a:r>
              <a:endParaRPr lang="es-ES" sz="800" dirty="0"/>
            </a:p>
          </p:txBody>
        </p:sp>
      </p:grpSp>
      <p:sp>
        <p:nvSpPr>
          <p:cNvPr id="110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55 Grupo"/>
          <p:cNvGrpSpPr/>
          <p:nvPr/>
        </p:nvGrpSpPr>
        <p:grpSpPr>
          <a:xfrm>
            <a:off x="857224" y="1269342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19288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8,6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4,7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5,6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5,8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5,6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5,6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T=5,6</a:t>
              </a:r>
              <a:endParaRPr lang="es-ES" sz="800" dirty="0"/>
            </a:p>
          </p:txBody>
        </p:sp>
        <p:sp>
          <p:nvSpPr>
            <p:cNvPr id="52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3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4,0</a:t>
              </a:r>
              <a:endParaRPr lang="es-ES" sz="800" dirty="0"/>
            </a:p>
          </p:txBody>
        </p:sp>
        <p:sp>
          <p:nvSpPr>
            <p:cNvPr id="54" name="121 Elipse"/>
            <p:cNvSpPr/>
            <p:nvPr/>
          </p:nvSpPr>
          <p:spPr>
            <a:xfrm>
              <a:off x="1187366" y="334817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122 CuadroTexto"/>
            <p:cNvSpPr txBox="1"/>
            <p:nvPr/>
          </p:nvSpPr>
          <p:spPr>
            <a:xfrm>
              <a:off x="1142976" y="334817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5,6</a:t>
              </a:r>
              <a:endParaRPr lang="es-ES" sz="800" dirty="0"/>
            </a:p>
          </p:txBody>
        </p:sp>
      </p:grpSp>
      <p:grpSp>
        <p:nvGrpSpPr>
          <p:cNvPr id="169" name="168 Grupo"/>
          <p:cNvGrpSpPr/>
          <p:nvPr/>
        </p:nvGrpSpPr>
        <p:grpSpPr>
          <a:xfrm>
            <a:off x="857224" y="3912548"/>
            <a:ext cx="7429552" cy="2302534"/>
            <a:chOff x="857224" y="2277733"/>
            <a:chExt cx="7429552" cy="2302534"/>
          </a:xfrm>
        </p:grpSpPr>
        <p:sp>
          <p:nvSpPr>
            <p:cNvPr id="113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114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6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7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8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9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0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1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2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3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4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5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6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7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8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9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0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131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132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133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134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135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136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137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138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139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140" name="42 CuadroTexto"/>
            <p:cNvSpPr txBox="1"/>
            <p:nvPr/>
          </p:nvSpPr>
          <p:spPr>
            <a:xfrm>
              <a:off x="7072330" y="3840905"/>
              <a:ext cx="794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141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2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143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144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145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6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147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8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149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5,8</a:t>
              </a:r>
              <a:endParaRPr lang="es-ES" sz="1200" dirty="0"/>
            </a:p>
          </p:txBody>
        </p:sp>
        <p:sp>
          <p:nvSpPr>
            <p:cNvPr id="150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8,6</a:t>
              </a:r>
              <a:endParaRPr lang="es-ES" sz="1200" dirty="0"/>
            </a:p>
          </p:txBody>
        </p:sp>
        <p:sp>
          <p:nvSpPr>
            <p:cNvPr id="151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4,9</a:t>
              </a:r>
              <a:endParaRPr lang="es-ES" dirty="0"/>
            </a:p>
          </p:txBody>
        </p:sp>
        <p:sp>
          <p:nvSpPr>
            <p:cNvPr id="152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5,6</a:t>
              </a:r>
              <a:endParaRPr lang="es-ES" sz="1200" dirty="0"/>
            </a:p>
          </p:txBody>
        </p:sp>
        <p:sp>
          <p:nvSpPr>
            <p:cNvPr id="153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2,9</a:t>
              </a:r>
              <a:endParaRPr lang="es-ES" dirty="0"/>
            </a:p>
          </p:txBody>
        </p:sp>
        <p:sp>
          <p:nvSpPr>
            <p:cNvPr id="154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155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</a:t>
              </a:r>
              <a:endParaRPr lang="es-ES" dirty="0"/>
            </a:p>
          </p:txBody>
        </p:sp>
        <p:sp>
          <p:nvSpPr>
            <p:cNvPr id="156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7,2</a:t>
              </a:r>
            </a:p>
          </p:txBody>
        </p:sp>
        <p:sp>
          <p:nvSpPr>
            <p:cNvPr id="157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5,8</a:t>
              </a:r>
              <a:endParaRPr lang="es-ES" dirty="0"/>
            </a:p>
          </p:txBody>
        </p:sp>
        <p:sp>
          <p:nvSpPr>
            <p:cNvPr id="158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5,8</a:t>
              </a:r>
              <a:endParaRPr lang="es-ES" dirty="0"/>
            </a:p>
          </p:txBody>
        </p:sp>
        <p:sp>
          <p:nvSpPr>
            <p:cNvPr id="159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</a:t>
              </a:r>
              <a:endParaRPr lang="es-ES" dirty="0"/>
            </a:p>
          </p:txBody>
        </p:sp>
        <p:sp>
          <p:nvSpPr>
            <p:cNvPr id="160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61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62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T=5,8</a:t>
              </a:r>
              <a:endParaRPr lang="es-ES" sz="800" dirty="0"/>
            </a:p>
          </p:txBody>
        </p:sp>
        <p:sp>
          <p:nvSpPr>
            <p:cNvPr id="163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64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4,0</a:t>
              </a:r>
              <a:endParaRPr lang="es-ES" sz="800" dirty="0"/>
            </a:p>
          </p:txBody>
        </p:sp>
        <p:sp>
          <p:nvSpPr>
            <p:cNvPr id="165" name="121 Elipse"/>
            <p:cNvSpPr/>
            <p:nvPr/>
          </p:nvSpPr>
          <p:spPr>
            <a:xfrm>
              <a:off x="1187366" y="334817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66" name="122 CuadroTexto"/>
            <p:cNvSpPr txBox="1"/>
            <p:nvPr/>
          </p:nvSpPr>
          <p:spPr>
            <a:xfrm>
              <a:off x="1142976" y="334817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5,6</a:t>
              </a:r>
              <a:endParaRPr lang="es-ES" sz="800" dirty="0"/>
            </a:p>
          </p:txBody>
        </p:sp>
        <p:sp>
          <p:nvSpPr>
            <p:cNvPr id="167" name="123 Elipse"/>
            <p:cNvSpPr/>
            <p:nvPr/>
          </p:nvSpPr>
          <p:spPr>
            <a:xfrm>
              <a:off x="1187366" y="3635055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68" name="124 CuadroTexto"/>
            <p:cNvSpPr txBox="1"/>
            <p:nvPr/>
          </p:nvSpPr>
          <p:spPr>
            <a:xfrm>
              <a:off x="1142976" y="3635055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5,8</a:t>
              </a:r>
              <a:endParaRPr lang="es-ES" sz="800" dirty="0"/>
            </a:p>
          </p:txBody>
        </p:sp>
      </p:grpSp>
      <p:sp>
        <p:nvSpPr>
          <p:cNvPr id="170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59 Grupo"/>
          <p:cNvGrpSpPr/>
          <p:nvPr/>
        </p:nvGrpSpPr>
        <p:grpSpPr>
          <a:xfrm>
            <a:off x="857224" y="1285860"/>
            <a:ext cx="7429552" cy="2302534"/>
            <a:chOff x="857224" y="2277733"/>
            <a:chExt cx="7429552" cy="2302534"/>
          </a:xfrm>
        </p:grpSpPr>
        <p:sp>
          <p:nvSpPr>
            <p:cNvPr id="2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3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5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8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0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1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2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3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4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5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6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7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8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19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20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21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22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23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24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25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26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27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28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29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30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1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32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33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34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5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36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37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38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5,8</a:t>
              </a:r>
              <a:endParaRPr lang="es-ES" sz="1200" dirty="0"/>
            </a:p>
          </p:txBody>
        </p:sp>
        <p:sp>
          <p:nvSpPr>
            <p:cNvPr id="39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8,6</a:t>
              </a:r>
              <a:endParaRPr lang="es-ES" sz="1200" dirty="0"/>
            </a:p>
          </p:txBody>
        </p:sp>
        <p:sp>
          <p:nvSpPr>
            <p:cNvPr id="40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6,3</a:t>
              </a:r>
              <a:endParaRPr lang="es-ES" dirty="0"/>
            </a:p>
          </p:txBody>
        </p:sp>
        <p:sp>
          <p:nvSpPr>
            <p:cNvPr id="41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5,6</a:t>
              </a:r>
              <a:endParaRPr lang="es-ES" sz="1200" dirty="0"/>
            </a:p>
          </p:txBody>
        </p:sp>
        <p:sp>
          <p:nvSpPr>
            <p:cNvPr id="42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5,7</a:t>
              </a:r>
              <a:endParaRPr lang="es-ES" dirty="0"/>
            </a:p>
          </p:txBody>
        </p:sp>
        <p:sp>
          <p:nvSpPr>
            <p:cNvPr id="43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2,7</a:t>
              </a:r>
              <a:endParaRPr lang="es-ES" dirty="0"/>
            </a:p>
          </p:txBody>
        </p:sp>
        <p:sp>
          <p:nvSpPr>
            <p:cNvPr id="44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</a:t>
              </a:r>
              <a:endParaRPr lang="es-ES" dirty="0"/>
            </a:p>
          </p:txBody>
        </p:sp>
        <p:sp>
          <p:nvSpPr>
            <p:cNvPr id="45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9,1</a:t>
              </a:r>
            </a:p>
          </p:txBody>
        </p:sp>
        <p:sp>
          <p:nvSpPr>
            <p:cNvPr id="46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7,2</a:t>
              </a:r>
              <a:endParaRPr lang="es-ES" dirty="0"/>
            </a:p>
          </p:txBody>
        </p:sp>
        <p:sp>
          <p:nvSpPr>
            <p:cNvPr id="47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7,2</a:t>
              </a:r>
              <a:endParaRPr lang="es-ES" dirty="0"/>
            </a:p>
          </p:txBody>
        </p:sp>
        <p:sp>
          <p:nvSpPr>
            <p:cNvPr id="48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3</a:t>
              </a:r>
              <a:endParaRPr lang="es-ES" dirty="0"/>
            </a:p>
          </p:txBody>
        </p:sp>
        <p:sp>
          <p:nvSpPr>
            <p:cNvPr id="49" name="103 CuadroTexto"/>
            <p:cNvSpPr txBox="1"/>
            <p:nvPr/>
          </p:nvSpPr>
          <p:spPr>
            <a:xfrm flipH="1">
              <a:off x="3367078" y="3072304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7,2</a:t>
              </a:r>
              <a:endParaRPr lang="es-ES" sz="1200" dirty="0"/>
            </a:p>
          </p:txBody>
        </p:sp>
        <p:sp>
          <p:nvSpPr>
            <p:cNvPr id="50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51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Llegada</a:t>
              </a:r>
            </a:p>
            <a:p>
              <a:r>
                <a:rPr lang="es-ES" sz="800" dirty="0" smtClean="0"/>
                <a:t>T=7,2</a:t>
              </a:r>
              <a:endParaRPr lang="es-ES" sz="800" dirty="0"/>
            </a:p>
          </p:txBody>
        </p:sp>
        <p:sp>
          <p:nvSpPr>
            <p:cNvPr id="52" name="111 Elipse"/>
            <p:cNvSpPr/>
            <p:nvPr/>
          </p:nvSpPr>
          <p:spPr>
            <a:xfrm>
              <a:off x="1187366" y="3920807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3" name="112 CuadroTexto"/>
            <p:cNvSpPr txBox="1"/>
            <p:nvPr/>
          </p:nvSpPr>
          <p:spPr>
            <a:xfrm>
              <a:off x="1142976" y="3920807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7,2</a:t>
              </a:r>
              <a:endParaRPr lang="es-ES" sz="800" dirty="0"/>
            </a:p>
          </p:txBody>
        </p:sp>
        <p:sp>
          <p:nvSpPr>
            <p:cNvPr id="54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4,0</a:t>
              </a:r>
              <a:endParaRPr lang="es-ES" sz="800" dirty="0"/>
            </a:p>
          </p:txBody>
        </p:sp>
        <p:sp>
          <p:nvSpPr>
            <p:cNvPr id="56" name="121 Elipse"/>
            <p:cNvSpPr/>
            <p:nvPr/>
          </p:nvSpPr>
          <p:spPr>
            <a:xfrm>
              <a:off x="1187366" y="334817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7" name="122 CuadroTexto"/>
            <p:cNvSpPr txBox="1"/>
            <p:nvPr/>
          </p:nvSpPr>
          <p:spPr>
            <a:xfrm>
              <a:off x="1142976" y="334817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5,6</a:t>
              </a:r>
              <a:endParaRPr lang="es-ES" sz="800" dirty="0"/>
            </a:p>
          </p:txBody>
        </p:sp>
        <p:sp>
          <p:nvSpPr>
            <p:cNvPr id="58" name="123 Elipse"/>
            <p:cNvSpPr/>
            <p:nvPr/>
          </p:nvSpPr>
          <p:spPr>
            <a:xfrm>
              <a:off x="1187366" y="3635055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9" name="124 CuadroTexto"/>
            <p:cNvSpPr txBox="1"/>
            <p:nvPr/>
          </p:nvSpPr>
          <p:spPr>
            <a:xfrm>
              <a:off x="1142976" y="3635055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5,8</a:t>
              </a:r>
              <a:endParaRPr lang="es-ES" sz="800" dirty="0"/>
            </a:p>
          </p:txBody>
        </p:sp>
      </p:grpSp>
      <p:grpSp>
        <p:nvGrpSpPr>
          <p:cNvPr id="116" name="115 Grupo"/>
          <p:cNvGrpSpPr/>
          <p:nvPr/>
        </p:nvGrpSpPr>
        <p:grpSpPr>
          <a:xfrm>
            <a:off x="857224" y="3912548"/>
            <a:ext cx="7429552" cy="2302534"/>
            <a:chOff x="857224" y="2277733"/>
            <a:chExt cx="7429552" cy="2302534"/>
          </a:xfrm>
        </p:grpSpPr>
        <p:sp>
          <p:nvSpPr>
            <p:cNvPr id="61" name="7 Rectángulo"/>
            <p:cNvSpPr/>
            <p:nvPr/>
          </p:nvSpPr>
          <p:spPr>
            <a:xfrm>
              <a:off x="857224" y="2277733"/>
              <a:ext cx="7429552" cy="2286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cxnSp>
          <p:nvCxnSpPr>
            <p:cNvPr id="62" name="9 Conector recto"/>
            <p:cNvCxnSpPr/>
            <p:nvPr/>
          </p:nvCxnSpPr>
          <p:spPr>
            <a:xfrm rot="5400000">
              <a:off x="571472" y="3420741"/>
              <a:ext cx="2286016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10 Rectángulo"/>
            <p:cNvSpPr/>
            <p:nvPr/>
          </p:nvSpPr>
          <p:spPr>
            <a:xfrm>
              <a:off x="2000232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4" name="11 Rectángulo"/>
            <p:cNvSpPr/>
            <p:nvPr/>
          </p:nvSpPr>
          <p:spPr>
            <a:xfrm>
              <a:off x="2643174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5" name="12 Rectángulo"/>
            <p:cNvSpPr/>
            <p:nvPr/>
          </p:nvSpPr>
          <p:spPr>
            <a:xfrm>
              <a:off x="3286116" y="263412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6" name="13 Rectángulo"/>
            <p:cNvSpPr/>
            <p:nvPr/>
          </p:nvSpPr>
          <p:spPr>
            <a:xfrm>
              <a:off x="4000496" y="313419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7" name="14 Rectángulo"/>
            <p:cNvSpPr/>
            <p:nvPr/>
          </p:nvSpPr>
          <p:spPr>
            <a:xfrm>
              <a:off x="3286116" y="3062757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8" name="15 Rectángulo"/>
            <p:cNvSpPr/>
            <p:nvPr/>
          </p:nvSpPr>
          <p:spPr>
            <a:xfrm>
              <a:off x="3286116" y="3277071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69" name="16 Rectángulo"/>
            <p:cNvSpPr/>
            <p:nvPr/>
          </p:nvSpPr>
          <p:spPr>
            <a:xfrm>
              <a:off x="3286116" y="2848443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0" name="17 Rectángulo"/>
            <p:cNvSpPr/>
            <p:nvPr/>
          </p:nvSpPr>
          <p:spPr>
            <a:xfrm>
              <a:off x="1857356" y="2349171"/>
              <a:ext cx="2857520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1" name="18 Rectángulo"/>
            <p:cNvSpPr/>
            <p:nvPr/>
          </p:nvSpPr>
          <p:spPr>
            <a:xfrm>
              <a:off x="721520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2" name="19 Rectángulo"/>
            <p:cNvSpPr/>
            <p:nvPr/>
          </p:nvSpPr>
          <p:spPr>
            <a:xfrm>
              <a:off x="650082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3" name="20 Rectángulo"/>
            <p:cNvSpPr/>
            <p:nvPr/>
          </p:nvSpPr>
          <p:spPr>
            <a:xfrm>
              <a:off x="578644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4" name="21 Rectángulo"/>
            <p:cNvSpPr/>
            <p:nvPr/>
          </p:nvSpPr>
          <p:spPr>
            <a:xfrm>
              <a:off x="5072066" y="3492179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5" name="22 Rectángulo"/>
            <p:cNvSpPr/>
            <p:nvPr/>
          </p:nvSpPr>
          <p:spPr>
            <a:xfrm>
              <a:off x="5455890" y="261840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6" name="23 Rectángulo"/>
            <p:cNvSpPr/>
            <p:nvPr/>
          </p:nvSpPr>
          <p:spPr>
            <a:xfrm>
              <a:off x="6715140" y="2832719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7" name="24 Rectángulo"/>
            <p:cNvSpPr/>
            <p:nvPr/>
          </p:nvSpPr>
          <p:spPr>
            <a:xfrm>
              <a:off x="6715140" y="2618405"/>
              <a:ext cx="428628" cy="2143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78" name="25 CuadroTexto"/>
            <p:cNvSpPr txBox="1"/>
            <p:nvPr/>
          </p:nvSpPr>
          <p:spPr>
            <a:xfrm>
              <a:off x="1848478" y="3483620"/>
              <a:ext cx="741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Servidor</a:t>
              </a:r>
              <a:endParaRPr lang="es-ES" sz="900" dirty="0"/>
            </a:p>
          </p:txBody>
        </p:sp>
        <p:sp>
          <p:nvSpPr>
            <p:cNvPr id="79" name="26 CuadroTexto"/>
            <p:cNvSpPr txBox="1"/>
            <p:nvPr/>
          </p:nvSpPr>
          <p:spPr>
            <a:xfrm>
              <a:off x="2545102" y="3482507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en cola</a:t>
              </a:r>
              <a:endParaRPr lang="es-ES" sz="900" dirty="0"/>
            </a:p>
          </p:txBody>
        </p:sp>
        <p:sp>
          <p:nvSpPr>
            <p:cNvPr id="80" name="27 CuadroTexto"/>
            <p:cNvSpPr txBox="1"/>
            <p:nvPr/>
          </p:nvSpPr>
          <p:spPr>
            <a:xfrm>
              <a:off x="3125070" y="3491385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Tiempos de llegada</a:t>
              </a:r>
              <a:endParaRPr lang="es-ES" sz="900" dirty="0"/>
            </a:p>
          </p:txBody>
        </p:sp>
        <p:sp>
          <p:nvSpPr>
            <p:cNvPr id="81" name="28 CuadroTexto"/>
            <p:cNvSpPr txBox="1"/>
            <p:nvPr/>
          </p:nvSpPr>
          <p:spPr>
            <a:xfrm>
              <a:off x="3750670" y="34913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Tiempo Ultimo Evento</a:t>
              </a:r>
              <a:endParaRPr lang="es-ES" sz="900" dirty="0"/>
            </a:p>
          </p:txBody>
        </p:sp>
        <p:sp>
          <p:nvSpPr>
            <p:cNvPr id="82" name="29 CuadroTexto"/>
            <p:cNvSpPr txBox="1"/>
            <p:nvPr/>
          </p:nvSpPr>
          <p:spPr>
            <a:xfrm>
              <a:off x="5357818" y="297559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Reloj</a:t>
              </a:r>
              <a:endParaRPr lang="es-ES" sz="900" dirty="0"/>
            </a:p>
          </p:txBody>
        </p:sp>
        <p:sp>
          <p:nvSpPr>
            <p:cNvPr id="83" name="32 CuadroTexto"/>
            <p:cNvSpPr txBox="1"/>
            <p:nvPr/>
          </p:nvSpPr>
          <p:spPr>
            <a:xfrm>
              <a:off x="6286512" y="2832719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D</a:t>
              </a:r>
              <a:endParaRPr lang="es-ES" sz="900" dirty="0"/>
            </a:p>
          </p:txBody>
        </p:sp>
        <p:sp>
          <p:nvSpPr>
            <p:cNvPr id="84" name="33 CuadroTexto"/>
            <p:cNvSpPr txBox="1"/>
            <p:nvPr/>
          </p:nvSpPr>
          <p:spPr>
            <a:xfrm>
              <a:off x="6286512" y="261840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dirty="0" smtClean="0"/>
                <a:t>A</a:t>
              </a:r>
              <a:endParaRPr lang="es-ES" sz="900" dirty="0"/>
            </a:p>
          </p:txBody>
        </p:sp>
        <p:sp>
          <p:nvSpPr>
            <p:cNvPr id="85" name="39 CuadroTexto"/>
            <p:cNvSpPr txBox="1"/>
            <p:nvPr/>
          </p:nvSpPr>
          <p:spPr>
            <a:xfrm>
              <a:off x="6393462" y="3849369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q(t)</a:t>
              </a:r>
              <a:endParaRPr lang="es-ES" sz="900" dirty="0"/>
            </a:p>
          </p:txBody>
        </p:sp>
        <p:sp>
          <p:nvSpPr>
            <p:cNvPr id="86" name="40 CuadroTexto"/>
            <p:cNvSpPr txBox="1"/>
            <p:nvPr/>
          </p:nvSpPr>
          <p:spPr>
            <a:xfrm>
              <a:off x="5616522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Demora Total en cola</a:t>
              </a:r>
              <a:endParaRPr lang="es-ES" sz="900" dirty="0"/>
            </a:p>
          </p:txBody>
        </p:sp>
        <p:sp>
          <p:nvSpPr>
            <p:cNvPr id="87" name="41 CuadroTexto"/>
            <p:cNvSpPr txBox="1"/>
            <p:nvPr/>
          </p:nvSpPr>
          <p:spPr>
            <a:xfrm>
              <a:off x="4884800" y="3837227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Numero de atenciones</a:t>
              </a:r>
              <a:endParaRPr lang="es-ES" sz="900" dirty="0"/>
            </a:p>
          </p:txBody>
        </p:sp>
        <p:sp>
          <p:nvSpPr>
            <p:cNvPr id="88" name="42 CuadroTexto"/>
            <p:cNvSpPr txBox="1"/>
            <p:nvPr/>
          </p:nvSpPr>
          <p:spPr>
            <a:xfrm>
              <a:off x="7072330" y="3840905"/>
              <a:ext cx="723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Área Bajo O(t)</a:t>
              </a:r>
              <a:endParaRPr lang="es-ES" sz="900" dirty="0"/>
            </a:p>
          </p:txBody>
        </p:sp>
        <p:sp>
          <p:nvSpPr>
            <p:cNvPr id="89" name="44 Rectángulo"/>
            <p:cNvSpPr/>
            <p:nvPr/>
          </p:nvSpPr>
          <p:spPr>
            <a:xfrm>
              <a:off x="4714876" y="2349171"/>
              <a:ext cx="3071834" cy="19288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0" name="45 CuadroTexto"/>
            <p:cNvSpPr txBox="1"/>
            <p:nvPr/>
          </p:nvSpPr>
          <p:spPr>
            <a:xfrm>
              <a:off x="928662" y="4349435"/>
              <a:ext cx="6429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Sistema</a:t>
              </a:r>
              <a:endParaRPr lang="es-ES" sz="900" dirty="0"/>
            </a:p>
          </p:txBody>
        </p:sp>
        <p:sp>
          <p:nvSpPr>
            <p:cNvPr id="91" name="49 CuadroTexto"/>
            <p:cNvSpPr txBox="1"/>
            <p:nvPr/>
          </p:nvSpPr>
          <p:spPr>
            <a:xfrm>
              <a:off x="1714480" y="4349435"/>
              <a:ext cx="20002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Representación Computacional</a:t>
              </a:r>
              <a:endParaRPr lang="es-ES" sz="900" dirty="0"/>
            </a:p>
          </p:txBody>
        </p:sp>
        <p:sp>
          <p:nvSpPr>
            <p:cNvPr id="92" name="50 CuadroTexto"/>
            <p:cNvSpPr txBox="1"/>
            <p:nvPr/>
          </p:nvSpPr>
          <p:spPr>
            <a:xfrm>
              <a:off x="1785918" y="2349171"/>
              <a:ext cx="12144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Estado del Sistema</a:t>
              </a:r>
              <a:endParaRPr lang="es-ES" sz="900" dirty="0"/>
            </a:p>
          </p:txBody>
        </p:sp>
        <p:sp>
          <p:nvSpPr>
            <p:cNvPr id="93" name="51 Rectángulo"/>
            <p:cNvSpPr/>
            <p:nvPr/>
          </p:nvSpPr>
          <p:spPr>
            <a:xfrm>
              <a:off x="4714876" y="3206427"/>
              <a:ext cx="3071834" cy="10715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4" name="52 CuadroTexto"/>
            <p:cNvSpPr txBox="1"/>
            <p:nvPr/>
          </p:nvSpPr>
          <p:spPr>
            <a:xfrm>
              <a:off x="5429256" y="3206427"/>
              <a:ext cx="171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900" dirty="0" smtClean="0"/>
                <a:t>Contadores estadísticos</a:t>
              </a:r>
              <a:endParaRPr lang="es-ES" sz="900" dirty="0"/>
            </a:p>
          </p:txBody>
        </p:sp>
        <p:sp>
          <p:nvSpPr>
            <p:cNvPr id="95" name="90 Rectángulo"/>
            <p:cNvSpPr/>
            <p:nvPr/>
          </p:nvSpPr>
          <p:spPr>
            <a:xfrm>
              <a:off x="1071538" y="2920675"/>
              <a:ext cx="428628" cy="3571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dirty="0"/>
            </a:p>
          </p:txBody>
        </p:sp>
        <p:sp>
          <p:nvSpPr>
            <p:cNvPr id="96" name="91 CuadroTexto"/>
            <p:cNvSpPr txBox="1"/>
            <p:nvPr/>
          </p:nvSpPr>
          <p:spPr>
            <a:xfrm flipH="1">
              <a:off x="2000232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1</a:t>
              </a:r>
              <a:endParaRPr lang="es-ES" dirty="0"/>
            </a:p>
          </p:txBody>
        </p:sp>
        <p:sp>
          <p:nvSpPr>
            <p:cNvPr id="97" name="92 CuadroTexto"/>
            <p:cNvSpPr txBox="1"/>
            <p:nvPr/>
          </p:nvSpPr>
          <p:spPr>
            <a:xfrm flipH="1">
              <a:off x="3357554" y="2857990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7,2</a:t>
              </a:r>
              <a:endParaRPr lang="es-ES" sz="1200" dirty="0"/>
            </a:p>
          </p:txBody>
        </p:sp>
        <p:sp>
          <p:nvSpPr>
            <p:cNvPr id="98" name="93 CuadroTexto"/>
            <p:cNvSpPr txBox="1"/>
            <p:nvPr/>
          </p:nvSpPr>
          <p:spPr>
            <a:xfrm flipH="1">
              <a:off x="6715140" y="2777799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9,2</a:t>
              </a:r>
              <a:endParaRPr lang="es-ES" sz="1200" dirty="0"/>
            </a:p>
          </p:txBody>
        </p:sp>
        <p:sp>
          <p:nvSpPr>
            <p:cNvPr id="99" name="94 CuadroTexto"/>
            <p:cNvSpPr txBox="1"/>
            <p:nvPr/>
          </p:nvSpPr>
          <p:spPr>
            <a:xfrm flipH="1">
              <a:off x="721520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7,7</a:t>
              </a:r>
              <a:endParaRPr lang="es-ES" dirty="0"/>
            </a:p>
          </p:txBody>
        </p:sp>
        <p:sp>
          <p:nvSpPr>
            <p:cNvPr id="100" name="95 CuadroTexto"/>
            <p:cNvSpPr txBox="1"/>
            <p:nvPr/>
          </p:nvSpPr>
          <p:spPr>
            <a:xfrm flipH="1">
              <a:off x="3357554" y="2643676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5,8</a:t>
              </a:r>
              <a:endParaRPr lang="es-ES" sz="1200" dirty="0"/>
            </a:p>
          </p:txBody>
        </p:sp>
        <p:sp>
          <p:nvSpPr>
            <p:cNvPr id="101" name="96 CuadroTexto"/>
            <p:cNvSpPr txBox="1"/>
            <p:nvPr/>
          </p:nvSpPr>
          <p:spPr>
            <a:xfrm flipH="1">
              <a:off x="650082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9,9</a:t>
              </a:r>
              <a:endParaRPr lang="es-ES" dirty="0"/>
            </a:p>
          </p:txBody>
        </p:sp>
        <p:sp>
          <p:nvSpPr>
            <p:cNvPr id="102" name="97 CuadroTexto"/>
            <p:cNvSpPr txBox="1"/>
            <p:nvPr/>
          </p:nvSpPr>
          <p:spPr>
            <a:xfrm flipH="1">
              <a:off x="578644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5,7</a:t>
              </a:r>
              <a:endParaRPr lang="es-ES" dirty="0"/>
            </a:p>
          </p:txBody>
        </p:sp>
        <p:sp>
          <p:nvSpPr>
            <p:cNvPr id="103" name="98 CuadroTexto"/>
            <p:cNvSpPr txBox="1"/>
            <p:nvPr/>
          </p:nvSpPr>
          <p:spPr>
            <a:xfrm flipH="1">
              <a:off x="5072066" y="349217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6</a:t>
              </a:r>
              <a:endParaRPr lang="es-ES" dirty="0"/>
            </a:p>
          </p:txBody>
        </p:sp>
        <p:sp>
          <p:nvSpPr>
            <p:cNvPr id="104" name="99 CuadroTexto"/>
            <p:cNvSpPr txBox="1"/>
            <p:nvPr/>
          </p:nvSpPr>
          <p:spPr>
            <a:xfrm flipH="1">
              <a:off x="6715140" y="2563485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9,1</a:t>
              </a:r>
            </a:p>
          </p:txBody>
        </p:sp>
        <p:sp>
          <p:nvSpPr>
            <p:cNvPr id="105" name="100 CuadroTexto"/>
            <p:cNvSpPr txBox="1"/>
            <p:nvPr/>
          </p:nvSpPr>
          <p:spPr>
            <a:xfrm flipH="1">
              <a:off x="5429256" y="2622781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8,6</a:t>
              </a:r>
              <a:endParaRPr lang="es-ES" dirty="0"/>
            </a:p>
          </p:txBody>
        </p:sp>
        <p:sp>
          <p:nvSpPr>
            <p:cNvPr id="106" name="101 CuadroTexto"/>
            <p:cNvSpPr txBox="1"/>
            <p:nvPr/>
          </p:nvSpPr>
          <p:spPr>
            <a:xfrm flipH="1">
              <a:off x="4000496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8,6</a:t>
              </a:r>
              <a:endParaRPr lang="es-ES" dirty="0"/>
            </a:p>
          </p:txBody>
        </p:sp>
        <p:sp>
          <p:nvSpPr>
            <p:cNvPr id="107" name="102 CuadroTexto"/>
            <p:cNvSpPr txBox="1"/>
            <p:nvPr/>
          </p:nvSpPr>
          <p:spPr>
            <a:xfrm flipH="1">
              <a:off x="2643174" y="313498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dirty="0" smtClean="0"/>
                <a:t>2</a:t>
              </a:r>
              <a:endParaRPr lang="es-ES" dirty="0"/>
            </a:p>
          </p:txBody>
        </p:sp>
        <p:sp>
          <p:nvSpPr>
            <p:cNvPr id="108" name="104 CuadroTexto"/>
            <p:cNvSpPr txBox="1"/>
            <p:nvPr/>
          </p:nvSpPr>
          <p:spPr>
            <a:xfrm flipH="1">
              <a:off x="3357554" y="3286618"/>
              <a:ext cx="50006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200" dirty="0" smtClean="0"/>
                <a:t>0</a:t>
              </a:r>
              <a:endParaRPr lang="es-ES" sz="1200" dirty="0"/>
            </a:p>
          </p:txBody>
        </p:sp>
        <p:sp>
          <p:nvSpPr>
            <p:cNvPr id="109" name="105 CuadroTexto"/>
            <p:cNvSpPr txBox="1"/>
            <p:nvPr/>
          </p:nvSpPr>
          <p:spPr>
            <a:xfrm flipH="1">
              <a:off x="928662" y="2349171"/>
              <a:ext cx="8572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Salida</a:t>
              </a:r>
            </a:p>
            <a:p>
              <a:r>
                <a:rPr lang="es-ES" sz="800" dirty="0" smtClean="0"/>
                <a:t>T=8,6</a:t>
              </a:r>
              <a:endParaRPr lang="es-ES" sz="800" dirty="0"/>
            </a:p>
          </p:txBody>
        </p:sp>
        <p:sp>
          <p:nvSpPr>
            <p:cNvPr id="110" name="117 Elipse"/>
            <p:cNvSpPr/>
            <p:nvPr/>
          </p:nvSpPr>
          <p:spPr>
            <a:xfrm>
              <a:off x="1187366" y="299211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11" name="118 CuadroTexto"/>
            <p:cNvSpPr txBox="1"/>
            <p:nvPr/>
          </p:nvSpPr>
          <p:spPr>
            <a:xfrm>
              <a:off x="1142976" y="299211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5,6</a:t>
              </a:r>
              <a:endParaRPr lang="es-ES" sz="800" dirty="0"/>
            </a:p>
          </p:txBody>
        </p:sp>
        <p:sp>
          <p:nvSpPr>
            <p:cNvPr id="112" name="121 Elipse"/>
            <p:cNvSpPr/>
            <p:nvPr/>
          </p:nvSpPr>
          <p:spPr>
            <a:xfrm>
              <a:off x="1187366" y="3348173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13" name="122 CuadroTexto"/>
            <p:cNvSpPr txBox="1"/>
            <p:nvPr/>
          </p:nvSpPr>
          <p:spPr>
            <a:xfrm>
              <a:off x="1142976" y="3348173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5,8</a:t>
              </a:r>
              <a:endParaRPr lang="es-ES" sz="800" dirty="0"/>
            </a:p>
          </p:txBody>
        </p:sp>
        <p:sp>
          <p:nvSpPr>
            <p:cNvPr id="114" name="123 Elipse"/>
            <p:cNvSpPr/>
            <p:nvPr/>
          </p:nvSpPr>
          <p:spPr>
            <a:xfrm>
              <a:off x="1187366" y="3635055"/>
              <a:ext cx="214314" cy="21431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15" name="124 CuadroTexto"/>
            <p:cNvSpPr txBox="1"/>
            <p:nvPr/>
          </p:nvSpPr>
          <p:spPr>
            <a:xfrm>
              <a:off x="1142976" y="3635055"/>
              <a:ext cx="3571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800" dirty="0" smtClean="0"/>
                <a:t>7,2</a:t>
              </a:r>
              <a:endParaRPr lang="es-ES" sz="800" dirty="0"/>
            </a:p>
          </p:txBody>
        </p:sp>
      </p:grpSp>
      <p:sp>
        <p:nvSpPr>
          <p:cNvPr id="117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67 Grupo"/>
          <p:cNvGrpSpPr/>
          <p:nvPr/>
        </p:nvGrpSpPr>
        <p:grpSpPr>
          <a:xfrm>
            <a:off x="500034" y="1785926"/>
            <a:ext cx="8143932" cy="3928693"/>
            <a:chOff x="173917" y="1071943"/>
            <a:chExt cx="8796166" cy="4714114"/>
          </a:xfrm>
        </p:grpSpPr>
        <p:cxnSp>
          <p:nvCxnSpPr>
            <p:cNvPr id="2" name="4 Conector recto de flecha"/>
            <p:cNvCxnSpPr/>
            <p:nvPr/>
          </p:nvCxnSpPr>
          <p:spPr>
            <a:xfrm>
              <a:off x="745421" y="4285859"/>
              <a:ext cx="80724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6 Conector recto de flecha"/>
            <p:cNvCxnSpPr/>
            <p:nvPr/>
          </p:nvCxnSpPr>
          <p:spPr>
            <a:xfrm rot="5400000" flipH="1" flipV="1">
              <a:off x="-861934" y="2678504"/>
              <a:ext cx="321471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8 Conector recto"/>
            <p:cNvCxnSpPr/>
            <p:nvPr/>
          </p:nvCxnSpPr>
          <p:spPr>
            <a:xfrm rot="5400000">
              <a:off x="1567752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10 Conector recto"/>
            <p:cNvCxnSpPr/>
            <p:nvPr/>
          </p:nvCxnSpPr>
          <p:spPr>
            <a:xfrm rot="5400000">
              <a:off x="2496446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11 Conector recto"/>
            <p:cNvCxnSpPr/>
            <p:nvPr/>
          </p:nvCxnSpPr>
          <p:spPr>
            <a:xfrm rot="5400000">
              <a:off x="7925734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12 Conector recto"/>
            <p:cNvCxnSpPr/>
            <p:nvPr/>
          </p:nvCxnSpPr>
          <p:spPr>
            <a:xfrm rot="5400000">
              <a:off x="3425140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13 Conector recto"/>
            <p:cNvCxnSpPr/>
            <p:nvPr/>
          </p:nvCxnSpPr>
          <p:spPr>
            <a:xfrm rot="5400000">
              <a:off x="4353834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14 Conector recto"/>
            <p:cNvCxnSpPr/>
            <p:nvPr/>
          </p:nvCxnSpPr>
          <p:spPr>
            <a:xfrm rot="5400000">
              <a:off x="5282528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15 Conector recto"/>
            <p:cNvCxnSpPr/>
            <p:nvPr/>
          </p:nvCxnSpPr>
          <p:spPr>
            <a:xfrm rot="5400000">
              <a:off x="6211222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16 Conector recto"/>
            <p:cNvCxnSpPr/>
            <p:nvPr/>
          </p:nvCxnSpPr>
          <p:spPr>
            <a:xfrm rot="5400000">
              <a:off x="7068478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7 Conector recto"/>
            <p:cNvCxnSpPr/>
            <p:nvPr/>
          </p:nvCxnSpPr>
          <p:spPr>
            <a:xfrm rot="5400000">
              <a:off x="8639320" y="4249346"/>
              <a:ext cx="70644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18 Elipse"/>
            <p:cNvSpPr/>
            <p:nvPr/>
          </p:nvSpPr>
          <p:spPr>
            <a:xfrm>
              <a:off x="1031173" y="4266774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4" name="19 Elipse"/>
            <p:cNvSpPr/>
            <p:nvPr/>
          </p:nvSpPr>
          <p:spPr>
            <a:xfrm>
              <a:off x="2602809" y="4267689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5" name="20 Elipse"/>
            <p:cNvSpPr/>
            <p:nvPr/>
          </p:nvSpPr>
          <p:spPr>
            <a:xfrm>
              <a:off x="2888561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6" name="21 Elipse"/>
            <p:cNvSpPr/>
            <p:nvPr/>
          </p:nvSpPr>
          <p:spPr>
            <a:xfrm>
              <a:off x="3531503" y="4267188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7" name="22 Elipse"/>
            <p:cNvSpPr/>
            <p:nvPr/>
          </p:nvSpPr>
          <p:spPr>
            <a:xfrm>
              <a:off x="3691220" y="4266774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8" name="23 Elipse"/>
            <p:cNvSpPr/>
            <p:nvPr/>
          </p:nvSpPr>
          <p:spPr>
            <a:xfrm>
              <a:off x="4192201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9" name="24 Elipse"/>
            <p:cNvSpPr/>
            <p:nvPr/>
          </p:nvSpPr>
          <p:spPr>
            <a:xfrm>
              <a:off x="4371003" y="4267602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0" name="25 Elipse"/>
            <p:cNvSpPr/>
            <p:nvPr/>
          </p:nvSpPr>
          <p:spPr>
            <a:xfrm>
              <a:off x="5200296" y="4267188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1" name="26 Elipse"/>
            <p:cNvSpPr/>
            <p:nvPr/>
          </p:nvSpPr>
          <p:spPr>
            <a:xfrm>
              <a:off x="5842824" y="4266774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2" name="27 Elipse"/>
            <p:cNvSpPr/>
            <p:nvPr/>
          </p:nvSpPr>
          <p:spPr>
            <a:xfrm>
              <a:off x="6128990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3" name="28 Elipse"/>
            <p:cNvSpPr/>
            <p:nvPr/>
          </p:nvSpPr>
          <p:spPr>
            <a:xfrm>
              <a:off x="2128462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4" name="29 Elipse"/>
            <p:cNvSpPr/>
            <p:nvPr/>
          </p:nvSpPr>
          <p:spPr>
            <a:xfrm>
              <a:off x="7271998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25" name="30 Elipse"/>
            <p:cNvSpPr/>
            <p:nvPr/>
          </p:nvSpPr>
          <p:spPr>
            <a:xfrm>
              <a:off x="8317849" y="4268103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cxnSp>
          <p:nvCxnSpPr>
            <p:cNvPr id="26" name="33 Conector recto de flecha"/>
            <p:cNvCxnSpPr/>
            <p:nvPr/>
          </p:nvCxnSpPr>
          <p:spPr>
            <a:xfrm rot="5400000" flipH="1" flipV="1">
              <a:off x="914551" y="4500173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34 Conector recto de flecha"/>
            <p:cNvCxnSpPr/>
            <p:nvPr/>
          </p:nvCxnSpPr>
          <p:spPr>
            <a:xfrm rot="5400000" flipH="1" flipV="1">
              <a:off x="2005465" y="4499379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49 CuadroTexto"/>
            <p:cNvSpPr txBox="1"/>
            <p:nvPr/>
          </p:nvSpPr>
          <p:spPr>
            <a:xfrm>
              <a:off x="816859" y="457161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e1=0,4</a:t>
              </a:r>
              <a:endParaRPr lang="es-ES" sz="1000" dirty="0"/>
            </a:p>
          </p:txBody>
        </p:sp>
        <p:sp>
          <p:nvSpPr>
            <p:cNvPr id="29" name="50 CuadroTexto"/>
            <p:cNvSpPr txBox="1"/>
            <p:nvPr/>
          </p:nvSpPr>
          <p:spPr>
            <a:xfrm>
              <a:off x="2388495" y="4825456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e3=2,1</a:t>
              </a:r>
              <a:endParaRPr lang="es-ES" sz="1000" dirty="0"/>
            </a:p>
          </p:txBody>
        </p:sp>
        <p:sp>
          <p:nvSpPr>
            <p:cNvPr id="30" name="51 CuadroTexto"/>
            <p:cNvSpPr txBox="1"/>
            <p:nvPr/>
          </p:nvSpPr>
          <p:spPr>
            <a:xfrm>
              <a:off x="3317189" y="550030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e5=3,1</a:t>
              </a:r>
              <a:endParaRPr lang="es-ES" sz="1000" dirty="0"/>
            </a:p>
          </p:txBody>
        </p:sp>
        <p:sp>
          <p:nvSpPr>
            <p:cNvPr id="31" name="52 CuadroTexto"/>
            <p:cNvSpPr txBox="1"/>
            <p:nvPr/>
          </p:nvSpPr>
          <p:spPr>
            <a:xfrm>
              <a:off x="2674247" y="521455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e4=2,4</a:t>
              </a:r>
              <a:endParaRPr lang="es-ES" sz="1000" dirty="0"/>
            </a:p>
          </p:txBody>
        </p:sp>
        <p:sp>
          <p:nvSpPr>
            <p:cNvPr id="32" name="53 CuadroTexto"/>
            <p:cNvSpPr txBox="1"/>
            <p:nvPr/>
          </p:nvSpPr>
          <p:spPr>
            <a:xfrm>
              <a:off x="3460065" y="5214553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e6=3,3</a:t>
              </a:r>
              <a:endParaRPr lang="es-ES" sz="1000" dirty="0"/>
            </a:p>
          </p:txBody>
        </p:sp>
        <p:sp>
          <p:nvSpPr>
            <p:cNvPr id="33" name="54 CuadroTexto"/>
            <p:cNvSpPr txBox="1"/>
            <p:nvPr/>
          </p:nvSpPr>
          <p:spPr>
            <a:xfrm>
              <a:off x="3960131" y="4825456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e7=3,8</a:t>
              </a:r>
              <a:endParaRPr lang="es-ES" sz="1000" dirty="0"/>
            </a:p>
          </p:txBody>
        </p:sp>
        <p:sp>
          <p:nvSpPr>
            <p:cNvPr id="34" name="55 CuadroTexto"/>
            <p:cNvSpPr txBox="1"/>
            <p:nvPr/>
          </p:nvSpPr>
          <p:spPr>
            <a:xfrm>
              <a:off x="1888429" y="457161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e2=1,6</a:t>
              </a:r>
              <a:endParaRPr lang="es-ES" sz="1000" dirty="0"/>
            </a:p>
          </p:txBody>
        </p:sp>
        <p:sp>
          <p:nvSpPr>
            <p:cNvPr id="35" name="57 Abrir llave"/>
            <p:cNvSpPr/>
            <p:nvPr/>
          </p:nvSpPr>
          <p:spPr>
            <a:xfrm>
              <a:off x="745421" y="4428735"/>
              <a:ext cx="45719" cy="64294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36" name="58 Abrir llave"/>
            <p:cNvSpPr/>
            <p:nvPr/>
          </p:nvSpPr>
          <p:spPr>
            <a:xfrm>
              <a:off x="745421" y="5143115"/>
              <a:ext cx="45719" cy="64294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cxnSp>
          <p:nvCxnSpPr>
            <p:cNvPr id="37" name="67 Conector recto de flecha"/>
            <p:cNvCxnSpPr/>
            <p:nvPr/>
          </p:nvCxnSpPr>
          <p:spPr>
            <a:xfrm rot="5400000" flipH="1" flipV="1">
              <a:off x="3244750" y="4821644"/>
              <a:ext cx="9286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69 Conector recto de flecha"/>
            <p:cNvCxnSpPr/>
            <p:nvPr/>
          </p:nvCxnSpPr>
          <p:spPr>
            <a:xfrm rot="5400000" flipH="1" flipV="1">
              <a:off x="2451642" y="4820850"/>
              <a:ext cx="92869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70 Conector recto de flecha"/>
            <p:cNvCxnSpPr/>
            <p:nvPr/>
          </p:nvCxnSpPr>
          <p:spPr>
            <a:xfrm rot="5400000" flipH="1" flipV="1">
              <a:off x="2942830" y="4963726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74 Conector recto de flecha"/>
            <p:cNvCxnSpPr/>
            <p:nvPr/>
          </p:nvCxnSpPr>
          <p:spPr>
            <a:xfrm rot="5400000" flipH="1" flipV="1">
              <a:off x="3925413" y="4643049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77 Conector recto de flecha"/>
            <p:cNvCxnSpPr/>
            <p:nvPr/>
          </p:nvCxnSpPr>
          <p:spPr>
            <a:xfrm rot="5400000" flipH="1" flipV="1">
              <a:off x="2334813" y="4643049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78 Conector recto de flecha"/>
            <p:cNvCxnSpPr/>
            <p:nvPr/>
          </p:nvCxnSpPr>
          <p:spPr>
            <a:xfrm rot="5400000" flipH="1" flipV="1">
              <a:off x="6004405" y="4499379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79 CuadroTexto"/>
            <p:cNvSpPr txBox="1"/>
            <p:nvPr/>
          </p:nvSpPr>
          <p:spPr>
            <a:xfrm>
              <a:off x="4147811" y="457161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e8=4,0</a:t>
              </a:r>
              <a:endParaRPr lang="es-ES" sz="1000" dirty="0"/>
            </a:p>
          </p:txBody>
        </p:sp>
        <p:cxnSp>
          <p:nvCxnSpPr>
            <p:cNvPr id="44" name="80 Conector recto de flecha"/>
            <p:cNvCxnSpPr/>
            <p:nvPr/>
          </p:nvCxnSpPr>
          <p:spPr>
            <a:xfrm rot="5400000" flipH="1" flipV="1">
              <a:off x="4611364" y="4963726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81 CuadroTexto"/>
            <p:cNvSpPr txBox="1"/>
            <p:nvPr/>
          </p:nvSpPr>
          <p:spPr>
            <a:xfrm>
              <a:off x="4960263" y="550030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e9=4,9</a:t>
              </a:r>
              <a:endParaRPr lang="es-ES" sz="1000" dirty="0"/>
            </a:p>
          </p:txBody>
        </p:sp>
        <p:cxnSp>
          <p:nvCxnSpPr>
            <p:cNvPr id="46" name="82 Conector recto de flecha"/>
            <p:cNvCxnSpPr/>
            <p:nvPr/>
          </p:nvCxnSpPr>
          <p:spPr>
            <a:xfrm rot="5400000" flipH="1" flipV="1">
              <a:off x="5576571" y="4642255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83 CuadroTexto"/>
            <p:cNvSpPr txBox="1"/>
            <p:nvPr/>
          </p:nvSpPr>
          <p:spPr>
            <a:xfrm>
              <a:off x="5558401" y="4825456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e10=5,6</a:t>
              </a:r>
              <a:endParaRPr lang="es-ES" sz="1000" dirty="0"/>
            </a:p>
          </p:txBody>
        </p:sp>
        <p:sp>
          <p:nvSpPr>
            <p:cNvPr id="48" name="84 CuadroTexto"/>
            <p:cNvSpPr txBox="1"/>
            <p:nvPr/>
          </p:nvSpPr>
          <p:spPr>
            <a:xfrm>
              <a:off x="5844567" y="457161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e11=5,8</a:t>
              </a:r>
              <a:endParaRPr lang="es-ES" sz="1000" dirty="0"/>
            </a:p>
          </p:txBody>
        </p:sp>
        <p:cxnSp>
          <p:nvCxnSpPr>
            <p:cNvPr id="49" name="85 Conector recto de flecha"/>
            <p:cNvCxnSpPr/>
            <p:nvPr/>
          </p:nvCxnSpPr>
          <p:spPr>
            <a:xfrm rot="5400000" flipH="1" flipV="1">
              <a:off x="4246677" y="4499379"/>
              <a:ext cx="2857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86 Conector recto de flecha"/>
            <p:cNvCxnSpPr/>
            <p:nvPr/>
          </p:nvCxnSpPr>
          <p:spPr>
            <a:xfrm rot="5400000" flipH="1" flipV="1">
              <a:off x="7006125" y="4651133"/>
              <a:ext cx="570710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87 CuadroTexto"/>
            <p:cNvSpPr txBox="1"/>
            <p:nvPr/>
          </p:nvSpPr>
          <p:spPr>
            <a:xfrm>
              <a:off x="6987575" y="483960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e12=7,2</a:t>
              </a:r>
              <a:endParaRPr lang="es-ES" sz="1000" dirty="0"/>
            </a:p>
          </p:txBody>
        </p:sp>
        <p:cxnSp>
          <p:nvCxnSpPr>
            <p:cNvPr id="52" name="88 Conector recto de flecha"/>
            <p:cNvCxnSpPr/>
            <p:nvPr/>
          </p:nvCxnSpPr>
          <p:spPr>
            <a:xfrm rot="5400000" flipH="1" flipV="1">
              <a:off x="7736465" y="4963726"/>
              <a:ext cx="121444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89 CuadroTexto"/>
            <p:cNvSpPr txBox="1"/>
            <p:nvPr/>
          </p:nvSpPr>
          <p:spPr>
            <a:xfrm>
              <a:off x="7969951" y="5500305"/>
              <a:ext cx="10001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e13=8,6=T(6)</a:t>
              </a:r>
              <a:endParaRPr lang="es-ES" sz="1000" dirty="0"/>
            </a:p>
          </p:txBody>
        </p:sp>
        <p:sp>
          <p:nvSpPr>
            <p:cNvPr id="54" name="90 Rectángulo"/>
            <p:cNvSpPr/>
            <p:nvPr/>
          </p:nvSpPr>
          <p:spPr>
            <a:xfrm>
              <a:off x="2174181" y="3500041"/>
              <a:ext cx="428628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5" name="91 Rectángulo"/>
            <p:cNvSpPr/>
            <p:nvPr/>
          </p:nvSpPr>
          <p:spPr>
            <a:xfrm>
              <a:off x="2602809" y="2714223"/>
              <a:ext cx="285752" cy="15716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6" name="92 Rectángulo"/>
            <p:cNvSpPr/>
            <p:nvPr/>
          </p:nvSpPr>
          <p:spPr>
            <a:xfrm>
              <a:off x="2888561" y="3500041"/>
              <a:ext cx="64294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7" name="93 Rectángulo"/>
            <p:cNvSpPr/>
            <p:nvPr/>
          </p:nvSpPr>
          <p:spPr>
            <a:xfrm>
              <a:off x="4415393" y="3500041"/>
              <a:ext cx="785818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8" name="94 Rectángulo"/>
            <p:cNvSpPr/>
            <p:nvPr/>
          </p:nvSpPr>
          <p:spPr>
            <a:xfrm>
              <a:off x="5888957" y="3500041"/>
              <a:ext cx="28575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59" name="95 Rectángulo"/>
            <p:cNvSpPr/>
            <p:nvPr/>
          </p:nvSpPr>
          <p:spPr>
            <a:xfrm>
              <a:off x="6174709" y="2714223"/>
              <a:ext cx="1071570" cy="15716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60" name="96 Rectángulo"/>
            <p:cNvSpPr/>
            <p:nvPr/>
          </p:nvSpPr>
          <p:spPr>
            <a:xfrm>
              <a:off x="7255157" y="1856967"/>
              <a:ext cx="1071570" cy="24288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cxnSp>
          <p:nvCxnSpPr>
            <p:cNvPr id="61" name="99 Conector recto"/>
            <p:cNvCxnSpPr/>
            <p:nvPr/>
          </p:nvCxnSpPr>
          <p:spPr>
            <a:xfrm>
              <a:off x="7174841" y="2714223"/>
              <a:ext cx="1571636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100 CuadroTexto"/>
            <p:cNvSpPr txBox="1"/>
            <p:nvPr/>
          </p:nvSpPr>
          <p:spPr>
            <a:xfrm>
              <a:off x="531107" y="335716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/>
                <a:t>1</a:t>
              </a:r>
            </a:p>
          </p:txBody>
        </p:sp>
        <p:sp>
          <p:nvSpPr>
            <p:cNvPr id="63" name="101 CuadroTexto"/>
            <p:cNvSpPr txBox="1"/>
            <p:nvPr/>
          </p:nvSpPr>
          <p:spPr>
            <a:xfrm>
              <a:off x="531107" y="175362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3</a:t>
              </a:r>
              <a:endParaRPr lang="es-ES" sz="1000" dirty="0"/>
            </a:p>
          </p:txBody>
        </p:sp>
        <p:sp>
          <p:nvSpPr>
            <p:cNvPr id="64" name="102 CuadroTexto"/>
            <p:cNvSpPr txBox="1"/>
            <p:nvPr/>
          </p:nvSpPr>
          <p:spPr>
            <a:xfrm>
              <a:off x="531107" y="257134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2</a:t>
              </a:r>
              <a:endParaRPr lang="es-ES" sz="1000" dirty="0"/>
            </a:p>
          </p:txBody>
        </p:sp>
        <p:sp>
          <p:nvSpPr>
            <p:cNvPr id="65" name="104 CuadroTexto"/>
            <p:cNvSpPr txBox="1"/>
            <p:nvPr/>
          </p:nvSpPr>
          <p:spPr>
            <a:xfrm>
              <a:off x="173917" y="461114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Llegadas</a:t>
              </a:r>
              <a:endParaRPr lang="es-ES" sz="1000" dirty="0"/>
            </a:p>
          </p:txBody>
        </p:sp>
        <p:sp>
          <p:nvSpPr>
            <p:cNvPr id="66" name="105 CuadroTexto"/>
            <p:cNvSpPr txBox="1"/>
            <p:nvPr/>
          </p:nvSpPr>
          <p:spPr>
            <a:xfrm>
              <a:off x="245355" y="532552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 smtClean="0"/>
                <a:t>Salidas</a:t>
              </a:r>
              <a:endParaRPr lang="es-ES" sz="1000" dirty="0"/>
            </a:p>
          </p:txBody>
        </p:sp>
        <p:sp>
          <p:nvSpPr>
            <p:cNvPr id="67" name="106 CuadroTexto"/>
            <p:cNvSpPr txBox="1"/>
            <p:nvPr/>
          </p:nvSpPr>
          <p:spPr>
            <a:xfrm>
              <a:off x="388231" y="111068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" sz="1000" dirty="0"/>
                <a:t>q</a:t>
              </a:r>
              <a:r>
                <a:rPr lang="es-ES" sz="1000" dirty="0" smtClean="0"/>
                <a:t>(t)</a:t>
              </a:r>
              <a:endParaRPr lang="es-ES" sz="1000" dirty="0"/>
            </a:p>
          </p:txBody>
        </p:sp>
      </p:grpSp>
      <p:sp>
        <p:nvSpPr>
          <p:cNvPr id="69" name="1 Título"/>
          <p:cNvSpPr txBox="1">
            <a:spLocks/>
          </p:cNvSpPr>
          <p:nvPr/>
        </p:nvSpPr>
        <p:spPr>
          <a:xfrm>
            <a:off x="428596" y="357166"/>
            <a:ext cx="8229600" cy="77554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 de Simulación</a:t>
            </a:r>
            <a:endParaRPr kumimoji="0" lang="es-E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856</Words>
  <Application>Microsoft Office PowerPoint</Application>
  <PresentationFormat>Presentación en pantalla (4:3)</PresentationFormat>
  <Paragraphs>506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Flujo</vt:lpstr>
      <vt:lpstr>Proceso de Simulación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Daniel</dc:creator>
  <cp:lastModifiedBy>Daniel</cp:lastModifiedBy>
  <cp:revision>4</cp:revision>
  <dcterms:created xsi:type="dcterms:W3CDTF">2007-09-07T15:19:36Z</dcterms:created>
  <dcterms:modified xsi:type="dcterms:W3CDTF">2007-09-07T15:57:59Z</dcterms:modified>
</cp:coreProperties>
</file>