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34"/>
  </p:notesMasterIdLst>
  <p:handoutMasterIdLst>
    <p:handoutMasterId r:id="rId35"/>
  </p:handoutMasterIdLst>
  <p:sldIdLst>
    <p:sldId id="260" r:id="rId5"/>
    <p:sldId id="256" r:id="rId6"/>
    <p:sldId id="257" r:id="rId7"/>
    <p:sldId id="258" r:id="rId8"/>
    <p:sldId id="259" r:id="rId9"/>
    <p:sldId id="293" r:id="rId10"/>
    <p:sldId id="261" r:id="rId11"/>
    <p:sldId id="262" r:id="rId12"/>
    <p:sldId id="263" r:id="rId13"/>
    <p:sldId id="264" r:id="rId14"/>
    <p:sldId id="265" r:id="rId15"/>
    <p:sldId id="266" r:id="rId16"/>
    <p:sldId id="267" r:id="rId17"/>
    <p:sldId id="268" r:id="rId18"/>
    <p:sldId id="269" r:id="rId19"/>
    <p:sldId id="270" r:id="rId20"/>
    <p:sldId id="271" r:id="rId21"/>
    <p:sldId id="294" r:id="rId22"/>
    <p:sldId id="279" r:id="rId23"/>
    <p:sldId id="272" r:id="rId24"/>
    <p:sldId id="273" r:id="rId25"/>
    <p:sldId id="274" r:id="rId26"/>
    <p:sldId id="275" r:id="rId27"/>
    <p:sldId id="276" r:id="rId28"/>
    <p:sldId id="277" r:id="rId29"/>
    <p:sldId id="292" r:id="rId30"/>
    <p:sldId id="295" r:id="rId31"/>
    <p:sldId id="290" r:id="rId32"/>
    <p:sldId id="289" r:id="rId33"/>
  </p:sldIdLst>
  <p:sldSz cx="12192000" cy="6858000"/>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6C6B"/>
    <a:srgbClr val="FFFFFF"/>
    <a:srgbClr val="7915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26" autoAdjust="0"/>
    <p:restoredTop sz="94660"/>
  </p:normalViewPr>
  <p:slideViewPr>
    <p:cSldViewPr snapToGrid="0">
      <p:cViewPr varScale="1">
        <p:scale>
          <a:sx n="89" d="100"/>
          <a:sy n="89" d="100"/>
        </p:scale>
        <p:origin x="696"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9" d="100"/>
          <a:sy n="89" d="100"/>
        </p:scale>
        <p:origin x="378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7EEE2D6-B911-4321-9DBD-513624F72D8C}" type="datetime1">
              <a:rPr lang="es-ES" smtClean="0"/>
              <a:t>30/03/2024</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AF921D6-565D-4D46-B49E-39B8683600B4}" type="slidenum">
              <a:rPr lang="es-ES" smtClean="0"/>
              <a:t>‹Nº›</a:t>
            </a:fld>
            <a:endParaRPr lang="es-ES"/>
          </a:p>
        </p:txBody>
      </p:sp>
    </p:spTree>
    <p:extLst>
      <p:ext uri="{BB962C8B-B14F-4D97-AF65-F5344CB8AC3E}">
        <p14:creationId xmlns:p14="http://schemas.microsoft.com/office/powerpoint/2010/main" val="34728419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5EEA1DA7-7293-47F5-8998-8B2766C27158}" type="datetime1">
              <a:rPr lang="es-ES" noProof="0" smtClean="0"/>
              <a:t>30/03/2024</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80CB90E-A225-4324-8C33-43B910608846}" type="slidenum">
              <a:rPr lang="es-ES" noProof="0" smtClean="0"/>
              <a:t>‹Nº›</a:t>
            </a:fld>
            <a:endParaRPr lang="es-ES" noProof="0"/>
          </a:p>
        </p:txBody>
      </p:sp>
    </p:spTree>
    <p:extLst>
      <p:ext uri="{BB962C8B-B14F-4D97-AF65-F5344CB8AC3E}">
        <p14:creationId xmlns:p14="http://schemas.microsoft.com/office/powerpoint/2010/main" val="177678660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t>1</a:t>
            </a:fld>
            <a:endParaRPr lang="es-ES"/>
          </a:p>
        </p:txBody>
      </p:sp>
    </p:spTree>
    <p:extLst>
      <p:ext uri="{BB962C8B-B14F-4D97-AF65-F5344CB8AC3E}">
        <p14:creationId xmlns:p14="http://schemas.microsoft.com/office/powerpoint/2010/main" val="487934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t>19</a:t>
            </a:fld>
            <a:endParaRPr lang="es-ES"/>
          </a:p>
        </p:txBody>
      </p:sp>
    </p:spTree>
    <p:extLst>
      <p:ext uri="{BB962C8B-B14F-4D97-AF65-F5344CB8AC3E}">
        <p14:creationId xmlns:p14="http://schemas.microsoft.com/office/powerpoint/2010/main" val="2408146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l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370693" y="1769540"/>
            <a:ext cx="9440034" cy="1828801"/>
          </a:xfrm>
        </p:spPr>
        <p:txBody>
          <a:bodyPr rtlCol="0" anchor="b">
            <a:normAutofit/>
          </a:bodyPr>
          <a:lstStyle>
            <a:lvl1pPr algn="ctr">
              <a:defRPr sz="5400"/>
            </a:lvl1pPr>
          </a:lstStyle>
          <a:p>
            <a:pPr rtl="0"/>
            <a:r>
              <a:rPr lang="es-ES" noProof="0"/>
              <a:t>Haga clic para modificar el estilo de título del patrón</a:t>
            </a:r>
          </a:p>
        </p:txBody>
      </p:sp>
      <p:sp>
        <p:nvSpPr>
          <p:cNvPr id="3" name="Subtítulo 2"/>
          <p:cNvSpPr>
            <a:spLocks noGrp="1"/>
          </p:cNvSpPr>
          <p:nvPr>
            <p:ph type="subTitle" idx="1"/>
          </p:nvPr>
        </p:nvSpPr>
        <p:spPr>
          <a:xfrm>
            <a:off x="1370693" y="3598339"/>
            <a:ext cx="9440034" cy="1049867"/>
          </a:xfrm>
        </p:spPr>
        <p:txBody>
          <a:bodyPr rtlCol="0"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s-ES" noProof="0"/>
              <a:t>Haga clic para modificar el estilo de subtítulo del patrón</a:t>
            </a:r>
          </a:p>
        </p:txBody>
      </p:sp>
      <p:sp>
        <p:nvSpPr>
          <p:cNvPr id="4" name="Marcador de fecha 3"/>
          <p:cNvSpPr>
            <a:spLocks noGrp="1"/>
          </p:cNvSpPr>
          <p:nvPr>
            <p:ph type="dt" sz="half" idx="10"/>
          </p:nvPr>
        </p:nvSpPr>
        <p:spPr/>
        <p:txBody>
          <a:bodyPr rtlCol="0"/>
          <a:lstStyle/>
          <a:p>
            <a:pPr rtl="0"/>
            <a:fld id="{FC5E3CCB-C2E1-49E7-86BD-7A925DB030B4}" type="datetime1">
              <a:rPr lang="es-ES" noProof="0" smtClean="0"/>
              <a:t>30/03/2024</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leyenda">
    <p:spTree>
      <p:nvGrpSpPr>
        <p:cNvPr id="1" name=""/>
        <p:cNvGrpSpPr/>
        <p:nvPr/>
      </p:nvGrpSpPr>
      <p:grpSpPr>
        <a:xfrm>
          <a:off x="0" y="0"/>
          <a:ext cx="0" cy="0"/>
          <a:chOff x="0" y="0"/>
          <a:chExt cx="0" cy="0"/>
        </a:xfrm>
      </p:grpSpPr>
      <p:pic>
        <p:nvPicPr>
          <p:cNvPr id="16" name="Imagen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ítulo 1"/>
          <p:cNvSpPr>
            <a:spLocks noGrp="1"/>
          </p:cNvSpPr>
          <p:nvPr>
            <p:ph type="title"/>
          </p:nvPr>
        </p:nvSpPr>
        <p:spPr>
          <a:xfrm>
            <a:off x="913806" y="4565255"/>
            <a:ext cx="10355326" cy="543472"/>
          </a:xfrm>
        </p:spPr>
        <p:txBody>
          <a:bodyPr rtlCol="0" anchor="b">
            <a:normAutofit/>
          </a:bodyPr>
          <a:lstStyle>
            <a:lvl1pPr algn="ctr">
              <a:defRPr sz="2800"/>
            </a:lvl1pPr>
          </a:lstStyle>
          <a:p>
            <a:pPr rtl="0"/>
            <a:r>
              <a:rPr lang="es-ES" noProof="0"/>
              <a:t>Haga clic para modificar el estilo de título del patrón</a:t>
            </a:r>
          </a:p>
        </p:txBody>
      </p:sp>
      <p:sp>
        <p:nvSpPr>
          <p:cNvPr id="3" name="Marcador de posición de imagen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rtlCol="0"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p>
        </p:txBody>
      </p:sp>
      <p:sp>
        <p:nvSpPr>
          <p:cNvPr id="4" name="Marcador de posición de texto 3"/>
          <p:cNvSpPr>
            <a:spLocks noGrp="1"/>
          </p:cNvSpPr>
          <p:nvPr>
            <p:ph type="body" sz="half" idx="2"/>
          </p:nvPr>
        </p:nvSpPr>
        <p:spPr>
          <a:xfrm>
            <a:off x="913795" y="5108728"/>
            <a:ext cx="10353762" cy="682472"/>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p:cNvSpPr>
            <a:spLocks noGrp="1"/>
          </p:cNvSpPr>
          <p:nvPr>
            <p:ph type="dt" sz="half" idx="10"/>
          </p:nvPr>
        </p:nvSpPr>
        <p:spPr/>
        <p:txBody>
          <a:bodyPr rtlCol="0"/>
          <a:lstStyle/>
          <a:p>
            <a:pPr rtl="0"/>
            <a:fld id="{4F204800-AE63-4C6B-819D-29D4CD6C131B}" type="datetime1">
              <a:rPr lang="es-ES" noProof="0" smtClean="0"/>
              <a:t>30/03/2024</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leyenda">
    <p:spTree>
      <p:nvGrpSpPr>
        <p:cNvPr id="1" name=""/>
        <p:cNvGrpSpPr/>
        <p:nvPr/>
      </p:nvGrpSpPr>
      <p:grpSpPr>
        <a:xfrm>
          <a:off x="0" y="0"/>
          <a:ext cx="0" cy="0"/>
          <a:chOff x="0" y="0"/>
          <a:chExt cx="0" cy="0"/>
        </a:xfrm>
      </p:grpSpPr>
      <p:sp>
        <p:nvSpPr>
          <p:cNvPr id="2" name="Título 1"/>
          <p:cNvSpPr>
            <a:spLocks noGrp="1"/>
          </p:cNvSpPr>
          <p:nvPr>
            <p:ph type="title"/>
          </p:nvPr>
        </p:nvSpPr>
        <p:spPr>
          <a:xfrm>
            <a:off x="913795" y="608437"/>
            <a:ext cx="10353762" cy="3534344"/>
          </a:xfrm>
        </p:spPr>
        <p:txBody>
          <a:bodyPr rtlCol="0" anchor="ctr"/>
          <a:lstStyle>
            <a:lvl1pPr>
              <a:defRPr sz="3200"/>
            </a:lvl1pPr>
          </a:lstStyle>
          <a:p>
            <a:pPr rtl="0"/>
            <a:r>
              <a:rPr lang="es-ES" noProof="0"/>
              <a:t>Haga clic para modificar el estilo de título del patrón</a:t>
            </a:r>
          </a:p>
        </p:txBody>
      </p:sp>
      <p:sp>
        <p:nvSpPr>
          <p:cNvPr id="4" name="Marcador de posición de texto 3"/>
          <p:cNvSpPr>
            <a:spLocks noGrp="1"/>
          </p:cNvSpPr>
          <p:nvPr>
            <p:ph type="body" sz="half" idx="2"/>
          </p:nvPr>
        </p:nvSpPr>
        <p:spPr>
          <a:xfrm>
            <a:off x="913794" y="4295180"/>
            <a:ext cx="10353763" cy="1501826"/>
          </a:xfrm>
        </p:spPr>
        <p:txBody>
          <a:bodyPr rtlCol="0"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p:cNvSpPr>
            <a:spLocks noGrp="1"/>
          </p:cNvSpPr>
          <p:nvPr>
            <p:ph type="dt" sz="half" idx="10"/>
          </p:nvPr>
        </p:nvSpPr>
        <p:spPr/>
        <p:txBody>
          <a:bodyPr rtlCol="0"/>
          <a:lstStyle/>
          <a:p>
            <a:pPr rtl="0"/>
            <a:fld id="{740B6DF4-6F00-4535-B7CC-9C98F3B8162D}" type="datetime1">
              <a:rPr lang="es-ES" noProof="0" smtClean="0"/>
              <a:t>30/03/2024</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ley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446212" y="609600"/>
            <a:ext cx="9302752" cy="2992904"/>
          </a:xfrm>
        </p:spPr>
        <p:txBody>
          <a:bodyPr rtlCol="0" anchor="ctr"/>
          <a:lstStyle>
            <a:lvl1pPr>
              <a:defRPr sz="3200"/>
            </a:lvl1pPr>
          </a:lstStyle>
          <a:p>
            <a:pPr rtl="0"/>
            <a:r>
              <a:rPr lang="es-ES" noProof="0"/>
              <a:t>Haga clic para editar el estilo de título del patrón</a:t>
            </a:r>
          </a:p>
        </p:txBody>
      </p:sp>
      <p:sp>
        <p:nvSpPr>
          <p:cNvPr id="12" name="Marcador de texto 3"/>
          <p:cNvSpPr>
            <a:spLocks noGrp="1"/>
          </p:cNvSpPr>
          <p:nvPr>
            <p:ph type="body" sz="half" idx="13"/>
          </p:nvPr>
        </p:nvSpPr>
        <p:spPr>
          <a:xfrm>
            <a:off x="1720644" y="3610032"/>
            <a:ext cx="8752299" cy="532749"/>
          </a:xfrm>
        </p:spPr>
        <p:txBody>
          <a:bodyPr rtlCol="0"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4" name="Marcador de posición de texto 3"/>
          <p:cNvSpPr>
            <a:spLocks noGrp="1"/>
          </p:cNvSpPr>
          <p:nvPr>
            <p:ph type="body" sz="half" idx="2"/>
          </p:nvPr>
        </p:nvSpPr>
        <p:spPr>
          <a:xfrm>
            <a:off x="913794" y="4304353"/>
            <a:ext cx="10353763" cy="1489496"/>
          </a:xfrm>
        </p:spPr>
        <p:txBody>
          <a:bodyPr rtlCol="0"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p:cNvSpPr>
            <a:spLocks noGrp="1"/>
          </p:cNvSpPr>
          <p:nvPr>
            <p:ph type="dt" sz="half" idx="10"/>
          </p:nvPr>
        </p:nvSpPr>
        <p:spPr/>
        <p:txBody>
          <a:bodyPr rtlCol="0"/>
          <a:lstStyle/>
          <a:p>
            <a:pPr rtl="0"/>
            <a:fld id="{428DD3E9-47C8-4081-B89F-6857C3B011ED}" type="datetime1">
              <a:rPr lang="es-ES" noProof="0" smtClean="0"/>
              <a:t>30/03/2024</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
        <p:nvSpPr>
          <p:cNvPr id="11" name="Cuadro de texto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es-ES" sz="8000" noProof="0">
                <a:solidFill>
                  <a:schemeClr val="tx1"/>
                </a:solidFill>
                <a:effectLst/>
              </a:rPr>
              <a:t>“</a:t>
            </a:r>
          </a:p>
        </p:txBody>
      </p:sp>
      <p:sp>
        <p:nvSpPr>
          <p:cNvPr id="13" name="Cuadro de texto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es-ES" sz="8000" noProof="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ítulo 1"/>
          <p:cNvSpPr>
            <a:spLocks noGrp="1"/>
          </p:cNvSpPr>
          <p:nvPr>
            <p:ph type="title"/>
          </p:nvPr>
        </p:nvSpPr>
        <p:spPr>
          <a:xfrm>
            <a:off x="913794" y="2126942"/>
            <a:ext cx="10353763" cy="2511835"/>
          </a:xfrm>
        </p:spPr>
        <p:txBody>
          <a:bodyPr rtlCol="0" anchor="b"/>
          <a:lstStyle>
            <a:lvl1pPr>
              <a:defRPr sz="3200"/>
            </a:lvl1pPr>
          </a:lstStyle>
          <a:p>
            <a:pPr rtl="0"/>
            <a:r>
              <a:rPr lang="es-ES" noProof="0"/>
              <a:t>Haga clic para modificar el estilo de título del patrón</a:t>
            </a:r>
          </a:p>
        </p:txBody>
      </p:sp>
      <p:sp>
        <p:nvSpPr>
          <p:cNvPr id="4" name="Marcador de posición de texto 3"/>
          <p:cNvSpPr>
            <a:spLocks noGrp="1"/>
          </p:cNvSpPr>
          <p:nvPr>
            <p:ph type="body" sz="half" idx="2"/>
          </p:nvPr>
        </p:nvSpPr>
        <p:spPr>
          <a:xfrm>
            <a:off x="913784" y="4650556"/>
            <a:ext cx="10352199" cy="1140644"/>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p:cNvSpPr>
            <a:spLocks noGrp="1"/>
          </p:cNvSpPr>
          <p:nvPr>
            <p:ph type="dt" sz="half" idx="10"/>
          </p:nvPr>
        </p:nvSpPr>
        <p:spPr/>
        <p:txBody>
          <a:bodyPr rtlCol="0"/>
          <a:lstStyle/>
          <a:p>
            <a:pPr rtl="0"/>
            <a:fld id="{652DB9E4-F9A0-4AE6-813C-FC0AAFF29448}" type="datetime1">
              <a:rPr lang="es-ES" noProof="0" smtClean="0"/>
              <a:t>30/03/2024</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ítulo 1"/>
          <p:cNvSpPr>
            <a:spLocks noGrp="1"/>
          </p:cNvSpPr>
          <p:nvPr>
            <p:ph type="title"/>
          </p:nvPr>
        </p:nvSpPr>
        <p:spPr>
          <a:xfrm>
            <a:off x="913795" y="609600"/>
            <a:ext cx="10353762" cy="970450"/>
          </a:xfrm>
        </p:spPr>
        <p:txBody>
          <a:bodyPr rtlCol="0"/>
          <a:lstStyle/>
          <a:p>
            <a:pPr rtl="0"/>
            <a:r>
              <a:rPr lang="es-ES" noProof="0"/>
              <a:t>Haga clic para modificar el estilo de título del patrón</a:t>
            </a:r>
          </a:p>
        </p:txBody>
      </p:sp>
      <p:sp>
        <p:nvSpPr>
          <p:cNvPr id="7" name="Marcador de posición de texto 2"/>
          <p:cNvSpPr>
            <a:spLocks noGrp="1"/>
          </p:cNvSpPr>
          <p:nvPr>
            <p:ph type="body" idx="1"/>
          </p:nvPr>
        </p:nvSpPr>
        <p:spPr>
          <a:xfrm>
            <a:off x="913795" y="1885950"/>
            <a:ext cx="3300984" cy="576262"/>
          </a:xfrm>
        </p:spPr>
        <p:txBody>
          <a:bodyPr rtlCol="0"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8" name="Marcador de posición de texto 3"/>
          <p:cNvSpPr>
            <a:spLocks noGrp="1"/>
          </p:cNvSpPr>
          <p:nvPr>
            <p:ph type="body" sz="half" idx="15"/>
          </p:nvPr>
        </p:nvSpPr>
        <p:spPr>
          <a:xfrm>
            <a:off x="913795" y="2571750"/>
            <a:ext cx="3300984" cy="3219450"/>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9" name="Marcador de posición de texto 4"/>
          <p:cNvSpPr>
            <a:spLocks noGrp="1"/>
          </p:cNvSpPr>
          <p:nvPr>
            <p:ph type="body" sz="quarter" idx="3"/>
          </p:nvPr>
        </p:nvSpPr>
        <p:spPr>
          <a:xfrm>
            <a:off x="4446711" y="1885950"/>
            <a:ext cx="3300984" cy="576262"/>
          </a:xfrm>
        </p:spPr>
        <p:txBody>
          <a:bodyPr rtlCol="0"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0" name="Marcador de posición de texto 3"/>
          <p:cNvSpPr>
            <a:spLocks noGrp="1"/>
          </p:cNvSpPr>
          <p:nvPr>
            <p:ph type="body" sz="half" idx="16"/>
          </p:nvPr>
        </p:nvSpPr>
        <p:spPr>
          <a:xfrm>
            <a:off x="4441435" y="2571750"/>
            <a:ext cx="3300984" cy="3219450"/>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11" name="Marcador de posición de texto 4"/>
          <p:cNvSpPr>
            <a:spLocks noGrp="1"/>
          </p:cNvSpPr>
          <p:nvPr>
            <p:ph type="body" sz="quarter" idx="13"/>
          </p:nvPr>
        </p:nvSpPr>
        <p:spPr>
          <a:xfrm>
            <a:off x="7966572" y="1885950"/>
            <a:ext cx="3300984" cy="576262"/>
          </a:xfrm>
        </p:spPr>
        <p:txBody>
          <a:bodyPr rtlCol="0"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 name="Marcador de posición de texto 3"/>
          <p:cNvSpPr>
            <a:spLocks noGrp="1"/>
          </p:cNvSpPr>
          <p:nvPr>
            <p:ph type="body" sz="half" idx="17"/>
          </p:nvPr>
        </p:nvSpPr>
        <p:spPr>
          <a:xfrm>
            <a:off x="7966572" y="2571750"/>
            <a:ext cx="3300984" cy="3219450"/>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3" name="Marcador de fecha 2"/>
          <p:cNvSpPr>
            <a:spLocks noGrp="1"/>
          </p:cNvSpPr>
          <p:nvPr>
            <p:ph type="dt" sz="half" idx="10"/>
          </p:nvPr>
        </p:nvSpPr>
        <p:spPr/>
        <p:txBody>
          <a:bodyPr rtlCol="0"/>
          <a:lstStyle/>
          <a:p>
            <a:pPr rtl="0"/>
            <a:fld id="{752A6A56-6EF1-4138-B0B8-5594E770C97F}" type="datetime1">
              <a:rPr lang="es-ES" noProof="0" smtClean="0"/>
              <a:t>30/03/2024</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2" name="Imagen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Imagen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Imagen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ítulo 1"/>
          <p:cNvSpPr>
            <a:spLocks noGrp="1"/>
          </p:cNvSpPr>
          <p:nvPr>
            <p:ph type="title"/>
          </p:nvPr>
        </p:nvSpPr>
        <p:spPr>
          <a:xfrm>
            <a:off x="913794" y="609600"/>
            <a:ext cx="10353763" cy="970450"/>
          </a:xfrm>
        </p:spPr>
        <p:txBody>
          <a:bodyPr rtlCol="0"/>
          <a:lstStyle/>
          <a:p>
            <a:pPr rtl="0"/>
            <a:r>
              <a:rPr lang="es-ES" noProof="0"/>
              <a:t>Haga clic para modificar el estilo de título del patrón</a:t>
            </a:r>
          </a:p>
        </p:txBody>
      </p:sp>
      <p:sp>
        <p:nvSpPr>
          <p:cNvPr id="19" name="Marcador de texto 2"/>
          <p:cNvSpPr>
            <a:spLocks noGrp="1"/>
          </p:cNvSpPr>
          <p:nvPr>
            <p:ph type="body" idx="1"/>
          </p:nvPr>
        </p:nvSpPr>
        <p:spPr>
          <a:xfrm>
            <a:off x="913795"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20" name="Marcador de posición de imagen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21" name="Marcador de posición de texto 3"/>
          <p:cNvSpPr>
            <a:spLocks noGrp="1"/>
          </p:cNvSpPr>
          <p:nvPr>
            <p:ph type="body" sz="half" idx="18"/>
          </p:nvPr>
        </p:nvSpPr>
        <p:spPr>
          <a:xfrm>
            <a:off x="913795" y="4480368"/>
            <a:ext cx="3300984" cy="1310833"/>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22" name="Marcador de posición de texto 4"/>
          <p:cNvSpPr>
            <a:spLocks noGrp="1"/>
          </p:cNvSpPr>
          <p:nvPr>
            <p:ph type="body" sz="quarter" idx="3"/>
          </p:nvPr>
        </p:nvSpPr>
        <p:spPr>
          <a:xfrm>
            <a:off x="4442788"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23" name="Marcador de posición de imagen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24" name="Marcador de posición de texto 3"/>
          <p:cNvSpPr>
            <a:spLocks noGrp="1"/>
          </p:cNvSpPr>
          <p:nvPr>
            <p:ph type="body" sz="half" idx="19"/>
          </p:nvPr>
        </p:nvSpPr>
        <p:spPr>
          <a:xfrm>
            <a:off x="4441435" y="4480367"/>
            <a:ext cx="3300984" cy="1310833"/>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25" name="Marcador de posición de texto 4"/>
          <p:cNvSpPr>
            <a:spLocks noGrp="1"/>
          </p:cNvSpPr>
          <p:nvPr>
            <p:ph type="body" sz="quarter" idx="13"/>
          </p:nvPr>
        </p:nvSpPr>
        <p:spPr>
          <a:xfrm>
            <a:off x="7966697"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26" name="Marcador de posición de imagen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27" name="Marcador de posición de texto 3"/>
          <p:cNvSpPr>
            <a:spLocks noGrp="1"/>
          </p:cNvSpPr>
          <p:nvPr>
            <p:ph type="body" sz="half" idx="20"/>
          </p:nvPr>
        </p:nvSpPr>
        <p:spPr>
          <a:xfrm>
            <a:off x="7966572" y="4480365"/>
            <a:ext cx="3300984" cy="1310835"/>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3" name="Marcador de fecha 2"/>
          <p:cNvSpPr>
            <a:spLocks noGrp="1"/>
          </p:cNvSpPr>
          <p:nvPr>
            <p:ph type="dt" sz="half" idx="10"/>
          </p:nvPr>
        </p:nvSpPr>
        <p:spPr/>
        <p:txBody>
          <a:bodyPr rtlCol="0"/>
          <a:lstStyle/>
          <a:p>
            <a:pPr rtl="0"/>
            <a:fld id="{7B4B7A66-59E9-4D30-A920-E06BC9C15493}" type="datetime1">
              <a:rPr lang="es-ES" noProof="0" smtClean="0"/>
              <a:t>30/03/2024</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texto vertical 2"/>
          <p:cNvSpPr>
            <a:spLocks noGrp="1"/>
          </p:cNvSpPr>
          <p:nvPr>
            <p:ph type="body" orient="vert" idx="1"/>
          </p:nvPr>
        </p:nvSpPr>
        <p:spPr/>
        <p:txBody>
          <a:bodyPr vert="eaVert" rtlCol="0" anchor="t"/>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rtl="0"/>
            <a:fld id="{DE517856-49C6-4A73-8B8D-B64D54B3920B}" type="datetime1">
              <a:rPr lang="es-ES" noProof="0" smtClean="0"/>
              <a:t>30/03/2024</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983068" y="609599"/>
            <a:ext cx="2284487" cy="5181601"/>
          </a:xfrm>
        </p:spPr>
        <p:txBody>
          <a:bodyPr vert="eaVert" rtlCol="0"/>
          <a:lstStyle>
            <a:lvl1pPr algn="l">
              <a:defRPr/>
            </a:lvl1pPr>
          </a:lstStyle>
          <a:p>
            <a:pPr rtl="0"/>
            <a:r>
              <a:rPr lang="es-ES" noProof="0"/>
              <a:t>Haga clic para modificar el estilo de título del patrón</a:t>
            </a:r>
          </a:p>
        </p:txBody>
      </p:sp>
      <p:sp>
        <p:nvSpPr>
          <p:cNvPr id="3" name="Marcador de posición de texto vertical 2"/>
          <p:cNvSpPr>
            <a:spLocks noGrp="1"/>
          </p:cNvSpPr>
          <p:nvPr>
            <p:ph type="body" orient="vert" idx="1"/>
          </p:nvPr>
        </p:nvSpPr>
        <p:spPr>
          <a:xfrm>
            <a:off x="913796" y="609599"/>
            <a:ext cx="7916872" cy="5181601"/>
          </a:xfrm>
        </p:spPr>
        <p:txBody>
          <a:bodyPr vert="eaVert" rtlCol="0" anchor="t"/>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rtl="0"/>
            <a:fld id="{5C904BCB-E93F-4E02-B0C1-FBADA55E8471}" type="datetime1">
              <a:rPr lang="es-ES" noProof="0" smtClean="0"/>
              <a:t>30/03/2024</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Diapositiva de título con imagen">
  <p:cSld name="Diapositiva de título con imagen">
    <p:spTree>
      <p:nvGrpSpPr>
        <p:cNvPr id="1" name="Shape 20"/>
        <p:cNvGrpSpPr/>
        <p:nvPr/>
      </p:nvGrpSpPr>
      <p:grpSpPr>
        <a:xfrm>
          <a:off x="0" y="0"/>
          <a:ext cx="0" cy="0"/>
          <a:chOff x="0" y="0"/>
          <a:chExt cx="0" cy="0"/>
        </a:xfrm>
      </p:grpSpPr>
      <p:sp>
        <p:nvSpPr>
          <p:cNvPr id="21" name="Google Shape;21;p20"/>
          <p:cNvSpPr/>
          <p:nvPr/>
        </p:nvSpPr>
        <p:spPr>
          <a:xfrm>
            <a:off x="8266176" y="4754879"/>
            <a:ext cx="2450592" cy="1664327"/>
          </a:xfrm>
          <a:prstGeom prst="ellipse">
            <a:avLst/>
          </a:prstGeom>
          <a:noFill/>
          <a:ln>
            <a:noFill/>
          </a:ln>
        </p:spPr>
        <p:txBody>
          <a:bodyPr spcFirstLastPara="1" wrap="square" lIns="72000" tIns="180000" rIns="180000" bIns="0" anchor="t" anchorCtr="0">
            <a:noAutofit/>
          </a:bodyPr>
          <a:lstStyle/>
          <a:p>
            <a:pPr marL="0" marR="0" lvl="0" indent="0" algn="r" rtl="0">
              <a:lnSpc>
                <a:spcPct val="104444"/>
              </a:lnSpc>
              <a:spcBef>
                <a:spcPts val="0"/>
              </a:spcBef>
              <a:spcAft>
                <a:spcPts val="0"/>
              </a:spcAft>
              <a:buNone/>
            </a:pPr>
            <a:endParaRPr sz="4500" b="0" i="0" u="none" strike="noStrike" cap="none">
              <a:solidFill>
                <a:schemeClr val="lt1"/>
              </a:solidFill>
              <a:latin typeface="Rockwell"/>
              <a:ea typeface="Rockwell"/>
              <a:cs typeface="Rockwell"/>
              <a:sym typeface="Rockwell"/>
            </a:endParaRPr>
          </a:p>
        </p:txBody>
      </p:sp>
      <p:sp>
        <p:nvSpPr>
          <p:cNvPr id="22" name="Google Shape;22;p20"/>
          <p:cNvSpPr/>
          <p:nvPr/>
        </p:nvSpPr>
        <p:spPr>
          <a:xfrm>
            <a:off x="11832336" y="1097280"/>
            <a:ext cx="144000" cy="5321927"/>
          </a:xfrm>
          <a:prstGeom prst="rect">
            <a:avLst/>
          </a:prstGeom>
          <a:noFill/>
          <a:ln>
            <a:noFill/>
          </a:ln>
        </p:spPr>
        <p:txBody>
          <a:bodyPr spcFirstLastPara="1" wrap="square" lIns="72000" tIns="180000" rIns="180000" bIns="0" anchor="t" anchorCtr="0">
            <a:noAutofit/>
          </a:bodyPr>
          <a:lstStyle/>
          <a:p>
            <a:pPr marL="0" marR="0" lvl="0" indent="0" algn="r" rtl="0">
              <a:lnSpc>
                <a:spcPct val="104444"/>
              </a:lnSpc>
              <a:spcBef>
                <a:spcPts val="0"/>
              </a:spcBef>
              <a:spcAft>
                <a:spcPts val="0"/>
              </a:spcAft>
              <a:buNone/>
            </a:pPr>
            <a:endParaRPr sz="4500" b="0" i="0" u="none" strike="noStrike" cap="none">
              <a:solidFill>
                <a:schemeClr val="lt1"/>
              </a:solidFill>
              <a:latin typeface="Rockwell"/>
              <a:ea typeface="Rockwell"/>
              <a:cs typeface="Rockwell"/>
              <a:sym typeface="Rockwell"/>
            </a:endParaRPr>
          </a:p>
        </p:txBody>
      </p:sp>
      <p:sp>
        <p:nvSpPr>
          <p:cNvPr id="23" name="Google Shape;23;p20"/>
          <p:cNvSpPr/>
          <p:nvPr/>
        </p:nvSpPr>
        <p:spPr>
          <a:xfrm>
            <a:off x="0" y="6714000"/>
            <a:ext cx="12192000" cy="144000"/>
          </a:xfrm>
          <a:prstGeom prst="rect">
            <a:avLst/>
          </a:prstGeom>
          <a:gradFill>
            <a:gsLst>
              <a:gs pos="0">
                <a:srgbClr val="004EC3"/>
              </a:gs>
              <a:gs pos="21000">
                <a:srgbClr val="3F3F3F"/>
              </a:gs>
              <a:gs pos="100000">
                <a:srgbClr val="3F3F3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24;p20"/>
          <p:cNvSpPr/>
          <p:nvPr/>
        </p:nvSpPr>
        <p:spPr>
          <a:xfrm>
            <a:off x="0" y="0"/>
            <a:ext cx="12192000" cy="144000"/>
          </a:xfrm>
          <a:prstGeom prst="rect">
            <a:avLst/>
          </a:prstGeom>
          <a:gradFill>
            <a:gsLst>
              <a:gs pos="0">
                <a:srgbClr val="004EC3"/>
              </a:gs>
              <a:gs pos="72000">
                <a:srgbClr val="3F3F3F"/>
              </a:gs>
              <a:gs pos="100000">
                <a:srgbClr val="3F3F3F"/>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 name="Google Shape;25;p20"/>
          <p:cNvSpPr/>
          <p:nvPr/>
        </p:nvSpPr>
        <p:spPr>
          <a:xfrm>
            <a:off x="0" y="92074"/>
            <a:ext cx="144000" cy="6629401"/>
          </a:xfrm>
          <a:prstGeom prst="rect">
            <a:avLst/>
          </a:prstGeom>
          <a:gradFill>
            <a:gsLst>
              <a:gs pos="0">
                <a:srgbClr val="004EC3"/>
              </a:gs>
              <a:gs pos="72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 name="Google Shape;26;p20"/>
          <p:cNvSpPr/>
          <p:nvPr/>
        </p:nvSpPr>
        <p:spPr>
          <a:xfrm>
            <a:off x="12048000" y="92074"/>
            <a:ext cx="144000" cy="6629401"/>
          </a:xfrm>
          <a:prstGeom prst="rect">
            <a:avLst/>
          </a:prstGeom>
          <a:gradFill>
            <a:gsLst>
              <a:gs pos="0">
                <a:srgbClr val="004EC3"/>
              </a:gs>
              <a:gs pos="72000">
                <a:srgbClr val="3F3F3F"/>
              </a:gs>
              <a:gs pos="100000">
                <a:srgbClr val="3F3F3F"/>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20"/>
          <p:cNvSpPr/>
          <p:nvPr/>
        </p:nvSpPr>
        <p:spPr>
          <a:xfrm>
            <a:off x="0" y="0"/>
            <a:ext cx="12192000" cy="6858000"/>
          </a:xfrm>
          <a:custGeom>
            <a:avLst/>
            <a:gdLst/>
            <a:ahLst/>
            <a:cxnLst/>
            <a:rect l="l" t="t" r="r" b="b"/>
            <a:pathLst>
              <a:path w="12192000" h="6858000" extrusionOk="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 name="Google Shape;28;p20"/>
          <p:cNvSpPr>
            <a:spLocks noGrp="1"/>
          </p:cNvSpPr>
          <p:nvPr>
            <p:ph type="pic" idx="2"/>
          </p:nvPr>
        </p:nvSpPr>
        <p:spPr>
          <a:xfrm>
            <a:off x="144000" y="144000"/>
            <a:ext cx="11905200" cy="6570000"/>
          </a:xfrm>
          <a:prstGeom prst="rect">
            <a:avLst/>
          </a:prstGeom>
          <a:solidFill>
            <a:schemeClr val="dk1"/>
          </a:solidFill>
          <a:ln>
            <a:noFill/>
          </a:ln>
        </p:spPr>
      </p:sp>
      <p:sp>
        <p:nvSpPr>
          <p:cNvPr id="29" name="Google Shape;29;p20"/>
          <p:cNvSpPr txBox="1">
            <a:spLocks noGrp="1"/>
          </p:cNvSpPr>
          <p:nvPr>
            <p:ph type="ctrTitle"/>
          </p:nvPr>
        </p:nvSpPr>
        <p:spPr>
          <a:xfrm>
            <a:off x="360000" y="359999"/>
            <a:ext cx="4416588" cy="5321927"/>
          </a:xfrm>
          <a:prstGeom prst="rect">
            <a:avLst/>
          </a:prstGeom>
          <a:gradFill>
            <a:gsLst>
              <a:gs pos="0">
                <a:srgbClr val="3F3F3F">
                  <a:alpha val="69803"/>
                </a:srgbClr>
              </a:gs>
              <a:gs pos="80000">
                <a:schemeClr val="dk1"/>
              </a:gs>
              <a:gs pos="100000">
                <a:schemeClr val="dk1"/>
              </a:gs>
            </a:gsLst>
            <a:lin ang="3600000" scaled="0"/>
          </a:gradFill>
          <a:ln>
            <a:noFill/>
          </a:ln>
        </p:spPr>
        <p:txBody>
          <a:bodyPr spcFirstLastPara="1" wrap="square" lIns="72000" tIns="0" rIns="180000" bIns="180000" anchor="b" anchorCtr="0">
            <a:noAutofit/>
          </a:bodyPr>
          <a:lstStyle>
            <a:lvl1pPr lvl="0" algn="r">
              <a:lnSpc>
                <a:spcPct val="104444"/>
              </a:lnSpc>
              <a:spcBef>
                <a:spcPts val="0"/>
              </a:spcBef>
              <a:spcAft>
                <a:spcPts val="0"/>
              </a:spcAft>
              <a:buClr>
                <a:schemeClr val="lt1"/>
              </a:buClr>
              <a:buSzPts val="4500"/>
              <a:buFont typeface="Rockwell"/>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0"/>
          <p:cNvSpPr txBox="1">
            <a:spLocks noGrp="1"/>
          </p:cNvSpPr>
          <p:nvPr>
            <p:ph type="subTitle" idx="1"/>
          </p:nvPr>
        </p:nvSpPr>
        <p:spPr>
          <a:xfrm>
            <a:off x="359999" y="5681926"/>
            <a:ext cx="4416587" cy="816075"/>
          </a:xfrm>
          <a:prstGeom prst="rect">
            <a:avLst/>
          </a:prstGeom>
          <a:solidFill>
            <a:schemeClr val="dk1">
              <a:alpha val="80000"/>
            </a:schemeClr>
          </a:solidFill>
          <a:ln w="9525" cap="flat" cmpd="sng">
            <a:solidFill>
              <a:srgbClr val="3F3F3F"/>
            </a:solidFill>
            <a:prstDash val="solid"/>
            <a:round/>
            <a:headEnd type="none" w="sm" len="sm"/>
            <a:tailEnd type="none" w="sm" len="sm"/>
          </a:ln>
        </p:spPr>
        <p:txBody>
          <a:bodyPr spcFirstLastPara="1" wrap="square" lIns="0" tIns="144000" rIns="180000" bIns="0" anchor="t" anchorCtr="0">
            <a:noAutofit/>
          </a:bodyPr>
          <a:lstStyle>
            <a:lvl1pPr lvl="0" algn="r">
              <a:lnSpc>
                <a:spcPct val="90000"/>
              </a:lnSpc>
              <a:spcBef>
                <a:spcPts val="1000"/>
              </a:spcBef>
              <a:spcAft>
                <a:spcPts val="0"/>
              </a:spcAft>
              <a:buClr>
                <a:srgbClr val="BFBFBF"/>
              </a:buClr>
              <a:buSzPts val="1800"/>
              <a:buNone/>
              <a:defRPr sz="1800">
                <a:solidFill>
                  <a:srgbClr val="BFBFBF"/>
                </a:solidFill>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868264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apositiva divisoria 2">
  <p:cSld name="Diapositiva divisoria 2">
    <p:spTree>
      <p:nvGrpSpPr>
        <p:cNvPr id="1" name="Shape 31"/>
        <p:cNvGrpSpPr/>
        <p:nvPr/>
      </p:nvGrpSpPr>
      <p:grpSpPr>
        <a:xfrm>
          <a:off x="0" y="0"/>
          <a:ext cx="0" cy="0"/>
          <a:chOff x="0" y="0"/>
          <a:chExt cx="0" cy="0"/>
        </a:xfrm>
      </p:grpSpPr>
      <p:sp>
        <p:nvSpPr>
          <p:cNvPr id="32" name="Google Shape;32;p21"/>
          <p:cNvSpPr/>
          <p:nvPr/>
        </p:nvSpPr>
        <p:spPr>
          <a:xfrm>
            <a:off x="1450848" y="653845"/>
            <a:ext cx="2657856" cy="2450592"/>
          </a:xfrm>
          <a:prstGeom prst="ellipse">
            <a:avLst/>
          </a:prstGeom>
          <a:noFill/>
          <a:ln>
            <a:noFill/>
          </a:ln>
        </p:spPr>
        <p:txBody>
          <a:bodyPr spcFirstLastPara="1" wrap="square" lIns="72000" tIns="180000" rIns="180000" bIns="0" anchor="t" anchorCtr="0">
            <a:noAutofit/>
          </a:bodyPr>
          <a:lstStyle/>
          <a:p>
            <a:pPr marL="0" marR="0" lvl="0" indent="0" algn="r" rtl="0">
              <a:lnSpc>
                <a:spcPct val="104444"/>
              </a:lnSpc>
              <a:spcBef>
                <a:spcPts val="0"/>
              </a:spcBef>
              <a:spcAft>
                <a:spcPts val="0"/>
              </a:spcAft>
              <a:buNone/>
            </a:pPr>
            <a:endParaRPr sz="4500" b="0" i="0" u="none" strike="noStrike" cap="none">
              <a:solidFill>
                <a:schemeClr val="lt1"/>
              </a:solidFill>
              <a:latin typeface="Rockwell"/>
              <a:ea typeface="Rockwell"/>
              <a:cs typeface="Rockwell"/>
              <a:sym typeface="Rockwell"/>
            </a:endParaRPr>
          </a:p>
        </p:txBody>
      </p:sp>
      <p:sp>
        <p:nvSpPr>
          <p:cNvPr id="33" name="Google Shape;33;p21"/>
          <p:cNvSpPr>
            <a:spLocks noGrp="1"/>
          </p:cNvSpPr>
          <p:nvPr>
            <p:ph type="pic" idx="2"/>
          </p:nvPr>
        </p:nvSpPr>
        <p:spPr>
          <a:xfrm>
            <a:off x="144000" y="144000"/>
            <a:ext cx="11905200" cy="6060155"/>
          </a:xfrm>
          <a:prstGeom prst="rect">
            <a:avLst/>
          </a:prstGeom>
          <a:solidFill>
            <a:schemeClr val="dk1"/>
          </a:solidFill>
          <a:ln>
            <a:noFill/>
          </a:ln>
        </p:spPr>
      </p:sp>
      <p:sp>
        <p:nvSpPr>
          <p:cNvPr id="34" name="Google Shape;34;p21"/>
          <p:cNvSpPr txBox="1">
            <a:spLocks noGrp="1"/>
          </p:cNvSpPr>
          <p:nvPr>
            <p:ph type="ctrTitle"/>
          </p:nvPr>
        </p:nvSpPr>
        <p:spPr>
          <a:xfrm>
            <a:off x="5943600" y="2438399"/>
            <a:ext cx="5385600" cy="3044399"/>
          </a:xfrm>
          <a:prstGeom prst="rect">
            <a:avLst/>
          </a:prstGeom>
          <a:gradFill>
            <a:gsLst>
              <a:gs pos="0">
                <a:srgbClr val="056AFF">
                  <a:alpha val="49803"/>
                </a:srgbClr>
              </a:gs>
              <a:gs pos="46000">
                <a:srgbClr val="003482">
                  <a:alpha val="89803"/>
                </a:srgbClr>
              </a:gs>
              <a:gs pos="83186">
                <a:schemeClr val="dk1"/>
              </a:gs>
              <a:gs pos="100000">
                <a:schemeClr val="dk1"/>
              </a:gs>
            </a:gsLst>
            <a:lin ang="3600000" scaled="0"/>
          </a:gradFill>
          <a:ln>
            <a:noFill/>
          </a:ln>
        </p:spPr>
        <p:txBody>
          <a:bodyPr spcFirstLastPara="1" wrap="square" lIns="72000" tIns="180000" rIns="180000" bIns="0" anchor="t" anchorCtr="0">
            <a:noAutofit/>
          </a:bodyPr>
          <a:lstStyle>
            <a:lvl1pPr lvl="0" algn="r">
              <a:lnSpc>
                <a:spcPct val="104444"/>
              </a:lnSpc>
              <a:spcBef>
                <a:spcPts val="0"/>
              </a:spcBef>
              <a:spcAft>
                <a:spcPts val="0"/>
              </a:spcAft>
              <a:buClr>
                <a:schemeClr val="lt1"/>
              </a:buClr>
              <a:buSzPts val="4500"/>
              <a:buFont typeface="Rockwell"/>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1"/>
          <p:cNvSpPr txBox="1">
            <a:spLocks noGrp="1"/>
          </p:cNvSpPr>
          <p:nvPr>
            <p:ph type="subTitle" idx="1"/>
          </p:nvPr>
        </p:nvSpPr>
        <p:spPr>
          <a:xfrm>
            <a:off x="8248971" y="4479264"/>
            <a:ext cx="2851629" cy="749534"/>
          </a:xfrm>
          <a:prstGeom prst="rect">
            <a:avLst/>
          </a:prstGeom>
          <a:solidFill>
            <a:schemeClr val="dk1">
              <a:alpha val="80000"/>
            </a:schemeClr>
          </a:solidFill>
          <a:ln w="9525" cap="flat" cmpd="sng">
            <a:solidFill>
              <a:srgbClr val="3F3F3F"/>
            </a:solidFill>
            <a:prstDash val="solid"/>
            <a:round/>
            <a:headEnd type="none" w="sm" len="sm"/>
            <a:tailEnd type="none" w="sm" len="sm"/>
          </a:ln>
        </p:spPr>
        <p:txBody>
          <a:bodyPr spcFirstLastPara="1" wrap="square" lIns="0" tIns="144000" rIns="180000" bIns="0" anchor="t" anchorCtr="0">
            <a:noAutofit/>
          </a:bodyPr>
          <a:lstStyle>
            <a:lvl1pPr lvl="0" algn="r">
              <a:lnSpc>
                <a:spcPct val="90000"/>
              </a:lnSpc>
              <a:spcBef>
                <a:spcPts val="1000"/>
              </a:spcBef>
              <a:spcAft>
                <a:spcPts val="0"/>
              </a:spcAft>
              <a:buClr>
                <a:srgbClr val="BFBFBF"/>
              </a:buClr>
              <a:buSzPts val="1800"/>
              <a:buNone/>
              <a:defRPr sz="1800">
                <a:solidFill>
                  <a:srgbClr val="BFBFBF"/>
                </a:solidFill>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6" name="Google Shape;36;p21"/>
          <p:cNvSpPr txBox="1">
            <a:spLocks noGrp="1"/>
          </p:cNvSpPr>
          <p:nvPr>
            <p:ph type="ftr" idx="11"/>
          </p:nvPr>
        </p:nvSpPr>
        <p:spPr>
          <a:xfrm>
            <a:off x="144000" y="6322399"/>
            <a:ext cx="411480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1"/>
          <p:cNvSpPr txBox="1">
            <a:spLocks noGrp="1"/>
          </p:cNvSpPr>
          <p:nvPr>
            <p:ph type="sldNum" idx="12"/>
          </p:nvPr>
        </p:nvSpPr>
        <p:spPr>
          <a:xfrm>
            <a:off x="11677425" y="6322399"/>
            <a:ext cx="370575" cy="365125"/>
          </a:xfrm>
          <a:prstGeom prst="rect">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724503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contenido 2"/>
          <p:cNvSpPr>
            <a:spLocks noGrp="1"/>
          </p:cNvSpPr>
          <p:nvPr>
            <p:ph idx="1"/>
          </p:nvPr>
        </p:nvSpPr>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rtl="0"/>
            <a:fld id="{47A2FD31-B594-452E-B610-3934A826A918}" type="datetime1">
              <a:rPr lang="es-ES" noProof="0" smtClean="0"/>
              <a:t>30/03/2024</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apositiva divisoria 1">
  <p:cSld name="Diapositiva divisoria 1">
    <p:spTree>
      <p:nvGrpSpPr>
        <p:cNvPr id="1" name="Shape 38"/>
        <p:cNvGrpSpPr/>
        <p:nvPr/>
      </p:nvGrpSpPr>
      <p:grpSpPr>
        <a:xfrm>
          <a:off x="0" y="0"/>
          <a:ext cx="0" cy="0"/>
          <a:chOff x="0" y="0"/>
          <a:chExt cx="0" cy="0"/>
        </a:xfrm>
      </p:grpSpPr>
      <p:sp>
        <p:nvSpPr>
          <p:cNvPr id="39" name="Google Shape;39;p22"/>
          <p:cNvSpPr/>
          <p:nvPr/>
        </p:nvSpPr>
        <p:spPr>
          <a:xfrm>
            <a:off x="8418576" y="4907280"/>
            <a:ext cx="1554480" cy="1103376"/>
          </a:xfrm>
          <a:prstGeom prst="ellipse">
            <a:avLst/>
          </a:prstGeom>
          <a:noFill/>
          <a:ln>
            <a:noFill/>
          </a:ln>
        </p:spPr>
        <p:txBody>
          <a:bodyPr spcFirstLastPara="1" wrap="square" lIns="72000" tIns="180000" rIns="180000" bIns="0" anchor="t" anchorCtr="0">
            <a:noAutofit/>
          </a:bodyPr>
          <a:lstStyle/>
          <a:p>
            <a:pPr marL="0" marR="0" lvl="0" indent="0" algn="r" rtl="0">
              <a:lnSpc>
                <a:spcPct val="104444"/>
              </a:lnSpc>
              <a:spcBef>
                <a:spcPts val="0"/>
              </a:spcBef>
              <a:spcAft>
                <a:spcPts val="0"/>
              </a:spcAft>
              <a:buNone/>
            </a:pPr>
            <a:endParaRPr sz="4500" b="0" i="0" u="none" strike="noStrike" cap="none">
              <a:solidFill>
                <a:schemeClr val="lt1"/>
              </a:solidFill>
              <a:latin typeface="Rockwell"/>
              <a:ea typeface="Rockwell"/>
              <a:cs typeface="Rockwell"/>
              <a:sym typeface="Rockwell"/>
            </a:endParaRPr>
          </a:p>
        </p:txBody>
      </p:sp>
      <p:sp>
        <p:nvSpPr>
          <p:cNvPr id="40" name="Google Shape;40;p22"/>
          <p:cNvSpPr>
            <a:spLocks noGrp="1"/>
          </p:cNvSpPr>
          <p:nvPr>
            <p:ph type="pic" idx="2"/>
          </p:nvPr>
        </p:nvSpPr>
        <p:spPr>
          <a:xfrm>
            <a:off x="144000" y="144000"/>
            <a:ext cx="11905200" cy="6060155"/>
          </a:xfrm>
          <a:prstGeom prst="rect">
            <a:avLst/>
          </a:prstGeom>
          <a:solidFill>
            <a:schemeClr val="dk1"/>
          </a:solidFill>
          <a:ln>
            <a:noFill/>
          </a:ln>
        </p:spPr>
      </p:sp>
      <p:sp>
        <p:nvSpPr>
          <p:cNvPr id="41" name="Google Shape;41;p22"/>
          <p:cNvSpPr txBox="1">
            <a:spLocks noGrp="1"/>
          </p:cNvSpPr>
          <p:nvPr>
            <p:ph type="ctrTitle"/>
          </p:nvPr>
        </p:nvSpPr>
        <p:spPr>
          <a:xfrm>
            <a:off x="779100" y="804500"/>
            <a:ext cx="4416588" cy="3818712"/>
          </a:xfrm>
          <a:prstGeom prst="rect">
            <a:avLst/>
          </a:prstGeom>
          <a:gradFill>
            <a:gsLst>
              <a:gs pos="0">
                <a:srgbClr val="3F3F3F">
                  <a:alpha val="69803"/>
                </a:srgbClr>
              </a:gs>
              <a:gs pos="80000">
                <a:schemeClr val="dk1"/>
              </a:gs>
              <a:gs pos="100000">
                <a:schemeClr val="dk1"/>
              </a:gs>
            </a:gsLst>
            <a:lin ang="3600000" scaled="0"/>
          </a:gradFill>
          <a:ln>
            <a:noFill/>
          </a:ln>
        </p:spPr>
        <p:txBody>
          <a:bodyPr spcFirstLastPara="1" wrap="square" lIns="72000" tIns="0" rIns="180000" bIns="180000" anchor="b" anchorCtr="0">
            <a:noAutofit/>
          </a:bodyPr>
          <a:lstStyle>
            <a:lvl1pPr lvl="0" algn="r">
              <a:lnSpc>
                <a:spcPct val="104444"/>
              </a:lnSpc>
              <a:spcBef>
                <a:spcPts val="0"/>
              </a:spcBef>
              <a:spcAft>
                <a:spcPts val="0"/>
              </a:spcAft>
              <a:buClr>
                <a:schemeClr val="lt1"/>
              </a:buClr>
              <a:buSzPts val="4500"/>
              <a:buFont typeface="Rockwell"/>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2"/>
          <p:cNvSpPr txBox="1">
            <a:spLocks noGrp="1"/>
          </p:cNvSpPr>
          <p:nvPr>
            <p:ph type="subTitle" idx="1"/>
          </p:nvPr>
        </p:nvSpPr>
        <p:spPr>
          <a:xfrm>
            <a:off x="779099" y="4623212"/>
            <a:ext cx="4416587" cy="816075"/>
          </a:xfrm>
          <a:prstGeom prst="rect">
            <a:avLst/>
          </a:prstGeom>
          <a:solidFill>
            <a:schemeClr val="dk1">
              <a:alpha val="80000"/>
            </a:schemeClr>
          </a:solidFill>
          <a:ln w="9525" cap="flat" cmpd="sng">
            <a:solidFill>
              <a:srgbClr val="3F3F3F"/>
            </a:solidFill>
            <a:prstDash val="solid"/>
            <a:round/>
            <a:headEnd type="none" w="sm" len="sm"/>
            <a:tailEnd type="none" w="sm" len="sm"/>
          </a:ln>
        </p:spPr>
        <p:txBody>
          <a:bodyPr spcFirstLastPara="1" wrap="square" lIns="0" tIns="144000" rIns="180000" bIns="0" anchor="t" anchorCtr="0">
            <a:noAutofit/>
          </a:bodyPr>
          <a:lstStyle>
            <a:lvl1pPr lvl="0" algn="r">
              <a:lnSpc>
                <a:spcPct val="90000"/>
              </a:lnSpc>
              <a:spcBef>
                <a:spcPts val="1000"/>
              </a:spcBef>
              <a:spcAft>
                <a:spcPts val="0"/>
              </a:spcAft>
              <a:buClr>
                <a:srgbClr val="BFBFBF"/>
              </a:buClr>
              <a:buSzPts val="1800"/>
              <a:buNone/>
              <a:defRPr sz="1800">
                <a:solidFill>
                  <a:srgbClr val="BFBFBF"/>
                </a:solidFill>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3" name="Google Shape;43;p22"/>
          <p:cNvSpPr txBox="1">
            <a:spLocks noGrp="1"/>
          </p:cNvSpPr>
          <p:nvPr>
            <p:ph type="ftr" idx="11"/>
          </p:nvPr>
        </p:nvSpPr>
        <p:spPr>
          <a:xfrm>
            <a:off x="144000" y="6322399"/>
            <a:ext cx="411480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2"/>
          <p:cNvSpPr txBox="1">
            <a:spLocks noGrp="1"/>
          </p:cNvSpPr>
          <p:nvPr>
            <p:ph type="sldNum" idx="12"/>
          </p:nvPr>
        </p:nvSpPr>
        <p:spPr>
          <a:xfrm>
            <a:off x="11677425" y="6322399"/>
            <a:ext cx="370575" cy="365125"/>
          </a:xfrm>
          <a:prstGeom prst="rect">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s-ES"/>
              <a:t>‹Nº›</a:t>
            </a:fld>
            <a:endParaRPr/>
          </a:p>
        </p:txBody>
      </p:sp>
      <p:sp>
        <p:nvSpPr>
          <p:cNvPr id="45" name="Google Shape;45;p22"/>
          <p:cNvSpPr/>
          <p:nvPr/>
        </p:nvSpPr>
        <p:spPr>
          <a:xfrm>
            <a:off x="8266176" y="4754880"/>
            <a:ext cx="274320" cy="292608"/>
          </a:xfrm>
          <a:prstGeom prst="ellipse">
            <a:avLst/>
          </a:prstGeom>
          <a:noFill/>
          <a:ln>
            <a:noFill/>
          </a:ln>
        </p:spPr>
        <p:txBody>
          <a:bodyPr spcFirstLastPara="1" wrap="square" lIns="72000" tIns="180000" rIns="180000" bIns="0" anchor="t" anchorCtr="0">
            <a:noAutofit/>
          </a:bodyPr>
          <a:lstStyle/>
          <a:p>
            <a:pPr marL="0" marR="0" lvl="0" indent="0" algn="r" rtl="0">
              <a:lnSpc>
                <a:spcPct val="104444"/>
              </a:lnSpc>
              <a:spcBef>
                <a:spcPts val="0"/>
              </a:spcBef>
              <a:spcAft>
                <a:spcPts val="0"/>
              </a:spcAft>
              <a:buNone/>
            </a:pPr>
            <a:endParaRPr sz="45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2670195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olo el título">
  <p:cSld name="1_Solo el título">
    <p:spTree>
      <p:nvGrpSpPr>
        <p:cNvPr id="1" name="Shape 46"/>
        <p:cNvGrpSpPr/>
        <p:nvPr/>
      </p:nvGrpSpPr>
      <p:grpSpPr>
        <a:xfrm>
          <a:off x="0" y="0"/>
          <a:ext cx="0" cy="0"/>
          <a:chOff x="0" y="0"/>
          <a:chExt cx="0" cy="0"/>
        </a:xfrm>
      </p:grpSpPr>
      <p:sp>
        <p:nvSpPr>
          <p:cNvPr id="47" name="Google Shape;47;p23"/>
          <p:cNvSpPr txBox="1">
            <a:spLocks noGrp="1"/>
          </p:cNvSpPr>
          <p:nvPr>
            <p:ph type="ftr" idx="11"/>
          </p:nvPr>
        </p:nvSpPr>
        <p:spPr>
          <a:xfrm>
            <a:off x="144000" y="6322399"/>
            <a:ext cx="411480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3"/>
          <p:cNvSpPr txBox="1">
            <a:spLocks noGrp="1"/>
          </p:cNvSpPr>
          <p:nvPr>
            <p:ph type="sldNum" idx="12"/>
          </p:nvPr>
        </p:nvSpPr>
        <p:spPr>
          <a:xfrm>
            <a:off x="11677425" y="6322399"/>
            <a:ext cx="370575" cy="365125"/>
          </a:xfrm>
          <a:prstGeom prst="rect">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s-ES"/>
              <a:t>‹Nº›</a:t>
            </a:fld>
            <a:endParaRPr/>
          </a:p>
        </p:txBody>
      </p:sp>
      <p:sp>
        <p:nvSpPr>
          <p:cNvPr id="49" name="Google Shape;49;p23"/>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358354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to de contenido 1">
  <p:cSld name="Foto de contenido 1">
    <p:spTree>
      <p:nvGrpSpPr>
        <p:cNvPr id="1" name="Shape 50"/>
        <p:cNvGrpSpPr/>
        <p:nvPr/>
      </p:nvGrpSpPr>
      <p:grpSpPr>
        <a:xfrm>
          <a:off x="0" y="0"/>
          <a:ext cx="0" cy="0"/>
          <a:chOff x="0" y="0"/>
          <a:chExt cx="0" cy="0"/>
        </a:xfrm>
      </p:grpSpPr>
      <p:sp>
        <p:nvSpPr>
          <p:cNvPr id="51" name="Google Shape;51;p24"/>
          <p:cNvSpPr/>
          <p:nvPr/>
        </p:nvSpPr>
        <p:spPr>
          <a:xfrm>
            <a:off x="8418576" y="4907280"/>
            <a:ext cx="274320" cy="292608"/>
          </a:xfrm>
          <a:prstGeom prst="ellipse">
            <a:avLst/>
          </a:prstGeom>
          <a:noFill/>
          <a:ln>
            <a:noFill/>
          </a:ln>
        </p:spPr>
        <p:txBody>
          <a:bodyPr spcFirstLastPara="1" wrap="square" lIns="72000" tIns="180000" rIns="180000" bIns="0" anchor="t" anchorCtr="0">
            <a:noAutofit/>
          </a:bodyPr>
          <a:lstStyle/>
          <a:p>
            <a:pPr marL="0" marR="0" lvl="0" indent="0" algn="r" rtl="0">
              <a:lnSpc>
                <a:spcPct val="104444"/>
              </a:lnSpc>
              <a:spcBef>
                <a:spcPts val="0"/>
              </a:spcBef>
              <a:spcAft>
                <a:spcPts val="0"/>
              </a:spcAft>
              <a:buNone/>
            </a:pPr>
            <a:endParaRPr sz="4500" b="0" i="0" u="none" strike="noStrike" cap="none">
              <a:solidFill>
                <a:schemeClr val="lt1"/>
              </a:solidFill>
              <a:latin typeface="Rockwell"/>
              <a:ea typeface="Rockwell"/>
              <a:cs typeface="Rockwell"/>
              <a:sym typeface="Rockwell"/>
            </a:endParaRPr>
          </a:p>
        </p:txBody>
      </p:sp>
      <p:sp>
        <p:nvSpPr>
          <p:cNvPr id="52" name="Google Shape;52;p24"/>
          <p:cNvSpPr/>
          <p:nvPr/>
        </p:nvSpPr>
        <p:spPr>
          <a:xfrm>
            <a:off x="8266176" y="4754880"/>
            <a:ext cx="274320" cy="292608"/>
          </a:xfrm>
          <a:prstGeom prst="ellipse">
            <a:avLst/>
          </a:prstGeom>
          <a:noFill/>
          <a:ln>
            <a:noFill/>
          </a:ln>
        </p:spPr>
        <p:txBody>
          <a:bodyPr spcFirstLastPara="1" wrap="square" lIns="72000" tIns="180000" rIns="180000" bIns="0" anchor="t" anchorCtr="0">
            <a:noAutofit/>
          </a:bodyPr>
          <a:lstStyle/>
          <a:p>
            <a:pPr marL="0" marR="0" lvl="0" indent="0" algn="r" rtl="0">
              <a:lnSpc>
                <a:spcPct val="104444"/>
              </a:lnSpc>
              <a:spcBef>
                <a:spcPts val="0"/>
              </a:spcBef>
              <a:spcAft>
                <a:spcPts val="0"/>
              </a:spcAft>
              <a:buNone/>
            </a:pPr>
            <a:endParaRPr sz="4500" b="0" i="0" u="none" strike="noStrike" cap="none">
              <a:solidFill>
                <a:schemeClr val="lt1"/>
              </a:solidFill>
              <a:latin typeface="Rockwell"/>
              <a:ea typeface="Rockwell"/>
              <a:cs typeface="Rockwell"/>
              <a:sym typeface="Rockwell"/>
            </a:endParaRPr>
          </a:p>
        </p:txBody>
      </p:sp>
      <p:sp>
        <p:nvSpPr>
          <p:cNvPr id="53" name="Google Shape;53;p24"/>
          <p:cNvSpPr>
            <a:spLocks noGrp="1"/>
          </p:cNvSpPr>
          <p:nvPr>
            <p:ph type="pic" idx="2"/>
          </p:nvPr>
        </p:nvSpPr>
        <p:spPr>
          <a:xfrm>
            <a:off x="6769100" y="144000"/>
            <a:ext cx="5280100" cy="6048000"/>
          </a:xfrm>
          <a:prstGeom prst="rect">
            <a:avLst/>
          </a:prstGeom>
          <a:solidFill>
            <a:schemeClr val="dk1"/>
          </a:solidFill>
          <a:ln>
            <a:noFill/>
          </a:ln>
        </p:spPr>
      </p:sp>
      <p:sp>
        <p:nvSpPr>
          <p:cNvPr id="54" name="Google Shape;54;p24"/>
          <p:cNvSpPr txBox="1">
            <a:spLocks noGrp="1"/>
          </p:cNvSpPr>
          <p:nvPr>
            <p:ph type="ctrTitle"/>
          </p:nvPr>
        </p:nvSpPr>
        <p:spPr>
          <a:xfrm>
            <a:off x="7493000" y="2438399"/>
            <a:ext cx="3836200" cy="3044399"/>
          </a:xfrm>
          <a:prstGeom prst="rect">
            <a:avLst/>
          </a:prstGeom>
          <a:gradFill>
            <a:gsLst>
              <a:gs pos="0">
                <a:srgbClr val="056AFF">
                  <a:alpha val="49803"/>
                </a:srgbClr>
              </a:gs>
              <a:gs pos="46000">
                <a:srgbClr val="003482">
                  <a:alpha val="89803"/>
                </a:srgbClr>
              </a:gs>
              <a:gs pos="83186">
                <a:schemeClr val="dk1"/>
              </a:gs>
              <a:gs pos="100000">
                <a:schemeClr val="dk1"/>
              </a:gs>
            </a:gsLst>
            <a:lin ang="3600000" scaled="0"/>
          </a:gradFill>
          <a:ln>
            <a:noFill/>
          </a:ln>
        </p:spPr>
        <p:txBody>
          <a:bodyPr spcFirstLastPara="1" wrap="square" lIns="432000" tIns="432000" rIns="72000" bIns="1188000" anchor="t" anchorCtr="0">
            <a:noAutofit/>
          </a:bodyPr>
          <a:lstStyle>
            <a:lvl1pPr lvl="0" algn="l">
              <a:lnSpc>
                <a:spcPct val="104444"/>
              </a:lnSpc>
              <a:spcBef>
                <a:spcPts val="0"/>
              </a:spcBef>
              <a:spcAft>
                <a:spcPts val="0"/>
              </a:spcAft>
              <a:buClr>
                <a:schemeClr val="lt1"/>
              </a:buClr>
              <a:buSzPts val="4500"/>
              <a:buFont typeface="Rockwell"/>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4"/>
          <p:cNvSpPr txBox="1">
            <a:spLocks noGrp="1"/>
          </p:cNvSpPr>
          <p:nvPr>
            <p:ph type="subTitle" idx="1"/>
          </p:nvPr>
        </p:nvSpPr>
        <p:spPr>
          <a:xfrm>
            <a:off x="7747000" y="4465176"/>
            <a:ext cx="3372329" cy="774934"/>
          </a:xfrm>
          <a:prstGeom prst="rect">
            <a:avLst/>
          </a:prstGeom>
          <a:solidFill>
            <a:schemeClr val="dk1">
              <a:alpha val="80000"/>
            </a:schemeClr>
          </a:solidFill>
          <a:ln w="9525" cap="flat" cmpd="sng">
            <a:solidFill>
              <a:srgbClr val="3F3F3F"/>
            </a:solidFill>
            <a:prstDash val="solid"/>
            <a:round/>
            <a:headEnd type="none" w="sm" len="sm"/>
            <a:tailEnd type="none" w="sm" len="sm"/>
          </a:ln>
        </p:spPr>
        <p:txBody>
          <a:bodyPr spcFirstLastPara="1" wrap="square" lIns="180000" tIns="144000" rIns="0" bIns="0" anchor="t" anchorCtr="0">
            <a:noAutofit/>
          </a:bodyPr>
          <a:lstStyle>
            <a:lvl1pPr lvl="0" algn="l">
              <a:lnSpc>
                <a:spcPct val="90000"/>
              </a:lnSpc>
              <a:spcBef>
                <a:spcPts val="1000"/>
              </a:spcBef>
              <a:spcAft>
                <a:spcPts val="0"/>
              </a:spcAft>
              <a:buClr>
                <a:srgbClr val="BFBFBF"/>
              </a:buClr>
              <a:buSzPts val="1800"/>
              <a:buNone/>
              <a:defRPr sz="1800">
                <a:solidFill>
                  <a:srgbClr val="BFBFBF"/>
                </a:solidFill>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6" name="Google Shape;56;p24"/>
          <p:cNvSpPr txBox="1">
            <a:spLocks noGrp="1"/>
          </p:cNvSpPr>
          <p:nvPr>
            <p:ph type="body" idx="3"/>
          </p:nvPr>
        </p:nvSpPr>
        <p:spPr>
          <a:xfrm>
            <a:off x="432000" y="2438399"/>
            <a:ext cx="5472000" cy="3044400"/>
          </a:xfrm>
          <a:prstGeom prst="rect">
            <a:avLst/>
          </a:prstGeom>
          <a:noFill/>
          <a:ln>
            <a:noFill/>
          </a:ln>
        </p:spPr>
        <p:txBody>
          <a:bodyPr spcFirstLastPara="1" wrap="square" lIns="0" tIns="0" rIns="0" bIns="0" anchor="b" anchorCtr="0">
            <a:noAutofit/>
          </a:bodyPr>
          <a:lstStyle>
            <a:lvl1pPr marL="457200" lvl="0" indent="-342900" algn="l">
              <a:lnSpc>
                <a:spcPct val="90000"/>
              </a:lnSpc>
              <a:spcBef>
                <a:spcPts val="1000"/>
              </a:spcBef>
              <a:spcAft>
                <a:spcPts val="0"/>
              </a:spcAft>
              <a:buClr>
                <a:schemeClr val="lt1"/>
              </a:buClr>
              <a:buSzPts val="1800"/>
              <a:buChar char="•"/>
              <a:defRPr>
                <a:solidFill>
                  <a:schemeClr val="lt1"/>
                </a:solidFill>
              </a:defRPr>
            </a:lvl1pPr>
            <a:lvl2pPr marL="914400" lvl="1" indent="-330200" algn="l">
              <a:lnSpc>
                <a:spcPct val="90000"/>
              </a:lnSpc>
              <a:spcBef>
                <a:spcPts val="500"/>
              </a:spcBef>
              <a:spcAft>
                <a:spcPts val="0"/>
              </a:spcAft>
              <a:buClr>
                <a:schemeClr val="lt1"/>
              </a:buClr>
              <a:buSzPts val="1600"/>
              <a:buChar char="•"/>
              <a:defRPr>
                <a:solidFill>
                  <a:schemeClr val="lt1"/>
                </a:solidFill>
              </a:defRPr>
            </a:lvl2pPr>
            <a:lvl3pPr marL="1371600" lvl="2" indent="-317500" algn="l">
              <a:lnSpc>
                <a:spcPct val="90000"/>
              </a:lnSpc>
              <a:spcBef>
                <a:spcPts val="500"/>
              </a:spcBef>
              <a:spcAft>
                <a:spcPts val="0"/>
              </a:spcAft>
              <a:buClr>
                <a:schemeClr val="lt1"/>
              </a:buClr>
              <a:buSzPts val="1400"/>
              <a:buChar char="•"/>
              <a:defRPr>
                <a:solidFill>
                  <a:schemeClr val="lt1"/>
                </a:solidFill>
              </a:defRPr>
            </a:lvl3pPr>
            <a:lvl4pPr marL="1828800" lvl="3" indent="-317500" algn="l">
              <a:lnSpc>
                <a:spcPct val="90000"/>
              </a:lnSpc>
              <a:spcBef>
                <a:spcPts val="500"/>
              </a:spcBef>
              <a:spcAft>
                <a:spcPts val="0"/>
              </a:spcAft>
              <a:buClr>
                <a:schemeClr val="lt1"/>
              </a:buClr>
              <a:buSzPts val="1400"/>
              <a:buChar char="•"/>
              <a:defRPr>
                <a:solidFill>
                  <a:schemeClr val="lt1"/>
                </a:solidFill>
              </a:defRPr>
            </a:lvl4pPr>
            <a:lvl5pPr marL="2286000" lvl="4" indent="-317500" algn="l">
              <a:lnSpc>
                <a:spcPct val="9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24"/>
          <p:cNvSpPr txBox="1">
            <a:spLocks noGrp="1"/>
          </p:cNvSpPr>
          <p:nvPr>
            <p:ph type="ftr" idx="11"/>
          </p:nvPr>
        </p:nvSpPr>
        <p:spPr>
          <a:xfrm>
            <a:off x="144000" y="6322399"/>
            <a:ext cx="411480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4"/>
          <p:cNvSpPr txBox="1">
            <a:spLocks noGrp="1"/>
          </p:cNvSpPr>
          <p:nvPr>
            <p:ph type="sldNum" idx="12"/>
          </p:nvPr>
        </p:nvSpPr>
        <p:spPr>
          <a:xfrm>
            <a:off x="11677425" y="6322399"/>
            <a:ext cx="370575" cy="365125"/>
          </a:xfrm>
          <a:prstGeom prst="rect">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640969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Diapositiva de agradecimiento">
  <p:cSld name="Diapositiva de agradecimiento">
    <p:spTree>
      <p:nvGrpSpPr>
        <p:cNvPr id="1" name="Shape 59"/>
        <p:cNvGrpSpPr/>
        <p:nvPr/>
      </p:nvGrpSpPr>
      <p:grpSpPr>
        <a:xfrm>
          <a:off x="0" y="0"/>
          <a:ext cx="0" cy="0"/>
          <a:chOff x="0" y="0"/>
          <a:chExt cx="0" cy="0"/>
        </a:xfrm>
      </p:grpSpPr>
      <p:sp>
        <p:nvSpPr>
          <p:cNvPr id="60" name="Google Shape;60;p25"/>
          <p:cNvSpPr>
            <a:spLocks noGrp="1"/>
          </p:cNvSpPr>
          <p:nvPr>
            <p:ph type="pic" idx="2"/>
          </p:nvPr>
        </p:nvSpPr>
        <p:spPr>
          <a:xfrm>
            <a:off x="144000" y="144000"/>
            <a:ext cx="11905200" cy="6570000"/>
          </a:xfrm>
          <a:prstGeom prst="rect">
            <a:avLst/>
          </a:prstGeom>
          <a:solidFill>
            <a:schemeClr val="dk1"/>
          </a:solidFill>
          <a:ln>
            <a:noFill/>
          </a:ln>
        </p:spPr>
      </p:sp>
      <p:sp>
        <p:nvSpPr>
          <p:cNvPr id="61" name="Google Shape;61;p25"/>
          <p:cNvSpPr txBox="1">
            <a:spLocks noGrp="1"/>
          </p:cNvSpPr>
          <p:nvPr>
            <p:ph type="ctrTitle"/>
          </p:nvPr>
        </p:nvSpPr>
        <p:spPr>
          <a:xfrm>
            <a:off x="7415412" y="360000"/>
            <a:ext cx="4416588" cy="4716572"/>
          </a:xfrm>
          <a:prstGeom prst="rect">
            <a:avLst/>
          </a:prstGeom>
          <a:gradFill>
            <a:gsLst>
              <a:gs pos="0">
                <a:srgbClr val="3F3F3F">
                  <a:alpha val="69803"/>
                </a:srgbClr>
              </a:gs>
              <a:gs pos="80000">
                <a:schemeClr val="dk1"/>
              </a:gs>
              <a:gs pos="100000">
                <a:schemeClr val="dk1"/>
              </a:gs>
            </a:gsLst>
            <a:lin ang="3600000" scaled="0"/>
          </a:gradFill>
          <a:ln>
            <a:noFill/>
          </a:ln>
        </p:spPr>
        <p:txBody>
          <a:bodyPr spcFirstLastPara="1" wrap="square" lIns="72000" tIns="0" rIns="180000" bIns="180000" anchor="b" anchorCtr="0">
            <a:noAutofit/>
          </a:bodyPr>
          <a:lstStyle>
            <a:lvl1pPr lvl="0" algn="r">
              <a:lnSpc>
                <a:spcPct val="104444"/>
              </a:lnSpc>
              <a:spcBef>
                <a:spcPts val="0"/>
              </a:spcBef>
              <a:spcAft>
                <a:spcPts val="0"/>
              </a:spcAft>
              <a:buClr>
                <a:schemeClr val="lt1"/>
              </a:buClr>
              <a:buSzPts val="4500"/>
              <a:buFont typeface="Rockwell"/>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25"/>
          <p:cNvSpPr txBox="1">
            <a:spLocks noGrp="1"/>
          </p:cNvSpPr>
          <p:nvPr>
            <p:ph type="subTitle" idx="1"/>
          </p:nvPr>
        </p:nvSpPr>
        <p:spPr>
          <a:xfrm>
            <a:off x="7415413" y="5076572"/>
            <a:ext cx="4416587" cy="1421429"/>
          </a:xfrm>
          <a:prstGeom prst="rect">
            <a:avLst/>
          </a:prstGeom>
          <a:solidFill>
            <a:schemeClr val="dk1">
              <a:alpha val="80000"/>
            </a:schemeClr>
          </a:solidFill>
          <a:ln w="9525" cap="flat" cmpd="sng">
            <a:solidFill>
              <a:srgbClr val="3F3F3F"/>
            </a:solidFill>
            <a:prstDash val="solid"/>
            <a:round/>
            <a:headEnd type="none" w="sm" len="sm"/>
            <a:tailEnd type="none" w="sm" len="sm"/>
          </a:ln>
        </p:spPr>
        <p:txBody>
          <a:bodyPr spcFirstLastPara="1" wrap="square" lIns="0" tIns="144000" rIns="468000" bIns="0" anchor="t" anchorCtr="0">
            <a:noAutofit/>
          </a:bodyPr>
          <a:lstStyle>
            <a:lvl1pPr lvl="0" algn="r">
              <a:lnSpc>
                <a:spcPct val="9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3" name="Google Shape;63;p25"/>
          <p:cNvSpPr txBox="1">
            <a:spLocks noGrp="1"/>
          </p:cNvSpPr>
          <p:nvPr>
            <p:ph type="body" idx="3"/>
          </p:nvPr>
        </p:nvSpPr>
        <p:spPr>
          <a:xfrm>
            <a:off x="7948708" y="5540135"/>
            <a:ext cx="3396887" cy="196707"/>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1000"/>
              </a:spcBef>
              <a:spcAft>
                <a:spcPts val="0"/>
              </a:spcAft>
              <a:buClr>
                <a:srgbClr val="BFBFBF"/>
              </a:buClr>
              <a:buSzPts val="1400"/>
              <a:buNone/>
              <a:defRPr sz="1400">
                <a:solidFill>
                  <a:srgbClr val="BFBFBF"/>
                </a:solidFill>
              </a:defRPr>
            </a:lvl1pPr>
            <a:lvl2pPr marL="914400" lvl="1" indent="-228600" algn="l">
              <a:lnSpc>
                <a:spcPct val="90000"/>
              </a:lnSpc>
              <a:spcBef>
                <a:spcPts val="500"/>
              </a:spcBef>
              <a:spcAft>
                <a:spcPts val="0"/>
              </a:spcAft>
              <a:buClr>
                <a:schemeClr val="lt1"/>
              </a:buClr>
              <a:buSzPts val="1600"/>
              <a:buNone/>
              <a:defRPr/>
            </a:lvl2pPr>
            <a:lvl3pPr marL="1371600" lvl="2" indent="-228600" algn="l">
              <a:lnSpc>
                <a:spcPct val="90000"/>
              </a:lnSpc>
              <a:spcBef>
                <a:spcPts val="500"/>
              </a:spcBef>
              <a:spcAft>
                <a:spcPts val="0"/>
              </a:spcAft>
              <a:buClr>
                <a:schemeClr val="lt1"/>
              </a:buClr>
              <a:buSzPts val="1400"/>
              <a:buNone/>
              <a:defRPr/>
            </a:lvl3pPr>
            <a:lvl4pPr marL="1828800" lvl="3" indent="-228600" algn="l">
              <a:lnSpc>
                <a:spcPct val="90000"/>
              </a:lnSpc>
              <a:spcBef>
                <a:spcPts val="500"/>
              </a:spcBef>
              <a:spcAft>
                <a:spcPts val="0"/>
              </a:spcAft>
              <a:buClr>
                <a:schemeClr val="lt1"/>
              </a:buClr>
              <a:buSzPts val="1400"/>
              <a:buNone/>
              <a:defRPr/>
            </a:lvl4pPr>
            <a:lvl5pPr marL="2286000" lvl="4" indent="-228600" algn="l">
              <a:lnSpc>
                <a:spcPct val="90000"/>
              </a:lnSpc>
              <a:spcBef>
                <a:spcPts val="500"/>
              </a:spcBef>
              <a:spcAft>
                <a:spcPts val="0"/>
              </a:spcAft>
              <a:buClr>
                <a:schemeClr val="lt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5"/>
          <p:cNvSpPr txBox="1">
            <a:spLocks noGrp="1"/>
          </p:cNvSpPr>
          <p:nvPr>
            <p:ph type="body" idx="4"/>
          </p:nvPr>
        </p:nvSpPr>
        <p:spPr>
          <a:xfrm>
            <a:off x="7948708" y="5809779"/>
            <a:ext cx="3396887" cy="196707"/>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1000"/>
              </a:spcBef>
              <a:spcAft>
                <a:spcPts val="0"/>
              </a:spcAft>
              <a:buClr>
                <a:srgbClr val="BFBFBF"/>
              </a:buClr>
              <a:buSzPts val="1400"/>
              <a:buNone/>
              <a:defRPr sz="1400">
                <a:solidFill>
                  <a:srgbClr val="BFBFBF"/>
                </a:solidFill>
              </a:defRPr>
            </a:lvl1pPr>
            <a:lvl2pPr marL="914400" lvl="1" indent="-228600" algn="l">
              <a:lnSpc>
                <a:spcPct val="90000"/>
              </a:lnSpc>
              <a:spcBef>
                <a:spcPts val="500"/>
              </a:spcBef>
              <a:spcAft>
                <a:spcPts val="0"/>
              </a:spcAft>
              <a:buClr>
                <a:schemeClr val="lt1"/>
              </a:buClr>
              <a:buSzPts val="1600"/>
              <a:buNone/>
              <a:defRPr/>
            </a:lvl2pPr>
            <a:lvl3pPr marL="1371600" lvl="2" indent="-228600" algn="l">
              <a:lnSpc>
                <a:spcPct val="90000"/>
              </a:lnSpc>
              <a:spcBef>
                <a:spcPts val="500"/>
              </a:spcBef>
              <a:spcAft>
                <a:spcPts val="0"/>
              </a:spcAft>
              <a:buClr>
                <a:schemeClr val="lt1"/>
              </a:buClr>
              <a:buSzPts val="1400"/>
              <a:buNone/>
              <a:defRPr/>
            </a:lvl3pPr>
            <a:lvl4pPr marL="1828800" lvl="3" indent="-228600" algn="l">
              <a:lnSpc>
                <a:spcPct val="90000"/>
              </a:lnSpc>
              <a:spcBef>
                <a:spcPts val="500"/>
              </a:spcBef>
              <a:spcAft>
                <a:spcPts val="0"/>
              </a:spcAft>
              <a:buClr>
                <a:schemeClr val="lt1"/>
              </a:buClr>
              <a:buSzPts val="1400"/>
              <a:buNone/>
              <a:defRPr/>
            </a:lvl4pPr>
            <a:lvl5pPr marL="2286000" lvl="4" indent="-228600" algn="l">
              <a:lnSpc>
                <a:spcPct val="90000"/>
              </a:lnSpc>
              <a:spcBef>
                <a:spcPts val="500"/>
              </a:spcBef>
              <a:spcAft>
                <a:spcPts val="0"/>
              </a:spcAft>
              <a:buClr>
                <a:schemeClr val="lt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25"/>
          <p:cNvSpPr txBox="1">
            <a:spLocks noGrp="1"/>
          </p:cNvSpPr>
          <p:nvPr>
            <p:ph type="body" idx="5"/>
          </p:nvPr>
        </p:nvSpPr>
        <p:spPr>
          <a:xfrm>
            <a:off x="7948708" y="6079423"/>
            <a:ext cx="3396887" cy="196707"/>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1000"/>
              </a:spcBef>
              <a:spcAft>
                <a:spcPts val="0"/>
              </a:spcAft>
              <a:buClr>
                <a:srgbClr val="BFBFBF"/>
              </a:buClr>
              <a:buSzPts val="1400"/>
              <a:buNone/>
              <a:defRPr sz="1400">
                <a:solidFill>
                  <a:srgbClr val="BFBFBF"/>
                </a:solidFill>
              </a:defRPr>
            </a:lvl1pPr>
            <a:lvl2pPr marL="914400" lvl="1" indent="-228600" algn="l">
              <a:lnSpc>
                <a:spcPct val="90000"/>
              </a:lnSpc>
              <a:spcBef>
                <a:spcPts val="500"/>
              </a:spcBef>
              <a:spcAft>
                <a:spcPts val="0"/>
              </a:spcAft>
              <a:buClr>
                <a:schemeClr val="lt1"/>
              </a:buClr>
              <a:buSzPts val="1600"/>
              <a:buNone/>
              <a:defRPr/>
            </a:lvl2pPr>
            <a:lvl3pPr marL="1371600" lvl="2" indent="-228600" algn="l">
              <a:lnSpc>
                <a:spcPct val="90000"/>
              </a:lnSpc>
              <a:spcBef>
                <a:spcPts val="500"/>
              </a:spcBef>
              <a:spcAft>
                <a:spcPts val="0"/>
              </a:spcAft>
              <a:buClr>
                <a:schemeClr val="lt1"/>
              </a:buClr>
              <a:buSzPts val="1400"/>
              <a:buNone/>
              <a:defRPr/>
            </a:lvl3pPr>
            <a:lvl4pPr marL="1828800" lvl="3" indent="-228600" algn="l">
              <a:lnSpc>
                <a:spcPct val="90000"/>
              </a:lnSpc>
              <a:spcBef>
                <a:spcPts val="500"/>
              </a:spcBef>
              <a:spcAft>
                <a:spcPts val="0"/>
              </a:spcAft>
              <a:buClr>
                <a:schemeClr val="lt1"/>
              </a:buClr>
              <a:buSzPts val="1400"/>
              <a:buNone/>
              <a:defRPr/>
            </a:lvl4pPr>
            <a:lvl5pPr marL="2286000" lvl="4" indent="-228600" algn="l">
              <a:lnSpc>
                <a:spcPct val="90000"/>
              </a:lnSpc>
              <a:spcBef>
                <a:spcPts val="500"/>
              </a:spcBef>
              <a:spcAft>
                <a:spcPts val="0"/>
              </a:spcAft>
              <a:buClr>
                <a:schemeClr val="lt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25"/>
          <p:cNvSpPr/>
          <p:nvPr/>
        </p:nvSpPr>
        <p:spPr>
          <a:xfrm>
            <a:off x="0" y="6714000"/>
            <a:ext cx="12192000" cy="144000"/>
          </a:xfrm>
          <a:prstGeom prst="rect">
            <a:avLst/>
          </a:prstGeom>
          <a:gradFill>
            <a:gsLst>
              <a:gs pos="0">
                <a:srgbClr val="004EC3"/>
              </a:gs>
              <a:gs pos="21000">
                <a:srgbClr val="3F3F3F"/>
              </a:gs>
              <a:gs pos="100000">
                <a:srgbClr val="3F3F3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7" name="Google Shape;67;p25"/>
          <p:cNvSpPr/>
          <p:nvPr/>
        </p:nvSpPr>
        <p:spPr>
          <a:xfrm>
            <a:off x="0" y="0"/>
            <a:ext cx="12192000" cy="144000"/>
          </a:xfrm>
          <a:prstGeom prst="rect">
            <a:avLst/>
          </a:prstGeom>
          <a:gradFill>
            <a:gsLst>
              <a:gs pos="0">
                <a:srgbClr val="004EC3"/>
              </a:gs>
              <a:gs pos="72000">
                <a:srgbClr val="3F3F3F"/>
              </a:gs>
              <a:gs pos="100000">
                <a:srgbClr val="3F3F3F"/>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8" name="Google Shape;68;p25"/>
          <p:cNvSpPr/>
          <p:nvPr/>
        </p:nvSpPr>
        <p:spPr>
          <a:xfrm>
            <a:off x="0" y="92074"/>
            <a:ext cx="144000" cy="6629401"/>
          </a:xfrm>
          <a:prstGeom prst="rect">
            <a:avLst/>
          </a:prstGeom>
          <a:gradFill>
            <a:gsLst>
              <a:gs pos="0">
                <a:srgbClr val="004EC3"/>
              </a:gs>
              <a:gs pos="72000">
                <a:srgbClr val="3F3F3F"/>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9" name="Google Shape;69;p25"/>
          <p:cNvSpPr/>
          <p:nvPr/>
        </p:nvSpPr>
        <p:spPr>
          <a:xfrm>
            <a:off x="12048000" y="92074"/>
            <a:ext cx="144000" cy="6629401"/>
          </a:xfrm>
          <a:prstGeom prst="rect">
            <a:avLst/>
          </a:prstGeom>
          <a:gradFill>
            <a:gsLst>
              <a:gs pos="0">
                <a:srgbClr val="004EC3"/>
              </a:gs>
              <a:gs pos="72000">
                <a:srgbClr val="3F3F3F"/>
              </a:gs>
              <a:gs pos="100000">
                <a:srgbClr val="3F3F3F"/>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0" name="Google Shape;70;p25"/>
          <p:cNvSpPr/>
          <p:nvPr/>
        </p:nvSpPr>
        <p:spPr>
          <a:xfrm>
            <a:off x="0" y="0"/>
            <a:ext cx="12192000" cy="6858000"/>
          </a:xfrm>
          <a:custGeom>
            <a:avLst/>
            <a:gdLst/>
            <a:ahLst/>
            <a:cxnLst/>
            <a:rect l="l" t="t" r="r" b="b"/>
            <a:pathLst>
              <a:path w="12192000" h="6858000" extrusionOk="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1" name="Google Shape;71;p25"/>
          <p:cNvSpPr txBox="1">
            <a:spLocks noGrp="1"/>
          </p:cNvSpPr>
          <p:nvPr>
            <p:ph type="body" idx="6"/>
          </p:nvPr>
        </p:nvSpPr>
        <p:spPr>
          <a:xfrm>
            <a:off x="7943550" y="5233270"/>
            <a:ext cx="3396887" cy="196707"/>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lt1"/>
              </a:buClr>
              <a:buSzPts val="1600"/>
              <a:buNone/>
              <a:defRPr/>
            </a:lvl2pPr>
            <a:lvl3pPr marL="1371600" lvl="2" indent="-228600" algn="l">
              <a:lnSpc>
                <a:spcPct val="90000"/>
              </a:lnSpc>
              <a:spcBef>
                <a:spcPts val="500"/>
              </a:spcBef>
              <a:spcAft>
                <a:spcPts val="0"/>
              </a:spcAft>
              <a:buClr>
                <a:schemeClr val="lt1"/>
              </a:buClr>
              <a:buSzPts val="1400"/>
              <a:buNone/>
              <a:defRPr/>
            </a:lvl3pPr>
            <a:lvl4pPr marL="1828800" lvl="3" indent="-228600" algn="l">
              <a:lnSpc>
                <a:spcPct val="90000"/>
              </a:lnSpc>
              <a:spcBef>
                <a:spcPts val="500"/>
              </a:spcBef>
              <a:spcAft>
                <a:spcPts val="0"/>
              </a:spcAft>
              <a:buClr>
                <a:schemeClr val="lt1"/>
              </a:buClr>
              <a:buSzPts val="1400"/>
              <a:buNone/>
              <a:defRPr/>
            </a:lvl4pPr>
            <a:lvl5pPr marL="2286000" lvl="4" indent="-228600" algn="l">
              <a:lnSpc>
                <a:spcPct val="90000"/>
              </a:lnSpc>
              <a:spcBef>
                <a:spcPts val="500"/>
              </a:spcBef>
              <a:spcAft>
                <a:spcPts val="0"/>
              </a:spcAft>
              <a:buClr>
                <a:schemeClr val="lt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06862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Fotografía grande">
  <p:cSld name="Fotografía grande">
    <p:spTree>
      <p:nvGrpSpPr>
        <p:cNvPr id="1" name="Shape 72"/>
        <p:cNvGrpSpPr/>
        <p:nvPr/>
      </p:nvGrpSpPr>
      <p:grpSpPr>
        <a:xfrm>
          <a:off x="0" y="0"/>
          <a:ext cx="0" cy="0"/>
          <a:chOff x="0" y="0"/>
          <a:chExt cx="0" cy="0"/>
        </a:xfrm>
      </p:grpSpPr>
      <p:sp>
        <p:nvSpPr>
          <p:cNvPr id="73" name="Google Shape;73;p26"/>
          <p:cNvSpPr>
            <a:spLocks noGrp="1"/>
          </p:cNvSpPr>
          <p:nvPr>
            <p:ph type="pic" idx="2"/>
          </p:nvPr>
        </p:nvSpPr>
        <p:spPr>
          <a:xfrm>
            <a:off x="144000" y="143999"/>
            <a:ext cx="11905200" cy="6047999"/>
          </a:xfrm>
          <a:prstGeom prst="rect">
            <a:avLst/>
          </a:prstGeom>
          <a:solidFill>
            <a:schemeClr val="dk1"/>
          </a:solidFill>
          <a:ln>
            <a:noFill/>
          </a:ln>
        </p:spPr>
      </p:sp>
      <p:sp>
        <p:nvSpPr>
          <p:cNvPr id="74" name="Google Shape;74;p26"/>
          <p:cNvSpPr txBox="1">
            <a:spLocks noGrp="1"/>
          </p:cNvSpPr>
          <p:nvPr>
            <p:ph type="body" idx="1"/>
          </p:nvPr>
        </p:nvSpPr>
        <p:spPr>
          <a:xfrm>
            <a:off x="664900" y="4910452"/>
            <a:ext cx="4101900" cy="773546"/>
          </a:xfrm>
          <a:prstGeom prst="rect">
            <a:avLst/>
          </a:prstGeom>
          <a:solidFill>
            <a:srgbClr val="F2F2F2"/>
          </a:solidFill>
          <a:ln>
            <a:noFill/>
          </a:ln>
        </p:spPr>
        <p:txBody>
          <a:bodyPr spcFirstLastPara="1" wrap="square" lIns="180000" tIns="72000" rIns="180000" bIns="0" anchor="t" anchorCtr="0">
            <a:noAutofit/>
          </a:bodyPr>
          <a:lstStyle>
            <a:lvl1pPr marL="457200" lvl="0" indent="-228600" algn="l">
              <a:lnSpc>
                <a:spcPct val="90000"/>
              </a:lnSpc>
              <a:spcBef>
                <a:spcPts val="1000"/>
              </a:spcBef>
              <a:spcAft>
                <a:spcPts val="0"/>
              </a:spcAft>
              <a:buClr>
                <a:schemeClr val="dk1"/>
              </a:buClr>
              <a:buSzPts val="1800"/>
              <a:buNone/>
              <a:defRPr>
                <a:solidFill>
                  <a:schemeClr val="dk1"/>
                </a:solidFill>
                <a:latin typeface="Rockwell"/>
                <a:ea typeface="Rockwell"/>
                <a:cs typeface="Rockwell"/>
                <a:sym typeface="Rockwell"/>
              </a:defRPr>
            </a:lvl1pPr>
            <a:lvl2pPr marL="914400" lvl="1" indent="-330200" algn="l">
              <a:lnSpc>
                <a:spcPct val="90000"/>
              </a:lnSpc>
              <a:spcBef>
                <a:spcPts val="500"/>
              </a:spcBef>
              <a:spcAft>
                <a:spcPts val="0"/>
              </a:spcAft>
              <a:buClr>
                <a:srgbClr val="3F3F3F"/>
              </a:buClr>
              <a:buSzPts val="1600"/>
              <a:buChar char="•"/>
              <a:defRPr>
                <a:solidFill>
                  <a:srgbClr val="3F3F3F"/>
                </a:solidFill>
              </a:defRPr>
            </a:lvl2pPr>
            <a:lvl3pPr marL="1371600" lvl="2" indent="-317500" algn="l">
              <a:lnSpc>
                <a:spcPct val="90000"/>
              </a:lnSpc>
              <a:spcBef>
                <a:spcPts val="500"/>
              </a:spcBef>
              <a:spcAft>
                <a:spcPts val="0"/>
              </a:spcAft>
              <a:buClr>
                <a:srgbClr val="3F3F3F"/>
              </a:buClr>
              <a:buSzPts val="1400"/>
              <a:buChar char="•"/>
              <a:defRPr>
                <a:solidFill>
                  <a:srgbClr val="3F3F3F"/>
                </a:solidFill>
              </a:defRPr>
            </a:lvl3pPr>
            <a:lvl4pPr marL="1828800" lvl="3" indent="-317500" algn="l">
              <a:lnSpc>
                <a:spcPct val="90000"/>
              </a:lnSpc>
              <a:spcBef>
                <a:spcPts val="500"/>
              </a:spcBef>
              <a:spcAft>
                <a:spcPts val="0"/>
              </a:spcAft>
              <a:buClr>
                <a:srgbClr val="3F3F3F"/>
              </a:buClr>
              <a:buSzPts val="1400"/>
              <a:buChar char="•"/>
              <a:defRPr>
                <a:solidFill>
                  <a:srgbClr val="3F3F3F"/>
                </a:solidFill>
              </a:defRPr>
            </a:lvl4pPr>
            <a:lvl5pPr marL="2286000" lvl="4" indent="-317500" algn="l">
              <a:lnSpc>
                <a:spcPct val="90000"/>
              </a:lnSpc>
              <a:spcBef>
                <a:spcPts val="500"/>
              </a:spcBef>
              <a:spcAft>
                <a:spcPts val="0"/>
              </a:spcAft>
              <a:buClr>
                <a:srgbClr val="3F3F3F"/>
              </a:buClr>
              <a:buSzPts val="14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ftr" idx="11"/>
          </p:nvPr>
        </p:nvSpPr>
        <p:spPr>
          <a:xfrm>
            <a:off x="144000" y="6322399"/>
            <a:ext cx="411480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6"/>
          <p:cNvSpPr txBox="1">
            <a:spLocks noGrp="1"/>
          </p:cNvSpPr>
          <p:nvPr>
            <p:ph type="sldNum" idx="12"/>
          </p:nvPr>
        </p:nvSpPr>
        <p:spPr>
          <a:xfrm>
            <a:off x="11677425" y="6322399"/>
            <a:ext cx="370575" cy="365125"/>
          </a:xfrm>
          <a:prstGeom prst="rect">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s-ES"/>
              <a:t>‹Nº›</a:t>
            </a:fld>
            <a:endParaRPr/>
          </a:p>
        </p:txBody>
      </p:sp>
      <p:sp>
        <p:nvSpPr>
          <p:cNvPr id="77" name="Google Shape;77;p26"/>
          <p:cNvSpPr txBox="1">
            <a:spLocks noGrp="1"/>
          </p:cNvSpPr>
          <p:nvPr>
            <p:ph type="title"/>
          </p:nvPr>
        </p:nvSpPr>
        <p:spPr>
          <a:xfrm>
            <a:off x="432000" y="432000"/>
            <a:ext cx="11340000"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839644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1295401" y="1761067"/>
            <a:ext cx="9590550" cy="1828813"/>
          </a:xfrm>
        </p:spPr>
        <p:txBody>
          <a:bodyPr rtlCol="0" anchor="b"/>
          <a:lstStyle>
            <a:lvl1pPr algn="ctr">
              <a:defRPr sz="4000" b="0" cap="none"/>
            </a:lvl1p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1295401" y="3589879"/>
            <a:ext cx="9590550" cy="1507054"/>
          </a:xfrm>
        </p:spPr>
        <p:txBody>
          <a:bodyPr rtlCol="0"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ES" noProof="0"/>
              <a:t>Haga clic para modificar los estilos de texto del patrón</a:t>
            </a:r>
          </a:p>
        </p:txBody>
      </p:sp>
      <p:sp>
        <p:nvSpPr>
          <p:cNvPr id="4" name="Marcador de fecha 3"/>
          <p:cNvSpPr>
            <a:spLocks noGrp="1"/>
          </p:cNvSpPr>
          <p:nvPr>
            <p:ph type="dt" sz="half" idx="10"/>
          </p:nvPr>
        </p:nvSpPr>
        <p:spPr/>
        <p:txBody>
          <a:bodyPr rtlCol="0"/>
          <a:lstStyle/>
          <a:p>
            <a:pPr rtl="0"/>
            <a:fld id="{99052E81-04FE-434E-B7D4-9742540A052F}" type="datetime1">
              <a:rPr lang="es-ES" noProof="0" smtClean="0"/>
              <a:t>30/03/2024</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contenido 2"/>
          <p:cNvSpPr>
            <a:spLocks noGrp="1"/>
          </p:cNvSpPr>
          <p:nvPr>
            <p:ph sz="half" idx="1"/>
          </p:nvPr>
        </p:nvSpPr>
        <p:spPr>
          <a:xfrm>
            <a:off x="913795" y="1732449"/>
            <a:ext cx="5060497" cy="4058750"/>
          </a:xfrm>
        </p:spPr>
        <p:txBody>
          <a:bodyPr rtlCol="0" anchor="t">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contenido 3"/>
          <p:cNvSpPr>
            <a:spLocks noGrp="1"/>
          </p:cNvSpPr>
          <p:nvPr>
            <p:ph sz="half" idx="2"/>
          </p:nvPr>
        </p:nvSpPr>
        <p:spPr>
          <a:xfrm>
            <a:off x="6202892" y="1732449"/>
            <a:ext cx="5064665" cy="4058751"/>
          </a:xfrm>
        </p:spPr>
        <p:txBody>
          <a:bodyPr rtlCol="0" anchor="t">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fecha 4"/>
          <p:cNvSpPr>
            <a:spLocks noGrp="1"/>
          </p:cNvSpPr>
          <p:nvPr>
            <p:ph type="dt" sz="half" idx="10"/>
          </p:nvPr>
        </p:nvSpPr>
        <p:spPr/>
        <p:txBody>
          <a:bodyPr rtlCol="0"/>
          <a:lstStyle/>
          <a:p>
            <a:pPr rtl="0"/>
            <a:fld id="{2925D5A5-9913-4DB5-A162-97D747D75F41}" type="datetime1">
              <a:rPr lang="es-ES" noProof="0" smtClean="0"/>
              <a:t>30/03/2024</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20" name="Imagen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Imagen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ítulo 1"/>
          <p:cNvSpPr>
            <a:spLocks noGrp="1"/>
          </p:cNvSpPr>
          <p:nvPr>
            <p:ph type="title"/>
          </p:nvPr>
        </p:nvSpPr>
        <p:spPr/>
        <p:txBody>
          <a:bodyPr rtlCol="0"/>
          <a:lstStyle>
            <a:lvl1pPr>
              <a:defRPr/>
            </a:lvl1p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1005872" y="1835254"/>
            <a:ext cx="4876344" cy="544884"/>
          </a:xfrm>
        </p:spPr>
        <p:txBody>
          <a:bodyPr rtlCol="0"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4" name="Marcador de posición de contenido 3"/>
          <p:cNvSpPr>
            <a:spLocks noGrp="1"/>
          </p:cNvSpPr>
          <p:nvPr>
            <p:ph sz="half" idx="2"/>
          </p:nvPr>
        </p:nvSpPr>
        <p:spPr>
          <a:xfrm>
            <a:off x="1005872" y="2380137"/>
            <a:ext cx="4876344" cy="341106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texto 4"/>
          <p:cNvSpPr>
            <a:spLocks noGrp="1"/>
          </p:cNvSpPr>
          <p:nvPr>
            <p:ph type="body" sz="quarter" idx="3"/>
          </p:nvPr>
        </p:nvSpPr>
        <p:spPr>
          <a:xfrm>
            <a:off x="6294967" y="1835254"/>
            <a:ext cx="4895330" cy="544883"/>
          </a:xfrm>
        </p:spPr>
        <p:txBody>
          <a:bodyPr rtlCol="0"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6" name="Marcador de posición de contenido 5"/>
          <p:cNvSpPr>
            <a:spLocks noGrp="1"/>
          </p:cNvSpPr>
          <p:nvPr>
            <p:ph sz="quarter" idx="4"/>
          </p:nvPr>
        </p:nvSpPr>
        <p:spPr>
          <a:xfrm>
            <a:off x="6294967" y="2380137"/>
            <a:ext cx="4895330" cy="341106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p:cNvSpPr>
            <a:spLocks noGrp="1"/>
          </p:cNvSpPr>
          <p:nvPr>
            <p:ph type="dt" sz="half" idx="10"/>
          </p:nvPr>
        </p:nvSpPr>
        <p:spPr/>
        <p:txBody>
          <a:bodyPr rtlCol="0"/>
          <a:lstStyle/>
          <a:p>
            <a:pPr rtl="0"/>
            <a:fld id="{D8525F61-C5B6-412B-9ECD-861620F4441B}" type="datetime1">
              <a:rPr lang="es-ES" noProof="0" smtClean="0"/>
              <a:t>30/03/2024</a:t>
            </a:fld>
            <a:endParaRPr lang="es-ES" noProof="0"/>
          </a:p>
        </p:txBody>
      </p:sp>
      <p:sp>
        <p:nvSpPr>
          <p:cNvPr id="8" name="Marcador de pie de página 7"/>
          <p:cNvSpPr>
            <a:spLocks noGrp="1"/>
          </p:cNvSpPr>
          <p:nvPr>
            <p:ph type="ftr" sz="quarter" idx="11"/>
          </p:nvPr>
        </p:nvSpPr>
        <p:spPr/>
        <p:txBody>
          <a:bodyPr rtlCol="0"/>
          <a:lstStyle/>
          <a:p>
            <a:pPr rtl="0"/>
            <a:endParaRPr lang="es-ES" noProof="0"/>
          </a:p>
        </p:txBody>
      </p:sp>
      <p:sp>
        <p:nvSpPr>
          <p:cNvPr id="9" name="Marcador de número de diapositiva 8"/>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fecha 2"/>
          <p:cNvSpPr>
            <a:spLocks noGrp="1"/>
          </p:cNvSpPr>
          <p:nvPr>
            <p:ph type="dt" sz="half" idx="10"/>
          </p:nvPr>
        </p:nvSpPr>
        <p:spPr/>
        <p:txBody>
          <a:bodyPr rtlCol="0"/>
          <a:lstStyle/>
          <a:p>
            <a:pPr rtl="0"/>
            <a:fld id="{F224C5B2-7896-4145-ADCD-075FD5BB7C32}" type="datetime1">
              <a:rPr lang="es-ES" noProof="0" smtClean="0"/>
              <a:t>30/03/2024</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rtlCol="0"/>
          <a:lstStyle/>
          <a:p>
            <a:pPr rtl="0"/>
            <a:fld id="{12781A86-3CA9-4CD5-8521-BF21C09520D2}" type="datetime1">
              <a:rPr lang="es-ES" noProof="0" smtClean="0"/>
              <a:t>30/03/2024</a:t>
            </a:fld>
            <a:endParaRPr lang="es-ES" noProof="0"/>
          </a:p>
        </p:txBody>
      </p:sp>
      <p:sp>
        <p:nvSpPr>
          <p:cNvPr id="3" name="Marcador de pie de página 2"/>
          <p:cNvSpPr>
            <a:spLocks noGrp="1"/>
          </p:cNvSpPr>
          <p:nvPr>
            <p:ph type="ftr" sz="quarter" idx="11"/>
          </p:nvPr>
        </p:nvSpPr>
        <p:spPr/>
        <p:txBody>
          <a:bodyPr rtlCol="0"/>
          <a:lstStyle/>
          <a:p>
            <a:pPr rtl="0"/>
            <a:endParaRPr lang="es-ES" noProof="0"/>
          </a:p>
        </p:txBody>
      </p:sp>
      <p:sp>
        <p:nvSpPr>
          <p:cNvPr id="4" name="Marcador de número de diapositiva 3"/>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913795" y="609600"/>
            <a:ext cx="3706889" cy="1821918"/>
          </a:xfrm>
        </p:spPr>
        <p:txBody>
          <a:bodyPr rtlCol="0" anchor="b">
            <a:normAutofit/>
          </a:bodyPr>
          <a:lstStyle>
            <a:lvl1pPr algn="ctr">
              <a:defRPr sz="2400" b="0"/>
            </a:lvl1pPr>
          </a:lstStyle>
          <a:p>
            <a:pPr rtl="0"/>
            <a:r>
              <a:rPr lang="es-ES" noProof="0"/>
              <a:t>Haga clic para modificar el estilo de título del patrón</a:t>
            </a:r>
          </a:p>
        </p:txBody>
      </p:sp>
      <p:sp>
        <p:nvSpPr>
          <p:cNvPr id="3" name="Marcador de posición de contenido 2"/>
          <p:cNvSpPr>
            <a:spLocks noGrp="1"/>
          </p:cNvSpPr>
          <p:nvPr>
            <p:ph idx="1"/>
          </p:nvPr>
        </p:nvSpPr>
        <p:spPr>
          <a:xfrm>
            <a:off x="4855633" y="609600"/>
            <a:ext cx="6411924" cy="5181600"/>
          </a:xfrm>
        </p:spPr>
        <p:txBody>
          <a:bodyPr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texto 3"/>
          <p:cNvSpPr>
            <a:spLocks noGrp="1"/>
          </p:cNvSpPr>
          <p:nvPr>
            <p:ph type="body" sz="half" idx="2"/>
          </p:nvPr>
        </p:nvSpPr>
        <p:spPr>
          <a:xfrm>
            <a:off x="913795" y="2431518"/>
            <a:ext cx="3706889" cy="3359681"/>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5" name="Marcador de fecha 4"/>
          <p:cNvSpPr>
            <a:spLocks noGrp="1"/>
          </p:cNvSpPr>
          <p:nvPr>
            <p:ph type="dt" sz="half" idx="10"/>
          </p:nvPr>
        </p:nvSpPr>
        <p:spPr/>
        <p:txBody>
          <a:bodyPr rtlCol="0"/>
          <a:lstStyle/>
          <a:p>
            <a:pPr rtl="0"/>
            <a:fld id="{B3EE194F-A8FE-4512-ADD0-C64274011A03}" type="datetime1">
              <a:rPr lang="es-ES" noProof="0" smtClean="0"/>
              <a:t>30/03/2024</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pic>
        <p:nvPicPr>
          <p:cNvPr id="22" name="Imagen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ítulo 1"/>
          <p:cNvSpPr>
            <a:spLocks noGrp="1"/>
          </p:cNvSpPr>
          <p:nvPr>
            <p:ph type="title"/>
          </p:nvPr>
        </p:nvSpPr>
        <p:spPr>
          <a:xfrm>
            <a:off x="913795" y="609923"/>
            <a:ext cx="5934949" cy="1829338"/>
          </a:xfrm>
        </p:spPr>
        <p:txBody>
          <a:bodyPr rtlCol="0" anchor="b">
            <a:noAutofit/>
          </a:bodyPr>
          <a:lstStyle>
            <a:lvl1pPr algn="ctr">
              <a:defRPr sz="3200" b="0"/>
            </a:lvl1pPr>
          </a:lstStyle>
          <a:p>
            <a:pPr rtl="0"/>
            <a:r>
              <a:rPr lang="es-ES" noProof="0"/>
              <a:t>Haga clic para modificar el estilo de título del patrón</a:t>
            </a:r>
          </a:p>
        </p:txBody>
      </p:sp>
      <p:sp>
        <p:nvSpPr>
          <p:cNvPr id="3" name="Marcador de posición de imagen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4" name="Marcador de posición de texto 3"/>
          <p:cNvSpPr>
            <a:spLocks noGrp="1"/>
          </p:cNvSpPr>
          <p:nvPr>
            <p:ph type="body" sz="half" idx="2"/>
          </p:nvPr>
        </p:nvSpPr>
        <p:spPr>
          <a:xfrm>
            <a:off x="913795" y="2439261"/>
            <a:ext cx="5934949" cy="3376134"/>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5" name="Marcador de fecha 4"/>
          <p:cNvSpPr>
            <a:spLocks noGrp="1"/>
          </p:cNvSpPr>
          <p:nvPr>
            <p:ph type="dt" sz="half" idx="10"/>
          </p:nvPr>
        </p:nvSpPr>
        <p:spPr/>
        <p:txBody>
          <a:bodyPr rtlCol="0"/>
          <a:lstStyle/>
          <a:p>
            <a:pPr rtl="0"/>
            <a:fld id="{90A52455-5BEE-439D-A29A-61EB4B3AD9D8}" type="datetime1">
              <a:rPr lang="es-ES" noProof="0" smtClean="0"/>
              <a:t>30/03/2024</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rtl="0"/>
            <a:fld id="{BDE1D860-B2C2-4D44-B960-01ECD0191E11}" type="datetime1">
              <a:rPr lang="es-ES" noProof="0" smtClean="0"/>
              <a:t>30/03/2024</a:t>
            </a:fld>
            <a:endParaRPr lang="es-ES" noProof="0" dirty="0"/>
          </a:p>
        </p:txBody>
      </p:sp>
      <p:sp>
        <p:nvSpPr>
          <p:cNvPr id="5" name="Marcador de posición de pie de página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rtl="0"/>
            <a:endParaRPr lang="es-ES" noProof="0"/>
          </a:p>
        </p:txBody>
      </p:sp>
      <p:sp>
        <p:nvSpPr>
          <p:cNvPr id="6" name="Marcador de número de diapositiva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rtl="0"/>
            <a:fld id="{DF28FB93-0A08-4E7D-8E63-9EFA29F1E093}" type="slidenum">
              <a:rPr lang="es-ES" noProof="0" smtClean="0"/>
              <a:pPr rtl="0"/>
              <a:t>‹Nº›</a:t>
            </a:fld>
            <a:endParaRPr lang="es-ES" noProof="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2" r:id="rId10"/>
    <p:sldLayoutId id="2147483853" r:id="rId11"/>
    <p:sldLayoutId id="2147483854" r:id="rId12"/>
    <p:sldLayoutId id="2147483855" r:id="rId13"/>
    <p:sldLayoutId id="2147483858" r:id="rId14"/>
    <p:sldLayoutId id="2147483859" r:id="rId15"/>
    <p:sldLayoutId id="2147483850" r:id="rId16"/>
    <p:sldLayoutId id="2147483851" r:id="rId17"/>
    <p:sldLayoutId id="2147483860" r:id="rId18"/>
    <p:sldLayoutId id="2147483861" r:id="rId19"/>
    <p:sldLayoutId id="2147483862" r:id="rId20"/>
    <p:sldLayoutId id="2147483863" r:id="rId21"/>
    <p:sldLayoutId id="2147483864" r:id="rId22"/>
    <p:sldLayoutId id="2147483865" r:id="rId23"/>
    <p:sldLayoutId id="2147483866" r:id="rId24"/>
  </p:sldLayoutIdLst>
  <p:hf sldNum="0"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hyperlink" Target="https://support.office.com/es-es/article/editar-una-presentaci%c3%b3n-ff353d37-742a-4aa8-8bdd-6b1f488127a2?ui=es-ES&amp;rs=es-ES&amp;ad=ES" TargetMode="External"/><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hyperlink" Target="https://support.office.com/es-es/article/editar-una-presentaci%c3%b3n-ff353d37-742a-4aa8-8bdd-6b1f488127a2?ui=es-ES&amp;rs=es-ES&amp;ad=ES" TargetMode="External"/><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hyperlink" Target="https://support.office.com/es-es/article/editar-una-presentaci%c3%b3n-ff353d37-742a-4aa8-8bdd-6b1f488127a2?ui=es-ES&amp;rs=es-ES&amp;ad=ES" TargetMode="External"/><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hyperlink" Target="https://support.office.com/es-es/article/editar-una-presentaci%c3%b3n-ff353d37-742a-4aa8-8bdd-6b1f488127a2?ui=es-ES&amp;rs=es-ES&amp;ad=ES" TargetMode="External"/><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1.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hyperlink" Target="https://www.serviciocivil.cl/wp-content/uploads/2022/01/informe_estudio_integridad_2021.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Leandro.espindola@uchile.cl" TargetMode="External"/><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hyperlink" Target="https://support.office.com/es-es/article/editar-una-presentaci%c3%b3n-ff353d37-742a-4aa8-8bdd-6b1f488127a2?ui=es-ES&amp;rs=es-ES&amp;ad=ES" TargetMode="External"/><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hyperlink" Target="https://support.office.com/es-es/article/editar-una-presentaci%c3%b3n-ff353d37-742a-4aa8-8bdd-6b1f488127a2?ui=es-ES&amp;rs=es-ES&amp;ad=ES" TargetMode="External"/><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hyperlink" Target="https://support.office.com/es-es/article/editar-una-presentaci%c3%b3n-ff353d37-742a-4aa8-8bdd-6b1f488127a2?ui=es-ES&amp;rs=es-ES&amp;ad=ES" TargetMode="External"/><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94E20B4-B38C-431D-97FB-559753C4CD10}"/>
              </a:ext>
              <a:ext uri="{C183D7F6-B498-43B3-948B-1728B52AA6E4}">
                <adec:decorative xmlns:adec="http://schemas.microsoft.com/office/drawing/2017/decorative" val="1"/>
              </a:ext>
            </a:extLst>
          </p:cNvPr>
          <p:cNvPicPr>
            <a:picLocks noChangeAspect="1"/>
          </p:cNvPicPr>
          <p:nvPr/>
        </p:nvPicPr>
        <p:blipFill rotWithShape="1">
          <a:blip r:embed="rId4">
            <a:duotone>
              <a:prstClr val="black"/>
              <a:srgbClr val="326C6B">
                <a:tint val="45000"/>
                <a:satMod val="400000"/>
              </a:srgbClr>
            </a:duotone>
          </a:blip>
          <a:srcRect b="25000"/>
          <a:stretch/>
        </p:blipFill>
        <p:spPr>
          <a:xfrm>
            <a:off x="20" y="10"/>
            <a:ext cx="12191980" cy="6857990"/>
          </a:xfrm>
          <a:prstGeom prst="rect">
            <a:avLst/>
          </a:prstGeom>
        </p:spPr>
      </p:pic>
      <p:sp useBgFill="1">
        <p:nvSpPr>
          <p:cNvPr id="15" name="Forma libre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2769538" y="445383"/>
            <a:ext cx="1995577" cy="7534653"/>
          </a:xfrm>
          <a:prstGeom prst="round2SameRect">
            <a:avLst>
              <a:gd name="adj1" fmla="val 9679"/>
              <a:gd name="adj2" fmla="val 400"/>
            </a:avLst>
          </a:pr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a:p>
        </p:txBody>
      </p:sp>
      <p:sp>
        <p:nvSpPr>
          <p:cNvPr id="2" name="Título 1">
            <a:extLst>
              <a:ext uri="{FF2B5EF4-FFF2-40B4-BE49-F238E27FC236}">
                <a16:creationId xmlns:a16="http://schemas.microsoft.com/office/drawing/2014/main" id="{9E76074B-C45A-40AF-9F6D-1348D176FEA6}"/>
              </a:ext>
            </a:extLst>
          </p:cNvPr>
          <p:cNvSpPr>
            <a:spLocks noGrp="1"/>
          </p:cNvSpPr>
          <p:nvPr>
            <p:ph type="ctrTitle"/>
          </p:nvPr>
        </p:nvSpPr>
        <p:spPr>
          <a:xfrm>
            <a:off x="209171" y="3353988"/>
            <a:ext cx="6436104" cy="1138686"/>
          </a:xfrm>
        </p:spPr>
        <p:txBody>
          <a:bodyPr rtlCol="0">
            <a:normAutofit/>
          </a:bodyPr>
          <a:lstStyle/>
          <a:p>
            <a:pPr algn="l" rtl="0"/>
            <a:r>
              <a:rPr lang="es-ES" sz="4400" dirty="0"/>
              <a:t>Análisis de Literatura II</a:t>
            </a:r>
          </a:p>
        </p:txBody>
      </p:sp>
      <p:sp>
        <p:nvSpPr>
          <p:cNvPr id="3" name="Subtítulo 2">
            <a:extLst>
              <a:ext uri="{FF2B5EF4-FFF2-40B4-BE49-F238E27FC236}">
                <a16:creationId xmlns:a16="http://schemas.microsoft.com/office/drawing/2014/main" id="{6C73FCE9-28D4-427E-BF96-E6B19E59E524}"/>
              </a:ext>
            </a:extLst>
          </p:cNvPr>
          <p:cNvSpPr>
            <a:spLocks noGrp="1"/>
          </p:cNvSpPr>
          <p:nvPr>
            <p:ph type="subTitle" idx="1"/>
          </p:nvPr>
        </p:nvSpPr>
        <p:spPr>
          <a:xfrm>
            <a:off x="209171" y="4584167"/>
            <a:ext cx="6436104" cy="534838"/>
          </a:xfrm>
        </p:spPr>
        <p:txBody>
          <a:bodyPr rtlCol="0">
            <a:normAutofit/>
          </a:bodyPr>
          <a:lstStyle/>
          <a:p>
            <a:pPr algn="l" rtl="0"/>
            <a:r>
              <a:rPr lang="es-ES" sz="2400" b="1" dirty="0">
                <a:solidFill>
                  <a:srgbClr val="326C6B"/>
                </a:solidFill>
              </a:rPr>
              <a:t>Cátedra: Dirección y Ética Pública</a:t>
            </a:r>
          </a:p>
        </p:txBody>
      </p:sp>
      <p:pic>
        <p:nvPicPr>
          <p:cNvPr id="6" name="Imagen 5" descr="Interfaz de usuario gráfica, Texto&#10;&#10;Descripción generada automáticamente">
            <a:extLst>
              <a:ext uri="{FF2B5EF4-FFF2-40B4-BE49-F238E27FC236}">
                <a16:creationId xmlns:a16="http://schemas.microsoft.com/office/drawing/2014/main" id="{340D5529-0C36-974C-BECC-410CE2065DDF}"/>
              </a:ext>
            </a:extLst>
          </p:cNvPr>
          <p:cNvPicPr>
            <a:picLocks noChangeAspect="1"/>
          </p:cNvPicPr>
          <p:nvPr/>
        </p:nvPicPr>
        <p:blipFill>
          <a:blip r:embed="rId5"/>
          <a:stretch>
            <a:fillRect/>
          </a:stretch>
        </p:blipFill>
        <p:spPr>
          <a:xfrm>
            <a:off x="7121115" y="104474"/>
            <a:ext cx="4911816" cy="1220985"/>
          </a:xfrm>
          <a:prstGeom prst="rect">
            <a:avLst/>
          </a:prstGeom>
        </p:spPr>
      </p:pic>
    </p:spTree>
    <p:extLst>
      <p:ext uri="{BB962C8B-B14F-4D97-AF65-F5344CB8AC3E}">
        <p14:creationId xmlns:p14="http://schemas.microsoft.com/office/powerpoint/2010/main" val="401879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9"/>
          <p:cNvSpPr txBox="1">
            <a:spLocks noGrp="1"/>
          </p:cNvSpPr>
          <p:nvPr>
            <p:ph type="title"/>
          </p:nvPr>
        </p:nvSpPr>
        <p:spPr>
          <a:xfrm>
            <a:off x="426000" y="376016"/>
            <a:ext cx="11340000" cy="4320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Rockwell"/>
              <a:buNone/>
            </a:pPr>
            <a:r>
              <a:rPr lang="es-ES"/>
              <a:t>2.1. Las inhabilidades para ingresar a la AE°</a:t>
            </a:r>
            <a:endParaRPr/>
          </a:p>
        </p:txBody>
      </p:sp>
      <p:sp>
        <p:nvSpPr>
          <p:cNvPr id="249" name="Google Shape;249;p9">
            <a:hlinkClick r:id="rId3"/>
          </p:cNvPr>
          <p:cNvSpPr txBox="1"/>
          <p:nvPr/>
        </p:nvSpPr>
        <p:spPr>
          <a:xfrm>
            <a:off x="426000" y="1009688"/>
            <a:ext cx="11171839" cy="646331"/>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lt1"/>
              </a:buClr>
              <a:buSzPts val="1800"/>
              <a:buFont typeface="Calibri"/>
              <a:buAutoNum type="arabicPeriod"/>
            </a:pPr>
            <a:r>
              <a:rPr lang="es-ES" sz="1800" b="0" i="0" u="none" strike="noStrike" cap="none">
                <a:solidFill>
                  <a:schemeClr val="lt1"/>
                </a:solidFill>
                <a:latin typeface="Calibri"/>
                <a:ea typeface="Calibri"/>
                <a:cs typeface="Calibri"/>
                <a:sym typeface="Calibri"/>
              </a:rPr>
              <a:t>Se trata de exigencias ligadas a la aptitud profesional, a la salud, al cumplimiento de ciertos deberes cívicos y a la probidad administrativa.</a:t>
            </a:r>
            <a:endParaRPr/>
          </a:p>
        </p:txBody>
      </p:sp>
      <p:sp>
        <p:nvSpPr>
          <p:cNvPr id="250" name="Google Shape;250;p9"/>
          <p:cNvSpPr txBox="1"/>
          <p:nvPr/>
        </p:nvSpPr>
        <p:spPr>
          <a:xfrm>
            <a:off x="425999" y="2118188"/>
            <a:ext cx="11340000" cy="4320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SzPts val="3200"/>
              <a:buFont typeface="Rockwell"/>
              <a:buNone/>
            </a:pPr>
            <a:r>
              <a:rPr lang="es-ES" sz="3200" b="0" i="0" u="none" strike="noStrike" cap="none">
                <a:solidFill>
                  <a:schemeClr val="lt1"/>
                </a:solidFill>
                <a:latin typeface="Rockwell"/>
                <a:ea typeface="Rockwell"/>
                <a:cs typeface="Rockwell"/>
                <a:sym typeface="Rockwell"/>
              </a:rPr>
              <a:t>2.1.1 Inhabilidades directamente relacionadas con el principio de probidad administrativa</a:t>
            </a:r>
            <a:endParaRPr/>
          </a:p>
        </p:txBody>
      </p:sp>
      <p:sp>
        <p:nvSpPr>
          <p:cNvPr id="251" name="Google Shape;251;p9">
            <a:hlinkClick r:id="rId3"/>
          </p:cNvPr>
          <p:cNvSpPr txBox="1"/>
          <p:nvPr/>
        </p:nvSpPr>
        <p:spPr>
          <a:xfrm>
            <a:off x="426000" y="2904357"/>
            <a:ext cx="11171839" cy="1200329"/>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lt1"/>
              </a:buClr>
              <a:buSzPts val="1800"/>
              <a:buFont typeface="Calibri"/>
              <a:buAutoNum type="alphaLcPeriod"/>
            </a:pPr>
            <a:r>
              <a:rPr lang="es-ES" sz="1800" b="0" i="0" u="none" strike="noStrike" cap="none">
                <a:solidFill>
                  <a:schemeClr val="lt1"/>
                </a:solidFill>
                <a:latin typeface="Calibri"/>
                <a:ea typeface="Calibri"/>
                <a:cs typeface="Calibri"/>
                <a:sym typeface="Calibri"/>
              </a:rPr>
              <a:t>Cese anterior en un cargo público por mala calificación o por destitución</a:t>
            </a:r>
            <a:endParaRPr/>
          </a:p>
          <a:p>
            <a:pPr marL="342900" marR="0" lvl="0" indent="-342900" algn="just" rtl="0">
              <a:spcBef>
                <a:spcPts val="0"/>
              </a:spcBef>
              <a:spcAft>
                <a:spcPts val="0"/>
              </a:spcAft>
              <a:buClr>
                <a:schemeClr val="lt1"/>
              </a:buClr>
              <a:buSzPts val="1800"/>
              <a:buFont typeface="Calibri"/>
              <a:buAutoNum type="alphaLcPeriod"/>
            </a:pPr>
            <a:r>
              <a:rPr lang="es-ES" sz="1800" b="0" i="0" u="none" strike="noStrike" cap="none">
                <a:solidFill>
                  <a:schemeClr val="lt1"/>
                </a:solidFill>
                <a:latin typeface="Calibri"/>
                <a:ea typeface="Calibri"/>
                <a:cs typeface="Calibri"/>
                <a:sym typeface="Calibri"/>
              </a:rPr>
              <a:t>Condena por crimen o simple delito o inhabilitación para ejercer funciones o cargos públicos</a:t>
            </a:r>
            <a:endParaRPr/>
          </a:p>
          <a:p>
            <a:pPr marL="342900" marR="0" lvl="0" indent="-342900" algn="just" rtl="0">
              <a:spcBef>
                <a:spcPts val="0"/>
              </a:spcBef>
              <a:spcAft>
                <a:spcPts val="0"/>
              </a:spcAft>
              <a:buClr>
                <a:schemeClr val="lt1"/>
              </a:buClr>
              <a:buSzPts val="1800"/>
              <a:buFont typeface="Calibri"/>
              <a:buAutoNum type="alphaLcPeriod"/>
            </a:pPr>
            <a:r>
              <a:rPr lang="es-ES" sz="1800" b="0" i="0" u="none" strike="noStrike" cap="none">
                <a:solidFill>
                  <a:schemeClr val="lt1"/>
                </a:solidFill>
                <a:latin typeface="Calibri"/>
                <a:ea typeface="Calibri"/>
                <a:cs typeface="Calibri"/>
                <a:sym typeface="Calibri"/>
              </a:rPr>
              <a:t>Conflictos de interés (contratos, litigios y parentesco)</a:t>
            </a:r>
            <a:endParaRPr/>
          </a:p>
          <a:p>
            <a:pPr marL="342900" marR="0" lvl="0" indent="-342900" algn="just" rtl="0">
              <a:spcBef>
                <a:spcPts val="0"/>
              </a:spcBef>
              <a:spcAft>
                <a:spcPts val="0"/>
              </a:spcAft>
              <a:buClr>
                <a:schemeClr val="lt1"/>
              </a:buClr>
              <a:buSzPts val="1800"/>
              <a:buFont typeface="Calibri"/>
              <a:buAutoNum type="alphaLcPeriod"/>
            </a:pPr>
            <a:r>
              <a:rPr lang="es-ES" sz="1800" b="0" i="0" u="none" strike="noStrike" cap="none">
                <a:solidFill>
                  <a:schemeClr val="lt1"/>
                </a:solidFill>
                <a:latin typeface="Calibri"/>
                <a:ea typeface="Calibri"/>
                <a:cs typeface="Calibri"/>
                <a:sym typeface="Calibri"/>
              </a:rPr>
              <a:t>Dependencia de las drogas</a:t>
            </a:r>
            <a:endParaRPr/>
          </a:p>
        </p:txBody>
      </p:sp>
      <p:sp>
        <p:nvSpPr>
          <p:cNvPr id="252" name="Google Shape;252;p9"/>
          <p:cNvSpPr txBox="1"/>
          <p:nvPr/>
        </p:nvSpPr>
        <p:spPr>
          <a:xfrm>
            <a:off x="425999" y="4458855"/>
            <a:ext cx="11340000" cy="4320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SzPts val="3200"/>
              <a:buFont typeface="Rockwell"/>
              <a:buNone/>
            </a:pPr>
            <a:r>
              <a:rPr lang="es-ES" sz="3200" b="0" i="0" u="none" strike="noStrike" cap="none">
                <a:solidFill>
                  <a:schemeClr val="lt1"/>
                </a:solidFill>
                <a:latin typeface="Rockwell"/>
                <a:ea typeface="Rockwell"/>
                <a:cs typeface="Rockwell"/>
                <a:sym typeface="Rockwell"/>
              </a:rPr>
              <a:t>2.1.2 ¿Cómo acredita una persona no estar incluida en alguna causal de inhabilidad?</a:t>
            </a:r>
            <a:endParaRPr/>
          </a:p>
        </p:txBody>
      </p:sp>
      <p:sp>
        <p:nvSpPr>
          <p:cNvPr id="253" name="Google Shape;253;p9">
            <a:hlinkClick r:id="rId3"/>
          </p:cNvPr>
          <p:cNvSpPr txBox="1"/>
          <p:nvPr/>
        </p:nvSpPr>
        <p:spPr>
          <a:xfrm>
            <a:off x="425999" y="5245024"/>
            <a:ext cx="11171839" cy="646331"/>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lt1"/>
              </a:buClr>
              <a:buSzPts val="1800"/>
              <a:buFont typeface="Calibri"/>
              <a:buAutoNum type="alphaLcPeriod"/>
            </a:pPr>
            <a:r>
              <a:rPr lang="es-ES" sz="1800" b="0" i="0" u="none" strike="noStrike" cap="none">
                <a:solidFill>
                  <a:schemeClr val="lt1"/>
                </a:solidFill>
                <a:latin typeface="Calibri"/>
                <a:ea typeface="Calibri"/>
                <a:cs typeface="Calibri"/>
                <a:sym typeface="Calibri"/>
              </a:rPr>
              <a:t>Documentos o certificados oficiales</a:t>
            </a:r>
            <a:endParaRPr/>
          </a:p>
          <a:p>
            <a:pPr marL="342900" marR="0" lvl="0" indent="-342900" algn="just" rtl="0">
              <a:spcBef>
                <a:spcPts val="0"/>
              </a:spcBef>
              <a:spcAft>
                <a:spcPts val="0"/>
              </a:spcAft>
              <a:buClr>
                <a:schemeClr val="lt1"/>
              </a:buClr>
              <a:buSzPts val="1800"/>
              <a:buFont typeface="Calibri"/>
              <a:buAutoNum type="alphaLcPeriod"/>
            </a:pPr>
            <a:r>
              <a:rPr lang="es-ES" sz="1800" b="0" i="0" u="none" strike="noStrike" cap="none">
                <a:solidFill>
                  <a:schemeClr val="lt1"/>
                </a:solidFill>
                <a:latin typeface="Calibri"/>
                <a:ea typeface="Calibri"/>
                <a:cs typeface="Calibri"/>
                <a:sym typeface="Calibri"/>
              </a:rPr>
              <a:t>La acreditación de no incurrir en inhabilidades relativas a la probidad: la declaración jurada</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0"/>
          <p:cNvSpPr txBox="1">
            <a:spLocks noGrp="1"/>
          </p:cNvSpPr>
          <p:nvPr>
            <p:ph type="title"/>
          </p:nvPr>
        </p:nvSpPr>
        <p:spPr>
          <a:xfrm>
            <a:off x="426000" y="376016"/>
            <a:ext cx="11340000" cy="4320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Rockwell"/>
              <a:buNone/>
            </a:pPr>
            <a:r>
              <a:rPr lang="es-ES" dirty="0"/>
              <a:t>2.2.1 ¿Qué son y qué sentido tienen las declaraciones de intereses y patrimonio?</a:t>
            </a:r>
            <a:endParaRPr dirty="0"/>
          </a:p>
        </p:txBody>
      </p:sp>
      <p:sp>
        <p:nvSpPr>
          <p:cNvPr id="260" name="Google Shape;260;p10">
            <a:hlinkClick r:id="rId3"/>
          </p:cNvPr>
          <p:cNvSpPr txBox="1"/>
          <p:nvPr/>
        </p:nvSpPr>
        <p:spPr>
          <a:xfrm>
            <a:off x="425999" y="1162185"/>
            <a:ext cx="11171839" cy="646331"/>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lt1"/>
              </a:buClr>
              <a:buSzPts val="1800"/>
              <a:buFont typeface="Calibri"/>
              <a:buAutoNum type="alphaLcParenR"/>
            </a:pPr>
            <a:r>
              <a:rPr lang="es-ES" sz="1800" b="0" i="0" u="none" strike="noStrike" cap="none">
                <a:solidFill>
                  <a:schemeClr val="lt1"/>
                </a:solidFill>
                <a:latin typeface="Calibri"/>
                <a:ea typeface="Calibri"/>
                <a:cs typeface="Calibri"/>
                <a:sym typeface="Calibri"/>
              </a:rPr>
              <a:t>La declaración de intereses: un mecanismo para prevenir conflictos de intereses</a:t>
            </a:r>
            <a:endParaRPr/>
          </a:p>
          <a:p>
            <a:pPr marL="342900" marR="0" lvl="0" indent="-342900" algn="just" rtl="0">
              <a:spcBef>
                <a:spcPts val="0"/>
              </a:spcBef>
              <a:spcAft>
                <a:spcPts val="0"/>
              </a:spcAft>
              <a:buClr>
                <a:schemeClr val="lt1"/>
              </a:buClr>
              <a:buSzPts val="1800"/>
              <a:buFont typeface="Calibri"/>
              <a:buAutoNum type="alphaLcParenR"/>
            </a:pPr>
            <a:r>
              <a:rPr lang="es-ES" sz="1800" b="0" i="0" u="none" strike="noStrike" cap="none">
                <a:solidFill>
                  <a:schemeClr val="lt1"/>
                </a:solidFill>
                <a:latin typeface="Calibri"/>
                <a:ea typeface="Calibri"/>
                <a:cs typeface="Calibri"/>
                <a:sym typeface="Calibri"/>
              </a:rPr>
              <a:t>La declaración de patrimonio: un mecanismo para transparentar la evolución patrimonial de los directivos públicos</a:t>
            </a:r>
            <a:endParaRPr/>
          </a:p>
        </p:txBody>
      </p:sp>
      <p:sp>
        <p:nvSpPr>
          <p:cNvPr id="261" name="Google Shape;261;p10">
            <a:hlinkClick r:id="rId3"/>
          </p:cNvPr>
          <p:cNvSpPr txBox="1"/>
          <p:nvPr/>
        </p:nvSpPr>
        <p:spPr>
          <a:xfrm>
            <a:off x="425998" y="2772537"/>
            <a:ext cx="11171839" cy="1477328"/>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lt1"/>
              </a:buClr>
              <a:buSzPts val="1800"/>
              <a:buFont typeface="Calibri"/>
              <a:buAutoNum type="alphaLcParenR"/>
            </a:pPr>
            <a:r>
              <a:rPr lang="es-ES" sz="1800" b="0" i="0" u="none" strike="noStrike" cap="none">
                <a:solidFill>
                  <a:schemeClr val="lt1"/>
                </a:solidFill>
                <a:latin typeface="Calibri"/>
                <a:ea typeface="Calibri"/>
                <a:cs typeface="Calibri"/>
                <a:sym typeface="Calibri"/>
              </a:rPr>
              <a:t>Declaración de intereses</a:t>
            </a:r>
            <a:endParaRPr/>
          </a:p>
          <a:p>
            <a:pPr marL="800100" marR="0" lvl="1" indent="-342900" algn="just" rtl="0">
              <a:spcBef>
                <a:spcPts val="0"/>
              </a:spcBef>
              <a:spcAft>
                <a:spcPts val="0"/>
              </a:spcAft>
              <a:buClr>
                <a:schemeClr val="lt1"/>
              </a:buClr>
              <a:buSzPts val="1800"/>
              <a:buFont typeface="Calibri"/>
              <a:buAutoNum type="alphaLcParenR"/>
            </a:pPr>
            <a:r>
              <a:rPr lang="es-ES" sz="1800" b="0" i="0" u="none" strike="noStrike" cap="none">
                <a:solidFill>
                  <a:schemeClr val="lt1"/>
                </a:solidFill>
                <a:latin typeface="Calibri"/>
                <a:ea typeface="Calibri"/>
                <a:cs typeface="Calibri"/>
                <a:sym typeface="Calibri"/>
              </a:rPr>
              <a:t>Actividad profesional: desempeño de toda profesión u oficio, sea o no remunerado</a:t>
            </a:r>
            <a:endParaRPr/>
          </a:p>
          <a:p>
            <a:pPr marL="800100" marR="0" lvl="1" indent="-342900" algn="just" rtl="0">
              <a:spcBef>
                <a:spcPts val="0"/>
              </a:spcBef>
              <a:spcAft>
                <a:spcPts val="0"/>
              </a:spcAft>
              <a:buClr>
                <a:schemeClr val="lt1"/>
              </a:buClr>
              <a:buSzPts val="1800"/>
              <a:buFont typeface="Calibri"/>
              <a:buAutoNum type="alphaLcParenR"/>
            </a:pPr>
            <a:r>
              <a:rPr lang="es-ES" sz="1800" b="0" i="0" u="none" strike="noStrike" cap="none">
                <a:solidFill>
                  <a:schemeClr val="lt1"/>
                </a:solidFill>
                <a:latin typeface="Calibri"/>
                <a:ea typeface="Calibri"/>
                <a:cs typeface="Calibri"/>
                <a:sym typeface="Calibri"/>
              </a:rPr>
              <a:t>Actividad económica: ejercicio o desarrollo por parte de la autoridad o funcionario, de toda industria, comercio o que produzca renta o beneficios económicos.</a:t>
            </a:r>
            <a:endParaRPr/>
          </a:p>
          <a:p>
            <a:pPr marL="342900" marR="0" lvl="0" indent="-342900" algn="just" rtl="0">
              <a:spcBef>
                <a:spcPts val="0"/>
              </a:spcBef>
              <a:spcAft>
                <a:spcPts val="0"/>
              </a:spcAft>
              <a:buClr>
                <a:schemeClr val="lt1"/>
              </a:buClr>
              <a:buSzPts val="1800"/>
              <a:buFont typeface="Calibri"/>
              <a:buAutoNum type="alphaLcParenR"/>
            </a:pPr>
            <a:r>
              <a:rPr lang="es-ES" sz="1800" b="0" i="0" u="none" strike="noStrike" cap="none">
                <a:solidFill>
                  <a:schemeClr val="lt1"/>
                </a:solidFill>
                <a:latin typeface="Calibri"/>
                <a:ea typeface="Calibri"/>
                <a:cs typeface="Calibri"/>
                <a:sym typeface="Calibri"/>
              </a:rPr>
              <a:t>Declaración de patrimonio</a:t>
            </a:r>
            <a:endParaRPr/>
          </a:p>
        </p:txBody>
      </p:sp>
      <p:sp>
        <p:nvSpPr>
          <p:cNvPr id="262" name="Google Shape;262;p10"/>
          <p:cNvSpPr txBox="1"/>
          <p:nvPr/>
        </p:nvSpPr>
        <p:spPr>
          <a:xfrm>
            <a:off x="425999" y="2180169"/>
            <a:ext cx="11340000" cy="4320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SzPts val="3200"/>
              <a:buFont typeface="Rockwell"/>
              <a:buNone/>
            </a:pPr>
            <a:r>
              <a:rPr lang="es-ES" sz="3200" b="0" i="0" u="none" strike="noStrike" cap="none">
                <a:solidFill>
                  <a:schemeClr val="lt1"/>
                </a:solidFill>
                <a:latin typeface="Rockwell"/>
                <a:ea typeface="Rockwell"/>
                <a:cs typeface="Rockwell"/>
                <a:sym typeface="Rockwell"/>
              </a:rPr>
              <a:t>2.2.2 Contenido de las declaraciones</a:t>
            </a:r>
            <a:endParaRPr/>
          </a:p>
        </p:txBody>
      </p:sp>
      <p:sp>
        <p:nvSpPr>
          <p:cNvPr id="263" name="Google Shape;263;p10">
            <a:hlinkClick r:id="rId3"/>
          </p:cNvPr>
          <p:cNvSpPr txBox="1"/>
          <p:nvPr/>
        </p:nvSpPr>
        <p:spPr>
          <a:xfrm>
            <a:off x="425997" y="4576690"/>
            <a:ext cx="11171839" cy="7386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400" b="1" i="0" u="none" strike="noStrike" cap="none">
                <a:solidFill>
                  <a:schemeClr val="lt1"/>
                </a:solidFill>
                <a:latin typeface="Calibri"/>
                <a:ea typeface="Calibri"/>
                <a:cs typeface="Calibri"/>
                <a:sym typeface="Calibri"/>
              </a:rPr>
              <a:t>2.2.3. Documentos o certificados oficiales</a:t>
            </a:r>
            <a:endParaRPr/>
          </a:p>
          <a:p>
            <a:pPr marL="342900" marR="0" lvl="0" indent="-342900" algn="just" rtl="0">
              <a:spcBef>
                <a:spcPts val="0"/>
              </a:spcBef>
              <a:spcAft>
                <a:spcPts val="0"/>
              </a:spcAft>
              <a:buClr>
                <a:schemeClr val="lt1"/>
              </a:buClr>
              <a:buSzPts val="1800"/>
              <a:buFont typeface="Calibri"/>
              <a:buAutoNum type="alphaLcPeriod"/>
            </a:pPr>
            <a:r>
              <a:rPr lang="es-ES" sz="1800" b="0" i="0" u="none" strike="noStrike" cap="none">
                <a:solidFill>
                  <a:schemeClr val="lt1"/>
                </a:solidFill>
                <a:latin typeface="Calibri"/>
                <a:ea typeface="Calibri"/>
                <a:cs typeface="Calibri"/>
                <a:sym typeface="Calibri"/>
              </a:rPr>
              <a:t>La acreditación de no incurrir en inhabilidades relativas a la probidad: la declaración jurada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11" descr="Moviéndose rápidamente por un túnel curvado" title="Moviéndose rápidamente por un túnel curvado"/>
          <p:cNvPicPr preferRelativeResize="0">
            <a:picLocks noGrp="1"/>
          </p:cNvPicPr>
          <p:nvPr>
            <p:ph type="pic" idx="2"/>
          </p:nvPr>
        </p:nvPicPr>
        <p:blipFill rotWithShape="1">
          <a:blip r:embed="rId3">
            <a:alphaModFix/>
          </a:blip>
          <a:srcRect t="22" b="23"/>
          <a:stretch/>
        </p:blipFill>
        <p:spPr>
          <a:xfrm>
            <a:off x="144000" y="144000"/>
            <a:ext cx="11905200" cy="6570000"/>
          </a:xfrm>
          <a:prstGeom prst="rect">
            <a:avLst/>
          </a:prstGeom>
          <a:solidFill>
            <a:schemeClr val="dk1"/>
          </a:solidFill>
          <a:ln>
            <a:noFill/>
          </a:ln>
        </p:spPr>
      </p:pic>
      <p:sp>
        <p:nvSpPr>
          <p:cNvPr id="270" name="Google Shape;270;p11"/>
          <p:cNvSpPr txBox="1">
            <a:spLocks noGrp="1"/>
          </p:cNvSpPr>
          <p:nvPr>
            <p:ph type="ctrTitle"/>
          </p:nvPr>
        </p:nvSpPr>
        <p:spPr>
          <a:xfrm>
            <a:off x="6852356" y="360000"/>
            <a:ext cx="4979644" cy="6198844"/>
          </a:xfrm>
          <a:prstGeom prst="rect">
            <a:avLst/>
          </a:prstGeom>
          <a:gradFill>
            <a:gsLst>
              <a:gs pos="0">
                <a:srgbClr val="3F3F3F">
                  <a:alpha val="69803"/>
                </a:srgbClr>
              </a:gs>
              <a:gs pos="80000">
                <a:schemeClr val="dk1"/>
              </a:gs>
              <a:gs pos="100000">
                <a:schemeClr val="dk1"/>
              </a:gs>
            </a:gsLst>
            <a:lin ang="3600000" scaled="0"/>
          </a:gradFill>
          <a:ln>
            <a:noFill/>
          </a:ln>
        </p:spPr>
        <p:txBody>
          <a:bodyPr spcFirstLastPara="1" wrap="square" lIns="72000" tIns="0" rIns="180000" bIns="180000" anchor="b" anchorCtr="0">
            <a:noAutofit/>
          </a:bodyPr>
          <a:lstStyle/>
          <a:p>
            <a:pPr marL="0" lvl="0" indent="0" algn="r" rtl="0">
              <a:lnSpc>
                <a:spcPct val="104444"/>
              </a:lnSpc>
              <a:spcBef>
                <a:spcPts val="0"/>
              </a:spcBef>
              <a:spcAft>
                <a:spcPts val="0"/>
              </a:spcAft>
              <a:buClr>
                <a:schemeClr val="lt1"/>
              </a:buClr>
              <a:buSzPts val="4500"/>
              <a:buFont typeface="Rockwell"/>
              <a:buNone/>
            </a:pPr>
            <a:endParaRPr/>
          </a:p>
        </p:txBody>
      </p:sp>
      <p:pic>
        <p:nvPicPr>
          <p:cNvPr id="271" name="Google Shape;271;p11" descr="Imagen que contiene Texto&#10;&#10;Descripción generada automáticamente"/>
          <p:cNvPicPr preferRelativeResize="0"/>
          <p:nvPr/>
        </p:nvPicPr>
        <p:blipFill rotWithShape="1">
          <a:blip r:embed="rId4">
            <a:alphaModFix/>
          </a:blip>
          <a:srcRect/>
          <a:stretch/>
        </p:blipFill>
        <p:spPr>
          <a:xfrm>
            <a:off x="7055556" y="1411068"/>
            <a:ext cx="4776444" cy="491242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2"/>
          <p:cNvSpPr txBox="1">
            <a:spLocks noGrp="1"/>
          </p:cNvSpPr>
          <p:nvPr>
            <p:ph type="title"/>
          </p:nvPr>
        </p:nvSpPr>
        <p:spPr>
          <a:xfrm>
            <a:off x="426000" y="376016"/>
            <a:ext cx="11340000" cy="4320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Rockwell"/>
              <a:buNone/>
            </a:pPr>
            <a:r>
              <a:rPr lang="es-ES"/>
              <a:t>4.1.El principio de publicidad y sus excepciones</a:t>
            </a:r>
            <a:endParaRPr/>
          </a:p>
        </p:txBody>
      </p:sp>
      <p:sp>
        <p:nvSpPr>
          <p:cNvPr id="278" name="Google Shape;278;p12">
            <a:hlinkClick r:id="rId3"/>
          </p:cNvPr>
          <p:cNvSpPr txBox="1"/>
          <p:nvPr/>
        </p:nvSpPr>
        <p:spPr>
          <a:xfrm>
            <a:off x="425999" y="900871"/>
            <a:ext cx="11171839"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800" b="0" i="0" u="none" strike="noStrike" cap="none">
                <a:solidFill>
                  <a:schemeClr val="lt1"/>
                </a:solidFill>
                <a:latin typeface="Calibri"/>
                <a:ea typeface="Calibri"/>
                <a:cs typeface="Calibri"/>
                <a:sym typeface="Calibri"/>
              </a:rPr>
              <a:t>4.1.1 ¿Qué información es pública?</a:t>
            </a:r>
            <a:endParaRPr/>
          </a:p>
          <a:p>
            <a:pPr marL="0" marR="0" lvl="0" indent="0" algn="just" rtl="0">
              <a:spcBef>
                <a:spcPts val="0"/>
              </a:spcBef>
              <a:spcAft>
                <a:spcPts val="0"/>
              </a:spcAft>
              <a:buNone/>
            </a:pPr>
            <a:r>
              <a:rPr lang="es-ES" sz="1800" b="0" i="0" u="none" strike="noStrike" cap="none">
                <a:solidFill>
                  <a:schemeClr val="lt1"/>
                </a:solidFill>
                <a:latin typeface="Calibri"/>
                <a:ea typeface="Calibri"/>
                <a:cs typeface="Calibri"/>
                <a:sym typeface="Calibri"/>
              </a:rPr>
              <a:t>Aquella relativa al conocimiento de los procedimientos, los contenidos y los fundamentos de las decisiones que se adopten en ejercicio de los poderes públicos, como parece consustancial a una república democrática.</a:t>
            </a:r>
            <a:endParaRPr/>
          </a:p>
          <a:p>
            <a:pPr marL="0" marR="0" lvl="0" indent="0" algn="just"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9" name="Google Shape;279;p12">
            <a:hlinkClick r:id="rId3"/>
          </p:cNvPr>
          <p:cNvSpPr txBox="1"/>
          <p:nvPr/>
        </p:nvSpPr>
        <p:spPr>
          <a:xfrm>
            <a:off x="425999" y="2509369"/>
            <a:ext cx="11171839"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800" b="0" i="0" u="none" strike="noStrike" cap="none">
                <a:solidFill>
                  <a:schemeClr val="lt1"/>
                </a:solidFill>
                <a:latin typeface="Calibri"/>
                <a:ea typeface="Calibri"/>
                <a:cs typeface="Calibri"/>
                <a:sym typeface="Calibri"/>
              </a:rPr>
              <a:t>Se fortalece mediante 3 vías</a:t>
            </a:r>
            <a:endParaRPr/>
          </a:p>
          <a:p>
            <a:pPr marL="0" marR="0" lvl="0" indent="0" algn="just" rtl="0">
              <a:spcBef>
                <a:spcPts val="0"/>
              </a:spcBef>
              <a:spcAft>
                <a:spcPts val="0"/>
              </a:spcAft>
              <a:buNone/>
            </a:pPr>
            <a:r>
              <a:rPr lang="es-ES" sz="1800" b="0" i="0" u="none" strike="noStrike" cap="none">
                <a:solidFill>
                  <a:schemeClr val="lt1"/>
                </a:solidFill>
                <a:latin typeface="Calibri"/>
                <a:ea typeface="Calibri"/>
                <a:cs typeface="Calibri"/>
                <a:sym typeface="Calibri"/>
              </a:rPr>
              <a:t>a) Dispone que los actos y documentos que han sido objeto de publicación en el diario oficial y sus funciones</a:t>
            </a:r>
            <a:endParaRPr/>
          </a:p>
          <a:p>
            <a:pPr marL="0" marR="0" lvl="0" indent="0" algn="just" rtl="0">
              <a:spcBef>
                <a:spcPts val="0"/>
              </a:spcBef>
              <a:spcAft>
                <a:spcPts val="0"/>
              </a:spcAft>
              <a:buNone/>
            </a:pPr>
            <a:r>
              <a:rPr lang="es-ES" sz="1800" b="0" i="0" u="none" strike="noStrike" cap="none">
                <a:solidFill>
                  <a:schemeClr val="lt1"/>
                </a:solidFill>
                <a:latin typeface="Calibri"/>
                <a:ea typeface="Calibri"/>
                <a:cs typeface="Calibri"/>
                <a:sym typeface="Calibri"/>
              </a:rPr>
              <a:t>b) Transparencia Activa y página web</a:t>
            </a:r>
            <a:endParaRPr/>
          </a:p>
          <a:p>
            <a:pPr marL="0" marR="0" lvl="0" indent="0" algn="just" rtl="0">
              <a:spcBef>
                <a:spcPts val="0"/>
              </a:spcBef>
              <a:spcAft>
                <a:spcPts val="0"/>
              </a:spcAft>
              <a:buNone/>
            </a:pPr>
            <a:r>
              <a:rPr lang="es-ES" sz="1800" b="0" i="0" u="none" strike="noStrike" cap="none">
                <a:solidFill>
                  <a:schemeClr val="lt1"/>
                </a:solidFill>
                <a:latin typeface="Calibri"/>
                <a:ea typeface="Calibri"/>
                <a:cs typeface="Calibri"/>
                <a:sym typeface="Calibri"/>
              </a:rPr>
              <a:t>c) Posibilidad de reclamar en caso que no cumpla al CPLT</a:t>
            </a:r>
            <a:endParaRPr/>
          </a:p>
        </p:txBody>
      </p:sp>
      <p:sp>
        <p:nvSpPr>
          <p:cNvPr id="280" name="Google Shape;280;p12"/>
          <p:cNvSpPr txBox="1"/>
          <p:nvPr/>
        </p:nvSpPr>
        <p:spPr>
          <a:xfrm>
            <a:off x="425999" y="1960683"/>
            <a:ext cx="11340000" cy="4320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SzPts val="3200"/>
              <a:buFont typeface="Rockwell"/>
              <a:buNone/>
            </a:pPr>
            <a:r>
              <a:rPr lang="es-ES" sz="3200" b="0" i="0" u="none" strike="noStrike" cap="none">
                <a:solidFill>
                  <a:schemeClr val="lt1"/>
                </a:solidFill>
                <a:latin typeface="Rockwell"/>
                <a:ea typeface="Rockwell"/>
                <a:cs typeface="Rockwell"/>
                <a:sym typeface="Rockwell"/>
              </a:rPr>
              <a:t>La “Nueva ley de Transparencia y Acceso a la información"</a:t>
            </a:r>
            <a:endParaRPr/>
          </a:p>
        </p:txBody>
      </p:sp>
      <p:sp>
        <p:nvSpPr>
          <p:cNvPr id="281" name="Google Shape;281;p12"/>
          <p:cNvSpPr txBox="1"/>
          <p:nvPr/>
        </p:nvSpPr>
        <p:spPr>
          <a:xfrm>
            <a:off x="425999" y="3720438"/>
            <a:ext cx="11340000" cy="4320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SzPts val="3200"/>
              <a:buFont typeface="Rockwell"/>
              <a:buNone/>
            </a:pPr>
            <a:r>
              <a:rPr lang="es-ES" sz="3200" b="0" i="0" u="none" strike="noStrike" cap="none">
                <a:solidFill>
                  <a:schemeClr val="lt1"/>
                </a:solidFill>
                <a:latin typeface="Rockwell"/>
                <a:ea typeface="Rockwell"/>
                <a:cs typeface="Rockwell"/>
                <a:sym typeface="Rockwell"/>
              </a:rPr>
              <a:t>Principios del CPLT</a:t>
            </a:r>
            <a:endParaRPr/>
          </a:p>
        </p:txBody>
      </p:sp>
      <p:sp>
        <p:nvSpPr>
          <p:cNvPr id="282" name="Google Shape;282;p12">
            <a:hlinkClick r:id="rId3"/>
          </p:cNvPr>
          <p:cNvSpPr txBox="1"/>
          <p:nvPr/>
        </p:nvSpPr>
        <p:spPr>
          <a:xfrm>
            <a:off x="425998" y="4163178"/>
            <a:ext cx="11472491" cy="2031325"/>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lt1"/>
              </a:buClr>
              <a:buSzPts val="1800"/>
              <a:buFont typeface="Calibri"/>
              <a:buAutoNum type="alphaUcParenR"/>
            </a:pPr>
            <a:r>
              <a:rPr lang="es-ES" sz="1800" b="0" i="0" u="none" strike="noStrike" cap="none">
                <a:solidFill>
                  <a:schemeClr val="lt1"/>
                </a:solidFill>
                <a:latin typeface="Calibri"/>
                <a:ea typeface="Calibri"/>
                <a:cs typeface="Calibri"/>
                <a:sym typeface="Calibri"/>
              </a:rPr>
              <a:t>Principios del acceso a la información: </a:t>
            </a:r>
            <a:endParaRPr/>
          </a:p>
          <a:p>
            <a:pPr marL="457200" marR="0" lvl="1" indent="0" algn="just" rtl="0">
              <a:spcBef>
                <a:spcPts val="0"/>
              </a:spcBef>
              <a:spcAft>
                <a:spcPts val="0"/>
              </a:spcAft>
              <a:buNone/>
            </a:pPr>
            <a:r>
              <a:rPr lang="es-ES" sz="1800" b="0" i="0" u="none" strike="noStrike" cap="none">
                <a:solidFill>
                  <a:schemeClr val="lt1"/>
                </a:solidFill>
                <a:latin typeface="Calibri"/>
                <a:ea typeface="Calibri"/>
                <a:cs typeface="Calibri"/>
                <a:sym typeface="Calibri"/>
              </a:rPr>
              <a:t>1.Principio de la relevancia</a:t>
            </a:r>
            <a:endParaRPr/>
          </a:p>
          <a:p>
            <a:pPr marL="457200" marR="0" lvl="1" indent="0" algn="just" rtl="0">
              <a:spcBef>
                <a:spcPts val="0"/>
              </a:spcBef>
              <a:spcAft>
                <a:spcPts val="0"/>
              </a:spcAft>
              <a:buNone/>
            </a:pPr>
            <a:r>
              <a:rPr lang="es-ES" sz="1800" b="0" i="0" u="none" strike="noStrike" cap="none">
                <a:solidFill>
                  <a:schemeClr val="lt1"/>
                </a:solidFill>
                <a:latin typeface="Calibri"/>
                <a:ea typeface="Calibri"/>
                <a:cs typeface="Calibri"/>
                <a:sym typeface="Calibri"/>
              </a:rPr>
              <a:t>2. Principio de la libertad de información</a:t>
            </a:r>
            <a:endParaRPr/>
          </a:p>
          <a:p>
            <a:pPr marL="457200" marR="0" lvl="1" indent="0" algn="just" rtl="0">
              <a:spcBef>
                <a:spcPts val="0"/>
              </a:spcBef>
              <a:spcAft>
                <a:spcPts val="0"/>
              </a:spcAft>
              <a:buNone/>
            </a:pPr>
            <a:r>
              <a:rPr lang="es-ES" sz="1800" b="0" i="0" u="none" strike="noStrike" cap="none">
                <a:solidFill>
                  <a:schemeClr val="lt1"/>
                </a:solidFill>
                <a:latin typeface="Calibri"/>
                <a:ea typeface="Calibri"/>
                <a:cs typeface="Calibri"/>
                <a:sym typeface="Calibri"/>
              </a:rPr>
              <a:t>3. Principio de apertura o transparencia</a:t>
            </a:r>
            <a:endParaRPr/>
          </a:p>
          <a:p>
            <a:pPr marL="457200" marR="0" lvl="1" indent="0" algn="just" rtl="0">
              <a:spcBef>
                <a:spcPts val="0"/>
              </a:spcBef>
              <a:spcAft>
                <a:spcPts val="0"/>
              </a:spcAft>
              <a:buNone/>
            </a:pPr>
            <a:r>
              <a:rPr lang="es-ES" sz="1800" b="0" i="0" u="none" strike="noStrike" cap="none">
                <a:solidFill>
                  <a:schemeClr val="lt1"/>
                </a:solidFill>
                <a:latin typeface="Calibri"/>
                <a:ea typeface="Calibri"/>
                <a:cs typeface="Calibri"/>
                <a:sym typeface="Calibri"/>
              </a:rPr>
              <a:t>4. Principio de máxima divulgación</a:t>
            </a:r>
            <a:endParaRPr/>
          </a:p>
          <a:p>
            <a:pPr marL="457200" marR="0" lvl="1" indent="0" algn="just" rtl="0">
              <a:spcBef>
                <a:spcPts val="0"/>
              </a:spcBef>
              <a:spcAft>
                <a:spcPts val="0"/>
              </a:spcAft>
              <a:buNone/>
            </a:pPr>
            <a:r>
              <a:rPr lang="es-ES" sz="1800" b="0" i="0" u="none" strike="noStrike" cap="none">
                <a:solidFill>
                  <a:schemeClr val="lt1"/>
                </a:solidFill>
                <a:latin typeface="Calibri"/>
                <a:ea typeface="Calibri"/>
                <a:cs typeface="Calibri"/>
                <a:sym typeface="Calibri"/>
              </a:rPr>
              <a:t>5. Principio de la divisibilidad; 6. Principio de facilitación; 7. P. no discriminación; 8. P. oportunidad; 9. P. del control; 10. P. de la responsabilidad y 11. P. de gratuidad</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13" descr="cielo nocturno estrellado entre un lago y montañas con nieve en la distancia" title="cielo nocturno estrellado entre un lago y montañas con nieve en la distancia"/>
          <p:cNvPicPr preferRelativeResize="0">
            <a:picLocks noGrp="1"/>
          </p:cNvPicPr>
          <p:nvPr>
            <p:ph type="pic" idx="2"/>
          </p:nvPr>
        </p:nvPicPr>
        <p:blipFill rotWithShape="1">
          <a:blip r:embed="rId3">
            <a:alphaModFix/>
          </a:blip>
          <a:srcRect/>
          <a:stretch/>
        </p:blipFill>
        <p:spPr>
          <a:xfrm>
            <a:off x="146143" y="170476"/>
            <a:ext cx="11899714" cy="6047999"/>
          </a:xfrm>
          <a:prstGeom prst="rect">
            <a:avLst/>
          </a:prstGeom>
          <a:solidFill>
            <a:schemeClr val="dk1"/>
          </a:solidFill>
          <a:ln>
            <a:noFill/>
          </a:ln>
        </p:spPr>
      </p:pic>
      <p:sp>
        <p:nvSpPr>
          <p:cNvPr id="289" name="Google Shape;289;p13"/>
          <p:cNvSpPr txBox="1">
            <a:spLocks noGrp="1"/>
          </p:cNvSpPr>
          <p:nvPr>
            <p:ph type="sldNum" idx="12"/>
          </p:nvPr>
        </p:nvSpPr>
        <p:spPr>
          <a:xfrm>
            <a:off x="11677425" y="6322399"/>
            <a:ext cx="370575" cy="365125"/>
          </a:xfrm>
          <a:prstGeom prst="rect">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s-ES"/>
              <a:t>14</a:t>
            </a:fld>
            <a:endParaRPr/>
          </a:p>
        </p:txBody>
      </p:sp>
      <p:pic>
        <p:nvPicPr>
          <p:cNvPr id="290" name="Google Shape;290;p13" descr="Texto&#10;&#10;Descripción generada automáticamente con confianza baja"/>
          <p:cNvPicPr preferRelativeResize="0"/>
          <p:nvPr/>
        </p:nvPicPr>
        <p:blipFill rotWithShape="1">
          <a:blip r:embed="rId4">
            <a:alphaModFix/>
          </a:blip>
          <a:srcRect/>
          <a:stretch/>
        </p:blipFill>
        <p:spPr>
          <a:xfrm>
            <a:off x="6024211" y="867627"/>
            <a:ext cx="5653214" cy="483366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14"/>
          <p:cNvSpPr txBox="1">
            <a:spLocks noGrp="1"/>
          </p:cNvSpPr>
          <p:nvPr>
            <p:ph type="title"/>
          </p:nvPr>
        </p:nvSpPr>
        <p:spPr>
          <a:xfrm>
            <a:off x="426000" y="1506979"/>
            <a:ext cx="11340000" cy="4320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Rockwell"/>
              <a:buNone/>
            </a:pPr>
            <a:r>
              <a:rPr lang="es-ES"/>
              <a:t>5.2.¿Qué deben controlar las autoridades y jefaturas?</a:t>
            </a:r>
            <a:endParaRPr/>
          </a:p>
        </p:txBody>
      </p:sp>
      <p:sp>
        <p:nvSpPr>
          <p:cNvPr id="297" name="Google Shape;297;p14">
            <a:hlinkClick r:id="rId3"/>
          </p:cNvPr>
          <p:cNvSpPr txBox="1"/>
          <p:nvPr/>
        </p:nvSpPr>
        <p:spPr>
          <a:xfrm>
            <a:off x="426000" y="2662630"/>
            <a:ext cx="11171839" cy="2031325"/>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lt1"/>
              </a:buClr>
              <a:buSzPts val="2000"/>
              <a:buFont typeface="Calibri"/>
              <a:buAutoNum type="alphaUcPeriod"/>
            </a:pPr>
            <a:r>
              <a:rPr lang="es-ES" sz="2000" b="1" i="0" u="sng" strike="noStrike" cap="none">
                <a:solidFill>
                  <a:schemeClr val="lt1"/>
                </a:solidFill>
                <a:highlight>
                  <a:srgbClr val="00FFFF"/>
                </a:highlight>
                <a:latin typeface="Calibri"/>
                <a:ea typeface="Calibri"/>
                <a:cs typeface="Calibri"/>
                <a:sym typeface="Calibri"/>
              </a:rPr>
              <a:t>La eficiencia y la eficacia</a:t>
            </a:r>
            <a:endParaRPr/>
          </a:p>
          <a:p>
            <a:pPr marL="342900" marR="0" lvl="0" indent="-342900" algn="just" rtl="0">
              <a:spcBef>
                <a:spcPts val="0"/>
              </a:spcBef>
              <a:spcAft>
                <a:spcPts val="0"/>
              </a:spcAft>
              <a:buClr>
                <a:schemeClr val="lt1"/>
              </a:buClr>
              <a:buSzPts val="2000"/>
              <a:buFont typeface="Calibri"/>
              <a:buAutoNum type="alphaUcPeriod"/>
            </a:pPr>
            <a:r>
              <a:rPr lang="es-ES" sz="2000" b="1" i="0" u="sng" strike="noStrike" cap="none">
                <a:solidFill>
                  <a:schemeClr val="lt1"/>
                </a:solidFill>
                <a:highlight>
                  <a:srgbClr val="00FFFF"/>
                </a:highlight>
                <a:latin typeface="Calibri"/>
                <a:ea typeface="Calibri"/>
                <a:cs typeface="Calibri"/>
                <a:sym typeface="Calibri"/>
              </a:rPr>
              <a:t>La Legalidad</a:t>
            </a:r>
            <a:endParaRPr/>
          </a:p>
          <a:p>
            <a:pPr marL="342900" marR="0" lvl="0" indent="-342900" algn="just" rtl="0">
              <a:spcBef>
                <a:spcPts val="0"/>
              </a:spcBef>
              <a:spcAft>
                <a:spcPts val="0"/>
              </a:spcAft>
              <a:buClr>
                <a:schemeClr val="lt1"/>
              </a:buClr>
              <a:buSzPts val="2000"/>
              <a:buFont typeface="Calibri"/>
              <a:buAutoNum type="alphaUcPeriod"/>
            </a:pPr>
            <a:r>
              <a:rPr lang="es-ES" sz="2000" b="1" i="0" u="sng" strike="noStrike" cap="none">
                <a:solidFill>
                  <a:schemeClr val="lt1"/>
                </a:solidFill>
                <a:highlight>
                  <a:srgbClr val="00FFFF"/>
                </a:highlight>
                <a:latin typeface="Calibri"/>
                <a:ea typeface="Calibri"/>
                <a:cs typeface="Calibri"/>
                <a:sym typeface="Calibri"/>
              </a:rPr>
              <a:t>La oportunidad</a:t>
            </a:r>
            <a:endParaRPr/>
          </a:p>
          <a:p>
            <a:pPr marL="342900" marR="0" lvl="0" indent="-228600" algn="just"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a:p>
            <a:pPr marL="0" marR="0" lvl="0" indent="0" algn="just" rtl="0">
              <a:spcBef>
                <a:spcPts val="0"/>
              </a:spcBef>
              <a:spcAft>
                <a:spcPts val="0"/>
              </a:spcAft>
              <a:buNone/>
            </a:pPr>
            <a:r>
              <a:rPr lang="es-ES" sz="2400" b="1" i="1" u="none" strike="noStrike" cap="none">
                <a:solidFill>
                  <a:schemeClr val="lt1"/>
                </a:solidFill>
                <a:latin typeface="Calibri"/>
                <a:ea typeface="Calibri"/>
                <a:cs typeface="Calibri"/>
                <a:sym typeface="Calibri"/>
              </a:rPr>
              <a:t>Todo esto debe suponer un proceso de control interno fortalecido antes que el control externo</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15" descr="Textura de pizarra con nada escrito" title="Textura de pizarra con nada escrito"/>
          <p:cNvPicPr preferRelativeResize="0">
            <a:picLocks noGrp="1"/>
          </p:cNvPicPr>
          <p:nvPr>
            <p:ph type="pic" idx="2"/>
          </p:nvPr>
        </p:nvPicPr>
        <p:blipFill rotWithShape="1">
          <a:blip r:embed="rId3">
            <a:alphaModFix/>
          </a:blip>
          <a:srcRect/>
          <a:stretch/>
        </p:blipFill>
        <p:spPr>
          <a:xfrm>
            <a:off x="146853" y="144000"/>
            <a:ext cx="11899494" cy="6060155"/>
          </a:xfrm>
          <a:prstGeom prst="rect">
            <a:avLst/>
          </a:prstGeom>
          <a:solidFill>
            <a:schemeClr val="dk1"/>
          </a:solidFill>
          <a:ln>
            <a:noFill/>
          </a:ln>
        </p:spPr>
      </p:pic>
      <p:sp>
        <p:nvSpPr>
          <p:cNvPr id="304" name="Google Shape;304;p15"/>
          <p:cNvSpPr txBox="1">
            <a:spLocks noGrp="1"/>
          </p:cNvSpPr>
          <p:nvPr>
            <p:ph type="sldNum" idx="12"/>
          </p:nvPr>
        </p:nvSpPr>
        <p:spPr>
          <a:xfrm>
            <a:off x="11677425" y="6322399"/>
            <a:ext cx="370575" cy="365125"/>
          </a:xfrm>
          <a:prstGeom prst="rect">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s-ES"/>
              <a:t>16</a:t>
            </a:fld>
            <a:endParaRPr/>
          </a:p>
        </p:txBody>
      </p:sp>
      <p:pic>
        <p:nvPicPr>
          <p:cNvPr id="305" name="Google Shape;305;p15" descr="Texto&#10;&#10;Descripción generada automáticamente"/>
          <p:cNvPicPr preferRelativeResize="0"/>
          <p:nvPr/>
        </p:nvPicPr>
        <p:blipFill rotWithShape="1">
          <a:blip r:embed="rId4">
            <a:alphaModFix/>
          </a:blip>
          <a:srcRect/>
          <a:stretch/>
        </p:blipFill>
        <p:spPr>
          <a:xfrm>
            <a:off x="4945225" y="545975"/>
            <a:ext cx="6917488" cy="541931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6"/>
          <p:cNvSpPr txBox="1">
            <a:spLocks noGrp="1"/>
          </p:cNvSpPr>
          <p:nvPr>
            <p:ph type="title"/>
          </p:nvPr>
        </p:nvSpPr>
        <p:spPr>
          <a:xfrm>
            <a:off x="426000" y="581290"/>
            <a:ext cx="11340000" cy="4320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Rockwell"/>
              <a:buNone/>
            </a:pPr>
            <a:r>
              <a:rPr lang="es-ES"/>
              <a:t>6.1 Intereses personales, del cónyuge y de los parientes</a:t>
            </a:r>
            <a:endParaRPr/>
          </a:p>
        </p:txBody>
      </p:sp>
      <p:pic>
        <p:nvPicPr>
          <p:cNvPr id="312" name="Google Shape;312;p16" descr="Texto&#10;&#10;Descripción generada automáticamente"/>
          <p:cNvPicPr preferRelativeResize="0"/>
          <p:nvPr/>
        </p:nvPicPr>
        <p:blipFill rotWithShape="1">
          <a:blip r:embed="rId3">
            <a:alphaModFix/>
          </a:blip>
          <a:srcRect/>
          <a:stretch/>
        </p:blipFill>
        <p:spPr>
          <a:xfrm>
            <a:off x="827939" y="1308702"/>
            <a:ext cx="5268060" cy="1971950"/>
          </a:xfrm>
          <a:prstGeom prst="rect">
            <a:avLst/>
          </a:prstGeom>
          <a:noFill/>
          <a:ln>
            <a:noFill/>
          </a:ln>
        </p:spPr>
      </p:pic>
      <p:pic>
        <p:nvPicPr>
          <p:cNvPr id="313" name="Google Shape;313;p16"/>
          <p:cNvPicPr preferRelativeResize="0"/>
          <p:nvPr/>
        </p:nvPicPr>
        <p:blipFill rotWithShape="1">
          <a:blip r:embed="rId4">
            <a:alphaModFix/>
          </a:blip>
          <a:srcRect/>
          <a:stretch/>
        </p:blipFill>
        <p:spPr>
          <a:xfrm>
            <a:off x="5995973" y="3424237"/>
            <a:ext cx="200053" cy="9526"/>
          </a:xfrm>
          <a:prstGeom prst="rect">
            <a:avLst/>
          </a:prstGeom>
          <a:noFill/>
          <a:ln>
            <a:noFill/>
          </a:ln>
        </p:spPr>
      </p:pic>
      <p:pic>
        <p:nvPicPr>
          <p:cNvPr id="314" name="Google Shape;314;p16" descr="Interfaz de usuario gráfica, Texto, Aplicación, Chat o mensaje de texto&#10;&#10;Descripción generada automáticamente"/>
          <p:cNvPicPr preferRelativeResize="0"/>
          <p:nvPr/>
        </p:nvPicPr>
        <p:blipFill rotWithShape="1">
          <a:blip r:embed="rId5">
            <a:alphaModFix/>
          </a:blip>
          <a:srcRect/>
          <a:stretch/>
        </p:blipFill>
        <p:spPr>
          <a:xfrm>
            <a:off x="827939" y="3280652"/>
            <a:ext cx="5268060" cy="676369"/>
          </a:xfrm>
          <a:prstGeom prst="rect">
            <a:avLst/>
          </a:prstGeom>
          <a:noFill/>
          <a:ln>
            <a:noFill/>
          </a:ln>
        </p:spPr>
      </p:pic>
      <p:sp>
        <p:nvSpPr>
          <p:cNvPr id="315" name="Google Shape;315;p16"/>
          <p:cNvSpPr txBox="1"/>
          <p:nvPr/>
        </p:nvSpPr>
        <p:spPr>
          <a:xfrm>
            <a:off x="447681" y="4100606"/>
            <a:ext cx="11096583"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b="0" i="0" u="none" strike="noStrike" cap="none">
                <a:solidFill>
                  <a:schemeClr val="lt1"/>
                </a:solidFill>
                <a:latin typeface="Calibri"/>
                <a:ea typeface="Calibri"/>
                <a:cs typeface="Calibri"/>
                <a:sym typeface="Calibri"/>
              </a:rPr>
              <a:t>Prohibición de celebrar contratos de suministro y prestación de servicios consigo mismo, con los parientes, o con empresas en las que éste o aquéllos participen.</a:t>
            </a:r>
            <a:endParaRPr/>
          </a:p>
          <a:p>
            <a:pPr marL="0" marR="0" lvl="0" indent="0" algn="l" rtl="0">
              <a:spcBef>
                <a:spcPts val="0"/>
              </a:spcBef>
              <a:spcAft>
                <a:spcPts val="0"/>
              </a:spcAft>
              <a:buNone/>
            </a:pPr>
            <a:r>
              <a:rPr lang="es-ES" sz="1800">
                <a:solidFill>
                  <a:schemeClr val="lt1"/>
                </a:solidFill>
                <a:latin typeface="Calibri"/>
                <a:ea typeface="Calibri"/>
                <a:cs typeface="Calibri"/>
                <a:sym typeface="Calibri"/>
              </a:rPr>
              <a:t>Regalos u otros beneficios: la gratuidad de las actuaciones públicas:</a:t>
            </a:r>
            <a:endParaRPr/>
          </a:p>
          <a:p>
            <a:pPr marL="342900" marR="0" lvl="0" indent="-342900" algn="l" rtl="0">
              <a:spcBef>
                <a:spcPts val="0"/>
              </a:spcBef>
              <a:spcAft>
                <a:spcPts val="0"/>
              </a:spcAft>
              <a:buClr>
                <a:schemeClr val="lt1"/>
              </a:buClr>
              <a:buSzPts val="1800"/>
              <a:buFont typeface="Calibri"/>
              <a:buAutoNum type="alphaLcParenR"/>
            </a:pPr>
            <a:r>
              <a:rPr lang="es-ES" sz="1800">
                <a:solidFill>
                  <a:schemeClr val="lt1"/>
                </a:solidFill>
                <a:latin typeface="Calibri"/>
                <a:ea typeface="Calibri"/>
                <a:cs typeface="Calibri"/>
                <a:sym typeface="Calibri"/>
              </a:rPr>
              <a:t>Se puede cobrar por una actuación pública, pero debe estar autorizado por ley</a:t>
            </a:r>
            <a:endParaRPr/>
          </a:p>
          <a:p>
            <a:pPr marL="342900" marR="0" lvl="0" indent="-342900" algn="l" rtl="0">
              <a:spcBef>
                <a:spcPts val="0"/>
              </a:spcBef>
              <a:spcAft>
                <a:spcPts val="0"/>
              </a:spcAft>
              <a:buClr>
                <a:schemeClr val="lt1"/>
              </a:buClr>
              <a:buSzPts val="1800"/>
              <a:buFont typeface="Calibri"/>
              <a:buAutoNum type="alphaLcParenR"/>
            </a:pPr>
            <a:r>
              <a:rPr lang="es-ES" sz="1800">
                <a:solidFill>
                  <a:schemeClr val="lt1"/>
                </a:solidFill>
                <a:latin typeface="Calibri"/>
                <a:ea typeface="Calibri"/>
                <a:cs typeface="Calibri"/>
                <a:sym typeface="Calibri"/>
              </a:rPr>
              <a:t>Se puede tolerar recibir regalos mediante dos excepciones: 1) donativos oficiales y protocolares y; 2) regalos con manifestación de cortesía y buena educación, ej: motivo de cumpleaños o celebración de la Navidad. </a:t>
            </a:r>
            <a:endParaRPr/>
          </a:p>
          <a:p>
            <a:pPr marL="342900" marR="0" lvl="0" indent="-342900" algn="l" rtl="0">
              <a:spcBef>
                <a:spcPts val="0"/>
              </a:spcBef>
              <a:spcAft>
                <a:spcPts val="0"/>
              </a:spcAft>
              <a:buClr>
                <a:schemeClr val="lt1"/>
              </a:buClr>
              <a:buSzPts val="1800"/>
              <a:buFont typeface="Calibri"/>
              <a:buAutoNum type="alphaLcParenR"/>
            </a:pPr>
            <a:r>
              <a:rPr lang="es-ES" sz="1800">
                <a:solidFill>
                  <a:schemeClr val="lt1"/>
                </a:solidFill>
                <a:latin typeface="Calibri"/>
                <a:ea typeface="Calibri"/>
                <a:cs typeface="Calibri"/>
                <a:sym typeface="Calibri"/>
              </a:rPr>
              <a:t>Millaje otorgado por las líneas áreas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7"/>
          <p:cNvSpPr txBox="1">
            <a:spLocks noGrp="1"/>
          </p:cNvSpPr>
          <p:nvPr>
            <p:ph type="title"/>
          </p:nvPr>
        </p:nvSpPr>
        <p:spPr>
          <a:xfrm>
            <a:off x="526026" y="4249978"/>
            <a:ext cx="11340000" cy="4320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Rockwell"/>
              <a:buNone/>
            </a:pPr>
            <a:r>
              <a:rPr lang="es-ES" sz="2800" dirty="0"/>
              <a:t>6.4 El deber de neutralidad política: prohibición de utilizar empleados o recursos públicos para fines políticos</a:t>
            </a:r>
            <a:endParaRPr sz="2800" dirty="0"/>
          </a:p>
        </p:txBody>
      </p:sp>
      <p:pic>
        <p:nvPicPr>
          <p:cNvPr id="322" name="Google Shape;322;p17"/>
          <p:cNvPicPr preferRelativeResize="0"/>
          <p:nvPr/>
        </p:nvPicPr>
        <p:blipFill rotWithShape="1">
          <a:blip r:embed="rId3">
            <a:alphaModFix/>
          </a:blip>
          <a:srcRect/>
          <a:stretch/>
        </p:blipFill>
        <p:spPr>
          <a:xfrm>
            <a:off x="5995973" y="3424237"/>
            <a:ext cx="200053" cy="9526"/>
          </a:xfrm>
          <a:prstGeom prst="rect">
            <a:avLst/>
          </a:prstGeom>
          <a:noFill/>
          <a:ln>
            <a:noFill/>
          </a:ln>
        </p:spPr>
      </p:pic>
      <p:sp>
        <p:nvSpPr>
          <p:cNvPr id="323" name="Google Shape;323;p17"/>
          <p:cNvSpPr txBox="1"/>
          <p:nvPr/>
        </p:nvSpPr>
        <p:spPr>
          <a:xfrm>
            <a:off x="425997" y="5073114"/>
            <a:ext cx="11096583" cy="92333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lt1"/>
              </a:buClr>
              <a:buSzPts val="1800"/>
              <a:buFont typeface="Calibri"/>
              <a:buAutoNum type="alphaLcParenR"/>
            </a:pPr>
            <a:r>
              <a:rPr lang="es-ES" sz="1800" dirty="0">
                <a:solidFill>
                  <a:schemeClr val="lt1"/>
                </a:solidFill>
                <a:latin typeface="Calibri"/>
                <a:ea typeface="Calibri"/>
                <a:cs typeface="Calibri"/>
                <a:sym typeface="Calibri"/>
              </a:rPr>
              <a:t>Prohibición de realizar actividades políticas dentro de la </a:t>
            </a:r>
            <a:r>
              <a:rPr lang="es-ES" sz="1800" dirty="0" err="1">
                <a:solidFill>
                  <a:schemeClr val="lt1"/>
                </a:solidFill>
                <a:latin typeface="Calibri"/>
                <a:ea typeface="Calibri"/>
                <a:cs typeface="Calibri"/>
                <a:sym typeface="Calibri"/>
              </a:rPr>
              <a:t>AE°</a:t>
            </a:r>
            <a:endParaRPr sz="1800" dirty="0">
              <a:solidFill>
                <a:schemeClr val="lt1"/>
              </a:solidFill>
              <a:latin typeface="Calibri"/>
              <a:ea typeface="Calibri"/>
              <a:cs typeface="Calibri"/>
              <a:sym typeface="Calibri"/>
            </a:endParaRPr>
          </a:p>
          <a:p>
            <a:pPr marL="342900" marR="0" lvl="0" indent="-342900" algn="l" rtl="0">
              <a:spcBef>
                <a:spcPts val="0"/>
              </a:spcBef>
              <a:spcAft>
                <a:spcPts val="0"/>
              </a:spcAft>
              <a:buClr>
                <a:schemeClr val="lt1"/>
              </a:buClr>
              <a:buSzPts val="1800"/>
              <a:buFont typeface="Calibri"/>
              <a:buAutoNum type="alphaLcParenR"/>
            </a:pPr>
            <a:r>
              <a:rPr lang="es-ES" sz="1800" dirty="0">
                <a:solidFill>
                  <a:schemeClr val="lt1"/>
                </a:solidFill>
                <a:latin typeface="Calibri"/>
                <a:ea typeface="Calibri"/>
                <a:cs typeface="Calibri"/>
                <a:sym typeface="Calibri"/>
              </a:rPr>
              <a:t>Prohibición absoluta de realizar actividades políticas en instituciones con formación cívico-militar</a:t>
            </a:r>
            <a:endParaRPr dirty="0"/>
          </a:p>
          <a:p>
            <a:pPr marL="342900" marR="0" lvl="0" indent="-342900" algn="l" rtl="0">
              <a:spcBef>
                <a:spcPts val="0"/>
              </a:spcBef>
              <a:spcAft>
                <a:spcPts val="0"/>
              </a:spcAft>
              <a:buClr>
                <a:schemeClr val="lt1"/>
              </a:buClr>
              <a:buSzPts val="1800"/>
              <a:buFont typeface="Calibri"/>
              <a:buAutoNum type="alphaLcParenR"/>
            </a:pPr>
            <a:r>
              <a:rPr lang="es-ES" sz="1800" dirty="0">
                <a:solidFill>
                  <a:schemeClr val="lt1"/>
                </a:solidFill>
                <a:latin typeface="Calibri"/>
                <a:ea typeface="Calibri"/>
                <a:cs typeface="Calibri"/>
                <a:sym typeface="Calibri"/>
              </a:rPr>
              <a:t>Prohibición de emplear gastos reservados en finalidades políticas</a:t>
            </a:r>
            <a:endParaRPr dirty="0"/>
          </a:p>
        </p:txBody>
      </p:sp>
      <p:sp>
        <p:nvSpPr>
          <p:cNvPr id="324" name="Google Shape;324;p17"/>
          <p:cNvSpPr txBox="1"/>
          <p:nvPr/>
        </p:nvSpPr>
        <p:spPr>
          <a:xfrm>
            <a:off x="304290" y="507547"/>
            <a:ext cx="11340000" cy="4320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SzPts val="3200"/>
              <a:buFont typeface="Rockwell"/>
              <a:buNone/>
            </a:pPr>
            <a:r>
              <a:rPr lang="es-ES" sz="3200" dirty="0">
                <a:solidFill>
                  <a:schemeClr val="lt1"/>
                </a:solidFill>
                <a:latin typeface="Rockwell"/>
                <a:ea typeface="Rockwell"/>
                <a:cs typeface="Rockwell"/>
                <a:sym typeface="Rockwell"/>
              </a:rPr>
              <a:t>6.3. Uso indebido del cargo o de los recursos públicos para fines particulares o no institucionales</a:t>
            </a:r>
            <a:endParaRPr dirty="0"/>
          </a:p>
        </p:txBody>
      </p:sp>
      <p:sp>
        <p:nvSpPr>
          <p:cNvPr id="325" name="Google Shape;325;p17"/>
          <p:cNvSpPr txBox="1"/>
          <p:nvPr/>
        </p:nvSpPr>
        <p:spPr>
          <a:xfrm>
            <a:off x="425998" y="1349299"/>
            <a:ext cx="11096583" cy="230832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lt1"/>
              </a:buClr>
              <a:buSzPts val="1800"/>
              <a:buFont typeface="Calibri"/>
              <a:buAutoNum type="alphaLcParenR"/>
            </a:pPr>
            <a:r>
              <a:rPr lang="es-ES" sz="1800">
                <a:solidFill>
                  <a:schemeClr val="lt1"/>
                </a:solidFill>
                <a:latin typeface="Calibri"/>
                <a:ea typeface="Calibri"/>
                <a:cs typeface="Calibri"/>
                <a:sym typeface="Calibri"/>
              </a:rPr>
              <a:t>Usar la autoridad del cargo público para fines ajenos a los institucionales</a:t>
            </a:r>
            <a:endParaRPr/>
          </a:p>
          <a:p>
            <a:pPr marL="342900" marR="0" lvl="0" indent="-342900" algn="l" rtl="0">
              <a:spcBef>
                <a:spcPts val="0"/>
              </a:spcBef>
              <a:spcAft>
                <a:spcPts val="0"/>
              </a:spcAft>
              <a:buClr>
                <a:schemeClr val="lt1"/>
              </a:buClr>
              <a:buSzPts val="1800"/>
              <a:buFont typeface="Calibri"/>
              <a:buAutoNum type="alphaLcParenR"/>
            </a:pPr>
            <a:r>
              <a:rPr lang="es-ES" sz="1800">
                <a:solidFill>
                  <a:schemeClr val="lt1"/>
                </a:solidFill>
                <a:latin typeface="Calibri"/>
                <a:ea typeface="Calibri"/>
                <a:cs typeface="Calibri"/>
                <a:sym typeface="Calibri"/>
              </a:rPr>
              <a:t>Ocupar tiempo de la jornada laboral para otros fines</a:t>
            </a:r>
            <a:endParaRPr/>
          </a:p>
          <a:p>
            <a:pPr marL="342900" marR="0" lvl="0" indent="-342900" algn="l" rtl="0">
              <a:spcBef>
                <a:spcPts val="0"/>
              </a:spcBef>
              <a:spcAft>
                <a:spcPts val="0"/>
              </a:spcAft>
              <a:buClr>
                <a:schemeClr val="lt1"/>
              </a:buClr>
              <a:buSzPts val="1800"/>
              <a:buFont typeface="Calibri"/>
              <a:buAutoNum type="alphaLcParenR"/>
            </a:pPr>
            <a:r>
              <a:rPr lang="es-ES" sz="1800">
                <a:solidFill>
                  <a:schemeClr val="lt1"/>
                </a:solidFill>
                <a:latin typeface="Calibri"/>
                <a:ea typeface="Calibri"/>
                <a:cs typeface="Calibri"/>
                <a:sym typeface="Calibri"/>
              </a:rPr>
              <a:t>Utilizar personal o material del organismo en beneficio propio o para fines ajenos</a:t>
            </a:r>
            <a:endParaRPr/>
          </a:p>
          <a:p>
            <a:pPr marL="342900" marR="0" lvl="0" indent="-342900" algn="l" rtl="0">
              <a:spcBef>
                <a:spcPts val="0"/>
              </a:spcBef>
              <a:spcAft>
                <a:spcPts val="0"/>
              </a:spcAft>
              <a:buClr>
                <a:schemeClr val="lt1"/>
              </a:buClr>
              <a:buSzPts val="1800"/>
              <a:buFont typeface="Calibri"/>
              <a:buAutoNum type="alphaLcParenR"/>
            </a:pPr>
            <a:r>
              <a:rPr lang="es-ES" sz="1800">
                <a:solidFill>
                  <a:schemeClr val="lt1"/>
                </a:solidFill>
                <a:latin typeface="Calibri"/>
                <a:ea typeface="Calibri"/>
                <a:cs typeface="Calibri"/>
                <a:sym typeface="Calibri"/>
              </a:rPr>
              <a:t>Uso de gastos en representación</a:t>
            </a:r>
            <a:endParaRPr/>
          </a:p>
          <a:p>
            <a:pPr marL="342900" marR="0" lvl="0" indent="-342900" algn="l" rtl="0">
              <a:spcBef>
                <a:spcPts val="0"/>
              </a:spcBef>
              <a:spcAft>
                <a:spcPts val="0"/>
              </a:spcAft>
              <a:buClr>
                <a:schemeClr val="lt1"/>
              </a:buClr>
              <a:buSzPts val="1800"/>
              <a:buFont typeface="Calibri"/>
              <a:buAutoNum type="alphaLcParenR"/>
            </a:pPr>
            <a:r>
              <a:rPr lang="es-ES" sz="1800">
                <a:solidFill>
                  <a:schemeClr val="lt1"/>
                </a:solidFill>
                <a:latin typeface="Calibri"/>
                <a:ea typeface="Calibri"/>
                <a:cs typeface="Calibri"/>
                <a:sym typeface="Calibri"/>
              </a:rPr>
              <a:t>El uso de los vehículos estatales</a:t>
            </a:r>
            <a:endParaRPr/>
          </a:p>
          <a:p>
            <a:pPr marL="342900" marR="0" lvl="0" indent="-342900" algn="l" rtl="0">
              <a:spcBef>
                <a:spcPts val="0"/>
              </a:spcBef>
              <a:spcAft>
                <a:spcPts val="0"/>
              </a:spcAft>
              <a:buClr>
                <a:schemeClr val="lt1"/>
              </a:buClr>
              <a:buSzPts val="1800"/>
              <a:buFont typeface="Calibri"/>
              <a:buAutoNum type="alphaLcParenR"/>
            </a:pPr>
            <a:r>
              <a:rPr lang="es-ES" sz="1800">
                <a:solidFill>
                  <a:schemeClr val="lt1"/>
                </a:solidFill>
                <a:latin typeface="Calibri"/>
                <a:ea typeface="Calibri"/>
                <a:cs typeface="Calibri"/>
                <a:sym typeface="Calibri"/>
              </a:rPr>
              <a:t>Sobre contrataciones públicas: </a:t>
            </a:r>
            <a:endParaRPr/>
          </a:p>
          <a:p>
            <a:pPr marL="800100" marR="0" lvl="1" indent="-342900" algn="l" rtl="0">
              <a:spcBef>
                <a:spcPts val="0"/>
              </a:spcBef>
              <a:spcAft>
                <a:spcPts val="0"/>
              </a:spcAft>
              <a:buClr>
                <a:schemeClr val="lt1"/>
              </a:buClr>
              <a:buSzPts val="1800"/>
              <a:buFont typeface="Calibri"/>
              <a:buAutoNum type="alphaLcParenR"/>
            </a:pPr>
            <a:r>
              <a:rPr lang="es-ES" sz="1800" b="0" i="0" u="none" strike="noStrike" cap="none">
                <a:solidFill>
                  <a:schemeClr val="lt1"/>
                </a:solidFill>
                <a:latin typeface="Calibri"/>
                <a:ea typeface="Calibri"/>
                <a:cs typeface="Calibri"/>
                <a:sym typeface="Calibri"/>
              </a:rPr>
              <a:t>Libre concurrencia de oferentes al llamado administrativo</a:t>
            </a:r>
            <a:endParaRPr/>
          </a:p>
          <a:p>
            <a:pPr marL="800100" marR="0" lvl="1" indent="-342900" algn="l" rtl="0">
              <a:spcBef>
                <a:spcPts val="0"/>
              </a:spcBef>
              <a:spcAft>
                <a:spcPts val="0"/>
              </a:spcAft>
              <a:buClr>
                <a:schemeClr val="lt1"/>
              </a:buClr>
              <a:buSzPts val="1800"/>
              <a:buFont typeface="Calibri"/>
              <a:buAutoNum type="alphaLcParenR"/>
            </a:pPr>
            <a:r>
              <a:rPr lang="es-ES" sz="1800" b="0" i="0" u="none" strike="noStrike" cap="none">
                <a:solidFill>
                  <a:schemeClr val="lt1"/>
                </a:solidFill>
                <a:latin typeface="Calibri"/>
                <a:ea typeface="Calibri"/>
                <a:cs typeface="Calibri"/>
                <a:sym typeface="Calibri"/>
              </a:rPr>
              <a:t>La igualdad ante las bases que rigen el contrato (caso MOP-GATE)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FC094AD-DFDC-4944-8341-B513DBD94078}"/>
              </a:ext>
              <a:ext uri="{C183D7F6-B498-43B3-948B-1728B52AA6E4}">
                <adec:decorative xmlns:adec="http://schemas.microsoft.com/office/drawing/2017/decorative" val="1"/>
              </a:ext>
            </a:extLst>
          </p:cNvPr>
          <p:cNvPicPr>
            <a:picLocks noChangeAspect="1"/>
          </p:cNvPicPr>
          <p:nvPr/>
        </p:nvPicPr>
        <p:blipFill rotWithShape="1">
          <a:blip r:embed="rId3">
            <a:alphaModFix amt="35000"/>
            <a:duotone>
              <a:prstClr val="black"/>
              <a:srgbClr val="326C6B">
                <a:tint val="45000"/>
                <a:satMod val="400000"/>
              </a:srgbClr>
            </a:duotone>
          </a:blip>
          <a:srcRect t="3501" r="1" b="15873"/>
          <a:stretch/>
        </p:blipFill>
        <p:spPr>
          <a:xfrm>
            <a:off x="20" y="-2"/>
            <a:ext cx="11341080" cy="6858000"/>
          </a:xfrm>
          <a:prstGeom prst="rect">
            <a:avLst/>
          </a:prstGeom>
        </p:spPr>
      </p:pic>
      <p:sp>
        <p:nvSpPr>
          <p:cNvPr id="2" name="Título 1">
            <a:extLst>
              <a:ext uri="{FF2B5EF4-FFF2-40B4-BE49-F238E27FC236}">
                <a16:creationId xmlns:a16="http://schemas.microsoft.com/office/drawing/2014/main" id="{FD83A355-F4EE-449A-8FF6-965BB822CD02}"/>
              </a:ext>
            </a:extLst>
          </p:cNvPr>
          <p:cNvSpPr>
            <a:spLocks noGrp="1"/>
          </p:cNvSpPr>
          <p:nvPr>
            <p:ph type="title"/>
          </p:nvPr>
        </p:nvSpPr>
        <p:spPr>
          <a:xfrm>
            <a:off x="1261872" y="758952"/>
            <a:ext cx="9418320" cy="3963173"/>
          </a:xfrm>
        </p:spPr>
        <p:txBody>
          <a:bodyPr vert="horz" lIns="91440" tIns="45720" rIns="91440" bIns="45720" rtlCol="0" anchor="b">
            <a:normAutofit/>
          </a:bodyPr>
          <a:lstStyle/>
          <a:p>
            <a:pPr algn="l"/>
            <a:r>
              <a:rPr lang="es-CL" sz="1800" b="0" i="0" u="none" strike="noStrike" baseline="0" dirty="0">
                <a:solidFill>
                  <a:srgbClr val="000000"/>
                </a:solidFill>
                <a:latin typeface="Times New Roman" panose="02020603050405020304" pitchFamily="18" charset="0"/>
              </a:rPr>
              <a:t> </a:t>
            </a:r>
            <a:r>
              <a:rPr lang="es-CL" sz="4000" b="1" i="1" u="none" strike="noStrike" baseline="0" dirty="0">
                <a:latin typeface="Times New Roman" panose="02020603050405020304" pitchFamily="18" charset="0"/>
              </a:rPr>
              <a:t>Los nuevos acuerdos entre políticos y servidores públicos en la Alta Dirección Pública en Chile y Uruguay</a:t>
            </a:r>
            <a:endParaRPr lang="en-US" sz="7200" i="1" dirty="0">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DBE292CA-6284-4C1D-9FB2-E1D962FCDE90}"/>
              </a:ext>
            </a:extLst>
          </p:cNvPr>
          <p:cNvSpPr>
            <a:spLocks noGrp="1"/>
          </p:cNvSpPr>
          <p:nvPr>
            <p:ph idx="1"/>
          </p:nvPr>
        </p:nvSpPr>
        <p:spPr>
          <a:xfrm>
            <a:off x="1261872" y="4800600"/>
            <a:ext cx="9418320" cy="1691640"/>
          </a:xfrm>
        </p:spPr>
        <p:txBody>
          <a:bodyPr vert="horz" lIns="91440" tIns="45720" rIns="91440" bIns="45720" rtlCol="0">
            <a:normAutofit/>
          </a:bodyPr>
          <a:lstStyle/>
          <a:p>
            <a:pPr marL="0" indent="0">
              <a:buNone/>
            </a:pPr>
            <a:r>
              <a:rPr lang="en-US" sz="2200" dirty="0" err="1"/>
              <a:t>Conrado</a:t>
            </a:r>
            <a:r>
              <a:rPr lang="en-US" sz="2200" dirty="0"/>
              <a:t> Ramos y Fabrizio </a:t>
            </a:r>
            <a:r>
              <a:rPr lang="en-US" sz="2200" dirty="0" err="1"/>
              <a:t>Scrollini</a:t>
            </a:r>
            <a:r>
              <a:rPr lang="en-US" sz="2200" dirty="0"/>
              <a:t>. (2013). </a:t>
            </a:r>
          </a:p>
        </p:txBody>
      </p:sp>
    </p:spTree>
    <p:extLst>
      <p:ext uri="{BB962C8B-B14F-4D97-AF65-F5344CB8AC3E}">
        <p14:creationId xmlns:p14="http://schemas.microsoft.com/office/powerpoint/2010/main" val="2542470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1" descr="Grano de madera negro" title="Grano de madera negro"/>
          <p:cNvPicPr preferRelativeResize="0">
            <a:picLocks noGrp="1"/>
          </p:cNvPicPr>
          <p:nvPr>
            <p:ph type="pic" idx="2"/>
          </p:nvPr>
        </p:nvPicPr>
        <p:blipFill rotWithShape="1">
          <a:blip r:embed="rId3">
            <a:alphaModFix/>
          </a:blip>
          <a:srcRect/>
          <a:stretch/>
        </p:blipFill>
        <p:spPr>
          <a:xfrm>
            <a:off x="144000" y="146383"/>
            <a:ext cx="11905200" cy="6565233"/>
          </a:xfrm>
          <a:prstGeom prst="rect">
            <a:avLst/>
          </a:prstGeom>
          <a:solidFill>
            <a:schemeClr val="dk1"/>
          </a:solidFill>
          <a:ln>
            <a:noFill/>
          </a:ln>
        </p:spPr>
      </p:pic>
      <p:sp>
        <p:nvSpPr>
          <p:cNvPr id="178" name="Google Shape;178;p1"/>
          <p:cNvSpPr txBox="1">
            <a:spLocks noGrp="1"/>
          </p:cNvSpPr>
          <p:nvPr>
            <p:ph type="ctrTitle"/>
          </p:nvPr>
        </p:nvSpPr>
        <p:spPr>
          <a:xfrm>
            <a:off x="561336" y="1255886"/>
            <a:ext cx="4416588" cy="4346225"/>
          </a:xfrm>
          <a:prstGeom prst="rect">
            <a:avLst/>
          </a:prstGeom>
          <a:gradFill>
            <a:gsLst>
              <a:gs pos="0">
                <a:srgbClr val="3F3F3F">
                  <a:alpha val="69803"/>
                </a:srgbClr>
              </a:gs>
              <a:gs pos="80000">
                <a:schemeClr val="dk1"/>
              </a:gs>
              <a:gs pos="100000">
                <a:schemeClr val="dk1"/>
              </a:gs>
            </a:gsLst>
            <a:lin ang="3600000" scaled="0"/>
          </a:gradFill>
          <a:ln>
            <a:noFill/>
          </a:ln>
        </p:spPr>
        <p:txBody>
          <a:bodyPr spcFirstLastPara="1" wrap="square" lIns="72000" tIns="0" rIns="180000" bIns="180000" anchor="b" anchorCtr="0">
            <a:noAutofit/>
          </a:bodyPr>
          <a:lstStyle/>
          <a:p>
            <a:pPr marL="0" lvl="0" indent="0" algn="ctr" rtl="0">
              <a:lnSpc>
                <a:spcPct val="117499"/>
              </a:lnSpc>
              <a:spcBef>
                <a:spcPts val="0"/>
              </a:spcBef>
              <a:spcAft>
                <a:spcPts val="0"/>
              </a:spcAft>
              <a:buClr>
                <a:schemeClr val="lt1"/>
              </a:buClr>
              <a:buSzPts val="4000"/>
              <a:buFont typeface="Rockwell"/>
              <a:buNone/>
            </a:pPr>
            <a:r>
              <a:rPr lang="es-ES" sz="4000" dirty="0"/>
              <a:t>Manual de Transparencia y Probidad de la Administración del Estado</a:t>
            </a:r>
            <a:endParaRPr dirty="0"/>
          </a:p>
        </p:txBody>
      </p:sp>
      <p:pic>
        <p:nvPicPr>
          <p:cNvPr id="180" name="Google Shape;180;p1" descr="pecera tipo bowl para pez betta - YouTube"/>
          <p:cNvPicPr preferRelativeResize="0"/>
          <p:nvPr/>
        </p:nvPicPr>
        <p:blipFill rotWithShape="1">
          <a:blip r:embed="rId4">
            <a:alphaModFix amt="70000"/>
          </a:blip>
          <a:srcRect/>
          <a:stretch/>
        </p:blipFill>
        <p:spPr>
          <a:xfrm>
            <a:off x="5662036" y="2342444"/>
            <a:ext cx="5589255" cy="314395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139BAE-215E-417F-A9C2-68AB38931CAC}"/>
              </a:ext>
            </a:extLst>
          </p:cNvPr>
          <p:cNvSpPr>
            <a:spLocks noGrp="1"/>
          </p:cNvSpPr>
          <p:nvPr>
            <p:ph type="title"/>
          </p:nvPr>
        </p:nvSpPr>
        <p:spPr>
          <a:xfrm>
            <a:off x="2136539" y="277091"/>
            <a:ext cx="7475293" cy="637309"/>
          </a:xfrm>
          <a:solidFill>
            <a:srgbClr val="326C6B"/>
          </a:solidFill>
        </p:spPr>
        <p:txBody>
          <a:bodyPr>
            <a:normAutofit fontScale="90000"/>
          </a:bodyPr>
          <a:lstStyle/>
          <a:p>
            <a:r>
              <a:rPr lang="es-CL" dirty="0"/>
              <a:t>Antecedentes</a:t>
            </a:r>
          </a:p>
        </p:txBody>
      </p:sp>
      <p:sp>
        <p:nvSpPr>
          <p:cNvPr id="3" name="Marcador de contenido 2">
            <a:extLst>
              <a:ext uri="{FF2B5EF4-FFF2-40B4-BE49-F238E27FC236}">
                <a16:creationId xmlns:a16="http://schemas.microsoft.com/office/drawing/2014/main" id="{4C349A15-9AF9-457C-B9E9-AC9F08A30882}"/>
              </a:ext>
            </a:extLst>
          </p:cNvPr>
          <p:cNvSpPr>
            <a:spLocks noGrp="1"/>
          </p:cNvSpPr>
          <p:nvPr>
            <p:ph idx="1"/>
          </p:nvPr>
        </p:nvSpPr>
        <p:spPr>
          <a:xfrm>
            <a:off x="198783" y="1247541"/>
            <a:ext cx="11834191" cy="5333368"/>
          </a:xfrm>
        </p:spPr>
        <p:txBody>
          <a:bodyPr>
            <a:normAutofit lnSpcReduction="10000"/>
          </a:bodyPr>
          <a:lstStyle/>
          <a:p>
            <a:r>
              <a:rPr lang="es-CL" dirty="0"/>
              <a:t>El trabajo analiza recientes intentos por construir una ADP en dos gobiernos de izquierda con instituciones democráticas sólidas en AL: Chile y Uruguay, ambiciosos procesos de profesionalización y modernización. </a:t>
            </a:r>
          </a:p>
          <a:p>
            <a:r>
              <a:rPr lang="es-CL" dirty="0"/>
              <a:t>La NGP busca en su reforma cambiar sustancialmente el acuerdo tradicional entre servidores públicos y políticos, que implica pasar de uno basado en la confianza política en sistemas dominados por lógica de patronazgo, hacia otro basado en la gestión por resultados. </a:t>
            </a:r>
          </a:p>
          <a:p>
            <a:r>
              <a:rPr lang="es-CL" dirty="0"/>
              <a:t>Chile y Uruguay destacan en los rankings de Buen Gobierno del BM (Kaufmann et al 2011), Transparencia Internacional (2012), entre otros. </a:t>
            </a:r>
          </a:p>
          <a:p>
            <a:r>
              <a:rPr lang="es-CL" dirty="0"/>
              <a:t>La pregunta de investigación es: ¿hasta dónde avanzan estas reformas?</a:t>
            </a:r>
          </a:p>
          <a:p>
            <a:r>
              <a:rPr lang="es-CL" dirty="0"/>
              <a:t>En ambos países difieren en términos de diseño, implementación y resultados del proceso, aunque tienen en común no haber podido incorporar plenamente la lógica de gestión por resultados. </a:t>
            </a:r>
          </a:p>
          <a:p>
            <a:r>
              <a:rPr lang="es-CL" dirty="0">
                <a:highlight>
                  <a:srgbClr val="326C6B"/>
                </a:highlight>
              </a:rPr>
              <a:t>La hipótesis: es que ninguna reforma logra vivir conforme al pacto gerencialista, porque la evaluación por resultados no se transforma en el criterio determinante para asegurar la continuidad en sus directivos públicos. Los factores detrás de esto son la ausencia de verdaderos consensos en el sistema político y de grados relativos de capacidad institucional.</a:t>
            </a:r>
          </a:p>
        </p:txBody>
      </p:sp>
    </p:spTree>
    <p:extLst>
      <p:ext uri="{BB962C8B-B14F-4D97-AF65-F5344CB8AC3E}">
        <p14:creationId xmlns:p14="http://schemas.microsoft.com/office/powerpoint/2010/main" val="1368018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9ECA8D8-2013-40AD-BD89-0024ACC52658}"/>
              </a:ext>
            </a:extLst>
          </p:cNvPr>
          <p:cNvSpPr>
            <a:spLocks noGrp="1"/>
          </p:cNvSpPr>
          <p:nvPr>
            <p:ph idx="1"/>
          </p:nvPr>
        </p:nvSpPr>
        <p:spPr>
          <a:xfrm>
            <a:off x="308264" y="1390708"/>
            <a:ext cx="11575472" cy="4952095"/>
          </a:xfrm>
        </p:spPr>
        <p:txBody>
          <a:bodyPr>
            <a:normAutofit/>
          </a:bodyPr>
          <a:lstStyle/>
          <a:p>
            <a:r>
              <a:rPr lang="es-CL" sz="2400" dirty="0"/>
              <a:t>AL ha ido desde posiciones claramente contrarias a los sistemas de carrera y favorables a la flexibilización contractual de los funcionarios públicos, hacia reformas que buscan fortalecer los principios de la carrera administrativa meritocrática. </a:t>
            </a:r>
          </a:p>
          <a:p>
            <a:r>
              <a:rPr lang="es-CL" sz="2400" dirty="0"/>
              <a:t>Se afirma que la función de los ADP es dirigir bajo la dirección estratégica y control del nivel político, las estructuras y los procesos por los cuales se implementan las políticas públicas y se producen y se proveen los servicios públicos. </a:t>
            </a:r>
          </a:p>
          <a:p>
            <a:r>
              <a:rPr lang="es-CL" sz="2400" dirty="0"/>
              <a:t>Las doctrinas del NPM (Hood 1991), se ejerce un núcleo de discrecionalidad directiva, un sistema de accountability, un sistema de premios y castigos asociados a la evaluación del desempeño; y el conjunto de valores de referencia relacionados a la gerencia de valor público (Moore 1995;Villoria 2009). </a:t>
            </a:r>
          </a:p>
          <a:p>
            <a:r>
              <a:rPr lang="es-CL" sz="2400" dirty="0"/>
              <a:t>Hood y </a:t>
            </a:r>
            <a:r>
              <a:rPr lang="es-CL" sz="2400" dirty="0" err="1"/>
              <a:t>Lodge</a:t>
            </a:r>
            <a:r>
              <a:rPr lang="es-CL" sz="2400" dirty="0"/>
              <a:t> (2006) refinan las dimensiones de análisis del pacto distinguiendo tres dimensiones del mismo: competencia, recompensas y lealtades. </a:t>
            </a:r>
          </a:p>
        </p:txBody>
      </p:sp>
      <p:sp>
        <p:nvSpPr>
          <p:cNvPr id="4" name="Título 1">
            <a:extLst>
              <a:ext uri="{FF2B5EF4-FFF2-40B4-BE49-F238E27FC236}">
                <a16:creationId xmlns:a16="http://schemas.microsoft.com/office/drawing/2014/main" id="{357F75A3-8F1F-478C-9DA6-A7B0D4E9EB0C}"/>
              </a:ext>
            </a:extLst>
          </p:cNvPr>
          <p:cNvSpPr>
            <a:spLocks noGrp="1"/>
          </p:cNvSpPr>
          <p:nvPr>
            <p:ph type="title"/>
          </p:nvPr>
        </p:nvSpPr>
        <p:spPr>
          <a:xfrm>
            <a:off x="1169581" y="277091"/>
            <a:ext cx="9314121" cy="637309"/>
          </a:xfrm>
          <a:solidFill>
            <a:srgbClr val="326C6B"/>
          </a:solidFill>
        </p:spPr>
        <p:txBody>
          <a:bodyPr>
            <a:noAutofit/>
          </a:bodyPr>
          <a:lstStyle/>
          <a:p>
            <a:r>
              <a:rPr lang="es-CL" sz="2800" dirty="0"/>
              <a:t>1. NGP y el nuevo acuerdo entre políticos y burócratas</a:t>
            </a:r>
          </a:p>
        </p:txBody>
      </p:sp>
    </p:spTree>
    <p:extLst>
      <p:ext uri="{BB962C8B-B14F-4D97-AF65-F5344CB8AC3E}">
        <p14:creationId xmlns:p14="http://schemas.microsoft.com/office/powerpoint/2010/main" val="1034906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F5CC330-0C92-4AB1-B78C-F196F43B0B60}"/>
              </a:ext>
            </a:extLst>
          </p:cNvPr>
          <p:cNvSpPr>
            <a:spLocks noGrp="1"/>
          </p:cNvSpPr>
          <p:nvPr>
            <p:ph idx="1"/>
          </p:nvPr>
        </p:nvSpPr>
        <p:spPr>
          <a:xfrm>
            <a:off x="345061" y="1588377"/>
            <a:ext cx="11367654" cy="3478573"/>
          </a:xfrm>
        </p:spPr>
        <p:txBody>
          <a:bodyPr/>
          <a:lstStyle/>
          <a:p>
            <a:r>
              <a:rPr lang="es-CL" dirty="0"/>
              <a:t>En cuanto a recompensas, en el modelo tradicional los SP reciben serie de protecciones legales, derechos en su carrera, etc. En términos de lealtad, los políticos obtienen un servicio profesional capaz de implementar sus decisiones de forma leal y eficiente, sin adquirir perfil político propio. </a:t>
            </a:r>
          </a:p>
          <a:p>
            <a:r>
              <a:rPr lang="es-CL" dirty="0"/>
              <a:t>En líneas generales la mayoría de los acuerdos en todos los países son híbridos que combinan en diversas formas las tres dimensiones. </a:t>
            </a:r>
          </a:p>
          <a:p>
            <a:r>
              <a:rPr lang="es-CL" dirty="0"/>
              <a:t>De forma general, en AL se encuentran a nivel formal, coexistiendo formal e informalmente con un sistema de patronazgo político. En estos sistemas las competencias muchas veces se limitan a ser miembro de un grupo político determinado o gozar de las confianzas del político de turno. </a:t>
            </a:r>
          </a:p>
        </p:txBody>
      </p:sp>
    </p:spTree>
    <p:extLst>
      <p:ext uri="{BB962C8B-B14F-4D97-AF65-F5344CB8AC3E}">
        <p14:creationId xmlns:p14="http://schemas.microsoft.com/office/powerpoint/2010/main" val="1417774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4810AD-A926-415B-9093-2C0712C0CF48}"/>
              </a:ext>
            </a:extLst>
          </p:cNvPr>
          <p:cNvSpPr>
            <a:spLocks noGrp="1"/>
          </p:cNvSpPr>
          <p:nvPr>
            <p:ph type="title"/>
          </p:nvPr>
        </p:nvSpPr>
        <p:spPr>
          <a:xfrm>
            <a:off x="1683186" y="202179"/>
            <a:ext cx="8825628" cy="712221"/>
          </a:xfrm>
          <a:solidFill>
            <a:srgbClr val="326C6B"/>
          </a:solidFill>
        </p:spPr>
        <p:txBody>
          <a:bodyPr>
            <a:normAutofit/>
          </a:bodyPr>
          <a:lstStyle/>
          <a:p>
            <a:r>
              <a:rPr lang="es-CL" sz="2800" dirty="0"/>
              <a:t>2. Chile y Uruguay: los nuevos acuerdos y la ADP</a:t>
            </a:r>
          </a:p>
        </p:txBody>
      </p:sp>
      <p:sp>
        <p:nvSpPr>
          <p:cNvPr id="3" name="Marcador de contenido 2">
            <a:extLst>
              <a:ext uri="{FF2B5EF4-FFF2-40B4-BE49-F238E27FC236}">
                <a16:creationId xmlns:a16="http://schemas.microsoft.com/office/drawing/2014/main" id="{394F0E89-9926-4FCA-A621-79B90DA38BFA}"/>
              </a:ext>
            </a:extLst>
          </p:cNvPr>
          <p:cNvSpPr>
            <a:spLocks noGrp="1"/>
          </p:cNvSpPr>
          <p:nvPr>
            <p:ph idx="1"/>
          </p:nvPr>
        </p:nvSpPr>
        <p:spPr>
          <a:xfrm>
            <a:off x="394856" y="1268323"/>
            <a:ext cx="11471562" cy="5119414"/>
          </a:xfrm>
        </p:spPr>
        <p:txBody>
          <a:bodyPr>
            <a:normAutofit/>
          </a:bodyPr>
          <a:lstStyle/>
          <a:p>
            <a:pPr algn="just"/>
            <a:r>
              <a:rPr lang="es-CL" sz="1800" dirty="0"/>
              <a:t>En Chile, la ADP surge con la Ley del Nuevo Trato Laboral (2004/19.882). Tiene dos ejes: creación de DNSC y la profesionalización de la carrera funcionaria. </a:t>
            </a:r>
          </a:p>
          <a:p>
            <a:pPr algn="just"/>
            <a:r>
              <a:rPr lang="es-CL" sz="1800" dirty="0"/>
              <a:t>A partir del 1990, con el gobierno de la Concertación, hubo un patronazgo en la administración pública de </a:t>
            </a:r>
            <a:r>
              <a:rPr lang="es-CL" sz="1800" i="1" dirty="0"/>
              <a:t>Pinochetista</a:t>
            </a:r>
            <a:r>
              <a:rPr lang="es-CL" sz="1800" dirty="0"/>
              <a:t>, creando una red de </a:t>
            </a:r>
            <a:r>
              <a:rPr lang="es-CL" sz="1800" i="1" dirty="0" err="1"/>
              <a:t>policy</a:t>
            </a:r>
            <a:r>
              <a:rPr lang="es-CL" sz="1800" i="1" dirty="0"/>
              <a:t> </a:t>
            </a:r>
            <a:r>
              <a:rPr lang="es-CL" sz="1800" i="1" dirty="0" err="1"/>
              <a:t>makers</a:t>
            </a:r>
            <a:r>
              <a:rPr lang="es-CL" sz="1800" i="1" dirty="0"/>
              <a:t> </a:t>
            </a:r>
            <a:r>
              <a:rPr lang="es-CL" sz="1800" dirty="0"/>
              <a:t>con una orientación hacia economía de mercado de corte socialdemócrata. </a:t>
            </a:r>
          </a:p>
          <a:p>
            <a:pPr algn="just"/>
            <a:r>
              <a:rPr lang="es-CL" sz="1800" dirty="0"/>
              <a:t>A partir del 2002 habían comenzado a conocerse una serie de escándalos públicos relativos a hechos de corrupción y malas prácticas administrativas. Fue la ventana de oportunidad en términos de </a:t>
            </a:r>
            <a:r>
              <a:rPr lang="es-CL" sz="1800" dirty="0" err="1"/>
              <a:t>Kingdon</a:t>
            </a:r>
            <a:r>
              <a:rPr lang="es-CL" sz="1800" dirty="0"/>
              <a:t> (1984)</a:t>
            </a:r>
          </a:p>
          <a:p>
            <a:pPr algn="just"/>
            <a:r>
              <a:rPr lang="es-CL" sz="1800" b="1" dirty="0"/>
              <a:t>Competencia: </a:t>
            </a:r>
            <a:r>
              <a:rPr lang="es-CL" sz="1800" dirty="0"/>
              <a:t>Consejo de ADP requiere buscar en los candidatos: visión y logro, gestión por resultados, relación y articulación de redes, manejo de crisis y contingencia, liderazgo e innovación y flexibilidad. </a:t>
            </a:r>
          </a:p>
          <a:p>
            <a:pPr algn="just"/>
            <a:r>
              <a:rPr lang="es-CL" sz="1800" b="1" dirty="0"/>
              <a:t>Lealtad y responsabilidad: </a:t>
            </a:r>
            <a:r>
              <a:rPr lang="es-CL" sz="1800" dirty="0"/>
              <a:t>cumplimiento del convenio de gestión. Esto es problemático porque el diseño del SADP; los cargos siguen siendo en última instancia cargos de confianza política. La lealtad política sigue siendo el factor más importante para decidir la permanencia de los ADP en el cargo.</a:t>
            </a:r>
          </a:p>
          <a:p>
            <a:pPr algn="just"/>
            <a:r>
              <a:rPr lang="es-CL" sz="1800" b="1" dirty="0"/>
              <a:t>Recompensas: </a:t>
            </a:r>
            <a:r>
              <a:rPr lang="es-CL" sz="1800" dirty="0"/>
              <a:t>desde el acuerdo gerencial, el caso chileno es un hibrido. Por un lado, recompensas previstas tienen un componente colectivo y homogéneo, pero por otro responden a una lógica individual de pago baso en la gestión de resultados.</a:t>
            </a:r>
            <a:endParaRPr lang="es-CL" sz="1800" b="1" dirty="0"/>
          </a:p>
          <a:p>
            <a:endParaRPr lang="es-CL" dirty="0"/>
          </a:p>
          <a:p>
            <a:endParaRPr lang="es-CL" dirty="0"/>
          </a:p>
          <a:p>
            <a:endParaRPr lang="es-CL" dirty="0"/>
          </a:p>
        </p:txBody>
      </p:sp>
    </p:spTree>
    <p:extLst>
      <p:ext uri="{BB962C8B-B14F-4D97-AF65-F5344CB8AC3E}">
        <p14:creationId xmlns:p14="http://schemas.microsoft.com/office/powerpoint/2010/main" val="1279840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nterfaz de usuario gráfica, Tabla&#10;&#10;Descripción generada automáticamente con confianza media">
            <a:extLst>
              <a:ext uri="{FF2B5EF4-FFF2-40B4-BE49-F238E27FC236}">
                <a16:creationId xmlns:a16="http://schemas.microsoft.com/office/drawing/2014/main" id="{9C18E675-EC64-4D9B-BA75-B8F2905AB674}"/>
              </a:ext>
            </a:extLst>
          </p:cNvPr>
          <p:cNvPicPr>
            <a:picLocks noChangeAspect="1"/>
          </p:cNvPicPr>
          <p:nvPr/>
        </p:nvPicPr>
        <p:blipFill>
          <a:blip r:embed="rId2"/>
          <a:stretch>
            <a:fillRect/>
          </a:stretch>
        </p:blipFill>
        <p:spPr>
          <a:xfrm>
            <a:off x="303721" y="201773"/>
            <a:ext cx="7594342" cy="2992095"/>
          </a:xfrm>
          <a:prstGeom prst="rect">
            <a:avLst/>
          </a:prstGeom>
        </p:spPr>
      </p:pic>
      <p:pic>
        <p:nvPicPr>
          <p:cNvPr id="8" name="Imagen 7" descr="Interfaz de usuario gráfica&#10;&#10;Descripción generada automáticamente">
            <a:extLst>
              <a:ext uri="{FF2B5EF4-FFF2-40B4-BE49-F238E27FC236}">
                <a16:creationId xmlns:a16="http://schemas.microsoft.com/office/drawing/2014/main" id="{00184892-DB3D-4F03-B79A-528387BADFAA}"/>
              </a:ext>
            </a:extLst>
          </p:cNvPr>
          <p:cNvPicPr>
            <a:picLocks noChangeAspect="1"/>
          </p:cNvPicPr>
          <p:nvPr/>
        </p:nvPicPr>
        <p:blipFill>
          <a:blip r:embed="rId3"/>
          <a:stretch>
            <a:fillRect/>
          </a:stretch>
        </p:blipFill>
        <p:spPr>
          <a:xfrm>
            <a:off x="3583439" y="3552141"/>
            <a:ext cx="7998778" cy="2718031"/>
          </a:xfrm>
          <a:prstGeom prst="rect">
            <a:avLst/>
          </a:prstGeom>
        </p:spPr>
      </p:pic>
    </p:spTree>
    <p:extLst>
      <p:ext uri="{BB962C8B-B14F-4D97-AF65-F5344CB8AC3E}">
        <p14:creationId xmlns:p14="http://schemas.microsoft.com/office/powerpoint/2010/main" val="2019032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a:extLst>
              <a:ext uri="{FF2B5EF4-FFF2-40B4-BE49-F238E27FC236}">
                <a16:creationId xmlns:a16="http://schemas.microsoft.com/office/drawing/2014/main" id="{38081530-A8D7-445F-8164-B01BE382360D}"/>
              </a:ext>
            </a:extLst>
          </p:cNvPr>
          <p:cNvSpPr>
            <a:spLocks noGrp="1"/>
          </p:cNvSpPr>
          <p:nvPr>
            <p:ph idx="1"/>
          </p:nvPr>
        </p:nvSpPr>
        <p:spPr>
          <a:xfrm>
            <a:off x="156754" y="808073"/>
            <a:ext cx="11743509" cy="5697229"/>
          </a:xfrm>
        </p:spPr>
        <p:txBody>
          <a:bodyPr/>
          <a:lstStyle/>
          <a:p>
            <a:r>
              <a:rPr lang="es-CL" dirty="0"/>
              <a:t>En Uruguay la reforma se basa en “La Alta Conducción”. La izquierda política había venido denunciando el vaciamiento del Estado a través de políticas neoliberales y el extendido uso clientelar de la maquinaria administrativa que hacían los partidos tradicionales (</a:t>
            </a:r>
            <a:r>
              <a:rPr lang="es-CL" dirty="0" err="1"/>
              <a:t>Filgueira</a:t>
            </a:r>
            <a:r>
              <a:rPr lang="es-CL" dirty="0"/>
              <a:t> et al 2003).</a:t>
            </a:r>
          </a:p>
          <a:p>
            <a:r>
              <a:rPr lang="es-CL" dirty="0"/>
              <a:t>El sistema no tiene un organismo único rector que regule los procesos de reclutamiento, selección y eventual desvinculación de los cargos ADP. En este caso existió un proceso de negociación ad hoc entre las agencias centrales y el Ministerio donde se establece el cargo de Alta conducción. </a:t>
            </a:r>
          </a:p>
          <a:p>
            <a:r>
              <a:rPr lang="es-CL" dirty="0"/>
              <a:t>En la práctica, los candidatos asumen como asesores en diversas áreas, pero no son jefes responsables de una unidad encargada de la provisión de un bien o servicio, o de formulación de políticas.</a:t>
            </a:r>
          </a:p>
          <a:p>
            <a:r>
              <a:rPr lang="es-CL" dirty="0"/>
              <a:t>Competencia: netamente a tareas de asesoría –</a:t>
            </a:r>
            <a:r>
              <a:rPr lang="es-CL" dirty="0" err="1"/>
              <a:t>policy</a:t>
            </a:r>
            <a:r>
              <a:rPr lang="es-CL" dirty="0"/>
              <a:t> </a:t>
            </a:r>
            <a:r>
              <a:rPr lang="es-CL" dirty="0" err="1"/>
              <a:t>advice</a:t>
            </a:r>
            <a:r>
              <a:rPr lang="es-CL" dirty="0"/>
              <a:t>- y gestión.</a:t>
            </a:r>
          </a:p>
          <a:p>
            <a:r>
              <a:rPr lang="es-CL" dirty="0"/>
              <a:t>Lealtad y responsabilidad: la ley establece un compromiso de gestión, asociado a un pago por buen desempeño. En general, no se está implementado. </a:t>
            </a:r>
          </a:p>
          <a:p>
            <a:r>
              <a:rPr lang="es-CL" dirty="0"/>
              <a:t>Recompensa: en materia de remuneración, la misma corresponde al grado más alto de la carrera, sumado a una compensación por dedicación exclusiva y otra por el cumplimiento de gestión. </a:t>
            </a:r>
          </a:p>
        </p:txBody>
      </p:sp>
    </p:spTree>
    <p:extLst>
      <p:ext uri="{BB962C8B-B14F-4D97-AF65-F5344CB8AC3E}">
        <p14:creationId xmlns:p14="http://schemas.microsoft.com/office/powerpoint/2010/main" val="288342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Tabla&#10;&#10;Descripción generada automáticamente">
            <a:extLst>
              <a:ext uri="{FF2B5EF4-FFF2-40B4-BE49-F238E27FC236}">
                <a16:creationId xmlns:a16="http://schemas.microsoft.com/office/drawing/2014/main" id="{4132F8D1-00DD-4364-B499-9D389C1052BC}"/>
              </a:ext>
            </a:extLst>
          </p:cNvPr>
          <p:cNvPicPr>
            <a:picLocks noChangeAspect="1"/>
          </p:cNvPicPr>
          <p:nvPr/>
        </p:nvPicPr>
        <p:blipFill>
          <a:blip r:embed="rId2"/>
          <a:stretch>
            <a:fillRect/>
          </a:stretch>
        </p:blipFill>
        <p:spPr>
          <a:xfrm>
            <a:off x="377604" y="930029"/>
            <a:ext cx="5801535" cy="4572638"/>
          </a:xfrm>
          <a:prstGeom prst="rect">
            <a:avLst/>
          </a:prstGeom>
        </p:spPr>
      </p:pic>
      <p:sp>
        <p:nvSpPr>
          <p:cNvPr id="6" name="Rectángulo 5">
            <a:extLst>
              <a:ext uri="{FF2B5EF4-FFF2-40B4-BE49-F238E27FC236}">
                <a16:creationId xmlns:a16="http://schemas.microsoft.com/office/drawing/2014/main" id="{23AAC48C-3443-442C-B21E-C952DBDDC979}"/>
              </a:ext>
            </a:extLst>
          </p:cNvPr>
          <p:cNvSpPr/>
          <p:nvPr/>
        </p:nvSpPr>
        <p:spPr>
          <a:xfrm>
            <a:off x="6794205" y="265814"/>
            <a:ext cx="5092995" cy="6198781"/>
          </a:xfrm>
          <a:prstGeom prst="rect">
            <a:avLst/>
          </a:prstGeom>
          <a:solidFill>
            <a:srgbClr val="326C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Conclusiones:</a:t>
            </a:r>
          </a:p>
          <a:p>
            <a:pPr marL="342900" indent="-342900" algn="ctr">
              <a:buAutoNum type="arabicPeriod"/>
            </a:pPr>
            <a:r>
              <a:rPr lang="es-CL" dirty="0"/>
              <a:t>Las tres dimensiones: lealtad-responsabilidad y recompensa</a:t>
            </a:r>
          </a:p>
          <a:p>
            <a:pPr marL="342900" indent="-342900" algn="ctr">
              <a:buAutoNum type="arabicPeriod"/>
            </a:pPr>
            <a:r>
              <a:rPr lang="es-CL" dirty="0"/>
              <a:t>El patronazgo chileno resiste, pero se adapta de forma inteligente a las exigencias de contar con una alta dirección profesionalizada que impone desarrollo internacional</a:t>
            </a:r>
          </a:p>
          <a:p>
            <a:pPr marL="342900" indent="-342900" algn="ctr">
              <a:buAutoNum type="arabicPeriod"/>
            </a:pPr>
            <a:r>
              <a:rPr lang="es-CL" dirty="0"/>
              <a:t>En Uruguay el diseño de AD no sobrevivió al cambio de gobierno, los políticos quedan al mando de los niveles gerenciales a pesar de los nuevos estatutos</a:t>
            </a:r>
          </a:p>
          <a:p>
            <a:pPr marL="342900" indent="-342900" algn="ctr">
              <a:buAutoNum type="arabicPeriod"/>
            </a:pPr>
            <a:r>
              <a:rPr lang="es-CL" dirty="0"/>
              <a:t>Los dos factores claves que explican el fenómeno: el consenso político y las capacidades institucionales</a:t>
            </a:r>
          </a:p>
        </p:txBody>
      </p:sp>
    </p:spTree>
    <p:extLst>
      <p:ext uri="{BB962C8B-B14F-4D97-AF65-F5344CB8AC3E}">
        <p14:creationId xmlns:p14="http://schemas.microsoft.com/office/powerpoint/2010/main" val="1062145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Imagen de la pantalla de un celular de un mensaje en letras blancas&#10;&#10;Descripción generada automáticamente con confianza baja">
            <a:hlinkClick r:id="rId2"/>
            <a:extLst>
              <a:ext uri="{FF2B5EF4-FFF2-40B4-BE49-F238E27FC236}">
                <a16:creationId xmlns:a16="http://schemas.microsoft.com/office/drawing/2014/main" id="{E627F825-4513-B7A9-61D5-1C9D41CCC28A}"/>
              </a:ext>
            </a:extLst>
          </p:cNvPr>
          <p:cNvPicPr>
            <a:picLocks noGrp="1" noChangeAspect="1"/>
          </p:cNvPicPr>
          <p:nvPr>
            <p:ph idx="1"/>
          </p:nvPr>
        </p:nvPicPr>
        <p:blipFill>
          <a:blip r:embed="rId3"/>
          <a:stretch>
            <a:fillRect/>
          </a:stretch>
        </p:blipFill>
        <p:spPr>
          <a:xfrm>
            <a:off x="3499830" y="68263"/>
            <a:ext cx="5192339" cy="6721475"/>
          </a:xfrm>
          <a:noFill/>
        </p:spPr>
      </p:pic>
    </p:spTree>
    <p:extLst>
      <p:ext uri="{BB962C8B-B14F-4D97-AF65-F5344CB8AC3E}">
        <p14:creationId xmlns:p14="http://schemas.microsoft.com/office/powerpoint/2010/main" val="3434033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6E13AF7-332E-4380-A62C-A479ED4B7CC3}"/>
              </a:ext>
            </a:extLst>
          </p:cNvPr>
          <p:cNvSpPr/>
          <p:nvPr/>
        </p:nvSpPr>
        <p:spPr>
          <a:xfrm>
            <a:off x="-124178" y="2167467"/>
            <a:ext cx="12474222" cy="2709333"/>
          </a:xfrm>
          <a:prstGeom prst="rect">
            <a:avLst/>
          </a:prstGeom>
          <a:solidFill>
            <a:srgbClr val="326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5400" dirty="0">
                <a:solidFill>
                  <a:schemeClr val="tx1"/>
                </a:solidFill>
                <a:latin typeface="Brush Script MT" panose="03060802040406070304" pitchFamily="66" charset="0"/>
              </a:rPr>
              <a:t>Comentarios…</a:t>
            </a:r>
          </a:p>
        </p:txBody>
      </p:sp>
    </p:spTree>
    <p:extLst>
      <p:ext uri="{BB962C8B-B14F-4D97-AF65-F5344CB8AC3E}">
        <p14:creationId xmlns:p14="http://schemas.microsoft.com/office/powerpoint/2010/main" val="2834570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375FDF-6584-49B3-9844-DCEEC90D16C7}"/>
              </a:ext>
            </a:extLst>
          </p:cNvPr>
          <p:cNvSpPr>
            <a:spLocks noGrp="1"/>
          </p:cNvSpPr>
          <p:nvPr>
            <p:ph type="title"/>
          </p:nvPr>
        </p:nvSpPr>
        <p:spPr>
          <a:xfrm>
            <a:off x="913806" y="4565255"/>
            <a:ext cx="10355326" cy="543472"/>
          </a:xfrm>
        </p:spPr>
        <p:txBody>
          <a:bodyPr vert="horz" lIns="91440" tIns="45720" rIns="91440" bIns="45720" rtlCol="0" anchor="b">
            <a:normAutofit/>
          </a:bodyPr>
          <a:lstStyle/>
          <a:p>
            <a:r>
              <a:rPr lang="es-ES" kern="1200">
                <a:effectLst>
                  <a:outerShdw blurRad="9525" dist="25400" dir="14640000" algn="tl" rotWithShape="0">
                    <a:schemeClr val="bg1">
                      <a:alpha val="30000"/>
                    </a:schemeClr>
                  </a:outerShdw>
                </a:effectLst>
              </a:rPr>
              <a:t>¡Muchas gracias!</a:t>
            </a:r>
          </a:p>
        </p:txBody>
      </p:sp>
      <p:pic>
        <p:nvPicPr>
          <p:cNvPr id="3" name="Imagen 2" descr="Interfaz de usuario gráfica, Texto&#10;&#10;Descripción generada automáticamente">
            <a:extLst>
              <a:ext uri="{FF2B5EF4-FFF2-40B4-BE49-F238E27FC236}">
                <a16:creationId xmlns:a16="http://schemas.microsoft.com/office/drawing/2014/main" id="{C23319ED-2377-E589-51C6-D64F4B1917D9}"/>
              </a:ext>
            </a:extLst>
          </p:cNvPr>
          <p:cNvPicPr>
            <a:picLocks noChangeAspect="1"/>
          </p:cNvPicPr>
          <p:nvPr/>
        </p:nvPicPr>
        <p:blipFill>
          <a:blip r:embed="rId2"/>
          <a:stretch>
            <a:fillRect/>
          </a:stretch>
        </p:blipFill>
        <p:spPr>
          <a:xfrm>
            <a:off x="1169349" y="1239481"/>
            <a:ext cx="9845346" cy="2436727"/>
          </a:xfrm>
          <a:prstGeom prst="rect">
            <a:avLst/>
          </a:prstGeom>
          <a:noFill/>
          <a:effectLst>
            <a:outerShdw blurRad="38100" dist="25400" dir="4440000">
              <a:srgbClr val="000000">
                <a:alpha val="36000"/>
              </a:srgbClr>
            </a:outerShdw>
          </a:effectLst>
        </p:spPr>
      </p:pic>
      <p:sp>
        <p:nvSpPr>
          <p:cNvPr id="4" name="Título 1">
            <a:extLst>
              <a:ext uri="{FF2B5EF4-FFF2-40B4-BE49-F238E27FC236}">
                <a16:creationId xmlns:a16="http://schemas.microsoft.com/office/drawing/2014/main" id="{6FF213F5-A723-42A0-B3FC-20F610038573}"/>
              </a:ext>
            </a:extLst>
          </p:cNvPr>
          <p:cNvSpPr txBox="1">
            <a:spLocks/>
          </p:cNvSpPr>
          <p:nvPr/>
        </p:nvSpPr>
        <p:spPr>
          <a:xfrm>
            <a:off x="913795" y="5108728"/>
            <a:ext cx="10353762" cy="682472"/>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Bef>
                <a:spcPct val="20000"/>
              </a:spcBef>
              <a:spcAft>
                <a:spcPts val="600"/>
              </a:spcAft>
              <a:buClr>
                <a:schemeClr val="tx2"/>
              </a:buClr>
              <a:buSzPct val="70000"/>
            </a:pPr>
            <a:r>
              <a:rPr lang="es-ES" sz="1600" i="1" kern="1200" dirty="0">
                <a:effectLst>
                  <a:outerShdw blurRad="9525" dist="25400" dir="14640000" algn="tl" rotWithShape="0">
                    <a:schemeClr val="bg1">
                      <a:alpha val="30000"/>
                    </a:schemeClr>
                  </a:outerShdw>
                </a:effectLst>
              </a:rPr>
              <a:t>Leandro Espíndola V., Mg.</a:t>
            </a:r>
          </a:p>
          <a:p>
            <a:pPr>
              <a:lnSpc>
                <a:spcPct val="90000"/>
              </a:lnSpc>
              <a:spcBef>
                <a:spcPct val="20000"/>
              </a:spcBef>
              <a:spcAft>
                <a:spcPts val="600"/>
              </a:spcAft>
              <a:buClr>
                <a:schemeClr val="tx2"/>
              </a:buClr>
              <a:buSzPct val="70000"/>
            </a:pPr>
            <a:r>
              <a:rPr lang="es-ES" sz="1600" i="1" dirty="0">
                <a:hlinkClick r:id="rId3"/>
              </a:rPr>
              <a:t>Leandro.espindola@uchile.cl</a:t>
            </a:r>
            <a:r>
              <a:rPr lang="es-ES" sz="1600" i="1" dirty="0"/>
              <a:t>  </a:t>
            </a:r>
            <a:r>
              <a:rPr lang="es-ES" sz="1600" i="1" kern="1200" dirty="0">
                <a:effectLst>
                  <a:outerShdw blurRad="9525" dist="25400" dir="14640000" algn="tl" rotWithShape="0">
                    <a:schemeClr val="bg1">
                      <a:alpha val="30000"/>
                    </a:schemeClr>
                  </a:outerShdw>
                </a:effectLst>
              </a:rPr>
              <a:t> </a:t>
            </a:r>
          </a:p>
        </p:txBody>
      </p:sp>
    </p:spTree>
    <p:extLst>
      <p:ext uri="{BB962C8B-B14F-4D97-AF65-F5344CB8AC3E}">
        <p14:creationId xmlns:p14="http://schemas.microsoft.com/office/powerpoint/2010/main" val="2830040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 descr="Textura de pizarra con nada escrito" title="Textura de pizarra con nada escrito"/>
          <p:cNvPicPr preferRelativeResize="0">
            <a:picLocks noGrp="1"/>
          </p:cNvPicPr>
          <p:nvPr>
            <p:ph type="pic" idx="2"/>
          </p:nvPr>
        </p:nvPicPr>
        <p:blipFill rotWithShape="1">
          <a:blip r:embed="rId3">
            <a:alphaModFix/>
          </a:blip>
          <a:srcRect/>
          <a:stretch/>
        </p:blipFill>
        <p:spPr>
          <a:xfrm>
            <a:off x="146853" y="144000"/>
            <a:ext cx="11899494" cy="6651083"/>
          </a:xfrm>
          <a:prstGeom prst="rect">
            <a:avLst/>
          </a:prstGeom>
          <a:solidFill>
            <a:schemeClr val="dk1"/>
          </a:solidFill>
          <a:ln>
            <a:noFill/>
          </a:ln>
        </p:spPr>
      </p:pic>
      <p:pic>
        <p:nvPicPr>
          <p:cNvPr id="189" name="Google Shape;189;p2" descr="Texto&#10;&#10;Descripción generada automáticamente"/>
          <p:cNvPicPr preferRelativeResize="0"/>
          <p:nvPr/>
        </p:nvPicPr>
        <p:blipFill rotWithShape="1">
          <a:blip r:embed="rId4">
            <a:alphaModFix/>
          </a:blip>
          <a:srcRect/>
          <a:stretch/>
        </p:blipFill>
        <p:spPr>
          <a:xfrm>
            <a:off x="3035847" y="1520966"/>
            <a:ext cx="6032652" cy="1448491"/>
          </a:xfrm>
          <a:prstGeom prst="rect">
            <a:avLst/>
          </a:prstGeom>
          <a:noFill/>
          <a:ln>
            <a:noFill/>
          </a:ln>
        </p:spPr>
      </p:pic>
      <p:pic>
        <p:nvPicPr>
          <p:cNvPr id="190" name="Google Shape;190;p2" descr="Interfaz de usuario gráfica, Texto, Aplicación&#10;&#10;Descripción generada automáticamente"/>
          <p:cNvPicPr preferRelativeResize="0"/>
          <p:nvPr/>
        </p:nvPicPr>
        <p:blipFill rotWithShape="1">
          <a:blip r:embed="rId5">
            <a:alphaModFix/>
          </a:blip>
          <a:srcRect/>
          <a:stretch/>
        </p:blipFill>
        <p:spPr>
          <a:xfrm>
            <a:off x="3035847" y="3087456"/>
            <a:ext cx="6032652" cy="2390555"/>
          </a:xfrm>
          <a:prstGeom prst="rect">
            <a:avLst/>
          </a:prstGeom>
          <a:noFill/>
          <a:ln>
            <a:noFill/>
          </a:ln>
        </p:spPr>
      </p:pic>
      <p:pic>
        <p:nvPicPr>
          <p:cNvPr id="191" name="Google Shape;191;p2" descr="Icono&#10;&#10;Descripción generada automáticamente"/>
          <p:cNvPicPr preferRelativeResize="0"/>
          <p:nvPr/>
        </p:nvPicPr>
        <p:blipFill rotWithShape="1">
          <a:blip r:embed="rId6">
            <a:alphaModFix/>
          </a:blip>
          <a:srcRect/>
          <a:stretch/>
        </p:blipFill>
        <p:spPr>
          <a:xfrm>
            <a:off x="1645003" y="653845"/>
            <a:ext cx="1390844" cy="7240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 descr="Fuego artificial individual desde el centro" title="Fuego artificial individual desde el centro"/>
          <p:cNvPicPr preferRelativeResize="0">
            <a:picLocks noGrp="1"/>
          </p:cNvPicPr>
          <p:nvPr>
            <p:ph type="pic" idx="2"/>
          </p:nvPr>
        </p:nvPicPr>
        <p:blipFill rotWithShape="1">
          <a:blip r:embed="rId3">
            <a:alphaModFix/>
          </a:blip>
          <a:srcRect/>
          <a:stretch/>
        </p:blipFill>
        <p:spPr>
          <a:xfrm>
            <a:off x="146853" y="144000"/>
            <a:ext cx="11899494" cy="6060155"/>
          </a:xfrm>
          <a:prstGeom prst="rect">
            <a:avLst/>
          </a:prstGeom>
          <a:solidFill>
            <a:schemeClr val="dk1"/>
          </a:solidFill>
          <a:ln>
            <a:noFill/>
          </a:ln>
        </p:spPr>
      </p:pic>
      <p:sp>
        <p:nvSpPr>
          <p:cNvPr id="198" name="Google Shape;198;p3"/>
          <p:cNvSpPr txBox="1">
            <a:spLocks noGrp="1"/>
          </p:cNvSpPr>
          <p:nvPr>
            <p:ph type="sldNum" idx="12"/>
          </p:nvPr>
        </p:nvSpPr>
        <p:spPr>
          <a:xfrm>
            <a:off x="11677425" y="6322399"/>
            <a:ext cx="370575" cy="365125"/>
          </a:xfrm>
          <a:prstGeom prst="rect">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s-ES"/>
              <a:t>4</a:t>
            </a:fld>
            <a:endParaRPr/>
          </a:p>
        </p:txBody>
      </p:sp>
      <p:pic>
        <p:nvPicPr>
          <p:cNvPr id="199" name="Google Shape;199;p3" descr="Texto&#10;&#10;Descripción generada automáticamente"/>
          <p:cNvPicPr preferRelativeResize="0"/>
          <p:nvPr/>
        </p:nvPicPr>
        <p:blipFill rotWithShape="1">
          <a:blip r:embed="rId4">
            <a:alphaModFix amt="85000"/>
          </a:blip>
          <a:srcRect/>
          <a:stretch/>
        </p:blipFill>
        <p:spPr>
          <a:xfrm>
            <a:off x="1001559" y="1478390"/>
            <a:ext cx="4725059" cy="3391373"/>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4"/>
          <p:cNvSpPr txBox="1">
            <a:spLocks noGrp="1"/>
          </p:cNvSpPr>
          <p:nvPr>
            <p:ph type="title"/>
          </p:nvPr>
        </p:nvSpPr>
        <p:spPr>
          <a:xfrm>
            <a:off x="426000" y="376016"/>
            <a:ext cx="11340000" cy="4320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Rockwell"/>
              <a:buNone/>
            </a:pPr>
            <a:r>
              <a:rPr lang="es-ES"/>
              <a:t>1.1. Probidad</a:t>
            </a:r>
            <a:endParaRPr/>
          </a:p>
        </p:txBody>
      </p:sp>
      <p:sp>
        <p:nvSpPr>
          <p:cNvPr id="206" name="Google Shape;206;p4">
            <a:hlinkClick r:id="rId3"/>
          </p:cNvPr>
          <p:cNvSpPr txBox="1"/>
          <p:nvPr/>
        </p:nvSpPr>
        <p:spPr>
          <a:xfrm>
            <a:off x="426000" y="1009688"/>
            <a:ext cx="11171839" cy="2031325"/>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lt1"/>
              </a:buClr>
              <a:buSzPts val="1800"/>
              <a:buFont typeface="Calibri"/>
              <a:buAutoNum type="arabicPeriod"/>
            </a:pPr>
            <a:r>
              <a:rPr lang="es-ES" sz="1800" b="0" i="0" u="none" strike="noStrike" cap="none">
                <a:solidFill>
                  <a:schemeClr val="lt1"/>
                </a:solidFill>
                <a:latin typeface="Calibri"/>
                <a:ea typeface="Calibri"/>
                <a:cs typeface="Calibri"/>
                <a:sym typeface="Calibri"/>
              </a:rPr>
              <a:t>La CPR establece que “el ejercicio de las funciones públicas obliga a sus titulares a dar estricto cumplimiento al principio de la probidad en todas sus actuaciones“</a:t>
            </a:r>
            <a:endParaRPr/>
          </a:p>
          <a:p>
            <a:pPr marL="342900" marR="0" lvl="0" indent="-342900" algn="just" rtl="0">
              <a:spcBef>
                <a:spcPts val="0"/>
              </a:spcBef>
              <a:spcAft>
                <a:spcPts val="0"/>
              </a:spcAft>
              <a:buClr>
                <a:schemeClr val="lt1"/>
              </a:buClr>
              <a:buSzPts val="1800"/>
              <a:buFont typeface="Calibri"/>
              <a:buAutoNum type="arabicPeriod"/>
            </a:pPr>
            <a:r>
              <a:rPr lang="es-ES" sz="1800" b="0" i="0" u="none" strike="noStrike" cap="none">
                <a:solidFill>
                  <a:schemeClr val="lt1"/>
                </a:solidFill>
                <a:latin typeface="Calibri"/>
                <a:ea typeface="Calibri"/>
                <a:cs typeface="Calibri"/>
                <a:sym typeface="Calibri"/>
              </a:rPr>
              <a:t>La RAE lo identifica la probidad con “honradez“, “rectitud de ánimo, integridad en el obrar“</a:t>
            </a:r>
            <a:endParaRPr/>
          </a:p>
          <a:p>
            <a:pPr marL="342900" marR="0" lvl="0" indent="-342900" algn="just" rtl="0">
              <a:spcBef>
                <a:spcPts val="0"/>
              </a:spcBef>
              <a:spcAft>
                <a:spcPts val="0"/>
              </a:spcAft>
              <a:buClr>
                <a:schemeClr val="lt1"/>
              </a:buClr>
              <a:buSzPts val="1800"/>
              <a:buFont typeface="Calibri"/>
              <a:buAutoNum type="arabicPeriod"/>
            </a:pPr>
            <a:r>
              <a:rPr lang="es-ES" sz="1800" b="0" i="0" u="none" strike="noStrike" cap="none">
                <a:solidFill>
                  <a:schemeClr val="lt1"/>
                </a:solidFill>
                <a:latin typeface="Calibri"/>
                <a:ea typeface="Calibri"/>
                <a:cs typeface="Calibri"/>
                <a:sym typeface="Calibri"/>
              </a:rPr>
              <a:t>La LOCBGAE define: a) observar una conducta funcionaria intachable; b) desempeñar honesta y lealmente la función o cargo, justificando la existencia del Estado como la lucha contra la pobreza, la administración de la justicia o la seguridad ciudadana, a través de la eficiencia y eficacia y de manera honesta; y c) dar preeminencia al interés general sobre el particular</a:t>
            </a:r>
            <a:endParaRPr/>
          </a:p>
        </p:txBody>
      </p:sp>
      <p:sp>
        <p:nvSpPr>
          <p:cNvPr id="207" name="Google Shape;207;p4"/>
          <p:cNvSpPr txBox="1"/>
          <p:nvPr/>
        </p:nvSpPr>
        <p:spPr>
          <a:xfrm>
            <a:off x="426000" y="3242685"/>
            <a:ext cx="11340000" cy="4320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SzPts val="3200"/>
              <a:buFont typeface="Rockwell"/>
              <a:buNone/>
            </a:pPr>
            <a:r>
              <a:rPr lang="es-ES" sz="3200" b="0" i="0" u="none" strike="noStrike" cap="none" dirty="0">
                <a:solidFill>
                  <a:schemeClr val="lt1"/>
                </a:solidFill>
                <a:latin typeface="Rockwell"/>
                <a:ea typeface="Rockwell"/>
                <a:cs typeface="Rockwell"/>
                <a:sym typeface="Rockwell"/>
              </a:rPr>
              <a:t>1.2. ¿Quiénes están sujetos al principio de probidad?</a:t>
            </a:r>
            <a:endParaRPr dirty="0"/>
          </a:p>
        </p:txBody>
      </p:sp>
      <p:sp>
        <p:nvSpPr>
          <p:cNvPr id="208" name="Google Shape;208;p4">
            <a:hlinkClick r:id="rId3"/>
          </p:cNvPr>
          <p:cNvSpPr txBox="1"/>
          <p:nvPr/>
        </p:nvSpPr>
        <p:spPr>
          <a:xfrm>
            <a:off x="510080" y="3876357"/>
            <a:ext cx="11171839" cy="2308324"/>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lt1"/>
              </a:buClr>
              <a:buSzPts val="1800"/>
              <a:buFont typeface="Calibri"/>
              <a:buAutoNum type="alphaLcParenR"/>
            </a:pPr>
            <a:r>
              <a:rPr lang="es-ES" sz="1800" b="0" i="0" u="none" strike="noStrike" cap="none" dirty="0">
                <a:solidFill>
                  <a:schemeClr val="lt1"/>
                </a:solidFill>
                <a:latin typeface="Calibri"/>
                <a:ea typeface="Calibri"/>
                <a:cs typeface="Calibri"/>
                <a:sym typeface="Calibri"/>
              </a:rPr>
              <a:t>Personal de planta: sean estos  De Carrera, De Exclusiva Confianza y De Alta Dirección Pública y estos pueden ser de calidad de titular, suplente o subrogante. </a:t>
            </a:r>
            <a:endParaRPr dirty="0"/>
          </a:p>
          <a:p>
            <a:pPr marL="342900" marR="0" lvl="0" indent="-342900" algn="just" rtl="0">
              <a:spcBef>
                <a:spcPts val="0"/>
              </a:spcBef>
              <a:spcAft>
                <a:spcPts val="0"/>
              </a:spcAft>
              <a:buClr>
                <a:schemeClr val="lt1"/>
              </a:buClr>
              <a:buSzPts val="1800"/>
              <a:buFont typeface="Calibri"/>
              <a:buAutoNum type="alphaLcParenR"/>
            </a:pPr>
            <a:r>
              <a:rPr lang="es-ES" sz="1800" b="0" i="0" u="none" strike="noStrike" cap="none" dirty="0">
                <a:solidFill>
                  <a:schemeClr val="lt1"/>
                </a:solidFill>
                <a:latin typeface="Calibri"/>
                <a:ea typeface="Calibri"/>
                <a:cs typeface="Calibri"/>
                <a:sym typeface="Calibri"/>
              </a:rPr>
              <a:t>Personal a contrata</a:t>
            </a:r>
            <a:endParaRPr dirty="0"/>
          </a:p>
          <a:p>
            <a:pPr marL="342900" marR="0" lvl="0" indent="-342900" algn="just" rtl="0">
              <a:spcBef>
                <a:spcPts val="0"/>
              </a:spcBef>
              <a:spcAft>
                <a:spcPts val="0"/>
              </a:spcAft>
              <a:buClr>
                <a:schemeClr val="lt1"/>
              </a:buClr>
              <a:buSzPts val="1800"/>
              <a:buFont typeface="Calibri"/>
              <a:buAutoNum type="alphaLcParenR"/>
            </a:pPr>
            <a:r>
              <a:rPr lang="es-ES" sz="1800" b="0" i="0" u="none" strike="noStrike" cap="none" dirty="0">
                <a:solidFill>
                  <a:schemeClr val="lt1"/>
                </a:solidFill>
                <a:latin typeface="Calibri"/>
                <a:ea typeface="Calibri"/>
                <a:cs typeface="Calibri"/>
                <a:sym typeface="Calibri"/>
              </a:rPr>
              <a:t>Personal contratado a honorarios</a:t>
            </a:r>
            <a:endParaRPr dirty="0"/>
          </a:p>
          <a:p>
            <a:pPr marL="342900" marR="0" lvl="0" indent="-342900" algn="just" rtl="0">
              <a:spcBef>
                <a:spcPts val="0"/>
              </a:spcBef>
              <a:spcAft>
                <a:spcPts val="0"/>
              </a:spcAft>
              <a:buClr>
                <a:schemeClr val="lt1"/>
              </a:buClr>
              <a:buSzPts val="1800"/>
              <a:buFont typeface="Calibri"/>
              <a:buAutoNum type="alphaLcParenR"/>
            </a:pPr>
            <a:r>
              <a:rPr lang="es-ES" sz="1800" b="0" i="0" u="none" strike="noStrike" cap="none" dirty="0">
                <a:solidFill>
                  <a:schemeClr val="lt1"/>
                </a:solidFill>
                <a:latin typeface="Calibri"/>
                <a:ea typeface="Calibri"/>
                <a:cs typeface="Calibri"/>
                <a:sym typeface="Calibri"/>
              </a:rPr>
              <a:t>Personal bajo el Código del Trabajo</a:t>
            </a:r>
            <a:endParaRPr dirty="0"/>
          </a:p>
          <a:p>
            <a:pPr marL="342900" marR="0" lvl="0" indent="-228600" algn="just" rtl="0">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a:p>
            <a:pPr marL="0" marR="0" lvl="0" indent="0" algn="just" rtl="0">
              <a:spcBef>
                <a:spcPts val="0"/>
              </a:spcBef>
              <a:spcAft>
                <a:spcPts val="0"/>
              </a:spcAft>
              <a:buNone/>
            </a:pPr>
            <a:r>
              <a:rPr lang="es-ES" sz="1800" b="1" i="1" u="none" strike="noStrike" cap="none" dirty="0">
                <a:solidFill>
                  <a:schemeClr val="lt1"/>
                </a:solidFill>
                <a:latin typeface="Calibri"/>
                <a:ea typeface="Calibri"/>
                <a:cs typeface="Calibri"/>
                <a:sym typeface="Calibri"/>
              </a:rPr>
              <a:t>La jurisprudencia, los honorarios no poseen el carácter de empleados públicos son servidores del Estado al desempeñarse en virtud de un contrato suscrito con un organismo público</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5"/>
          <p:cNvSpPr txBox="1">
            <a:spLocks noGrp="1"/>
          </p:cNvSpPr>
          <p:nvPr>
            <p:ph type="sldNum" idx="12"/>
          </p:nvPr>
        </p:nvSpPr>
        <p:spPr>
          <a:xfrm>
            <a:off x="11677425" y="6322399"/>
            <a:ext cx="370575" cy="365125"/>
          </a:xfrm>
          <a:prstGeom prst="rect">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s-ES"/>
              <a:t>6</a:t>
            </a:fld>
            <a:endParaRPr/>
          </a:p>
        </p:txBody>
      </p:sp>
      <p:pic>
        <p:nvPicPr>
          <p:cNvPr id="214" name="Google Shape;214;p5" descr="Texto, Carta&#10;&#10;Descripción generada automáticamente"/>
          <p:cNvPicPr preferRelativeResize="0"/>
          <p:nvPr/>
        </p:nvPicPr>
        <p:blipFill rotWithShape="1">
          <a:blip r:embed="rId3">
            <a:alphaModFix/>
          </a:blip>
          <a:srcRect/>
          <a:stretch/>
        </p:blipFill>
        <p:spPr>
          <a:xfrm>
            <a:off x="2130197" y="351217"/>
            <a:ext cx="7228292" cy="3046962"/>
          </a:xfrm>
          <a:prstGeom prst="rect">
            <a:avLst/>
          </a:prstGeom>
          <a:noFill/>
          <a:ln>
            <a:noFill/>
          </a:ln>
        </p:spPr>
      </p:pic>
      <p:pic>
        <p:nvPicPr>
          <p:cNvPr id="215" name="Google Shape;215;p5" descr="Texto, Carta&#10;&#10;Descripción generada automáticamente"/>
          <p:cNvPicPr preferRelativeResize="0"/>
          <p:nvPr/>
        </p:nvPicPr>
        <p:blipFill rotWithShape="1">
          <a:blip r:embed="rId4">
            <a:alphaModFix/>
          </a:blip>
          <a:srcRect/>
          <a:stretch/>
        </p:blipFill>
        <p:spPr>
          <a:xfrm>
            <a:off x="2130197" y="3429000"/>
            <a:ext cx="7228292" cy="253153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6"/>
          <p:cNvSpPr txBox="1">
            <a:spLocks noGrp="1"/>
          </p:cNvSpPr>
          <p:nvPr>
            <p:ph type="title"/>
          </p:nvPr>
        </p:nvSpPr>
        <p:spPr>
          <a:xfrm>
            <a:off x="426000" y="376016"/>
            <a:ext cx="11340000" cy="4320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Rockwell"/>
              <a:buNone/>
            </a:pPr>
            <a:r>
              <a:rPr lang="es-ES"/>
              <a:t>1.3. Transparencia</a:t>
            </a:r>
            <a:endParaRPr/>
          </a:p>
        </p:txBody>
      </p:sp>
      <p:sp>
        <p:nvSpPr>
          <p:cNvPr id="222" name="Google Shape;222;p6">
            <a:hlinkClick r:id="rId3"/>
          </p:cNvPr>
          <p:cNvSpPr txBox="1"/>
          <p:nvPr/>
        </p:nvSpPr>
        <p:spPr>
          <a:xfrm>
            <a:off x="426000" y="1009688"/>
            <a:ext cx="11171839" cy="2031325"/>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lt1"/>
              </a:buClr>
              <a:buSzPts val="1800"/>
              <a:buFont typeface="Calibri"/>
              <a:buAutoNum type="arabicPeriod"/>
            </a:pPr>
            <a:r>
              <a:rPr lang="es-ES" sz="1800" b="0" i="0" u="none" strike="noStrike" cap="none">
                <a:solidFill>
                  <a:schemeClr val="lt1"/>
                </a:solidFill>
                <a:latin typeface="Calibri"/>
                <a:ea typeface="Calibri"/>
                <a:cs typeface="Calibri"/>
                <a:sym typeface="Calibri"/>
              </a:rPr>
              <a:t>Se dice que algo es transparente cuando a través de él pueden verse los objetos claramente. Permite a la ciudadanía conocer por qué y cómo actúa, y qué decisiones adopta. </a:t>
            </a:r>
            <a:endParaRPr/>
          </a:p>
          <a:p>
            <a:pPr marL="342900" marR="0" lvl="0" indent="-342900" algn="just" rtl="0">
              <a:spcBef>
                <a:spcPts val="0"/>
              </a:spcBef>
              <a:spcAft>
                <a:spcPts val="0"/>
              </a:spcAft>
              <a:buClr>
                <a:schemeClr val="lt1"/>
              </a:buClr>
              <a:buSzPts val="1800"/>
              <a:buFont typeface="Calibri"/>
              <a:buAutoNum type="arabicPeriod"/>
            </a:pPr>
            <a:r>
              <a:rPr lang="es-ES" sz="1800" b="0" i="0" u="none" strike="noStrike" cap="none">
                <a:solidFill>
                  <a:schemeClr val="lt1"/>
                </a:solidFill>
                <a:latin typeface="Calibri"/>
                <a:ea typeface="Calibri"/>
                <a:cs typeface="Calibri"/>
                <a:sym typeface="Calibri"/>
              </a:rPr>
              <a:t>Son públicos los A/A y resoluciones del Estado, pero hay excepciones: 1) el debido cumplimiento de las funciones de dichos órganos; 2) los derechos de las personas; 3) la seguridad de la Nación, y 4) el interés nacional (art. 8°, inc.2° CPR)</a:t>
            </a:r>
            <a:endParaRPr/>
          </a:p>
          <a:p>
            <a:pPr marL="342900" marR="0" lvl="0" indent="-342900" algn="just" rtl="0">
              <a:spcBef>
                <a:spcPts val="0"/>
              </a:spcBef>
              <a:spcAft>
                <a:spcPts val="0"/>
              </a:spcAft>
              <a:buClr>
                <a:schemeClr val="lt1"/>
              </a:buClr>
              <a:buSzPts val="1800"/>
              <a:buFont typeface="Calibri"/>
              <a:buAutoNum type="arabicPeriod"/>
            </a:pPr>
            <a:r>
              <a:rPr lang="es-ES" sz="1800" b="0" i="0" u="none" strike="noStrike" cap="none">
                <a:solidFill>
                  <a:schemeClr val="lt1"/>
                </a:solidFill>
                <a:latin typeface="Calibri"/>
                <a:ea typeface="Calibri"/>
                <a:cs typeface="Calibri"/>
                <a:sym typeface="Calibri"/>
              </a:rPr>
              <a:t>Transparencia Activa</a:t>
            </a:r>
            <a:endParaRPr/>
          </a:p>
          <a:p>
            <a:pPr marL="342900" marR="0" lvl="0" indent="-342900" algn="just" rtl="0">
              <a:spcBef>
                <a:spcPts val="0"/>
              </a:spcBef>
              <a:spcAft>
                <a:spcPts val="0"/>
              </a:spcAft>
              <a:buClr>
                <a:schemeClr val="lt1"/>
              </a:buClr>
              <a:buSzPts val="1800"/>
              <a:buFont typeface="Calibri"/>
              <a:buAutoNum type="arabicPeriod"/>
            </a:pPr>
            <a:r>
              <a:rPr lang="es-ES" sz="1800" b="0" i="0" u="none" strike="noStrike" cap="none">
                <a:solidFill>
                  <a:schemeClr val="lt1"/>
                </a:solidFill>
                <a:latin typeface="Calibri"/>
                <a:ea typeface="Calibri"/>
                <a:cs typeface="Calibri"/>
                <a:sym typeface="Calibri"/>
              </a:rPr>
              <a:t>Transparencia Pasiva</a:t>
            </a:r>
            <a:endParaRPr/>
          </a:p>
        </p:txBody>
      </p:sp>
      <p:sp>
        <p:nvSpPr>
          <p:cNvPr id="223" name="Google Shape;223;p6"/>
          <p:cNvSpPr txBox="1"/>
          <p:nvPr/>
        </p:nvSpPr>
        <p:spPr>
          <a:xfrm>
            <a:off x="426000" y="3242685"/>
            <a:ext cx="11340000" cy="4320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SzPts val="3200"/>
              <a:buFont typeface="Rockwell"/>
              <a:buNone/>
            </a:pPr>
            <a:r>
              <a:rPr lang="es-ES" sz="3200" b="0" i="0" u="none" strike="noStrike" cap="none">
                <a:solidFill>
                  <a:schemeClr val="lt1"/>
                </a:solidFill>
                <a:latin typeface="Rockwell"/>
                <a:ea typeface="Rockwell"/>
                <a:cs typeface="Rockwell"/>
                <a:sym typeface="Rockwell"/>
              </a:rPr>
              <a:t>1.4. Principales normas sobre probidad y transparencia</a:t>
            </a:r>
            <a:endParaRPr/>
          </a:p>
        </p:txBody>
      </p:sp>
      <p:sp>
        <p:nvSpPr>
          <p:cNvPr id="224" name="Google Shape;224;p6">
            <a:hlinkClick r:id="rId3"/>
          </p:cNvPr>
          <p:cNvSpPr txBox="1"/>
          <p:nvPr/>
        </p:nvSpPr>
        <p:spPr>
          <a:xfrm>
            <a:off x="510080" y="3876357"/>
            <a:ext cx="11171839" cy="1477328"/>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lt1"/>
              </a:buClr>
              <a:buSzPts val="1800"/>
              <a:buFont typeface="Calibri"/>
              <a:buAutoNum type="alphaLcParenR"/>
            </a:pPr>
            <a:r>
              <a:rPr lang="es-ES" sz="1800" b="0" i="0" u="none" strike="noStrike" cap="none">
                <a:solidFill>
                  <a:schemeClr val="lt1"/>
                </a:solidFill>
                <a:latin typeface="Calibri"/>
                <a:ea typeface="Calibri"/>
                <a:cs typeface="Calibri"/>
                <a:sym typeface="Calibri"/>
              </a:rPr>
              <a:t>CPR y sus leyes</a:t>
            </a:r>
            <a:endParaRPr/>
          </a:p>
          <a:p>
            <a:pPr marL="342900" marR="0" lvl="0" indent="-342900" algn="just" rtl="0">
              <a:spcBef>
                <a:spcPts val="0"/>
              </a:spcBef>
              <a:spcAft>
                <a:spcPts val="0"/>
              </a:spcAft>
              <a:buClr>
                <a:schemeClr val="lt1"/>
              </a:buClr>
              <a:buSzPts val="1800"/>
              <a:buFont typeface="Calibri"/>
              <a:buAutoNum type="alphaLcParenR"/>
            </a:pPr>
            <a:r>
              <a:rPr lang="es-ES" sz="1800" b="0" i="0" u="none" strike="noStrike" cap="none">
                <a:solidFill>
                  <a:schemeClr val="lt1"/>
                </a:solidFill>
                <a:latin typeface="Calibri"/>
                <a:ea typeface="Calibri"/>
                <a:cs typeface="Calibri"/>
                <a:sym typeface="Calibri"/>
              </a:rPr>
              <a:t>Tratados internacionales (Convenciones)</a:t>
            </a:r>
            <a:endParaRPr/>
          </a:p>
          <a:p>
            <a:pPr marL="342900" marR="0" lvl="0" indent="-342900" algn="just" rtl="0">
              <a:spcBef>
                <a:spcPts val="0"/>
              </a:spcBef>
              <a:spcAft>
                <a:spcPts val="0"/>
              </a:spcAft>
              <a:buClr>
                <a:schemeClr val="lt1"/>
              </a:buClr>
              <a:buSzPts val="1800"/>
              <a:buFont typeface="Calibri"/>
              <a:buAutoNum type="alphaLcParenR"/>
            </a:pPr>
            <a:r>
              <a:rPr lang="es-ES" sz="1800" b="0" i="0" u="none" strike="noStrike" cap="none">
                <a:solidFill>
                  <a:schemeClr val="lt1"/>
                </a:solidFill>
                <a:latin typeface="Calibri"/>
                <a:ea typeface="Calibri"/>
                <a:cs typeface="Calibri"/>
                <a:sym typeface="Calibri"/>
              </a:rPr>
              <a:t>Reglamentos e instructivos</a:t>
            </a:r>
            <a:endParaRPr/>
          </a:p>
          <a:p>
            <a:pPr marL="342900" marR="0" lvl="0" indent="-228600" algn="just"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a:p>
            <a:pPr marL="0" marR="0" lvl="0" indent="0" algn="just" rtl="0">
              <a:spcBef>
                <a:spcPts val="0"/>
              </a:spcBef>
              <a:spcAft>
                <a:spcPts val="0"/>
              </a:spcAft>
              <a:buNone/>
            </a:pPr>
            <a:r>
              <a:rPr lang="es-ES" sz="1800" b="1" i="1" u="none" strike="noStrike" cap="none">
                <a:solidFill>
                  <a:schemeClr val="lt1"/>
                </a:solidFill>
                <a:latin typeface="Calibri"/>
                <a:ea typeface="Calibri"/>
                <a:cs typeface="Calibri"/>
                <a:sym typeface="Calibri"/>
              </a:rPr>
              <a:t>Caso de Claude Reyes y otros vs Chile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txBox="1">
            <a:spLocks noGrp="1"/>
          </p:cNvSpPr>
          <p:nvPr>
            <p:ph type="title"/>
          </p:nvPr>
        </p:nvSpPr>
        <p:spPr>
          <a:xfrm>
            <a:off x="426000" y="376016"/>
            <a:ext cx="11340000" cy="4320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Rockwell"/>
              <a:buNone/>
            </a:pPr>
            <a:r>
              <a:rPr lang="es-ES"/>
              <a:t>1.5.1 Contraloría General de la República</a:t>
            </a:r>
            <a:endParaRPr/>
          </a:p>
        </p:txBody>
      </p:sp>
      <p:sp>
        <p:nvSpPr>
          <p:cNvPr id="231" name="Google Shape;231;p7">
            <a:hlinkClick r:id="rId3"/>
          </p:cNvPr>
          <p:cNvSpPr txBox="1"/>
          <p:nvPr/>
        </p:nvSpPr>
        <p:spPr>
          <a:xfrm>
            <a:off x="426000" y="1009688"/>
            <a:ext cx="11171700" cy="2586000"/>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lt1"/>
              </a:buClr>
              <a:buSzPts val="1800"/>
              <a:buFont typeface="Calibri"/>
              <a:buAutoNum type="arabicPeriod"/>
            </a:pPr>
            <a:r>
              <a:rPr lang="es-ES" sz="1800" b="0" i="0" u="none" strike="noStrike" cap="none" dirty="0">
                <a:solidFill>
                  <a:schemeClr val="lt1"/>
                </a:solidFill>
                <a:latin typeface="Calibri"/>
                <a:ea typeface="Calibri"/>
                <a:cs typeface="Calibri"/>
                <a:sym typeface="Calibri"/>
              </a:rPr>
              <a:t>Controlar la legalidad de los Actos de la Administración del Estado:</a:t>
            </a:r>
            <a:endParaRPr dirty="0"/>
          </a:p>
          <a:p>
            <a:pPr marL="800100" marR="0" lvl="1" indent="-342900" algn="just" rtl="0">
              <a:spcBef>
                <a:spcPts val="0"/>
              </a:spcBef>
              <a:spcAft>
                <a:spcPts val="0"/>
              </a:spcAft>
              <a:buClr>
                <a:schemeClr val="lt1"/>
              </a:buClr>
              <a:buSzPts val="1800"/>
              <a:buFont typeface="Calibri"/>
              <a:buAutoNum type="arabicPeriod"/>
            </a:pPr>
            <a:r>
              <a:rPr lang="es-ES" sz="1800" b="0" i="0" u="none" strike="noStrike" cap="none" dirty="0">
                <a:solidFill>
                  <a:schemeClr val="lt1"/>
                </a:solidFill>
                <a:latin typeface="Calibri"/>
                <a:ea typeface="Calibri"/>
                <a:cs typeface="Calibri"/>
                <a:sym typeface="Calibri"/>
              </a:rPr>
              <a:t>Toma de razón</a:t>
            </a:r>
            <a:endParaRPr dirty="0"/>
          </a:p>
          <a:p>
            <a:pPr marL="800100" marR="0" lvl="1" indent="-342900" algn="just" rtl="0">
              <a:spcBef>
                <a:spcPts val="0"/>
              </a:spcBef>
              <a:spcAft>
                <a:spcPts val="0"/>
              </a:spcAft>
              <a:buClr>
                <a:schemeClr val="lt1"/>
              </a:buClr>
              <a:buSzPts val="1800"/>
              <a:buFont typeface="Calibri"/>
              <a:buAutoNum type="arabicPeriod"/>
            </a:pPr>
            <a:r>
              <a:rPr lang="es-ES" sz="1800" b="0" i="0" u="none" strike="noStrike" cap="none" dirty="0">
                <a:solidFill>
                  <a:schemeClr val="lt1"/>
                </a:solidFill>
                <a:latin typeface="Calibri"/>
                <a:ea typeface="Calibri"/>
                <a:cs typeface="Calibri"/>
                <a:sym typeface="Calibri"/>
              </a:rPr>
              <a:t>Dictámenes</a:t>
            </a:r>
            <a:endParaRPr dirty="0"/>
          </a:p>
          <a:p>
            <a:pPr marL="342900" marR="0" lvl="0" indent="-342900" algn="just" rtl="0">
              <a:spcBef>
                <a:spcPts val="0"/>
              </a:spcBef>
              <a:spcAft>
                <a:spcPts val="0"/>
              </a:spcAft>
              <a:buClr>
                <a:schemeClr val="lt1"/>
              </a:buClr>
              <a:buSzPts val="1800"/>
              <a:buFont typeface="Calibri"/>
              <a:buAutoNum type="arabicPeriod"/>
            </a:pPr>
            <a:r>
              <a:rPr lang="es-ES" sz="1800" b="0" i="0" u="none" strike="noStrike" cap="none" dirty="0">
                <a:solidFill>
                  <a:schemeClr val="lt1"/>
                </a:solidFill>
                <a:latin typeface="Calibri"/>
                <a:ea typeface="Calibri"/>
                <a:cs typeface="Calibri"/>
                <a:sym typeface="Calibri"/>
              </a:rPr>
              <a:t>Fiscalizar el ingreso y la inversión de los fondos del Fisco, de las municipalidades y de los demás organismos y servicios que determinan las leyes</a:t>
            </a:r>
            <a:endParaRPr dirty="0"/>
          </a:p>
          <a:p>
            <a:pPr marL="342900" marR="0" lvl="0" indent="-342900" algn="just" rtl="0">
              <a:spcBef>
                <a:spcPts val="0"/>
              </a:spcBef>
              <a:spcAft>
                <a:spcPts val="0"/>
              </a:spcAft>
              <a:buClr>
                <a:schemeClr val="lt1"/>
              </a:buClr>
              <a:buSzPts val="1800"/>
              <a:buFont typeface="Calibri"/>
              <a:buAutoNum type="arabicPeriod"/>
            </a:pPr>
            <a:r>
              <a:rPr lang="es-ES" sz="1800" b="0" i="0" u="none" strike="noStrike" cap="none" dirty="0">
                <a:solidFill>
                  <a:schemeClr val="lt1"/>
                </a:solidFill>
                <a:latin typeface="Calibri"/>
                <a:ea typeface="Calibri"/>
                <a:cs typeface="Calibri"/>
                <a:sym typeface="Calibri"/>
              </a:rPr>
              <a:t>Juzgar las cuentas de las personas que tengan a su cargo bienes públicos</a:t>
            </a:r>
            <a:endParaRPr dirty="0"/>
          </a:p>
          <a:p>
            <a:pPr marL="342900" marR="0" lvl="0" indent="-342900" algn="just" rtl="0">
              <a:spcBef>
                <a:spcPts val="0"/>
              </a:spcBef>
              <a:spcAft>
                <a:spcPts val="0"/>
              </a:spcAft>
              <a:buClr>
                <a:schemeClr val="lt1"/>
              </a:buClr>
              <a:buSzPts val="1800"/>
              <a:buFont typeface="Calibri"/>
              <a:buAutoNum type="arabicPeriod"/>
            </a:pPr>
            <a:r>
              <a:rPr lang="es-ES" sz="1800" b="0" i="0" u="none" strike="noStrike" cap="none" dirty="0">
                <a:solidFill>
                  <a:schemeClr val="lt1"/>
                </a:solidFill>
                <a:latin typeface="Calibri"/>
                <a:ea typeface="Calibri"/>
                <a:cs typeface="Calibri"/>
                <a:sym typeface="Calibri"/>
              </a:rPr>
              <a:t>Llevar la contabilidad de la Nación</a:t>
            </a:r>
            <a:endParaRPr dirty="0"/>
          </a:p>
          <a:p>
            <a:pPr marL="342900" marR="0" lvl="0" indent="-342900" algn="just" rtl="0">
              <a:spcBef>
                <a:spcPts val="0"/>
              </a:spcBef>
              <a:spcAft>
                <a:spcPts val="0"/>
              </a:spcAft>
              <a:buClr>
                <a:schemeClr val="lt1"/>
              </a:buClr>
              <a:buSzPts val="1800"/>
              <a:buFont typeface="Calibri"/>
              <a:buAutoNum type="arabicPeriod"/>
            </a:pPr>
            <a:r>
              <a:rPr lang="es-ES" sz="1800" b="0" i="0" u="none" strike="noStrike" cap="none" dirty="0">
                <a:solidFill>
                  <a:schemeClr val="lt1"/>
                </a:solidFill>
                <a:latin typeface="Calibri"/>
                <a:ea typeface="Calibri"/>
                <a:cs typeface="Calibri"/>
                <a:sym typeface="Calibri"/>
              </a:rPr>
              <a:t>Vigilar el cumplimiento de las disposiciones del Estatuto Administrativo</a:t>
            </a:r>
            <a:endParaRPr dirty="0"/>
          </a:p>
          <a:p>
            <a:pPr marL="0" marR="0" lvl="0" indent="0" algn="just"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32" name="Google Shape;232;p7"/>
          <p:cNvSpPr txBox="1"/>
          <p:nvPr/>
        </p:nvSpPr>
        <p:spPr>
          <a:xfrm>
            <a:off x="426000" y="3379011"/>
            <a:ext cx="11340000" cy="4320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SzPts val="3200"/>
              <a:buFont typeface="Rockwell"/>
              <a:buNone/>
            </a:pPr>
            <a:r>
              <a:rPr lang="es-ES" sz="3200" b="0" i="0" u="none" strike="noStrike" cap="none" dirty="0">
                <a:solidFill>
                  <a:schemeClr val="lt1"/>
                </a:solidFill>
                <a:latin typeface="Rockwell"/>
                <a:ea typeface="Rockwell"/>
                <a:cs typeface="Rockwell"/>
                <a:sym typeface="Rockwell"/>
              </a:rPr>
              <a:t>1.5.2. Control interno y Consejo de Auditoría Interna GG</a:t>
            </a:r>
            <a:endParaRPr dirty="0"/>
          </a:p>
        </p:txBody>
      </p:sp>
      <p:sp>
        <p:nvSpPr>
          <p:cNvPr id="233" name="Google Shape;233;p7">
            <a:hlinkClick r:id="rId3"/>
          </p:cNvPr>
          <p:cNvSpPr txBox="1"/>
          <p:nvPr/>
        </p:nvSpPr>
        <p:spPr>
          <a:xfrm>
            <a:off x="510080" y="4027359"/>
            <a:ext cx="11171839" cy="1538883"/>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lt1"/>
              </a:buClr>
              <a:buSzPts val="1800"/>
              <a:buFont typeface="Calibri"/>
              <a:buAutoNum type="arabicPeriod"/>
            </a:pPr>
            <a:r>
              <a:rPr lang="es-ES" sz="1800" b="0" i="0" u="none" strike="noStrike" cap="none" dirty="0">
                <a:solidFill>
                  <a:schemeClr val="lt1"/>
                </a:solidFill>
                <a:latin typeface="Calibri"/>
                <a:ea typeface="Calibri"/>
                <a:cs typeface="Calibri"/>
                <a:sym typeface="Calibri"/>
              </a:rPr>
              <a:t>CAIGG es un órgano asesor presidencial a cargo de coordinar técnicamente la actividad de las unidades de auditoría interna de los servicios públicos dependientes o relacionados con el Ejecutivo. </a:t>
            </a:r>
            <a:endParaRPr dirty="0"/>
          </a:p>
          <a:p>
            <a:pPr marL="342900" marR="0" lvl="0" indent="-228600" algn="just" rtl="0">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a:p>
            <a:pPr marL="0" marR="0" lvl="0" indent="0" algn="just" rtl="0">
              <a:spcBef>
                <a:spcPts val="0"/>
              </a:spcBef>
              <a:spcAft>
                <a:spcPts val="0"/>
              </a:spcAft>
              <a:buNone/>
            </a:pPr>
            <a:r>
              <a:rPr lang="es-ES" sz="2000" b="1" i="1" u="none" strike="noStrike" cap="none" dirty="0">
                <a:solidFill>
                  <a:schemeClr val="lt1"/>
                </a:solidFill>
                <a:latin typeface="Quattrocento Sans"/>
                <a:ea typeface="Quattrocento Sans"/>
                <a:cs typeface="Quattrocento Sans"/>
                <a:sym typeface="Quattrocento Sans"/>
              </a:rPr>
              <a:t>¿Qué fenómeno tecno-político ocurrirá con aquellas Gobernaciones Regionales de diferentes sectores políticos en relación al Ejecutivo en materia de auditoría?</a:t>
            </a:r>
            <a:endParaRPr sz="2000" b="1" i="1" u="none" strike="noStrike" cap="none" dirty="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8" descr="Polígono de arquitectura abstracto" title="Polígono de arquitectura abstracto"/>
          <p:cNvPicPr preferRelativeResize="0">
            <a:picLocks noGrp="1"/>
          </p:cNvPicPr>
          <p:nvPr>
            <p:ph type="pic" idx="2"/>
          </p:nvPr>
        </p:nvPicPr>
        <p:blipFill rotWithShape="1">
          <a:blip r:embed="rId3">
            <a:alphaModFix/>
          </a:blip>
          <a:srcRect/>
          <a:stretch/>
        </p:blipFill>
        <p:spPr>
          <a:xfrm>
            <a:off x="149290" y="144000"/>
            <a:ext cx="11897425" cy="6048000"/>
          </a:xfrm>
          <a:prstGeom prst="rect">
            <a:avLst/>
          </a:prstGeom>
          <a:solidFill>
            <a:schemeClr val="dk1"/>
          </a:solidFill>
          <a:ln>
            <a:noFill/>
          </a:ln>
        </p:spPr>
      </p:pic>
      <p:sp>
        <p:nvSpPr>
          <p:cNvPr id="240" name="Google Shape;240;p8"/>
          <p:cNvSpPr txBox="1">
            <a:spLocks noGrp="1"/>
          </p:cNvSpPr>
          <p:nvPr>
            <p:ph type="ctrTitle"/>
          </p:nvPr>
        </p:nvSpPr>
        <p:spPr>
          <a:xfrm>
            <a:off x="6096000" y="1343609"/>
            <a:ext cx="5233200" cy="4139190"/>
          </a:xfrm>
          <a:prstGeom prst="rect">
            <a:avLst/>
          </a:prstGeom>
          <a:gradFill>
            <a:gsLst>
              <a:gs pos="0">
                <a:srgbClr val="056AFF">
                  <a:alpha val="49803"/>
                </a:srgbClr>
              </a:gs>
              <a:gs pos="46000">
                <a:srgbClr val="003482">
                  <a:alpha val="89803"/>
                </a:srgbClr>
              </a:gs>
              <a:gs pos="83186">
                <a:schemeClr val="dk1"/>
              </a:gs>
              <a:gs pos="100000">
                <a:schemeClr val="dk1"/>
              </a:gs>
            </a:gsLst>
            <a:lin ang="3600000" scaled="0"/>
          </a:gradFill>
          <a:ln>
            <a:noFill/>
          </a:ln>
        </p:spPr>
        <p:txBody>
          <a:bodyPr spcFirstLastPara="1" wrap="square" lIns="432000" tIns="432000" rIns="72000" bIns="1188000" anchor="t" anchorCtr="0">
            <a:noAutofit/>
          </a:bodyPr>
          <a:lstStyle/>
          <a:p>
            <a:pPr marL="0" lvl="0" indent="0" algn="l" rtl="0">
              <a:lnSpc>
                <a:spcPct val="104444"/>
              </a:lnSpc>
              <a:spcBef>
                <a:spcPts val="0"/>
              </a:spcBef>
              <a:spcAft>
                <a:spcPts val="0"/>
              </a:spcAft>
              <a:buClr>
                <a:schemeClr val="lt1"/>
              </a:buClr>
              <a:buSzPts val="4500"/>
              <a:buFont typeface="Rockwell"/>
              <a:buNone/>
            </a:pPr>
            <a:endParaRPr/>
          </a:p>
        </p:txBody>
      </p:sp>
      <p:sp>
        <p:nvSpPr>
          <p:cNvPr id="241" name="Google Shape;241;p8"/>
          <p:cNvSpPr txBox="1">
            <a:spLocks noGrp="1"/>
          </p:cNvSpPr>
          <p:nvPr>
            <p:ph type="sldNum" idx="12"/>
          </p:nvPr>
        </p:nvSpPr>
        <p:spPr>
          <a:xfrm>
            <a:off x="11677425" y="6322399"/>
            <a:ext cx="370575" cy="365125"/>
          </a:xfrm>
          <a:prstGeom prst="rect">
            <a:avLst/>
          </a:prstGeom>
          <a:no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s-ES"/>
              <a:t>9</a:t>
            </a:fld>
            <a:endParaRPr/>
          </a:p>
        </p:txBody>
      </p:sp>
      <p:pic>
        <p:nvPicPr>
          <p:cNvPr id="242" name="Google Shape;242;p8" descr="Texto&#10;&#10;Descripción generada automáticamente"/>
          <p:cNvPicPr preferRelativeResize="0"/>
          <p:nvPr/>
        </p:nvPicPr>
        <p:blipFill rotWithShape="1">
          <a:blip r:embed="rId4">
            <a:alphaModFix/>
          </a:blip>
          <a:srcRect/>
          <a:stretch/>
        </p:blipFill>
        <p:spPr>
          <a:xfrm>
            <a:off x="6301717" y="1756936"/>
            <a:ext cx="4821765" cy="3344127"/>
          </a:xfrm>
          <a:prstGeom prst="rect">
            <a:avLst/>
          </a:prstGeom>
          <a:noFill/>
          <a:ln>
            <a:noFill/>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izarra">
  <a:themeElements>
    <a:clrScheme name="Custom 18">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Office_36807044_TF55991576" id="{8DDEA3EC-40C4-44A7-8EE4-D255D1586ACE}" vid="{C85E78D5-0A09-448A-BCEC-F9102BEBF55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F5BE4635-D1B4-4307-892D-6B7970BB7308}">
  <ds:schemaRefs>
    <ds:schemaRef ds:uri="http://schemas.microsoft.com/sharepoint/v3/contenttype/forms"/>
  </ds:schemaRefs>
</ds:datastoreItem>
</file>

<file path=customXml/itemProps2.xml><?xml version="1.0" encoding="utf-8"?>
<ds:datastoreItem xmlns:ds="http://schemas.openxmlformats.org/officeDocument/2006/customXml" ds:itemID="{83214C86-EE31-4BD9-A8DA-4E7809549F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1C015E-2B6B-4186-AA19-D3C2878D41E9}">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Diseño Slate</Template>
  <TotalTime>1673</TotalTime>
  <Words>2294</Words>
  <Application>Microsoft Office PowerPoint</Application>
  <PresentationFormat>Panorámica</PresentationFormat>
  <Paragraphs>160</Paragraphs>
  <Slides>29</Slides>
  <Notes>19</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29</vt:i4>
      </vt:variant>
    </vt:vector>
  </HeadingPairs>
  <TitlesOfParts>
    <vt:vector size="37" baseType="lpstr">
      <vt:lpstr>Brush Script MT</vt:lpstr>
      <vt:lpstr>Calibri</vt:lpstr>
      <vt:lpstr>Calisto MT</vt:lpstr>
      <vt:lpstr>Quattrocento Sans</vt:lpstr>
      <vt:lpstr>Rockwell</vt:lpstr>
      <vt:lpstr>Times New Roman</vt:lpstr>
      <vt:lpstr>Wingdings 2</vt:lpstr>
      <vt:lpstr>Pizarra</vt:lpstr>
      <vt:lpstr>Análisis de Literatura II</vt:lpstr>
      <vt:lpstr>Manual de Transparencia y Probidad de la Administración del Estado</vt:lpstr>
      <vt:lpstr>Presentación de PowerPoint</vt:lpstr>
      <vt:lpstr>Presentación de PowerPoint</vt:lpstr>
      <vt:lpstr>1.1. Probidad</vt:lpstr>
      <vt:lpstr>Presentación de PowerPoint</vt:lpstr>
      <vt:lpstr>1.3. Transparencia</vt:lpstr>
      <vt:lpstr>1.5.1 Contraloría General de la República</vt:lpstr>
      <vt:lpstr>Presentación de PowerPoint</vt:lpstr>
      <vt:lpstr>2.1. Las inhabilidades para ingresar a la AE°</vt:lpstr>
      <vt:lpstr>2.2.1 ¿Qué son y qué sentido tienen las declaraciones de intereses y patrimonio?</vt:lpstr>
      <vt:lpstr>Presentación de PowerPoint</vt:lpstr>
      <vt:lpstr>4.1.El principio de publicidad y sus excepciones</vt:lpstr>
      <vt:lpstr>Presentación de PowerPoint</vt:lpstr>
      <vt:lpstr>5.2.¿Qué deben controlar las autoridades y jefaturas?</vt:lpstr>
      <vt:lpstr>Presentación de PowerPoint</vt:lpstr>
      <vt:lpstr>6.1 Intereses personales, del cónyuge y de los parientes</vt:lpstr>
      <vt:lpstr>6.4 El deber de neutralidad política: prohibición de utilizar empleados o recursos públicos para fines políticos</vt:lpstr>
      <vt:lpstr> Los nuevos acuerdos entre políticos y servidores públicos en la Alta Dirección Pública en Chile y Uruguay</vt:lpstr>
      <vt:lpstr>Antecedentes</vt:lpstr>
      <vt:lpstr>1. NGP y el nuevo acuerdo entre políticos y burócratas</vt:lpstr>
      <vt:lpstr>Presentación de PowerPoint</vt:lpstr>
      <vt:lpstr>2. Chile y Uruguay: los nuevos acuerdos y la ADP</vt:lpstr>
      <vt:lpstr>Presentación de PowerPoint</vt:lpstr>
      <vt:lpstr>Presentación de PowerPoint</vt:lpstr>
      <vt:lpstr>Presentación de PowerPoint</vt:lpstr>
      <vt:lpstr>Presentación de PowerPoint</vt:lpstr>
      <vt:lpstr>Presentación de PowerPoint</vt:lpstr>
      <vt:lpstr>¡Muchas 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Repaso Control de Lectura I</dc:title>
  <dc:creator>Leandro Zus espindola vergara</dc:creator>
  <cp:lastModifiedBy>Leandro Antonio Espindola Vergara (leandro.espindola)</cp:lastModifiedBy>
  <cp:revision>56</cp:revision>
  <dcterms:created xsi:type="dcterms:W3CDTF">2020-09-17T18:45:06Z</dcterms:created>
  <dcterms:modified xsi:type="dcterms:W3CDTF">2024-03-30T17:08:07Z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