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4" r:id="rId73"/>
    <p:sldId id="335" r:id="rId74"/>
    <p:sldId id="338" r:id="rId75"/>
    <p:sldId id="339" r:id="rId76"/>
    <p:sldId id="340" r:id="rId77"/>
    <p:sldId id="341" r:id="rId78"/>
    <p:sldId id="342" r:id="rId79"/>
    <p:sldId id="343" r:id="rId80"/>
  </p:sldIdLst>
  <p:sldSz cx="12192000" cy="6858000"/>
  <p:notesSz cx="12192000" cy="6858000"/>
  <p:embeddedFontLst>
    <p:embeddedFont>
      <p:font typeface="Impact" panose="020B0806030902050204" pitchFamily="34" charset="0"/>
      <p:regular r:id="rId82"/>
    </p:embeddedFont>
    <p:embeddedFont>
      <p:font typeface="Noto Sans Symbols" panose="020B0604020202020204" charset="0"/>
      <p:regular r:id="rId83"/>
      <p:bold r:id="rId84"/>
    </p:embeddedFont>
    <p:embeddedFont>
      <p:font typeface="Open Sans" panose="020B0606030504020204" pitchFamily="34" charset="0"/>
      <p:regular r:id="rId85"/>
      <p:bold r:id="rId86"/>
      <p:italic r:id="rId87"/>
      <p:boldItalic r:id="rId88"/>
    </p:embeddedFont>
    <p:embeddedFont>
      <p:font typeface="Roboto" panose="02000000000000000000" pitchFamily="2" charset="0"/>
      <p:regular r:id="rId89"/>
      <p:bold r:id="rId90"/>
      <p:italic r:id="rId91"/>
      <p:boldItalic r:id="rId92"/>
    </p:embeddedFont>
    <p:embeddedFont>
      <p:font typeface="Tahoma" panose="020B0604030504040204" pitchFamily="34" charset="0"/>
      <p:regular r:id="rId93"/>
      <p:bold r:id="rId94"/>
    </p:embeddedFont>
    <p:embeddedFont>
      <p:font typeface="Trebuchet MS" panose="020B0603020202020204" pitchFamily="34" charset="0"/>
      <p:regular r:id="rId95"/>
      <p:bold r:id="rId96"/>
      <p:italic r:id="rId97"/>
      <p:boldItalic r:id="rId98"/>
    </p:embeddedFont>
    <p:embeddedFont>
      <p:font typeface="Verdana" panose="020B0604030504040204" pitchFamily="34" charset="0"/>
      <p:regular r:id="rId99"/>
      <p:bold r:id="rId100"/>
      <p:italic r:id="rId101"/>
      <p:boldItalic r:id="rId10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87" roundtripDataSignature="AMtx7mgcG1yFGMfg/w1RUD3hZg7erWFS/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40DDDED-CC39-462F-8985-7BA9723411FD}">
  <a:tblStyle styleId="{740DDDED-CC39-462F-8985-7BA9723411F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191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font" Target="fonts/font21.fntdata"/><Relationship Id="rId5" Type="http://schemas.openxmlformats.org/officeDocument/2006/relationships/slide" Target="slides/slide4.xml"/><Relationship Id="rId90" Type="http://schemas.openxmlformats.org/officeDocument/2006/relationships/font" Target="fonts/font9.fntdata"/><Relationship Id="rId95" Type="http://schemas.openxmlformats.org/officeDocument/2006/relationships/font" Target="fonts/font14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font" Target="fonts/font4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font" Target="fonts/font15.fntdata"/><Relationship Id="rId187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90" Type="http://schemas.openxmlformats.org/officeDocument/2006/relationships/theme" Target="theme/theme1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font" Target="fonts/font5.fntdata"/><Relationship Id="rId94" Type="http://schemas.openxmlformats.org/officeDocument/2006/relationships/font" Target="fonts/font13.fntdata"/><Relationship Id="rId99" Type="http://schemas.openxmlformats.org/officeDocument/2006/relationships/font" Target="fonts/font18.fntdata"/><Relationship Id="rId101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font" Target="fonts/font16.fntdata"/><Relationship Id="rId18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font" Target="fonts/font1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2.fntdata"/><Relationship Id="rId98" Type="http://schemas.openxmlformats.org/officeDocument/2006/relationships/font" Target="fonts/font17.fntdata"/><Relationship Id="rId189" Type="http://schemas.openxmlformats.org/officeDocument/2006/relationships/viewProps" Target="view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8" name="Google Shape;22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36" name="Google Shape;23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54" name="Google Shape;25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73" name="Google Shape;27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81" name="Google Shape;28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0" name="Google Shape;2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08" name="Google Shape;30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18" name="Google Shape;31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28" name="Google Shape;32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38" name="Google Shape;33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47" name="Google Shape;34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56" name="Google Shape;3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63" name="Google Shape;36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73" name="Google Shape;3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84" name="Google Shape;38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1" name="Google Shape;39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397" name="Google Shape;39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3" name="Google Shape;4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09" name="Google Shape;40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16" name="Google Shape;41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24" name="Google Shape;42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432" name="Google Shape;43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3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85" name="Google Shape;18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0" name="Google Shape;57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7" name="Google Shape;57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3" name="Google Shape;61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4" name="Google Shape;64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4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4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4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1" name="Google Shape;1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5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6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5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5" name="Google Shape;795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6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" name="Google Shape;1166;p6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6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6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8" name="Google Shape;1178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6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6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6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6" name="Google Shape;1196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8" name="Google Shape;19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6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7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8" name="Google Shape;1218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7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4" name="Google Shape;1224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7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7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p7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6" name="Google Shape;1246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7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3" name="Google Shape;1253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p7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7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7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8" name="Google Shape;1338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05" name="Google Shape;20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Google Shape;1347;p7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8" name="Google Shape;1348;p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8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8" name="Google Shape;1358;p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8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2" name="Google Shape;1442;p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8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8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3" name="Google Shape;1493;p9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p9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3" name="Google Shape;1503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p9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1" name="Google Shape;1511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9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8" name="Google Shape;1518;p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9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8:notes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20" name="Google Shape;2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8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8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1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183"/>
          <p:cNvSpPr txBox="1">
            <a:spLocks noGrp="1"/>
          </p:cNvSpPr>
          <p:nvPr>
            <p:ph type="title"/>
          </p:nvPr>
        </p:nvSpPr>
        <p:spPr>
          <a:xfrm>
            <a:off x="175639" y="505419"/>
            <a:ext cx="11840720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8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8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84"/>
          <p:cNvSpPr txBox="1">
            <a:spLocks noGrp="1"/>
          </p:cNvSpPr>
          <p:nvPr>
            <p:ph type="title"/>
          </p:nvPr>
        </p:nvSpPr>
        <p:spPr>
          <a:xfrm>
            <a:off x="175639" y="505419"/>
            <a:ext cx="11840720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4"/>
          <p:cNvSpPr txBox="1">
            <a:spLocks noGrp="1"/>
          </p:cNvSpPr>
          <p:nvPr>
            <p:ph type="body" idx="1"/>
          </p:nvPr>
        </p:nvSpPr>
        <p:spPr>
          <a:xfrm>
            <a:off x="6174740" y="3044444"/>
            <a:ext cx="5313045" cy="295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>
                <a:solidFill>
                  <a:srgbClr val="8FAAD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4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8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8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DESIGN 2">
  <p:cSld name="TITLE DESIGN 2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187"/>
          <p:cNvGrpSpPr/>
          <p:nvPr/>
        </p:nvGrpSpPr>
        <p:grpSpPr>
          <a:xfrm rot="10800000" flipH="1">
            <a:off x="8510103" y="5412519"/>
            <a:ext cx="3681884" cy="1459455"/>
            <a:chOff x="5543377" y="-26649"/>
            <a:chExt cx="3613944" cy="1432522"/>
          </a:xfrm>
        </p:grpSpPr>
        <p:sp>
          <p:nvSpPr>
            <p:cNvPr id="57" name="Google Shape;57;p187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8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87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87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87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87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87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87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8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87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87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18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187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187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187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187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187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187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187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187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187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187"/>
          <p:cNvSpPr txBox="1">
            <a:spLocks noGrp="1"/>
          </p:cNvSpPr>
          <p:nvPr>
            <p:ph type="ctrTitle"/>
          </p:nvPr>
        </p:nvSpPr>
        <p:spPr>
          <a:xfrm flipH="1">
            <a:off x="1027600" y="624600"/>
            <a:ext cx="107940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000"/>
              <a:buFont typeface="Calibri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79" name="Google Shape;79;p187"/>
          <p:cNvCxnSpPr/>
          <p:nvPr/>
        </p:nvCxnSpPr>
        <p:spPr>
          <a:xfrm>
            <a:off x="664035" y="-2139533"/>
            <a:ext cx="0" cy="3553200"/>
          </a:xfrm>
          <a:prstGeom prst="straightConnector1">
            <a:avLst/>
          </a:prstGeom>
          <a:noFill/>
          <a:ln w="28575" cap="flat" cmpd="sng">
            <a:solidFill>
              <a:srgbClr val="00A6A6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188"/>
          <p:cNvGrpSpPr/>
          <p:nvPr/>
        </p:nvGrpSpPr>
        <p:grpSpPr>
          <a:xfrm rot="10800000" flipH="1">
            <a:off x="8528348" y="5412519"/>
            <a:ext cx="3681884" cy="1459455"/>
            <a:chOff x="5543377" y="-26649"/>
            <a:chExt cx="3613944" cy="1432522"/>
          </a:xfrm>
        </p:grpSpPr>
        <p:sp>
          <p:nvSpPr>
            <p:cNvPr id="82" name="Google Shape;82;p188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188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188"/>
            <p:cNvSpPr/>
            <p:nvPr/>
          </p:nvSpPr>
          <p:spPr>
            <a:xfrm rot="-5400000">
              <a:off x="6437042" y="-62766"/>
              <a:ext cx="479036" cy="551271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27653" y="1"/>
                  </a:moveTo>
                  <a:lnTo>
                    <a:pt x="0" y="15845"/>
                  </a:lnTo>
                  <a:lnTo>
                    <a:pt x="27653" y="31823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188"/>
            <p:cNvSpPr/>
            <p:nvPr/>
          </p:nvSpPr>
          <p:spPr>
            <a:xfrm rot="-5400000">
              <a:off x="6849922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0" y="0"/>
                  </a:moveTo>
                  <a:lnTo>
                    <a:pt x="0" y="31823"/>
                  </a:lnTo>
                  <a:lnTo>
                    <a:pt x="134" y="31956"/>
                  </a:lnTo>
                  <a:lnTo>
                    <a:pt x="27653" y="47801"/>
                  </a:lnTo>
                  <a:lnTo>
                    <a:pt x="27653" y="159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188"/>
            <p:cNvSpPr/>
            <p:nvPr/>
          </p:nvSpPr>
          <p:spPr>
            <a:xfrm rot="-5400000">
              <a:off x="8229270" y="-201155"/>
              <a:ext cx="479036" cy="828050"/>
            </a:xfrm>
            <a:custGeom>
              <a:avLst/>
              <a:gdLst/>
              <a:ahLst/>
              <a:cxnLst/>
              <a:rect l="l" t="t" r="r" b="b"/>
              <a:pathLst>
                <a:path w="27654" h="47802" extrusionOk="0">
                  <a:moveTo>
                    <a:pt x="27653" y="1"/>
                  </a:moveTo>
                  <a:lnTo>
                    <a:pt x="0" y="15979"/>
                  </a:lnTo>
                  <a:lnTo>
                    <a:pt x="0" y="47802"/>
                  </a:lnTo>
                  <a:lnTo>
                    <a:pt x="134" y="47802"/>
                  </a:lnTo>
                  <a:lnTo>
                    <a:pt x="27653" y="31824"/>
                  </a:lnTo>
                  <a:lnTo>
                    <a:pt x="27653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188"/>
            <p:cNvSpPr/>
            <p:nvPr/>
          </p:nvSpPr>
          <p:spPr>
            <a:xfrm rot="-5400000">
              <a:off x="8643318" y="-63918"/>
              <a:ext cx="476733" cy="551271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188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188"/>
            <p:cNvSpPr/>
            <p:nvPr/>
          </p:nvSpPr>
          <p:spPr>
            <a:xfrm rot="-5400000">
              <a:off x="7539604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3" y="0"/>
                  </a:moveTo>
                  <a:lnTo>
                    <a:pt x="0" y="15978"/>
                  </a:lnTo>
                  <a:lnTo>
                    <a:pt x="27653" y="31823"/>
                  </a:lnTo>
                  <a:lnTo>
                    <a:pt x="27653" y="0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188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188"/>
            <p:cNvSpPr/>
            <p:nvPr/>
          </p:nvSpPr>
          <p:spPr>
            <a:xfrm rot="-5400000">
              <a:off x="7265113" y="413968"/>
              <a:ext cx="476733" cy="553592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27520" y="1"/>
                  </a:moveTo>
                  <a:lnTo>
                    <a:pt x="1" y="15979"/>
                  </a:lnTo>
                  <a:lnTo>
                    <a:pt x="27520" y="31957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188"/>
            <p:cNvSpPr/>
            <p:nvPr/>
          </p:nvSpPr>
          <p:spPr>
            <a:xfrm rot="-5400000">
              <a:off x="7540756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520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188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188"/>
            <p:cNvSpPr/>
            <p:nvPr/>
          </p:nvSpPr>
          <p:spPr>
            <a:xfrm rot="-5400000">
              <a:off x="6852226" y="277891"/>
              <a:ext cx="476733" cy="825746"/>
            </a:xfrm>
            <a:custGeom>
              <a:avLst/>
              <a:gdLst/>
              <a:ahLst/>
              <a:cxnLst/>
              <a:rect l="l" t="t" r="r" b="b"/>
              <a:pathLst>
                <a:path w="27521" h="47669" extrusionOk="0">
                  <a:moveTo>
                    <a:pt x="27520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0" y="31823"/>
                  </a:lnTo>
                  <a:lnTo>
                    <a:pt x="27520" y="31690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188"/>
            <p:cNvSpPr/>
            <p:nvPr/>
          </p:nvSpPr>
          <p:spPr>
            <a:xfrm rot="-5400000">
              <a:off x="5553199" y="611305"/>
              <a:ext cx="139273" cy="158917"/>
            </a:xfrm>
            <a:custGeom>
              <a:avLst/>
              <a:gdLst/>
              <a:ahLst/>
              <a:cxnLst/>
              <a:rect l="l" t="t" r="r" b="b"/>
              <a:pathLst>
                <a:path w="8040" h="9174" extrusionOk="0">
                  <a:moveTo>
                    <a:pt x="8040" y="0"/>
                  </a:moveTo>
                  <a:lnTo>
                    <a:pt x="1" y="4604"/>
                  </a:lnTo>
                  <a:lnTo>
                    <a:pt x="8040" y="9174"/>
                  </a:lnTo>
                  <a:lnTo>
                    <a:pt x="8040" y="0"/>
                  </a:lnTo>
                  <a:close/>
                </a:path>
              </a:pathLst>
            </a:custGeom>
            <a:solidFill>
              <a:srgbClr val="018790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188"/>
            <p:cNvSpPr/>
            <p:nvPr/>
          </p:nvSpPr>
          <p:spPr>
            <a:xfrm rot="-5400000">
              <a:off x="5886623" y="414843"/>
              <a:ext cx="476733" cy="551843"/>
            </a:xfrm>
            <a:custGeom>
              <a:avLst/>
              <a:gdLst/>
              <a:ahLst/>
              <a:cxnLst/>
              <a:rect l="l" t="t" r="r" b="b"/>
              <a:pathLst>
                <a:path w="27521" h="31857" extrusionOk="0">
                  <a:moveTo>
                    <a:pt x="1" y="0"/>
                  </a:moveTo>
                  <a:lnTo>
                    <a:pt x="1" y="31857"/>
                  </a:lnTo>
                  <a:lnTo>
                    <a:pt x="27520" y="158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188"/>
            <p:cNvSpPr/>
            <p:nvPr/>
          </p:nvSpPr>
          <p:spPr>
            <a:xfrm rot="-5400000">
              <a:off x="8404961" y="653513"/>
              <a:ext cx="953448" cy="551271"/>
            </a:xfrm>
            <a:custGeom>
              <a:avLst/>
              <a:gdLst/>
              <a:ahLst/>
              <a:cxnLst/>
              <a:rect l="l" t="t" r="r" b="b"/>
              <a:pathLst>
                <a:path w="55041" h="31824" extrusionOk="0">
                  <a:moveTo>
                    <a:pt x="27521" y="1"/>
                  </a:moveTo>
                  <a:lnTo>
                    <a:pt x="1" y="15979"/>
                  </a:lnTo>
                  <a:lnTo>
                    <a:pt x="27521" y="31823"/>
                  </a:lnTo>
                  <a:lnTo>
                    <a:pt x="55040" y="15979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188"/>
            <p:cNvSpPr/>
            <p:nvPr/>
          </p:nvSpPr>
          <p:spPr>
            <a:xfrm rot="-5400000">
              <a:off x="8230422" y="276739"/>
              <a:ext cx="476733" cy="828050"/>
            </a:xfrm>
            <a:custGeom>
              <a:avLst/>
              <a:gdLst/>
              <a:ahLst/>
              <a:cxnLst/>
              <a:rect l="l" t="t" r="r" b="b"/>
              <a:pathLst>
                <a:path w="27521" h="47802" extrusionOk="0">
                  <a:moveTo>
                    <a:pt x="1" y="1"/>
                  </a:moveTo>
                  <a:lnTo>
                    <a:pt x="1" y="31824"/>
                  </a:lnTo>
                  <a:lnTo>
                    <a:pt x="27520" y="47802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188"/>
            <p:cNvSpPr/>
            <p:nvPr/>
          </p:nvSpPr>
          <p:spPr>
            <a:xfrm rot="-5400000">
              <a:off x="7817551" y="415137"/>
              <a:ext cx="476733" cy="55125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0" y="0"/>
                  </a:moveTo>
                  <a:lnTo>
                    <a:pt x="1" y="15845"/>
                  </a:lnTo>
                  <a:lnTo>
                    <a:pt x="27520" y="31823"/>
                  </a:lnTo>
                  <a:lnTo>
                    <a:pt x="27520" y="0"/>
                  </a:lnTo>
                  <a:close/>
                </a:path>
              </a:pathLst>
            </a:custGeom>
            <a:solidFill>
              <a:srgbClr val="00A6A6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188"/>
            <p:cNvSpPr/>
            <p:nvPr/>
          </p:nvSpPr>
          <p:spPr>
            <a:xfrm rot="-5400000">
              <a:off x="7816399" y="-62757"/>
              <a:ext cx="479036" cy="551254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0" y="0"/>
                  </a:moveTo>
                  <a:lnTo>
                    <a:pt x="0" y="31823"/>
                  </a:lnTo>
                  <a:lnTo>
                    <a:pt x="27653" y="158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188"/>
            <p:cNvSpPr/>
            <p:nvPr/>
          </p:nvSpPr>
          <p:spPr>
            <a:xfrm rot="-5400000">
              <a:off x="7263962" y="-63926"/>
              <a:ext cx="479036" cy="553592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0" y="1"/>
                  </a:moveTo>
                  <a:lnTo>
                    <a:pt x="0" y="31957"/>
                  </a:lnTo>
                  <a:lnTo>
                    <a:pt x="27653" y="1597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88"/>
            <p:cNvSpPr/>
            <p:nvPr/>
          </p:nvSpPr>
          <p:spPr>
            <a:xfrm rot="-5400000">
              <a:off x="7163985" y="515124"/>
              <a:ext cx="953448" cy="828050"/>
            </a:xfrm>
            <a:custGeom>
              <a:avLst/>
              <a:gdLst/>
              <a:ahLst/>
              <a:cxnLst/>
              <a:rect l="l" t="t" r="r" b="b"/>
              <a:pathLst>
                <a:path w="55041" h="47802" extrusionOk="0">
                  <a:moveTo>
                    <a:pt x="55040" y="1"/>
                  </a:moveTo>
                  <a:lnTo>
                    <a:pt x="27521" y="15979"/>
                  </a:lnTo>
                  <a:lnTo>
                    <a:pt x="1" y="31957"/>
                  </a:lnTo>
                  <a:lnTo>
                    <a:pt x="27521" y="47802"/>
                  </a:lnTo>
                  <a:lnTo>
                    <a:pt x="55040" y="31957"/>
                  </a:lnTo>
                  <a:lnTo>
                    <a:pt x="55040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" name="Google Shape;103;p188"/>
          <p:cNvGrpSpPr/>
          <p:nvPr/>
        </p:nvGrpSpPr>
        <p:grpSpPr>
          <a:xfrm rot="10800000" flipH="1">
            <a:off x="-558560" y="-35533"/>
            <a:ext cx="2922858" cy="1993572"/>
            <a:chOff x="-293169" y="3658798"/>
            <a:chExt cx="2192144" cy="1495179"/>
          </a:xfrm>
        </p:grpSpPr>
        <p:sp>
          <p:nvSpPr>
            <p:cNvPr id="104" name="Google Shape;104;p188"/>
            <p:cNvSpPr/>
            <p:nvPr/>
          </p:nvSpPr>
          <p:spPr>
            <a:xfrm rot="5400000">
              <a:off x="566876" y="4718563"/>
              <a:ext cx="402082" cy="465014"/>
            </a:xfrm>
            <a:custGeom>
              <a:avLst/>
              <a:gdLst/>
              <a:ahLst/>
              <a:cxnLst/>
              <a:rect l="l" t="t" r="r" b="b"/>
              <a:pathLst>
                <a:path w="27521" h="31823" extrusionOk="0">
                  <a:moveTo>
                    <a:pt x="27521" y="0"/>
                  </a:moveTo>
                  <a:lnTo>
                    <a:pt x="1" y="15978"/>
                  </a:lnTo>
                  <a:lnTo>
                    <a:pt x="27521" y="31823"/>
                  </a:lnTo>
                  <a:lnTo>
                    <a:pt x="27521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88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188"/>
            <p:cNvSpPr/>
            <p:nvPr/>
          </p:nvSpPr>
          <p:spPr>
            <a:xfrm rot="5400000">
              <a:off x="1460748" y="4750112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27521" y="1"/>
                  </a:moveTo>
                  <a:lnTo>
                    <a:pt x="1" y="15845"/>
                  </a:lnTo>
                  <a:lnTo>
                    <a:pt x="27521" y="31823"/>
                  </a:lnTo>
                  <a:lnTo>
                    <a:pt x="27521" y="1"/>
                  </a:lnTo>
                  <a:close/>
                </a:path>
              </a:pathLst>
            </a:custGeom>
            <a:solidFill>
              <a:srgbClr val="1DCDC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188"/>
            <p:cNvSpPr/>
            <p:nvPr/>
          </p:nvSpPr>
          <p:spPr>
            <a:xfrm rot="5400000">
              <a:off x="1135098" y="4642762"/>
              <a:ext cx="376514" cy="645915"/>
            </a:xfrm>
            <a:custGeom>
              <a:avLst/>
              <a:gdLst/>
              <a:ahLst/>
              <a:cxnLst/>
              <a:rect l="l" t="t" r="r" b="b"/>
              <a:pathLst>
                <a:path w="27787" h="47669" extrusionOk="0">
                  <a:moveTo>
                    <a:pt x="1" y="1"/>
                  </a:moveTo>
                  <a:lnTo>
                    <a:pt x="134" y="31823"/>
                  </a:lnTo>
                  <a:lnTo>
                    <a:pt x="27787" y="47668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C2E3A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88"/>
            <p:cNvSpPr/>
            <p:nvPr/>
          </p:nvSpPr>
          <p:spPr>
            <a:xfrm rot="5400000">
              <a:off x="813065" y="4375410"/>
              <a:ext cx="374712" cy="433031"/>
            </a:xfrm>
            <a:custGeom>
              <a:avLst/>
              <a:gdLst/>
              <a:ahLst/>
              <a:cxnLst/>
              <a:rect l="l" t="t" r="r" b="b"/>
              <a:pathLst>
                <a:path w="27654" h="31958" extrusionOk="0">
                  <a:moveTo>
                    <a:pt x="27654" y="1"/>
                  </a:moveTo>
                  <a:lnTo>
                    <a:pt x="1" y="15979"/>
                  </a:lnTo>
                  <a:lnTo>
                    <a:pt x="27654" y="31957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5340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88"/>
            <p:cNvSpPr/>
            <p:nvPr/>
          </p:nvSpPr>
          <p:spPr>
            <a:xfrm rot="5400000">
              <a:off x="597469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1" y="0"/>
                  </a:moveTo>
                  <a:lnTo>
                    <a:pt x="1" y="31823"/>
                  </a:lnTo>
                  <a:lnTo>
                    <a:pt x="27654" y="159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88"/>
            <p:cNvSpPr/>
            <p:nvPr/>
          </p:nvSpPr>
          <p:spPr>
            <a:xfrm rot="5400000">
              <a:off x="813966" y="4749204"/>
              <a:ext cx="372910" cy="433031"/>
            </a:xfrm>
            <a:custGeom>
              <a:avLst/>
              <a:gdLst/>
              <a:ahLst/>
              <a:cxnLst/>
              <a:rect l="l" t="t" r="r" b="b"/>
              <a:pathLst>
                <a:path w="27521" h="31958" extrusionOk="0">
                  <a:moveTo>
                    <a:pt x="1" y="1"/>
                  </a:moveTo>
                  <a:lnTo>
                    <a:pt x="1" y="31957"/>
                  </a:lnTo>
                  <a:lnTo>
                    <a:pt x="27521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88"/>
            <p:cNvSpPr/>
            <p:nvPr/>
          </p:nvSpPr>
          <p:spPr>
            <a:xfrm rot="5400000">
              <a:off x="1460754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845"/>
                  </a:lnTo>
                  <a:lnTo>
                    <a:pt x="27520" y="31823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88"/>
            <p:cNvSpPr/>
            <p:nvPr/>
          </p:nvSpPr>
          <p:spPr>
            <a:xfrm rot="5400000">
              <a:off x="1128547" y="3961854"/>
              <a:ext cx="174931" cy="201597"/>
            </a:xfrm>
            <a:custGeom>
              <a:avLst/>
              <a:gdLst/>
              <a:ahLst/>
              <a:cxnLst/>
              <a:rect l="l" t="t" r="r" b="b"/>
              <a:pathLst>
                <a:path w="12910" h="14878" extrusionOk="0">
                  <a:moveTo>
                    <a:pt x="1" y="0"/>
                  </a:moveTo>
                  <a:lnTo>
                    <a:pt x="1" y="14877"/>
                  </a:lnTo>
                  <a:lnTo>
                    <a:pt x="12910" y="750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88"/>
            <p:cNvSpPr/>
            <p:nvPr/>
          </p:nvSpPr>
          <p:spPr>
            <a:xfrm rot="5400000">
              <a:off x="1770825" y="4018351"/>
              <a:ext cx="118427" cy="137871"/>
            </a:xfrm>
            <a:custGeom>
              <a:avLst/>
              <a:gdLst/>
              <a:ahLst/>
              <a:cxnLst/>
              <a:rect l="l" t="t" r="r" b="b"/>
              <a:pathLst>
                <a:path w="8740" h="10175" extrusionOk="0">
                  <a:moveTo>
                    <a:pt x="0" y="1"/>
                  </a:moveTo>
                  <a:lnTo>
                    <a:pt x="0" y="10175"/>
                  </a:lnTo>
                  <a:lnTo>
                    <a:pt x="8740" y="500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D497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88"/>
            <p:cNvSpPr/>
            <p:nvPr/>
          </p:nvSpPr>
          <p:spPr>
            <a:xfrm rot="5400000">
              <a:off x="1135999" y="4268968"/>
              <a:ext cx="374712" cy="645915"/>
            </a:xfrm>
            <a:custGeom>
              <a:avLst/>
              <a:gdLst/>
              <a:ahLst/>
              <a:cxnLst/>
              <a:rect l="l" t="t" r="r" b="b"/>
              <a:pathLst>
                <a:path w="27654" h="47669" extrusionOk="0">
                  <a:moveTo>
                    <a:pt x="27654" y="1"/>
                  </a:moveTo>
                  <a:lnTo>
                    <a:pt x="1" y="15845"/>
                  </a:lnTo>
                  <a:lnTo>
                    <a:pt x="1" y="47668"/>
                  </a:lnTo>
                  <a:lnTo>
                    <a:pt x="27521" y="31823"/>
                  </a:lnTo>
                  <a:lnTo>
                    <a:pt x="27654" y="31690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82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88"/>
            <p:cNvSpPr/>
            <p:nvPr/>
          </p:nvSpPr>
          <p:spPr>
            <a:xfrm rot="5400000">
              <a:off x="1459847" y="4376318"/>
              <a:ext cx="374712" cy="431215"/>
            </a:xfrm>
            <a:custGeom>
              <a:avLst/>
              <a:gdLst/>
              <a:ahLst/>
              <a:cxnLst/>
              <a:rect l="l" t="t" r="r" b="b"/>
              <a:pathLst>
                <a:path w="27654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654" y="15979"/>
                  </a:lnTo>
                  <a:lnTo>
                    <a:pt x="27654" y="1584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88"/>
            <p:cNvSpPr/>
            <p:nvPr/>
          </p:nvSpPr>
          <p:spPr>
            <a:xfrm rot="5400000">
              <a:off x="167191" y="4002531"/>
              <a:ext cx="372896" cy="431215"/>
            </a:xfrm>
            <a:custGeom>
              <a:avLst/>
              <a:gdLst/>
              <a:ahLst/>
              <a:cxnLst/>
              <a:rect l="l" t="t" r="r" b="b"/>
              <a:pathLst>
                <a:path w="27520" h="31824" extrusionOk="0">
                  <a:moveTo>
                    <a:pt x="27520" y="1"/>
                  </a:moveTo>
                  <a:lnTo>
                    <a:pt x="0" y="15979"/>
                  </a:lnTo>
                  <a:lnTo>
                    <a:pt x="27520" y="31824"/>
                  </a:lnTo>
                  <a:lnTo>
                    <a:pt x="27520" y="1"/>
                  </a:lnTo>
                  <a:close/>
                </a:path>
              </a:pathLst>
            </a:custGeom>
            <a:solidFill>
              <a:srgbClr val="FF7C4E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88"/>
            <p:cNvSpPr/>
            <p:nvPr/>
          </p:nvSpPr>
          <p:spPr>
            <a:xfrm rot="5400000">
              <a:off x="-264008" y="3629645"/>
              <a:ext cx="372910" cy="431215"/>
            </a:xfrm>
            <a:custGeom>
              <a:avLst/>
              <a:gdLst/>
              <a:ahLst/>
              <a:cxnLst/>
              <a:rect l="l" t="t" r="r" b="b"/>
              <a:pathLst>
                <a:path w="27521" h="31824" extrusionOk="0">
                  <a:moveTo>
                    <a:pt x="1" y="1"/>
                  </a:moveTo>
                  <a:lnTo>
                    <a:pt x="1" y="31823"/>
                  </a:lnTo>
                  <a:lnTo>
                    <a:pt x="27520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413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88"/>
            <p:cNvSpPr/>
            <p:nvPr/>
          </p:nvSpPr>
          <p:spPr>
            <a:xfrm rot="5400000">
              <a:off x="-49317" y="4160717"/>
              <a:ext cx="374712" cy="862417"/>
            </a:xfrm>
            <a:custGeom>
              <a:avLst/>
              <a:gdLst/>
              <a:ahLst/>
              <a:cxnLst/>
              <a:rect l="l" t="t" r="r" b="b"/>
              <a:pathLst>
                <a:path w="27654" h="63647" extrusionOk="0">
                  <a:moveTo>
                    <a:pt x="1" y="1"/>
                  </a:moveTo>
                  <a:lnTo>
                    <a:pt x="1" y="31824"/>
                  </a:lnTo>
                  <a:lnTo>
                    <a:pt x="1" y="63646"/>
                  </a:lnTo>
                  <a:lnTo>
                    <a:pt x="27521" y="47802"/>
                  </a:lnTo>
                  <a:lnTo>
                    <a:pt x="27654" y="47802"/>
                  </a:lnTo>
                  <a:lnTo>
                    <a:pt x="27654" y="1597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5413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88"/>
            <p:cNvSpPr/>
            <p:nvPr/>
          </p:nvSpPr>
          <p:spPr>
            <a:xfrm rot="5400000">
              <a:off x="380972" y="4376325"/>
              <a:ext cx="374712" cy="431202"/>
            </a:xfrm>
            <a:custGeom>
              <a:avLst/>
              <a:gdLst/>
              <a:ahLst/>
              <a:cxnLst/>
              <a:rect l="l" t="t" r="r" b="b"/>
              <a:pathLst>
                <a:path w="27654" h="31823" extrusionOk="0">
                  <a:moveTo>
                    <a:pt x="27654" y="0"/>
                  </a:moveTo>
                  <a:lnTo>
                    <a:pt x="1" y="15845"/>
                  </a:lnTo>
                  <a:lnTo>
                    <a:pt x="27654" y="31823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E3651D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88"/>
            <p:cNvSpPr/>
            <p:nvPr/>
          </p:nvSpPr>
          <p:spPr>
            <a:xfrm rot="5400000">
              <a:off x="139325" y="4533617"/>
              <a:ext cx="374712" cy="862403"/>
            </a:xfrm>
            <a:custGeom>
              <a:avLst/>
              <a:gdLst/>
              <a:ahLst/>
              <a:cxnLst/>
              <a:rect l="l" t="t" r="r" b="b"/>
              <a:pathLst>
                <a:path w="27654" h="63646" extrusionOk="0">
                  <a:moveTo>
                    <a:pt x="134" y="0"/>
                  </a:moveTo>
                  <a:lnTo>
                    <a:pt x="1" y="31823"/>
                  </a:lnTo>
                  <a:lnTo>
                    <a:pt x="134" y="31823"/>
                  </a:lnTo>
                  <a:lnTo>
                    <a:pt x="134" y="63646"/>
                  </a:lnTo>
                  <a:lnTo>
                    <a:pt x="27654" y="47668"/>
                  </a:lnTo>
                  <a:lnTo>
                    <a:pt x="27654" y="15845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78001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88"/>
            <p:cNvSpPr/>
            <p:nvPr/>
          </p:nvSpPr>
          <p:spPr>
            <a:xfrm rot="5400000">
              <a:off x="519274" y="4454515"/>
              <a:ext cx="747608" cy="647717"/>
            </a:xfrm>
            <a:custGeom>
              <a:avLst/>
              <a:gdLst/>
              <a:ahLst/>
              <a:cxnLst/>
              <a:rect l="l" t="t" r="r" b="b"/>
              <a:pathLst>
                <a:path w="55174" h="47802" extrusionOk="0">
                  <a:moveTo>
                    <a:pt x="27654" y="1"/>
                  </a:moveTo>
                  <a:lnTo>
                    <a:pt x="1" y="15979"/>
                  </a:lnTo>
                  <a:lnTo>
                    <a:pt x="1" y="47802"/>
                  </a:lnTo>
                  <a:lnTo>
                    <a:pt x="27654" y="31957"/>
                  </a:lnTo>
                  <a:lnTo>
                    <a:pt x="55174" y="15979"/>
                  </a:lnTo>
                  <a:lnTo>
                    <a:pt x="27654" y="1"/>
                  </a:lnTo>
                  <a:close/>
                </a:path>
              </a:pathLst>
            </a:custGeom>
            <a:solidFill>
              <a:srgbClr val="FFA73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49411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" name="Google Shape;122;p188"/>
          <p:cNvSpPr txBox="1">
            <a:spLocks noGrp="1"/>
          </p:cNvSpPr>
          <p:nvPr>
            <p:ph type="ctrTitle"/>
          </p:nvPr>
        </p:nvSpPr>
        <p:spPr>
          <a:xfrm>
            <a:off x="5744065" y="2756647"/>
            <a:ext cx="4392400" cy="7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4800"/>
              <a:buFont typeface="Calibri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3" name="Google Shape;123;p188"/>
          <p:cNvSpPr txBox="1">
            <a:spLocks noGrp="1"/>
          </p:cNvSpPr>
          <p:nvPr>
            <p:ph type="subTitle" idx="1"/>
          </p:nvPr>
        </p:nvSpPr>
        <p:spPr>
          <a:xfrm>
            <a:off x="2491000" y="3610951"/>
            <a:ext cx="5360400" cy="4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AADC"/>
              </a:buClr>
              <a:buSzPts val="1400"/>
              <a:buFont typeface="Calibri"/>
              <a:buNone/>
              <a:defRPr sz="1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None/>
              <a:defRPr/>
            </a:lvl9pPr>
          </a:lstStyle>
          <a:p>
            <a:endParaRPr/>
          </a:p>
        </p:txBody>
      </p:sp>
      <p:cxnSp>
        <p:nvCxnSpPr>
          <p:cNvPr id="124" name="Google Shape;124;p188"/>
          <p:cNvCxnSpPr/>
          <p:nvPr/>
        </p:nvCxnSpPr>
        <p:spPr>
          <a:xfrm>
            <a:off x="6831600" y="3476317"/>
            <a:ext cx="5360400" cy="0"/>
          </a:xfrm>
          <a:prstGeom prst="straightConnector1">
            <a:avLst/>
          </a:prstGeom>
          <a:noFill/>
          <a:ln w="28575" cap="flat" cmpd="sng">
            <a:solidFill>
              <a:srgbClr val="F5340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 1">
  <p:cSld name="OBJECT_1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d236aa716b_0_437"/>
          <p:cNvSpPr txBox="1">
            <a:spLocks noGrp="1"/>
          </p:cNvSpPr>
          <p:nvPr>
            <p:ph type="title"/>
          </p:nvPr>
        </p:nvSpPr>
        <p:spPr>
          <a:xfrm>
            <a:off x="1132772" y="369519"/>
            <a:ext cx="2808300" cy="4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600" b="1" i="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2d236aa716b_0_437"/>
          <p:cNvSpPr txBox="1">
            <a:spLocks noGrp="1"/>
          </p:cNvSpPr>
          <p:nvPr>
            <p:ph type="body" idx="1"/>
          </p:nvPr>
        </p:nvSpPr>
        <p:spPr>
          <a:xfrm>
            <a:off x="1026160" y="1247902"/>
            <a:ext cx="10139700" cy="286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2d236aa716b_0_43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g2d236aa716b_0_43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g2d236aa716b_0_43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2d236aa716b_0_443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5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2d236aa716b_0_44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2d236aa716b_0_44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lvl="0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5A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1"/>
          <p:cNvSpPr txBox="1">
            <a:spLocks noGrp="1"/>
          </p:cNvSpPr>
          <p:nvPr>
            <p:ph type="title"/>
          </p:nvPr>
        </p:nvSpPr>
        <p:spPr>
          <a:xfrm>
            <a:off x="175639" y="505419"/>
            <a:ext cx="11840720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 i="0" u="none" strike="noStrike" cap="none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1"/>
          <p:cNvSpPr txBox="1">
            <a:spLocks noGrp="1"/>
          </p:cNvSpPr>
          <p:nvPr>
            <p:ph type="body" idx="1"/>
          </p:nvPr>
        </p:nvSpPr>
        <p:spPr>
          <a:xfrm>
            <a:off x="6174740" y="3044444"/>
            <a:ext cx="5313045" cy="2954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8FAAD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18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18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jp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3.png"/><Relationship Id="rId21" Type="http://schemas.openxmlformats.org/officeDocument/2006/relationships/image" Target="../media/image88.png"/><Relationship Id="rId42" Type="http://schemas.openxmlformats.org/officeDocument/2006/relationships/image" Target="../media/image109.png"/><Relationship Id="rId47" Type="http://schemas.openxmlformats.org/officeDocument/2006/relationships/image" Target="../media/image114.png"/><Relationship Id="rId63" Type="http://schemas.openxmlformats.org/officeDocument/2006/relationships/image" Target="../media/image130.png"/><Relationship Id="rId68" Type="http://schemas.openxmlformats.org/officeDocument/2006/relationships/image" Target="../media/image135.png"/><Relationship Id="rId16" Type="http://schemas.openxmlformats.org/officeDocument/2006/relationships/image" Target="../media/image83.png"/><Relationship Id="rId11" Type="http://schemas.openxmlformats.org/officeDocument/2006/relationships/image" Target="../media/image78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53" Type="http://schemas.openxmlformats.org/officeDocument/2006/relationships/image" Target="../media/image120.png"/><Relationship Id="rId58" Type="http://schemas.openxmlformats.org/officeDocument/2006/relationships/image" Target="../media/image125.png"/><Relationship Id="rId74" Type="http://schemas.openxmlformats.org/officeDocument/2006/relationships/image" Target="../media/image141.png"/><Relationship Id="rId79" Type="http://schemas.openxmlformats.org/officeDocument/2006/relationships/image" Target="../media/image146.png"/><Relationship Id="rId5" Type="http://schemas.openxmlformats.org/officeDocument/2006/relationships/image" Target="../media/image72.png"/><Relationship Id="rId61" Type="http://schemas.openxmlformats.org/officeDocument/2006/relationships/image" Target="../media/image128.png"/><Relationship Id="rId82" Type="http://schemas.openxmlformats.org/officeDocument/2006/relationships/image" Target="../media/image149.png"/><Relationship Id="rId19" Type="http://schemas.openxmlformats.org/officeDocument/2006/relationships/image" Target="../media/image8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43" Type="http://schemas.openxmlformats.org/officeDocument/2006/relationships/image" Target="../media/image110.png"/><Relationship Id="rId48" Type="http://schemas.openxmlformats.org/officeDocument/2006/relationships/image" Target="../media/image115.png"/><Relationship Id="rId56" Type="http://schemas.openxmlformats.org/officeDocument/2006/relationships/image" Target="../media/image123.png"/><Relationship Id="rId64" Type="http://schemas.openxmlformats.org/officeDocument/2006/relationships/image" Target="../media/image131.png"/><Relationship Id="rId69" Type="http://schemas.openxmlformats.org/officeDocument/2006/relationships/image" Target="../media/image136.png"/><Relationship Id="rId77" Type="http://schemas.openxmlformats.org/officeDocument/2006/relationships/image" Target="../media/image144.png"/><Relationship Id="rId8" Type="http://schemas.openxmlformats.org/officeDocument/2006/relationships/image" Target="../media/image75.png"/><Relationship Id="rId51" Type="http://schemas.openxmlformats.org/officeDocument/2006/relationships/image" Target="../media/image118.png"/><Relationship Id="rId72" Type="http://schemas.openxmlformats.org/officeDocument/2006/relationships/image" Target="../media/image139.png"/><Relationship Id="rId80" Type="http://schemas.openxmlformats.org/officeDocument/2006/relationships/image" Target="../media/image147.png"/><Relationship Id="rId3" Type="http://schemas.openxmlformats.org/officeDocument/2006/relationships/image" Target="../media/image70.jp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46" Type="http://schemas.openxmlformats.org/officeDocument/2006/relationships/image" Target="../media/image113.png"/><Relationship Id="rId59" Type="http://schemas.openxmlformats.org/officeDocument/2006/relationships/image" Target="../media/image126.png"/><Relationship Id="rId67" Type="http://schemas.openxmlformats.org/officeDocument/2006/relationships/image" Target="../media/image134.png"/><Relationship Id="rId20" Type="http://schemas.openxmlformats.org/officeDocument/2006/relationships/image" Target="../media/image87.png"/><Relationship Id="rId41" Type="http://schemas.openxmlformats.org/officeDocument/2006/relationships/image" Target="../media/image108.png"/><Relationship Id="rId54" Type="http://schemas.openxmlformats.org/officeDocument/2006/relationships/image" Target="../media/image121.png"/><Relationship Id="rId62" Type="http://schemas.openxmlformats.org/officeDocument/2006/relationships/image" Target="../media/image129.png"/><Relationship Id="rId70" Type="http://schemas.openxmlformats.org/officeDocument/2006/relationships/image" Target="../media/image137.png"/><Relationship Id="rId75" Type="http://schemas.openxmlformats.org/officeDocument/2006/relationships/image" Target="../media/image1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49" Type="http://schemas.openxmlformats.org/officeDocument/2006/relationships/image" Target="../media/image116.png"/><Relationship Id="rId57" Type="http://schemas.openxmlformats.org/officeDocument/2006/relationships/image" Target="../media/image124.png"/><Relationship Id="rId10" Type="http://schemas.openxmlformats.org/officeDocument/2006/relationships/image" Target="../media/image77.png"/><Relationship Id="rId31" Type="http://schemas.openxmlformats.org/officeDocument/2006/relationships/image" Target="../media/image98.png"/><Relationship Id="rId44" Type="http://schemas.openxmlformats.org/officeDocument/2006/relationships/image" Target="../media/image111.png"/><Relationship Id="rId52" Type="http://schemas.openxmlformats.org/officeDocument/2006/relationships/image" Target="../media/image119.png"/><Relationship Id="rId60" Type="http://schemas.openxmlformats.org/officeDocument/2006/relationships/image" Target="../media/image127.png"/><Relationship Id="rId65" Type="http://schemas.openxmlformats.org/officeDocument/2006/relationships/image" Target="../media/image132.png"/><Relationship Id="rId73" Type="http://schemas.openxmlformats.org/officeDocument/2006/relationships/image" Target="../media/image140.png"/><Relationship Id="rId78" Type="http://schemas.openxmlformats.org/officeDocument/2006/relationships/image" Target="../media/image145.png"/><Relationship Id="rId81" Type="http://schemas.openxmlformats.org/officeDocument/2006/relationships/image" Target="../media/image148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9" Type="http://schemas.openxmlformats.org/officeDocument/2006/relationships/image" Target="../media/image106.png"/><Relationship Id="rId34" Type="http://schemas.openxmlformats.org/officeDocument/2006/relationships/image" Target="../media/image101.png"/><Relationship Id="rId50" Type="http://schemas.openxmlformats.org/officeDocument/2006/relationships/image" Target="../media/image117.png"/><Relationship Id="rId55" Type="http://schemas.openxmlformats.org/officeDocument/2006/relationships/image" Target="../media/image122.png"/><Relationship Id="rId76" Type="http://schemas.openxmlformats.org/officeDocument/2006/relationships/image" Target="../media/image143.png"/><Relationship Id="rId7" Type="http://schemas.openxmlformats.org/officeDocument/2006/relationships/image" Target="../media/image74.png"/><Relationship Id="rId71" Type="http://schemas.openxmlformats.org/officeDocument/2006/relationships/image" Target="../media/image138.png"/><Relationship Id="rId2" Type="http://schemas.openxmlformats.org/officeDocument/2006/relationships/notesSlide" Target="../notesSlides/notesSlide41.xml"/><Relationship Id="rId29" Type="http://schemas.openxmlformats.org/officeDocument/2006/relationships/image" Target="../media/image96.png"/><Relationship Id="rId24" Type="http://schemas.openxmlformats.org/officeDocument/2006/relationships/image" Target="../media/image91.png"/><Relationship Id="rId40" Type="http://schemas.openxmlformats.org/officeDocument/2006/relationships/image" Target="../media/image107.png"/><Relationship Id="rId45" Type="http://schemas.openxmlformats.org/officeDocument/2006/relationships/image" Target="../media/image112.png"/><Relationship Id="rId66" Type="http://schemas.openxmlformats.org/officeDocument/2006/relationships/image" Target="../media/image1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5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5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1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58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57.jp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18" Type="http://schemas.openxmlformats.org/officeDocument/2006/relationships/image" Target="../media/image183.png"/><Relationship Id="rId3" Type="http://schemas.openxmlformats.org/officeDocument/2006/relationships/image" Target="../media/image1.jp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17" Type="http://schemas.openxmlformats.org/officeDocument/2006/relationships/image" Target="../media/image182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81.png"/><Relationship Id="rId20" Type="http://schemas.openxmlformats.org/officeDocument/2006/relationships/image" Target="../media/image1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11" Type="http://schemas.openxmlformats.org/officeDocument/2006/relationships/image" Target="../media/image176.png"/><Relationship Id="rId5" Type="http://schemas.openxmlformats.org/officeDocument/2006/relationships/image" Target="../media/image71.png"/><Relationship Id="rId15" Type="http://schemas.openxmlformats.org/officeDocument/2006/relationships/image" Target="../media/image180.png"/><Relationship Id="rId10" Type="http://schemas.openxmlformats.org/officeDocument/2006/relationships/image" Target="../media/image175.png"/><Relationship Id="rId19" Type="http://schemas.openxmlformats.org/officeDocument/2006/relationships/image" Target="../media/image184.png"/><Relationship Id="rId4" Type="http://schemas.openxmlformats.org/officeDocument/2006/relationships/image" Target="../media/image171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10" Type="http://schemas.openxmlformats.org/officeDocument/2006/relationships/image" Target="../media/image190.jpg"/><Relationship Id="rId4" Type="http://schemas.openxmlformats.org/officeDocument/2006/relationships/image" Target="../media/image186.png"/><Relationship Id="rId9" Type="http://schemas.openxmlformats.org/officeDocument/2006/relationships/image" Target="../media/image18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1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9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Relationship Id="rId9" Type="http://schemas.openxmlformats.org/officeDocument/2006/relationships/image" Target="../media/image1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5.jpg"/><Relationship Id="rId5" Type="http://schemas.openxmlformats.org/officeDocument/2006/relationships/image" Target="../media/image204.jpg"/><Relationship Id="rId10" Type="http://schemas.openxmlformats.org/officeDocument/2006/relationships/image" Target="../media/image209.jpg"/><Relationship Id="rId4" Type="http://schemas.openxmlformats.org/officeDocument/2006/relationships/image" Target="../media/image203.jpg"/><Relationship Id="rId9" Type="http://schemas.openxmlformats.org/officeDocument/2006/relationships/image" Target="../media/image208.jpg"/></Relationships>
</file>

<file path=ppt/slides/_rels/slide6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0.png"/><Relationship Id="rId18" Type="http://schemas.openxmlformats.org/officeDocument/2006/relationships/image" Target="../media/image225.png"/><Relationship Id="rId26" Type="http://schemas.openxmlformats.org/officeDocument/2006/relationships/image" Target="../media/image233.png"/><Relationship Id="rId39" Type="http://schemas.openxmlformats.org/officeDocument/2006/relationships/image" Target="../media/image246.png"/><Relationship Id="rId21" Type="http://schemas.openxmlformats.org/officeDocument/2006/relationships/image" Target="../media/image228.png"/><Relationship Id="rId34" Type="http://schemas.openxmlformats.org/officeDocument/2006/relationships/image" Target="../media/image241.png"/><Relationship Id="rId42" Type="http://schemas.openxmlformats.org/officeDocument/2006/relationships/image" Target="../media/image249.png"/><Relationship Id="rId47" Type="http://schemas.openxmlformats.org/officeDocument/2006/relationships/image" Target="../media/image254.png"/><Relationship Id="rId50" Type="http://schemas.openxmlformats.org/officeDocument/2006/relationships/image" Target="../media/image257.png"/><Relationship Id="rId7" Type="http://schemas.openxmlformats.org/officeDocument/2006/relationships/image" Target="../media/image214.png"/><Relationship Id="rId2" Type="http://schemas.openxmlformats.org/officeDocument/2006/relationships/notesSlide" Target="../notesSlides/notesSlide68.xml"/><Relationship Id="rId16" Type="http://schemas.openxmlformats.org/officeDocument/2006/relationships/image" Target="../media/image223.png"/><Relationship Id="rId29" Type="http://schemas.openxmlformats.org/officeDocument/2006/relationships/image" Target="../media/image236.png"/><Relationship Id="rId11" Type="http://schemas.openxmlformats.org/officeDocument/2006/relationships/image" Target="../media/image218.png"/><Relationship Id="rId24" Type="http://schemas.openxmlformats.org/officeDocument/2006/relationships/image" Target="../media/image231.png"/><Relationship Id="rId32" Type="http://schemas.openxmlformats.org/officeDocument/2006/relationships/image" Target="../media/image239.png"/><Relationship Id="rId37" Type="http://schemas.openxmlformats.org/officeDocument/2006/relationships/image" Target="../media/image244.png"/><Relationship Id="rId40" Type="http://schemas.openxmlformats.org/officeDocument/2006/relationships/image" Target="../media/image247.png"/><Relationship Id="rId45" Type="http://schemas.openxmlformats.org/officeDocument/2006/relationships/image" Target="../media/image252.png"/><Relationship Id="rId5" Type="http://schemas.openxmlformats.org/officeDocument/2006/relationships/image" Target="../media/image212.png"/><Relationship Id="rId15" Type="http://schemas.openxmlformats.org/officeDocument/2006/relationships/image" Target="../media/image222.png"/><Relationship Id="rId23" Type="http://schemas.openxmlformats.org/officeDocument/2006/relationships/image" Target="../media/image230.png"/><Relationship Id="rId28" Type="http://schemas.openxmlformats.org/officeDocument/2006/relationships/image" Target="../media/image235.png"/><Relationship Id="rId36" Type="http://schemas.openxmlformats.org/officeDocument/2006/relationships/image" Target="../media/image243.png"/><Relationship Id="rId49" Type="http://schemas.openxmlformats.org/officeDocument/2006/relationships/image" Target="../media/image256.png"/><Relationship Id="rId10" Type="http://schemas.openxmlformats.org/officeDocument/2006/relationships/image" Target="../media/image217.png"/><Relationship Id="rId19" Type="http://schemas.openxmlformats.org/officeDocument/2006/relationships/image" Target="../media/image226.png"/><Relationship Id="rId31" Type="http://schemas.openxmlformats.org/officeDocument/2006/relationships/image" Target="../media/image238.png"/><Relationship Id="rId44" Type="http://schemas.openxmlformats.org/officeDocument/2006/relationships/image" Target="../media/image251.png"/><Relationship Id="rId4" Type="http://schemas.openxmlformats.org/officeDocument/2006/relationships/image" Target="../media/image211.png"/><Relationship Id="rId9" Type="http://schemas.openxmlformats.org/officeDocument/2006/relationships/image" Target="../media/image216.png"/><Relationship Id="rId14" Type="http://schemas.openxmlformats.org/officeDocument/2006/relationships/image" Target="../media/image221.png"/><Relationship Id="rId22" Type="http://schemas.openxmlformats.org/officeDocument/2006/relationships/image" Target="../media/image229.png"/><Relationship Id="rId27" Type="http://schemas.openxmlformats.org/officeDocument/2006/relationships/image" Target="../media/image234.png"/><Relationship Id="rId30" Type="http://schemas.openxmlformats.org/officeDocument/2006/relationships/image" Target="../media/image237.png"/><Relationship Id="rId35" Type="http://schemas.openxmlformats.org/officeDocument/2006/relationships/image" Target="../media/image242.png"/><Relationship Id="rId43" Type="http://schemas.openxmlformats.org/officeDocument/2006/relationships/image" Target="../media/image250.png"/><Relationship Id="rId48" Type="http://schemas.openxmlformats.org/officeDocument/2006/relationships/image" Target="../media/image255.png"/><Relationship Id="rId8" Type="http://schemas.openxmlformats.org/officeDocument/2006/relationships/image" Target="../media/image215.png"/><Relationship Id="rId51" Type="http://schemas.openxmlformats.org/officeDocument/2006/relationships/image" Target="../media/image258.png"/><Relationship Id="rId3" Type="http://schemas.openxmlformats.org/officeDocument/2006/relationships/image" Target="../media/image210.png"/><Relationship Id="rId12" Type="http://schemas.openxmlformats.org/officeDocument/2006/relationships/image" Target="../media/image219.png"/><Relationship Id="rId17" Type="http://schemas.openxmlformats.org/officeDocument/2006/relationships/image" Target="../media/image224.png"/><Relationship Id="rId25" Type="http://schemas.openxmlformats.org/officeDocument/2006/relationships/image" Target="../media/image232.png"/><Relationship Id="rId33" Type="http://schemas.openxmlformats.org/officeDocument/2006/relationships/image" Target="../media/image240.png"/><Relationship Id="rId38" Type="http://schemas.openxmlformats.org/officeDocument/2006/relationships/image" Target="../media/image245.png"/><Relationship Id="rId46" Type="http://schemas.openxmlformats.org/officeDocument/2006/relationships/image" Target="../media/image253.png"/><Relationship Id="rId20" Type="http://schemas.openxmlformats.org/officeDocument/2006/relationships/image" Target="../media/image227.png"/><Relationship Id="rId41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5.png"/><Relationship Id="rId4" Type="http://schemas.openxmlformats.org/officeDocument/2006/relationships/image" Target="../media/image264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7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8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9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40" name="Google Shape;140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524000" y="1122363"/>
              <a:ext cx="3988525" cy="13449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56959" y="3021875"/>
              <a:ext cx="5440408" cy="2819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54275" y="2192270"/>
              <a:ext cx="5440408" cy="28195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965616" y="2670958"/>
              <a:ext cx="5957342" cy="295477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5" name="Google Shape;145;p1"/>
          <p:cNvSpPr txBox="1"/>
          <p:nvPr/>
        </p:nvSpPr>
        <p:spPr>
          <a:xfrm>
            <a:off x="11170602" y="6421628"/>
            <a:ext cx="10287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6" name="Google Shape;146;p1"/>
          <p:cNvGrpSpPr/>
          <p:nvPr/>
        </p:nvGrpSpPr>
        <p:grpSpPr>
          <a:xfrm>
            <a:off x="271272" y="9144"/>
            <a:ext cx="5483352" cy="1895856"/>
            <a:chOff x="271272" y="9144"/>
            <a:chExt cx="5483352" cy="1895856"/>
          </a:xfrm>
        </p:grpSpPr>
        <p:pic>
          <p:nvPicPr>
            <p:cNvPr id="147" name="Google Shape;147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71272" y="9144"/>
              <a:ext cx="1341120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42288" y="9144"/>
              <a:ext cx="621792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" name="Google Shape;149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2093976" y="9144"/>
              <a:ext cx="1243584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267455" y="9144"/>
              <a:ext cx="457200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1" name="Google Shape;151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654551" y="9144"/>
              <a:ext cx="1533144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2" name="Google Shape;152;p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117592" y="9144"/>
              <a:ext cx="637032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71272" y="289559"/>
              <a:ext cx="1395984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4" name="Google Shape;154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432560" y="289559"/>
              <a:ext cx="621791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816608" y="289559"/>
              <a:ext cx="530351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2112264" y="289559"/>
              <a:ext cx="1124712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7" name="Google Shape;157;p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271272" y="682752"/>
              <a:ext cx="124053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8" name="Google Shape;158;p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203960" y="682752"/>
              <a:ext cx="37795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426463" y="682752"/>
              <a:ext cx="185623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" name="Google Shape;160;p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3124200" y="682752"/>
              <a:ext cx="136855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1" name="Google Shape;161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334256" y="682752"/>
              <a:ext cx="45720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1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4632960" y="682752"/>
              <a:ext cx="1121664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1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271272" y="963168"/>
              <a:ext cx="697991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1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31520" y="963168"/>
              <a:ext cx="126187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1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755647" y="963168"/>
              <a:ext cx="124053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6" name="Google Shape;166;p1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2688336" y="963168"/>
              <a:ext cx="38100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7" name="Google Shape;167;p1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271272" y="1368552"/>
              <a:ext cx="1359408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322832" y="1368552"/>
              <a:ext cx="38100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1466088" y="1368552"/>
              <a:ext cx="1228344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2456688" y="1368552"/>
              <a:ext cx="114909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3368039" y="1368552"/>
              <a:ext cx="963167" cy="53644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0"/>
          <p:cNvSpPr/>
          <p:nvPr/>
        </p:nvSpPr>
        <p:spPr>
          <a:xfrm>
            <a:off x="1524000" y="0"/>
            <a:ext cx="9144000" cy="2492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625231">
            <a:off x="4203105" y="1194693"/>
            <a:ext cx="4708854" cy="452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38693">
            <a:off x="3222260" y="1104049"/>
            <a:ext cx="4634843" cy="3961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259700">
            <a:off x="3215680" y="996680"/>
            <a:ext cx="6172200" cy="462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1"/>
          <p:cNvPicPr preferRelativeResize="0"/>
          <p:nvPr/>
        </p:nvPicPr>
        <p:blipFill rotWithShape="1">
          <a:blip r:embed="rId3">
            <a:alphaModFix/>
          </a:blip>
          <a:srcRect l="20625" t="29990" r="21249" b="25543"/>
          <a:stretch/>
        </p:blipFill>
        <p:spPr>
          <a:xfrm>
            <a:off x="0" y="1828800"/>
            <a:ext cx="8077200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1"/>
          <p:cNvPicPr preferRelativeResize="0"/>
          <p:nvPr/>
        </p:nvPicPr>
        <p:blipFill rotWithShape="1">
          <a:blip r:embed="rId4">
            <a:alphaModFix/>
          </a:blip>
          <a:srcRect l="34375" t="19986" r="36250" b="13314"/>
          <a:stretch/>
        </p:blipFill>
        <p:spPr>
          <a:xfrm>
            <a:off x="7810500" y="381000"/>
            <a:ext cx="35814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12"/>
          <p:cNvPicPr preferRelativeResize="0"/>
          <p:nvPr/>
        </p:nvPicPr>
        <p:blipFill rotWithShape="1">
          <a:blip r:embed="rId3">
            <a:alphaModFix/>
          </a:blip>
          <a:srcRect l="34375" t="19986" r="36250" b="13314"/>
          <a:stretch/>
        </p:blipFill>
        <p:spPr>
          <a:xfrm>
            <a:off x="7810500" y="381000"/>
            <a:ext cx="35814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2"/>
          <p:cNvPicPr preferRelativeResize="0"/>
          <p:nvPr/>
        </p:nvPicPr>
        <p:blipFill rotWithShape="1">
          <a:blip r:embed="rId4">
            <a:alphaModFix/>
          </a:blip>
          <a:srcRect l="25624" t="23345" r="26875" b="25519"/>
          <a:stretch/>
        </p:blipFill>
        <p:spPr>
          <a:xfrm>
            <a:off x="228600" y="1241258"/>
            <a:ext cx="7391400" cy="44737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13"/>
          <p:cNvPicPr preferRelativeResize="0"/>
          <p:nvPr/>
        </p:nvPicPr>
        <p:blipFill rotWithShape="1">
          <a:blip r:embed="rId3">
            <a:alphaModFix/>
          </a:blip>
          <a:srcRect l="34375" t="19986" r="36250" b="13314"/>
          <a:stretch/>
        </p:blipFill>
        <p:spPr>
          <a:xfrm>
            <a:off x="7810500" y="533400"/>
            <a:ext cx="358140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3"/>
          <p:cNvPicPr preferRelativeResize="0"/>
          <p:nvPr/>
        </p:nvPicPr>
        <p:blipFill rotWithShape="1">
          <a:blip r:embed="rId4">
            <a:alphaModFix/>
          </a:blip>
          <a:srcRect l="25625" t="35549" r="28124" b="38883"/>
          <a:stretch/>
        </p:blipFill>
        <p:spPr>
          <a:xfrm>
            <a:off x="76200" y="1752600"/>
            <a:ext cx="8610600" cy="30926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4"/>
          <p:cNvSpPr txBox="1">
            <a:spLocks noGrp="1"/>
          </p:cNvSpPr>
          <p:nvPr>
            <p:ph type="subTitle" idx="4294967295"/>
          </p:nvPr>
        </p:nvSpPr>
        <p:spPr>
          <a:xfrm>
            <a:off x="1490411" y="4081463"/>
            <a:ext cx="9482389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576C77"/>
                </a:solidFill>
                <a:latin typeface="Calibri"/>
                <a:ea typeface="Calibri"/>
                <a:cs typeface="Calibri"/>
                <a:sym typeface="Calibri"/>
              </a:rPr>
              <a:t>Nueva fuerza laboral – nuevos desafíos a los líderes</a:t>
            </a:r>
            <a:endParaRPr sz="2800" b="0" i="0" u="none" strike="noStrike" cap="none">
              <a:solidFill>
                <a:srgbClr val="8FAA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4"/>
          <p:cNvSpPr/>
          <p:nvPr/>
        </p:nvSpPr>
        <p:spPr>
          <a:xfrm>
            <a:off x="1447800" y="1295400"/>
            <a:ext cx="2062097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endParaRPr sz="150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8" name="Google Shape;25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1555" y="427765"/>
            <a:ext cx="3610834" cy="36108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5"/>
          <p:cNvPicPr preferRelativeResize="0"/>
          <p:nvPr/>
        </p:nvPicPr>
        <p:blipFill rotWithShape="1">
          <a:blip r:embed="rId3">
            <a:alphaModFix/>
          </a:blip>
          <a:srcRect l="6250" t="24432" r="8125" b="14426"/>
          <a:stretch/>
        </p:blipFill>
        <p:spPr>
          <a:xfrm>
            <a:off x="498764" y="838200"/>
            <a:ext cx="11388436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15"/>
          <p:cNvSpPr/>
          <p:nvPr/>
        </p:nvSpPr>
        <p:spPr>
          <a:xfrm>
            <a:off x="6248400" y="1524000"/>
            <a:ext cx="5181600" cy="5029200"/>
          </a:xfrm>
          <a:prstGeom prst="ellipse">
            <a:avLst/>
          </a:prstGeom>
          <a:noFill/>
          <a:ln w="25400" cap="flat" cmpd="sng">
            <a:solidFill>
              <a:srgbClr val="2136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16"/>
          <p:cNvPicPr preferRelativeResize="0"/>
          <p:nvPr/>
        </p:nvPicPr>
        <p:blipFill rotWithShape="1">
          <a:blip r:embed="rId3">
            <a:alphaModFix/>
          </a:blip>
          <a:srcRect l="5625" t="17762" r="10624" b="7757"/>
          <a:stretch/>
        </p:blipFill>
        <p:spPr>
          <a:xfrm>
            <a:off x="685800" y="990600"/>
            <a:ext cx="10210800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6"/>
          <p:cNvSpPr txBox="1"/>
          <p:nvPr/>
        </p:nvSpPr>
        <p:spPr>
          <a:xfrm>
            <a:off x="3352800" y="1593294"/>
            <a:ext cx="3733800" cy="4524315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7F7F7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Vive al día con su salario y se preocupa de no poder cubrir sus gastos.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7F7F7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7F7F7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 tiene confianza en poder jubilarse con comodidad financiera.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>
              <a:solidFill>
                <a:srgbClr val="7F7F7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7F7F7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7F7F7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7F7F7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No se siente seguro financieramente.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>
              <a:solidFill>
                <a:srgbClr val="7F7F7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7F7F7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7F7F7F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>
                <a:solidFill>
                  <a:srgbClr val="7F7F7F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Ha asumido un trabajo adicional, ya sea a tiempo parcial o completo, además de su trabajo principal.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7"/>
          <p:cNvSpPr txBox="1">
            <a:spLocks noGrp="1"/>
          </p:cNvSpPr>
          <p:nvPr>
            <p:ph type="title"/>
          </p:nvPr>
        </p:nvSpPr>
        <p:spPr>
          <a:xfrm>
            <a:off x="1722880" y="1132205"/>
            <a:ext cx="11840720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Tipos de empresas más atractivas para los Millenials chilenos:</a:t>
            </a:r>
            <a:br>
              <a:rPr lang="en-US" sz="2400"/>
            </a:br>
            <a:r>
              <a:rPr lang="en-US" sz="16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Criteria Research, 2013.</a:t>
            </a:r>
            <a:br>
              <a:rPr lang="en-US" sz="2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276" name="Google Shape;276;p17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Criteria Research, 2013.</a:t>
            </a:r>
            <a:endParaRPr sz="14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1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78" name="Google Shape;278;p17"/>
          <p:cNvSpPr txBox="1">
            <a:spLocks noGrp="1"/>
          </p:cNvSpPr>
          <p:nvPr>
            <p:ph type="body" idx="4294967295"/>
          </p:nvPr>
        </p:nvSpPr>
        <p:spPr>
          <a:xfrm>
            <a:off x="1676400" y="1676400"/>
            <a:ext cx="7340600" cy="41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Empresas dinámicas, que evolucionen y que sean creativas</a:t>
            </a:r>
            <a:endParaRPr/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Empresas flexibles que permitan trabajar a distancia.</a:t>
            </a:r>
            <a:endParaRPr/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Empresas preocupadas por el bienestar y cuidado de sus colaboradores</a:t>
            </a:r>
            <a:endParaRPr/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Empresas con movilidad interna para aprender.</a:t>
            </a:r>
            <a:endParaRPr/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Empresas que valoren el aporte individual y se orienten al cambio</a:t>
            </a:r>
            <a:endParaRPr/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Empresas donde se den relaciones cercanas y humanas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"/>
          <p:cNvSpPr txBox="1">
            <a:spLocks noGrp="1"/>
          </p:cNvSpPr>
          <p:nvPr>
            <p:ph type="title"/>
          </p:nvPr>
        </p:nvSpPr>
        <p:spPr>
          <a:xfrm>
            <a:off x="1570480" y="1970405"/>
            <a:ext cx="9707120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Motivaciones de los millenialls chilenos.</a:t>
            </a:r>
            <a:br>
              <a:rPr lang="en-US"/>
            </a:br>
            <a:r>
              <a:rPr lang="en-US" sz="2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sz="2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n-US"/>
            </a:br>
            <a:br>
              <a:rPr lang="en-US"/>
            </a:br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“Estudio de los millenials chilenos en el mercado laboral” U. de Chile, Carvallo 2014</a:t>
            </a:r>
            <a:endParaRPr sz="14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1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18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286" name="Google Shape;286;p18"/>
          <p:cNvSpPr txBox="1">
            <a:spLocks noGrp="1"/>
          </p:cNvSpPr>
          <p:nvPr>
            <p:ph type="body" idx="4294967295"/>
          </p:nvPr>
        </p:nvSpPr>
        <p:spPr>
          <a:xfrm>
            <a:off x="1570480" y="2044699"/>
            <a:ext cx="10011920" cy="3816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Conciliación entre vida laboral y personal </a:t>
            </a:r>
            <a:endParaRPr>
              <a:solidFill>
                <a:srgbClr val="3F3F3F"/>
              </a:solidFill>
            </a:endParaRPr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Entorno laboral cercano, agradable, que permita relaciones sociales </a:t>
            </a:r>
            <a:endParaRPr>
              <a:solidFill>
                <a:srgbClr val="3F3F3F"/>
              </a:solidFill>
            </a:endParaRPr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Oportunidades de aprendizaje, desarrollo y promoción. </a:t>
            </a:r>
            <a:endParaRPr>
              <a:solidFill>
                <a:srgbClr val="3F3F3F"/>
              </a:solidFill>
            </a:endParaRPr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Flexibilidad laboral </a:t>
            </a:r>
            <a:endParaRPr>
              <a:solidFill>
                <a:srgbClr val="3F3F3F"/>
              </a:solidFill>
            </a:endParaRPr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Autonomía </a:t>
            </a:r>
            <a:endParaRPr>
              <a:solidFill>
                <a:srgbClr val="3F3F3F"/>
              </a:solidFill>
            </a:endParaRPr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Estilos de supervisión cercanos, abiertos y colaborativos </a:t>
            </a:r>
            <a:endParaRPr>
              <a:solidFill>
                <a:srgbClr val="3F3F3F"/>
              </a:solidFill>
            </a:endParaRPr>
          </a:p>
          <a:p>
            <a:pPr marL="342884" lvl="0" indent="-34288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Font typeface="Arial"/>
              <a:buAutoNum type="arabicPeriod"/>
            </a:pPr>
            <a:r>
              <a:rPr lang="en-US">
                <a:solidFill>
                  <a:srgbClr val="3F3F3F"/>
                </a:solidFill>
              </a:rPr>
              <a:t>Retribución de acuerdo a intereses y resultados</a:t>
            </a:r>
            <a:endParaRPr>
              <a:solidFill>
                <a:srgbClr val="3F3F3F"/>
              </a:solidFill>
            </a:endParaRPr>
          </a:p>
        </p:txBody>
      </p:sp>
      <p:sp>
        <p:nvSpPr>
          <p:cNvPr id="287" name="Google Shape;287;p18"/>
          <p:cNvSpPr txBox="1"/>
          <p:nvPr/>
        </p:nvSpPr>
        <p:spPr>
          <a:xfrm>
            <a:off x="1570480" y="1361221"/>
            <a:ext cx="6096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800" b="0" i="0" u="none" strike="noStrike" cap="none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“Estudio de los millenials chilenos en el mercado laboral” U. de Chile, Carvallo 2014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"/>
          <p:cNvSpPr txBox="1"/>
          <p:nvPr/>
        </p:nvSpPr>
        <p:spPr>
          <a:xfrm>
            <a:off x="2351585" y="1219200"/>
            <a:ext cx="1627684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 b="1">
                <a:solidFill>
                  <a:srgbClr val="170E5A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endParaRPr sz="15000">
              <a:solidFill>
                <a:srgbClr val="170E5A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3" name="Google Shape;29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000" y="228600"/>
            <a:ext cx="3805901" cy="3873713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19"/>
          <p:cNvSpPr txBox="1"/>
          <p:nvPr/>
        </p:nvSpPr>
        <p:spPr>
          <a:xfrm>
            <a:off x="2209800" y="4156785"/>
            <a:ext cx="7776864" cy="117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170E5A"/>
                </a:solidFill>
                <a:latin typeface="Calibri"/>
                <a:ea typeface="Calibri"/>
                <a:cs typeface="Calibri"/>
                <a:sym typeface="Calibri"/>
              </a:rPr>
              <a:t>Cambio de paradigma en “Recursos Humanos”</a:t>
            </a:r>
            <a:endParaRPr sz="3600" b="1">
              <a:solidFill>
                <a:srgbClr val="170E5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"/>
          <p:cNvSpPr txBox="1">
            <a:spLocks noGrp="1"/>
          </p:cNvSpPr>
          <p:nvPr>
            <p:ph type="title"/>
          </p:nvPr>
        </p:nvSpPr>
        <p:spPr>
          <a:xfrm>
            <a:off x="2762250" y="1066800"/>
            <a:ext cx="569595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CONTENIDOS</a:t>
            </a:r>
            <a:endParaRPr/>
          </a:p>
        </p:txBody>
      </p:sp>
      <p:sp>
        <p:nvSpPr>
          <p:cNvPr id="177" name="Google Shape;177;p2"/>
          <p:cNvSpPr txBox="1"/>
          <p:nvPr/>
        </p:nvSpPr>
        <p:spPr>
          <a:xfrm>
            <a:off x="2743200" y="1600200"/>
            <a:ext cx="70104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AutoNum type="romanUcPeriod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Importancia de la Gestión de Personas</a:t>
            </a:r>
            <a:endParaRPr/>
          </a:p>
          <a:p>
            <a:pPr marL="571500" lvl="0" indent="-3937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AutoNum type="romanUcPeriod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El Estado y la modernización del Estado en Chile</a:t>
            </a:r>
            <a:endParaRPr/>
          </a:p>
          <a:p>
            <a:pPr marL="571500" lvl="0" indent="-3937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AutoNum type="romanUcPeriod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Caracterización del Estado chileno: cifras</a:t>
            </a:r>
            <a:endParaRPr/>
          </a:p>
          <a:p>
            <a:pPr marL="571500" lvl="0" indent="-393700" algn="l" rtl="0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</a:pPr>
            <a:endParaRPr sz="2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lvl="0" indent="-5715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Calibri"/>
              <a:buAutoNum type="romanUcPeriod"/>
            </a:pPr>
            <a:r>
              <a:rPr lang="en-US" sz="2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Modelo de carrera y sistemas de G. de Personas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20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00" name="Google Shape;300;p20"/>
          <p:cNvSpPr txBox="1"/>
          <p:nvPr/>
        </p:nvSpPr>
        <p:spPr>
          <a:xfrm>
            <a:off x="4874440" y="2182205"/>
            <a:ext cx="5494675" cy="1827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1700" tIns="30850" rIns="61700" bIns="3085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“El mundo del trabajo es un mundo racional, sin espacio para las emociones personales”</a:t>
            </a:r>
            <a:endParaRPr sz="1800"/>
          </a:p>
        </p:txBody>
      </p:sp>
      <p:sp>
        <p:nvSpPr>
          <p:cNvPr id="301" name="Google Shape;301;p20"/>
          <p:cNvSpPr txBox="1"/>
          <p:nvPr/>
        </p:nvSpPr>
        <p:spPr>
          <a:xfrm>
            <a:off x="3808026" y="2043663"/>
            <a:ext cx="4578900" cy="20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“El mundo del trabajo es un mundo racional, sin espacio para las emociones personales”</a:t>
            </a:r>
            <a:endParaRPr sz="1400">
              <a:solidFill>
                <a:srgbClr val="1C1C1C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02" name="Google Shape;302;p20"/>
          <p:cNvGrpSpPr/>
          <p:nvPr/>
        </p:nvGrpSpPr>
        <p:grpSpPr>
          <a:xfrm>
            <a:off x="1828800" y="851637"/>
            <a:ext cx="8305799" cy="5091964"/>
            <a:chOff x="0" y="0"/>
            <a:chExt cx="9144000" cy="6858000"/>
          </a:xfrm>
        </p:grpSpPr>
        <p:sp>
          <p:nvSpPr>
            <p:cNvPr id="303" name="Google Shape;303;p20"/>
            <p:cNvSpPr/>
            <p:nvPr/>
          </p:nvSpPr>
          <p:spPr>
            <a:xfrm>
              <a:off x="356616" y="0"/>
              <a:ext cx="8182800" cy="6858000"/>
            </a:xfrm>
            <a:prstGeom prst="rect">
              <a:avLst/>
            </a:prstGeom>
            <a:gradFill>
              <a:gsLst>
                <a:gs pos="0">
                  <a:srgbClr val="4173AF"/>
                </a:gs>
                <a:gs pos="25000">
                  <a:srgbClr val="4173AF"/>
                </a:gs>
                <a:gs pos="94000">
                  <a:srgbClr val="494429"/>
                </a:gs>
                <a:gs pos="100000">
                  <a:srgbClr val="494429"/>
                </a:gs>
              </a:gsLst>
              <a:lin ang="419989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04" name="Google Shape;304;p2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5" name="Google Shape;305;p20"/>
            <p:cNvSpPr txBox="1"/>
            <p:nvPr/>
          </p:nvSpPr>
          <p:spPr>
            <a:xfrm>
              <a:off x="2284026" y="2043663"/>
              <a:ext cx="4578900" cy="20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“El mundo del trabajo es un mundo racional, sin espacio para las emociones personales”</a:t>
              </a:r>
              <a:endParaRPr sz="1400">
                <a:solidFill>
                  <a:srgbClr val="1C1C1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21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311" name="Google Shape;311;p21"/>
          <p:cNvGrpSpPr/>
          <p:nvPr/>
        </p:nvGrpSpPr>
        <p:grpSpPr>
          <a:xfrm>
            <a:off x="1991543" y="1143000"/>
            <a:ext cx="7762057" cy="4800600"/>
            <a:chOff x="-1" y="857250"/>
            <a:chExt cx="9144002" cy="5143500"/>
          </a:xfrm>
        </p:grpSpPr>
        <p:pic>
          <p:nvPicPr>
            <p:cNvPr id="312" name="Google Shape;312;p21"/>
            <p:cNvPicPr preferRelativeResize="0"/>
            <p:nvPr/>
          </p:nvPicPr>
          <p:blipFill rotWithShape="1">
            <a:blip r:embed="rId3">
              <a:alphaModFix/>
            </a:blip>
            <a:srcRect b="10457"/>
            <a:stretch/>
          </p:blipFill>
          <p:spPr>
            <a:xfrm>
              <a:off x="-1" y="857258"/>
              <a:ext cx="9144002" cy="3500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2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85725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p21"/>
            <p:cNvSpPr/>
            <p:nvPr/>
          </p:nvSpPr>
          <p:spPr>
            <a:xfrm>
              <a:off x="1092201" y="4148477"/>
              <a:ext cx="618000" cy="527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749112" y="4220889"/>
              <a:ext cx="7645800" cy="1315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00ACE2"/>
                  </a:solidFill>
                  <a:latin typeface="Calibri"/>
                  <a:ea typeface="Calibri"/>
                  <a:cs typeface="Calibri"/>
                  <a:sym typeface="Calibri"/>
                </a:rPr>
                <a:t>Lo que hace grande a un líder son las emociones. Hay que gestionar con ellas, y por lo tanto conocerlas.</a:t>
              </a:r>
              <a:endParaRPr sz="1400">
                <a:solidFill>
                  <a:srgbClr val="00ACE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00ACE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ACE2"/>
                  </a:solidFill>
                  <a:latin typeface="Calibri"/>
                  <a:ea typeface="Calibri"/>
                  <a:cs typeface="Calibri"/>
                  <a:sym typeface="Calibri"/>
                </a:rPr>
                <a:t>- Tom Peters, Consultor de McKinsey</a:t>
              </a:r>
              <a:endParaRPr sz="1200">
                <a:solidFill>
                  <a:srgbClr val="00ACE2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22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321" name="Google Shape;321;p22"/>
          <p:cNvGrpSpPr/>
          <p:nvPr/>
        </p:nvGrpSpPr>
        <p:grpSpPr>
          <a:xfrm>
            <a:off x="1523774" y="857253"/>
            <a:ext cx="8892709" cy="5143501"/>
            <a:chOff x="-229" y="857250"/>
            <a:chExt cx="9144229" cy="5143501"/>
          </a:xfrm>
        </p:grpSpPr>
        <p:sp>
          <p:nvSpPr>
            <p:cNvPr id="322" name="Google Shape;322;p22"/>
            <p:cNvSpPr/>
            <p:nvPr/>
          </p:nvSpPr>
          <p:spPr>
            <a:xfrm>
              <a:off x="1" y="857250"/>
              <a:ext cx="9143700" cy="5143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3" name="Google Shape;323;p22" descr="Imagen que contiene persona, hombre, interior, traje&#10;&#10;Descripción generada con confianza muy alta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229" y="857250"/>
              <a:ext cx="481729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324;p2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85725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p22"/>
            <p:cNvSpPr txBox="1"/>
            <p:nvPr/>
          </p:nvSpPr>
          <p:spPr>
            <a:xfrm>
              <a:off x="4817062" y="3104965"/>
              <a:ext cx="4252893" cy="1980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lvl="0" indent="0" algn="just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100">
                  <a:solidFill>
                    <a:srgbClr val="00ACE2"/>
                  </a:solidFill>
                  <a:latin typeface="Calibri"/>
                  <a:ea typeface="Calibri"/>
                  <a:cs typeface="Calibri"/>
                  <a:sym typeface="Calibri"/>
                </a:rPr>
                <a:t>Una empresa es más fuerte si está obligada por amor y no por temor.</a:t>
              </a:r>
              <a:endParaRPr sz="1500">
                <a:solidFill>
                  <a:srgbClr val="00ACE2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lvl="0" indent="0" algn="l" rtl="0">
                <a:lnSpc>
                  <a:spcPct val="90000"/>
                </a:lnSpc>
                <a:spcBef>
                  <a:spcPts val="338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ACE2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r" rtl="0">
                <a:lnSpc>
                  <a:spcPct val="90000"/>
                </a:lnSpc>
                <a:spcBef>
                  <a:spcPts val="338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ACE2"/>
                  </a:solidFill>
                  <a:latin typeface="Calibri"/>
                  <a:ea typeface="Calibri"/>
                  <a:cs typeface="Calibri"/>
                  <a:sym typeface="Calibri"/>
                </a:rPr>
                <a:t>- Herb Kelleher, fundador de Southwest Airlines  </a:t>
              </a:r>
              <a:endParaRPr sz="1500">
                <a:solidFill>
                  <a:srgbClr val="00ACE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3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23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31" name="Google Shape;331;p23"/>
          <p:cNvSpPr txBox="1"/>
          <p:nvPr/>
        </p:nvSpPr>
        <p:spPr>
          <a:xfrm>
            <a:off x="2099556" y="478420"/>
            <a:ext cx="756084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ACE2"/>
                </a:solidFill>
                <a:latin typeface="Open Sans"/>
                <a:ea typeface="Open Sans"/>
                <a:cs typeface="Open Sans"/>
                <a:sym typeface="Open Sans"/>
              </a:rPr>
              <a:t>xxxxx</a:t>
            </a:r>
            <a:endParaRPr sz="1800" b="1">
              <a:solidFill>
                <a:srgbClr val="00ACE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32" name="Google Shape;332;p23"/>
          <p:cNvGrpSpPr/>
          <p:nvPr/>
        </p:nvGrpSpPr>
        <p:grpSpPr>
          <a:xfrm>
            <a:off x="1524000" y="0"/>
            <a:ext cx="9144000" cy="6858000"/>
            <a:chOff x="0" y="0"/>
            <a:chExt cx="9144000" cy="6858000"/>
          </a:xfrm>
        </p:grpSpPr>
        <p:sp>
          <p:nvSpPr>
            <p:cNvPr id="333" name="Google Shape;333;p23"/>
            <p:cNvSpPr/>
            <p:nvPr/>
          </p:nvSpPr>
          <p:spPr>
            <a:xfrm>
              <a:off x="356616" y="0"/>
              <a:ext cx="8182800" cy="6858000"/>
            </a:xfrm>
            <a:prstGeom prst="rect">
              <a:avLst/>
            </a:prstGeom>
            <a:gradFill>
              <a:gsLst>
                <a:gs pos="0">
                  <a:srgbClr val="4173AF"/>
                </a:gs>
                <a:gs pos="25000">
                  <a:srgbClr val="4173AF"/>
                </a:gs>
                <a:gs pos="94000">
                  <a:srgbClr val="494429"/>
                </a:gs>
                <a:gs pos="100000">
                  <a:srgbClr val="494429"/>
                </a:gs>
              </a:gsLst>
              <a:lin ang="419989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34" name="Google Shape;334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23"/>
            <p:cNvSpPr txBox="1"/>
            <p:nvPr/>
          </p:nvSpPr>
          <p:spPr>
            <a:xfrm>
              <a:off x="2284026" y="2043663"/>
              <a:ext cx="4578900" cy="20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“Lo más importante son los clientes”</a:t>
              </a:r>
              <a:endParaRPr sz="1400">
                <a:solidFill>
                  <a:srgbClr val="1C1C1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4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24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341" name="Google Shape;341;p24"/>
          <p:cNvGrpSpPr/>
          <p:nvPr/>
        </p:nvGrpSpPr>
        <p:grpSpPr>
          <a:xfrm>
            <a:off x="1981200" y="838200"/>
            <a:ext cx="8458200" cy="4724400"/>
            <a:chOff x="0" y="0"/>
            <a:chExt cx="18286410" cy="10287000"/>
          </a:xfrm>
        </p:grpSpPr>
        <p:pic>
          <p:nvPicPr>
            <p:cNvPr id="342" name="Google Shape;342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1452580" cy="10287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2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452580" y="0"/>
              <a:ext cx="6833830" cy="102869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4" name="Google Shape;344;p24"/>
          <p:cNvSpPr txBox="1"/>
          <p:nvPr/>
        </p:nvSpPr>
        <p:spPr>
          <a:xfrm>
            <a:off x="4871865" y="4553931"/>
            <a:ext cx="2304256" cy="284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*Fundador de Virgin</a:t>
            </a:r>
            <a:endParaRPr sz="1400"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25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350" name="Google Shape;350;p25"/>
          <p:cNvGrpSpPr/>
          <p:nvPr/>
        </p:nvGrpSpPr>
        <p:grpSpPr>
          <a:xfrm>
            <a:off x="2362200" y="762000"/>
            <a:ext cx="8305800" cy="5486400"/>
            <a:chOff x="0" y="0"/>
            <a:chExt cx="9144000" cy="6858000"/>
          </a:xfrm>
        </p:grpSpPr>
        <p:sp>
          <p:nvSpPr>
            <p:cNvPr id="351" name="Google Shape;351;p25"/>
            <p:cNvSpPr/>
            <p:nvPr/>
          </p:nvSpPr>
          <p:spPr>
            <a:xfrm>
              <a:off x="356616" y="0"/>
              <a:ext cx="8182800" cy="6858000"/>
            </a:xfrm>
            <a:prstGeom prst="rect">
              <a:avLst/>
            </a:prstGeom>
            <a:gradFill>
              <a:gsLst>
                <a:gs pos="0">
                  <a:srgbClr val="4173AF"/>
                </a:gs>
                <a:gs pos="25000">
                  <a:srgbClr val="4173AF"/>
                </a:gs>
                <a:gs pos="94000">
                  <a:srgbClr val="494429"/>
                </a:gs>
                <a:gs pos="100000">
                  <a:srgbClr val="494429"/>
                </a:gs>
              </a:gsLst>
              <a:lin ang="419989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52" name="Google Shape;352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25"/>
            <p:cNvSpPr txBox="1"/>
            <p:nvPr/>
          </p:nvSpPr>
          <p:spPr>
            <a:xfrm>
              <a:off x="2284026" y="2043663"/>
              <a:ext cx="4578900" cy="20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5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“Recursos Humanos es un área de soporte, ve los temas de administración de personal”</a:t>
              </a:r>
              <a:endParaRPr sz="1400">
                <a:solidFill>
                  <a:srgbClr val="1C1C1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6"/>
          <p:cNvSpPr txBox="1"/>
          <p:nvPr/>
        </p:nvSpPr>
        <p:spPr>
          <a:xfrm>
            <a:off x="7176120" y="1905000"/>
            <a:ext cx="3720480" cy="3448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50" rIns="68550" bIns="3425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ACE2"/>
                </a:solidFill>
                <a:latin typeface="Calibri"/>
                <a:ea typeface="Calibri"/>
                <a:cs typeface="Calibri"/>
                <a:sym typeface="Calibri"/>
              </a:rPr>
              <a:t>Los Recursos Humanos no es algo que hacemos… </a:t>
            </a:r>
            <a:endParaRPr sz="3200"/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ACE2"/>
                </a:solidFill>
                <a:latin typeface="Calibri"/>
                <a:ea typeface="Calibri"/>
                <a:cs typeface="Calibri"/>
                <a:sym typeface="Calibri"/>
              </a:rPr>
              <a:t>Es lo que hace funcionar nuestro negocio.</a:t>
            </a:r>
            <a:endParaRPr sz="3200">
              <a:solidFill>
                <a:srgbClr val="00ACE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0">
              <a:lnSpc>
                <a:spcPct val="80000"/>
              </a:lnSpc>
              <a:spcBef>
                <a:spcPts val="338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ACE2"/>
                </a:solidFill>
                <a:latin typeface="Calibri"/>
                <a:ea typeface="Calibri"/>
                <a:cs typeface="Calibri"/>
                <a:sym typeface="Calibri"/>
              </a:rPr>
              <a:t>-Steve Wynn.</a:t>
            </a:r>
            <a:endParaRPr sz="2400">
              <a:solidFill>
                <a:srgbClr val="00ACE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59" name="Google Shape;359;p26" descr="C:\Users\cvaldivieso\Desktop\steve-wynn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3200" y="914400"/>
            <a:ext cx="3948652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26"/>
          <p:cNvSpPr txBox="1">
            <a:spLocks noGrp="1"/>
          </p:cNvSpPr>
          <p:nvPr>
            <p:ph type="title"/>
          </p:nvPr>
        </p:nvSpPr>
        <p:spPr>
          <a:xfrm>
            <a:off x="175639" y="505419"/>
            <a:ext cx="11840720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7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27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366" name="Google Shape;366;p27"/>
          <p:cNvSpPr txBox="1"/>
          <p:nvPr/>
        </p:nvSpPr>
        <p:spPr>
          <a:xfrm>
            <a:off x="2099556" y="478420"/>
            <a:ext cx="756084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ACE2"/>
                </a:solidFill>
                <a:latin typeface="Open Sans"/>
                <a:ea typeface="Open Sans"/>
                <a:cs typeface="Open Sans"/>
                <a:sym typeface="Open Sans"/>
              </a:rPr>
              <a:t>xxxxx</a:t>
            </a:r>
            <a:endParaRPr sz="1800" b="1">
              <a:solidFill>
                <a:srgbClr val="00ACE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67" name="Google Shape;367;p27"/>
          <p:cNvGrpSpPr/>
          <p:nvPr/>
        </p:nvGrpSpPr>
        <p:grpSpPr>
          <a:xfrm>
            <a:off x="1939044" y="533400"/>
            <a:ext cx="8652756" cy="5520671"/>
            <a:chOff x="0" y="0"/>
            <a:chExt cx="9144000" cy="6858000"/>
          </a:xfrm>
        </p:grpSpPr>
        <p:sp>
          <p:nvSpPr>
            <p:cNvPr id="368" name="Google Shape;368;p27"/>
            <p:cNvSpPr/>
            <p:nvPr/>
          </p:nvSpPr>
          <p:spPr>
            <a:xfrm>
              <a:off x="356616" y="0"/>
              <a:ext cx="8182800" cy="6858000"/>
            </a:xfrm>
            <a:prstGeom prst="rect">
              <a:avLst/>
            </a:prstGeom>
            <a:gradFill>
              <a:gsLst>
                <a:gs pos="0">
                  <a:srgbClr val="4173AF"/>
                </a:gs>
                <a:gs pos="25000">
                  <a:srgbClr val="4173AF"/>
                </a:gs>
                <a:gs pos="94000">
                  <a:srgbClr val="494429"/>
                </a:gs>
                <a:gs pos="100000">
                  <a:srgbClr val="494429"/>
                </a:gs>
              </a:gsLst>
              <a:lin ang="419989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69" name="Google Shape;369;p2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70" name="Google Shape;370;p27"/>
            <p:cNvSpPr txBox="1"/>
            <p:nvPr/>
          </p:nvSpPr>
          <p:spPr>
            <a:xfrm>
              <a:off x="2284026" y="2043663"/>
              <a:ext cx="4578900" cy="20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“Si queremos hacer cambios, hay que mejorar los instrumentos, las herramientas, las políticas y los procedimientos”</a:t>
              </a:r>
              <a:endParaRPr sz="1400">
                <a:solidFill>
                  <a:srgbClr val="1C1C1C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8"/>
          <p:cNvSpPr/>
          <p:nvPr/>
        </p:nvSpPr>
        <p:spPr>
          <a:xfrm>
            <a:off x="1524000" y="0"/>
            <a:ext cx="9144000" cy="2708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8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28</a:t>
            </a:fld>
            <a:endParaRPr>
              <a:solidFill>
                <a:srgbClr val="FFFFFF"/>
              </a:solidFill>
            </a:endParaRPr>
          </a:p>
        </p:txBody>
      </p:sp>
      <p:grpSp>
        <p:nvGrpSpPr>
          <p:cNvPr id="377" name="Google Shape;377;p28"/>
          <p:cNvGrpSpPr/>
          <p:nvPr/>
        </p:nvGrpSpPr>
        <p:grpSpPr>
          <a:xfrm>
            <a:off x="1524000" y="857251"/>
            <a:ext cx="9144000" cy="5143500"/>
            <a:chOff x="0" y="857250"/>
            <a:chExt cx="9144000" cy="5143500"/>
          </a:xfrm>
        </p:grpSpPr>
        <p:sp>
          <p:nvSpPr>
            <p:cNvPr id="378" name="Google Shape;378;p28"/>
            <p:cNvSpPr/>
            <p:nvPr/>
          </p:nvSpPr>
          <p:spPr>
            <a:xfrm>
              <a:off x="0" y="857250"/>
              <a:ext cx="9144000" cy="51435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50000">
                  <a:srgbClr val="FAFAFA"/>
                </a:gs>
                <a:gs pos="100000">
                  <a:srgbClr val="CECECE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sp>
          <p:nvSpPr>
            <p:cNvPr id="379" name="Google Shape;379;p28"/>
            <p:cNvSpPr/>
            <p:nvPr/>
          </p:nvSpPr>
          <p:spPr>
            <a:xfrm rot="-119941">
              <a:off x="611582" y="1369870"/>
              <a:ext cx="7920920" cy="4053074"/>
            </a:xfrm>
            <a:prstGeom prst="rect">
              <a:avLst/>
            </a:prstGeom>
            <a:solidFill>
              <a:srgbClr val="FFFFFF"/>
            </a:solidFill>
            <a:ln w="9525" cap="sq" cmpd="thinThick">
              <a:solidFill>
                <a:srgbClr val="DDDDDD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266700" dist="1143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0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endParaRPr>
            </a:p>
          </p:txBody>
        </p:sp>
        <p:pic>
          <p:nvPicPr>
            <p:cNvPr id="380" name="Google Shape;380;p28"/>
            <p:cNvPicPr preferRelativeResize="0"/>
            <p:nvPr/>
          </p:nvPicPr>
          <p:blipFill rotWithShape="1">
            <a:blip r:embed="rId3">
              <a:alphaModFix/>
            </a:blip>
            <a:srcRect t="6156" b="8807"/>
            <a:stretch/>
          </p:blipFill>
          <p:spPr>
            <a:xfrm rot="-120000">
              <a:off x="853378" y="1609694"/>
              <a:ext cx="7437244" cy="357329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28"/>
            <p:cNvSpPr txBox="1"/>
            <p:nvPr/>
          </p:nvSpPr>
          <p:spPr>
            <a:xfrm>
              <a:off x="4085946" y="2207554"/>
              <a:ext cx="4140000" cy="1569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“No es suficiente cambiar las estrategias, estructuras y sistemas sino cambia también el pensamiento que produjo esas estrategias” </a:t>
              </a:r>
              <a:endParaRPr sz="1600" b="1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Peter Senge, La danza del Cambio</a:t>
              </a:r>
              <a:endParaRPr sz="1600" b="1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9"/>
          <p:cNvSpPr txBox="1">
            <a:spLocks noGrp="1"/>
          </p:cNvSpPr>
          <p:nvPr>
            <p:ph type="subTitle" idx="4294967295"/>
          </p:nvPr>
        </p:nvSpPr>
        <p:spPr>
          <a:xfrm>
            <a:off x="1847850" y="3962400"/>
            <a:ext cx="7219950" cy="4905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evidencia lo dice…</a:t>
            </a:r>
            <a:endParaRPr sz="40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29"/>
          <p:cNvSpPr txBox="1"/>
          <p:nvPr/>
        </p:nvSpPr>
        <p:spPr>
          <a:xfrm>
            <a:off x="1905000" y="1447800"/>
            <a:ext cx="1829391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endParaRPr sz="150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88" name="Google Shape;38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0299" y="7"/>
            <a:ext cx="4195809" cy="41958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"/>
          <p:cNvSpPr txBox="1">
            <a:spLocks noGrp="1"/>
          </p:cNvSpPr>
          <p:nvPr>
            <p:ph type="title"/>
          </p:nvPr>
        </p:nvSpPr>
        <p:spPr>
          <a:xfrm>
            <a:off x="2133600" y="1066800"/>
            <a:ext cx="7981950" cy="5070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/>
              <a:t>Diplomado “Gestión de Personas en el Estado”.</a:t>
            </a:r>
            <a:br>
              <a:rPr lang="en-US"/>
            </a:br>
            <a:br>
              <a:rPr lang="en-US"/>
            </a:br>
            <a:r>
              <a:rPr lang="en-US">
                <a:solidFill>
                  <a:srgbClr val="595959"/>
                </a:solidFill>
              </a:rPr>
              <a:t>Módulo: “Perspectivas del Empleo Público en Chile”</a:t>
            </a:r>
            <a:br>
              <a:rPr lang="en-US"/>
            </a:br>
            <a:br>
              <a:rPr lang="en-US"/>
            </a:br>
            <a:r>
              <a:rPr lang="en-US" sz="2400">
                <a:solidFill>
                  <a:srgbClr val="595959"/>
                </a:solidFill>
              </a:rPr>
              <a:t>Profesor: Pedro Guerra Loins</a:t>
            </a:r>
            <a:br>
              <a:rPr lang="en-US"/>
            </a:br>
            <a:br>
              <a:rPr lang="en-US"/>
            </a:br>
            <a:r>
              <a:rPr lang="en-US" sz="2000">
                <a:solidFill>
                  <a:srgbClr val="595959"/>
                </a:solidFill>
              </a:rPr>
              <a:t>mayo de 2024</a:t>
            </a:r>
            <a:br>
              <a:rPr lang="en-US"/>
            </a:br>
            <a:br>
              <a:rPr lang="en-US"/>
            </a:br>
            <a:br>
              <a:rPr lang="en-US"/>
            </a:b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0"/>
          <p:cNvSpPr txBox="1"/>
          <p:nvPr/>
        </p:nvSpPr>
        <p:spPr>
          <a:xfrm>
            <a:off x="2045804" y="838200"/>
            <a:ext cx="7776864" cy="7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Estudio Centro de Sistemas Públicos U. De Chile 2014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Prácticas directivas y competencias de los altos directivos para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una gestión efectiva en el Estado de Chile</a:t>
            </a:r>
            <a:endParaRPr sz="1800">
              <a:solidFill>
                <a:srgbClr val="1C1C1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4" name="Google Shape;39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600" y="1905001"/>
            <a:ext cx="9137848" cy="3036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528" y="1143001"/>
            <a:ext cx="7776864" cy="5094322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31"/>
          <p:cNvSpPr txBox="1"/>
          <p:nvPr/>
        </p:nvSpPr>
        <p:spPr>
          <a:xfrm>
            <a:off x="3048000" y="232125"/>
            <a:ext cx="7776864" cy="7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Estudio Centro de Sistemas Públicos U. De Chile 2014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Prácticas directivas y competencias de los altos directivos para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una gestión efectiva en el Estado de Chile</a:t>
            </a:r>
            <a:endParaRPr sz="1800">
              <a:solidFill>
                <a:srgbClr val="1C1C1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Google Shape;40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1081906"/>
            <a:ext cx="9209577" cy="4939393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32"/>
          <p:cNvSpPr txBox="1"/>
          <p:nvPr/>
        </p:nvSpPr>
        <p:spPr>
          <a:xfrm>
            <a:off x="2651912" y="304800"/>
            <a:ext cx="7776864" cy="777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Estudio Centro de Sistemas Públicos U. De Chile 2014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Prácticas directivas y competencias de los altos directivos para</a:t>
            </a:r>
            <a:endParaRPr sz="1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1C1C1C"/>
                </a:solidFill>
                <a:latin typeface="Calibri"/>
                <a:ea typeface="Calibri"/>
                <a:cs typeface="Calibri"/>
                <a:sym typeface="Calibri"/>
              </a:rPr>
              <a:t>una gestión efectiva en el Estado de Chile</a:t>
            </a:r>
            <a:endParaRPr sz="1800">
              <a:solidFill>
                <a:srgbClr val="1C1C1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3"/>
          <p:cNvSpPr txBox="1">
            <a:spLocks noGrp="1"/>
          </p:cNvSpPr>
          <p:nvPr>
            <p:ph type="subTitle" idx="4294967295"/>
          </p:nvPr>
        </p:nvSpPr>
        <p:spPr>
          <a:xfrm>
            <a:off x="2133600" y="4110038"/>
            <a:ext cx="8448649" cy="995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Habilidades “blandas” hoy son un “desde”…</a:t>
            </a:r>
            <a:endParaRPr sz="24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p33"/>
          <p:cNvSpPr/>
          <p:nvPr/>
        </p:nvSpPr>
        <p:spPr>
          <a:xfrm>
            <a:off x="2233957" y="1889656"/>
            <a:ext cx="2033243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endParaRPr sz="15000">
              <a:solidFill>
                <a:srgbClr val="00206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13" name="Google Shape;41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47644" y="260649"/>
            <a:ext cx="3753314" cy="37533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34"/>
          <p:cNvSpPr/>
          <p:nvPr/>
        </p:nvSpPr>
        <p:spPr>
          <a:xfrm>
            <a:off x="1524000" y="0"/>
            <a:ext cx="9144000" cy="24928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040703">
            <a:off x="1979032" y="1498303"/>
            <a:ext cx="7408901" cy="346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509170">
            <a:off x="3557127" y="1135269"/>
            <a:ext cx="5445978" cy="47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847322" y="836720"/>
            <a:ext cx="6705069" cy="49305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35"/>
          <p:cNvSpPr txBox="1">
            <a:spLocks noGrp="1"/>
          </p:cNvSpPr>
          <p:nvPr>
            <p:ph type="title"/>
          </p:nvPr>
        </p:nvSpPr>
        <p:spPr>
          <a:xfrm>
            <a:off x="609600" y="789305"/>
            <a:ext cx="11840720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Las Habilidades de Liderazgo</a:t>
            </a:r>
            <a:br>
              <a:rPr lang="en-US"/>
            </a:br>
            <a:r>
              <a:rPr lang="en-US" sz="2000"/>
              <a:t>Harvard Bussiness Review, 2018</a:t>
            </a:r>
            <a:endParaRPr/>
          </a:p>
        </p:txBody>
      </p:sp>
      <p:sp>
        <p:nvSpPr>
          <p:cNvPr id="427" name="Google Shape;427;p3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The Power of PowerPoint | thepopp.com</a:t>
            </a:r>
            <a:endParaRPr sz="140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3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35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29" name="Google Shape;429;p35"/>
          <p:cNvSpPr txBox="1">
            <a:spLocks noGrp="1"/>
          </p:cNvSpPr>
          <p:nvPr>
            <p:ph type="subTitle" idx="4294967295"/>
          </p:nvPr>
        </p:nvSpPr>
        <p:spPr>
          <a:xfrm>
            <a:off x="2438400" y="2133600"/>
            <a:ext cx="7620000" cy="365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Durante las dos últimas décadas, las actividades</a:t>
            </a:r>
            <a:endParaRPr sz="2800" b="0" i="0" u="none" strike="noStrike" cap="none">
              <a:solidFill>
                <a:srgbClr val="8FAA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colaborativas entre empleados y managers han</a:t>
            </a:r>
            <a:endParaRPr sz="2800" b="0" i="0" u="none" strike="noStrike" cap="none">
              <a:solidFill>
                <a:srgbClr val="8FAA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aumentado un 50% en las empresas y por este</a:t>
            </a:r>
            <a:endParaRPr sz="2800" b="0" i="0" u="none" strike="noStrike" cap="none">
              <a:solidFill>
                <a:srgbClr val="8FAA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motivo la capacidad de gestión de equipos de</a:t>
            </a:r>
            <a:endParaRPr sz="2800" b="0" i="0" u="none" strike="noStrike" cap="none">
              <a:solidFill>
                <a:srgbClr val="8FAAD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trabajo de dichos managers se ha vuelto crucial.</a:t>
            </a:r>
            <a:endParaRPr sz="2800" b="0" i="0" u="none" strike="noStrike" cap="none">
              <a:solidFill>
                <a:srgbClr val="8FAA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36"/>
          <p:cNvSpPr txBox="1">
            <a:spLocks noGrp="1"/>
          </p:cNvSpPr>
          <p:nvPr>
            <p:ph type="title"/>
          </p:nvPr>
        </p:nvSpPr>
        <p:spPr>
          <a:xfrm>
            <a:off x="1981200" y="636905"/>
            <a:ext cx="11840720" cy="10775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10 habilidades de liderazgo</a:t>
            </a:r>
            <a:endParaRPr/>
          </a:p>
        </p:txBody>
      </p:sp>
      <p:sp>
        <p:nvSpPr>
          <p:cNvPr id="435" name="Google Shape;435;p3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t>36</a:t>
            </a:fld>
            <a:endParaRPr>
              <a:solidFill>
                <a:srgbClr val="FFFFFF"/>
              </a:solidFill>
            </a:endParaRPr>
          </a:p>
        </p:txBody>
      </p:sp>
      <p:sp>
        <p:nvSpPr>
          <p:cNvPr id="436" name="Google Shape;436;p36"/>
          <p:cNvSpPr txBox="1">
            <a:spLocks noGrp="1"/>
          </p:cNvSpPr>
          <p:nvPr>
            <p:ph type="subTitle" idx="4294967295"/>
          </p:nvPr>
        </p:nvSpPr>
        <p:spPr>
          <a:xfrm>
            <a:off x="2514600" y="1714500"/>
            <a:ext cx="9677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Saber delegar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Capacidad de coordinación y colaboración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Planificación Estratégica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Habilidad comunicativa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Empatía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Motivación e Inspiración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Valor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Compromiso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Resolución de problemas</a:t>
            </a:r>
            <a:endParaRPr sz="2400" b="0" i="0" u="none" strike="noStrike" cap="none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AutoNum type="arabicPeriod"/>
            </a:pPr>
            <a:r>
              <a:rPr lang="en-US" sz="2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Resiliencia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		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Harvard Bussiness Review, Oct. 2018</a:t>
            </a:r>
            <a:endParaRPr sz="1600" b="0" i="0" u="none" strike="noStrike" cap="none">
              <a:solidFill>
                <a:srgbClr val="8FAAD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7"/>
          <p:cNvSpPr txBox="1">
            <a:spLocks noGrp="1"/>
          </p:cNvSpPr>
          <p:nvPr>
            <p:ph type="title"/>
          </p:nvPr>
        </p:nvSpPr>
        <p:spPr>
          <a:xfrm>
            <a:off x="175640" y="2351405"/>
            <a:ext cx="1184072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</a:rPr>
              <a:t>II. ESTADO Y EMPLEO PÚBLICO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8"/>
          <p:cNvSpPr txBox="1">
            <a:spLocks noGrp="1"/>
          </p:cNvSpPr>
          <p:nvPr>
            <p:ph type="title"/>
          </p:nvPr>
        </p:nvSpPr>
        <p:spPr>
          <a:xfrm>
            <a:off x="175640" y="756047"/>
            <a:ext cx="1184072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2060"/>
                </a:solidFill>
              </a:rPr>
              <a:t>Ejercicio de lectura</a:t>
            </a:r>
            <a:endParaRPr/>
          </a:p>
        </p:txBody>
      </p:sp>
      <p:sp>
        <p:nvSpPr>
          <p:cNvPr id="447" name="Google Shape;447;p38"/>
          <p:cNvSpPr txBox="1"/>
          <p:nvPr/>
        </p:nvSpPr>
        <p:spPr>
          <a:xfrm>
            <a:off x="1066800" y="1752600"/>
            <a:ext cx="10668000" cy="3662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AutoNum type="arabicPeriod"/>
            </a:pPr>
            <a:r>
              <a:rPr lang="en-US" sz="1800"/>
              <a:t>¿</a:t>
            </a:r>
            <a:r>
              <a:rPr lang="en-US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Qué nos llama la atención de la columna?</a:t>
            </a:r>
            <a:endParaRPr/>
          </a:p>
          <a:p>
            <a:pPr marL="457200" lvl="0" indent="-165100" algn="just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2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AutoNum type="arabicPeriod"/>
            </a:pPr>
            <a:r>
              <a:rPr lang="en-US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¿De qué nos sirve para defender al Estado de su rol ante tanto cuestionamiento?</a:t>
            </a:r>
            <a:endParaRPr/>
          </a:p>
          <a:p>
            <a:pPr marL="457200" lvl="0" indent="-165100" algn="just" rtl="0">
              <a:spcBef>
                <a:spcPts val="0"/>
              </a:spcBef>
              <a:spcAft>
                <a:spcPts val="0"/>
              </a:spcAft>
              <a:buSzPts val="2800"/>
              <a:buFont typeface="Arial"/>
              <a:buNone/>
            </a:pPr>
            <a:endParaRPr sz="2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AutoNum type="arabicPeriod"/>
            </a:pPr>
            <a:r>
              <a:rPr lang="en-US" sz="28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¿Hay alguna semejanza con la realidad de Chile? ¿Cuáles? Dar un ejemplo.</a:t>
            </a:r>
            <a:endParaRPr/>
          </a:p>
          <a:p>
            <a:pPr marL="342900" lvl="0" indent="-2286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9"/>
          <p:cNvSpPr txBox="1">
            <a:spLocks noGrp="1"/>
          </p:cNvSpPr>
          <p:nvPr>
            <p:ph type="title"/>
          </p:nvPr>
        </p:nvSpPr>
        <p:spPr>
          <a:xfrm>
            <a:off x="3732600" y="212850"/>
            <a:ext cx="8325000" cy="99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</a:rPr>
              <a:t>II. El Estado y la modernización del Estado en Chile</a:t>
            </a:r>
            <a:endParaRPr sz="3000"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3" name="Google Shape;453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2925" y="1095373"/>
            <a:ext cx="11152629" cy="4708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76400" y="914400"/>
            <a:ext cx="3505200" cy="533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"/>
          <p:cNvSpPr txBox="1"/>
          <p:nvPr/>
        </p:nvSpPr>
        <p:spPr>
          <a:xfrm>
            <a:off x="5410200" y="762000"/>
            <a:ext cx="6248400" cy="1775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355600" lvl="0" indent="-35560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I.	¿POR QUÉ ES IMPORTANTE LA GESTIÓN DE PERSONAS?</a:t>
            </a:r>
            <a:endParaRPr sz="3600">
              <a:solidFill>
                <a:srgbClr val="002060"/>
              </a:solidFill>
            </a:endParaRPr>
          </a:p>
          <a:p>
            <a:pPr marL="355600" lvl="0" indent="-355600" algn="ctr" rtl="0">
              <a:spcBef>
                <a:spcPts val="540"/>
              </a:spcBef>
              <a:spcAft>
                <a:spcPts val="0"/>
              </a:spcAft>
              <a:buNone/>
            </a:pP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lvl="0" indent="-355600" algn="ctr" rtl="0">
              <a:spcBef>
                <a:spcPts val="54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 RAZONES</a:t>
            </a:r>
            <a:endParaRPr sz="36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0"/>
          <p:cNvSpPr txBox="1">
            <a:spLocks noGrp="1"/>
          </p:cNvSpPr>
          <p:nvPr>
            <p:ph type="title"/>
          </p:nvPr>
        </p:nvSpPr>
        <p:spPr>
          <a:xfrm>
            <a:off x="3872545" y="0"/>
            <a:ext cx="6325200" cy="7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9075" rIns="0" bIns="0" anchor="t" anchorCtr="0">
            <a:spAutoFit/>
          </a:bodyPr>
          <a:lstStyle/>
          <a:p>
            <a:pPr marL="15062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</a:rPr>
              <a:t>ESTADO (definición</a:t>
            </a:r>
            <a:r>
              <a:rPr lang="en-US">
                <a:solidFill>
                  <a:schemeClr val="dk2"/>
                </a:solidFill>
              </a:rPr>
              <a:t>)</a:t>
            </a:r>
            <a:endParaRPr sz="5000">
              <a:solidFill>
                <a:schemeClr val="dk2"/>
              </a:solidFill>
            </a:endParaRPr>
          </a:p>
        </p:txBody>
      </p:sp>
      <p:sp>
        <p:nvSpPr>
          <p:cNvPr id="460" name="Google Shape;460;p40"/>
          <p:cNvSpPr txBox="1"/>
          <p:nvPr/>
        </p:nvSpPr>
        <p:spPr>
          <a:xfrm>
            <a:off x="616476" y="1671828"/>
            <a:ext cx="10958700" cy="26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2225" rIns="0" bIns="0" anchor="t" anchorCtr="0">
            <a:spAutoFit/>
          </a:bodyPr>
          <a:lstStyle/>
          <a:p>
            <a:pPr marL="12700" marR="5080" lvl="0" indent="0" algn="just" rtl="0">
              <a:lnSpc>
                <a:spcPct val="89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“El  Estado  es  un  fenómeno  colectivo  que  se  expresa  en  la existencia  de  un  grupo  de  personas  que,  residiendo  en  un territorio determinado, vive sometido a un poder que provee al bienestar de los asociados, ajustándose éstos y la autoridad a reglas de derecho”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0" marR="5715" lvl="0" indent="0" algn="r" rtl="0">
              <a:lnSpc>
                <a:spcPct val="100000"/>
              </a:lnSpc>
              <a:spcBef>
                <a:spcPts val="869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(Alejandro Silva Bascuñan 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920" y="0"/>
            <a:ext cx="1210207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1"/>
          <p:cNvSpPr txBox="1">
            <a:spLocks noGrp="1"/>
          </p:cNvSpPr>
          <p:nvPr>
            <p:ph type="title"/>
          </p:nvPr>
        </p:nvSpPr>
        <p:spPr>
          <a:xfrm>
            <a:off x="175639" y="734019"/>
            <a:ext cx="11840700" cy="7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0300" rIns="0" bIns="0" anchor="t" anchorCtr="0">
            <a:spAutoFit/>
          </a:bodyPr>
          <a:lstStyle/>
          <a:p>
            <a:pPr marL="673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rgbClr val="002060"/>
                </a:solidFill>
              </a:rPr>
              <a:t>ESTADO (dimensiones</a:t>
            </a:r>
            <a:r>
              <a:rPr lang="en-US">
                <a:solidFill>
                  <a:srgbClr val="C00000"/>
                </a:solidFill>
              </a:rPr>
              <a:t>)</a:t>
            </a:r>
            <a:endParaRPr sz="5000"/>
          </a:p>
        </p:txBody>
      </p:sp>
      <p:grpSp>
        <p:nvGrpSpPr>
          <p:cNvPr id="467" name="Google Shape;467;p41"/>
          <p:cNvGrpSpPr/>
          <p:nvPr/>
        </p:nvGrpSpPr>
        <p:grpSpPr>
          <a:xfrm>
            <a:off x="4106772" y="1831375"/>
            <a:ext cx="7684634" cy="4915310"/>
            <a:chOff x="4106772" y="1831375"/>
            <a:chExt cx="7684634" cy="4915310"/>
          </a:xfrm>
        </p:grpSpPr>
        <p:pic>
          <p:nvPicPr>
            <p:cNvPr id="468" name="Google Shape;468;p4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12801" y="5675451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9" name="Google Shape;469;p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90544" y="5754279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0" name="Google Shape;470;p41"/>
            <p:cNvSpPr/>
            <p:nvPr/>
          </p:nvSpPr>
          <p:spPr>
            <a:xfrm>
              <a:off x="4790001" y="1831375"/>
              <a:ext cx="2611755" cy="2473960"/>
            </a:xfrm>
            <a:custGeom>
              <a:avLst/>
              <a:gdLst/>
              <a:ahLst/>
              <a:cxnLst/>
              <a:rect l="l" t="t" r="r" b="b"/>
              <a:pathLst>
                <a:path w="2611754" h="2473960" extrusionOk="0">
                  <a:moveTo>
                    <a:pt x="1717386" y="0"/>
                  </a:moveTo>
                  <a:lnTo>
                    <a:pt x="1707589" y="45137"/>
                  </a:lnTo>
                  <a:lnTo>
                    <a:pt x="1693067" y="88329"/>
                  </a:lnTo>
                  <a:lnTo>
                    <a:pt x="1674111" y="129286"/>
                  </a:lnTo>
                  <a:lnTo>
                    <a:pt x="1651009" y="167718"/>
                  </a:lnTo>
                  <a:lnTo>
                    <a:pt x="1624050" y="203335"/>
                  </a:lnTo>
                  <a:lnTo>
                    <a:pt x="1593523" y="235848"/>
                  </a:lnTo>
                  <a:lnTo>
                    <a:pt x="1559718" y="264966"/>
                  </a:lnTo>
                  <a:lnTo>
                    <a:pt x="1522922" y="290399"/>
                  </a:lnTo>
                  <a:lnTo>
                    <a:pt x="1483426" y="311858"/>
                  </a:lnTo>
                  <a:lnTo>
                    <a:pt x="1441519" y="329053"/>
                  </a:lnTo>
                  <a:lnTo>
                    <a:pt x="1397488" y="341695"/>
                  </a:lnTo>
                  <a:lnTo>
                    <a:pt x="1351624" y="349492"/>
                  </a:lnTo>
                  <a:lnTo>
                    <a:pt x="1304216" y="352155"/>
                  </a:lnTo>
                  <a:lnTo>
                    <a:pt x="1256866" y="349492"/>
                  </a:lnTo>
                  <a:lnTo>
                    <a:pt x="1211051" y="341695"/>
                  </a:lnTo>
                  <a:lnTo>
                    <a:pt x="1167062" y="329053"/>
                  </a:lnTo>
                  <a:lnTo>
                    <a:pt x="1125188" y="311858"/>
                  </a:lnTo>
                  <a:lnTo>
                    <a:pt x="1085719" y="290399"/>
                  </a:lnTo>
                  <a:lnTo>
                    <a:pt x="1048944" y="264966"/>
                  </a:lnTo>
                  <a:lnTo>
                    <a:pt x="1015155" y="235848"/>
                  </a:lnTo>
                  <a:lnTo>
                    <a:pt x="984639" y="203335"/>
                  </a:lnTo>
                  <a:lnTo>
                    <a:pt x="957688" y="167718"/>
                  </a:lnTo>
                  <a:lnTo>
                    <a:pt x="934590" y="129286"/>
                  </a:lnTo>
                  <a:lnTo>
                    <a:pt x="915636" y="88329"/>
                  </a:lnTo>
                  <a:lnTo>
                    <a:pt x="901116" y="45137"/>
                  </a:lnTo>
                  <a:lnTo>
                    <a:pt x="891319" y="0"/>
                  </a:lnTo>
                  <a:lnTo>
                    <a:pt x="843963" y="16692"/>
                  </a:lnTo>
                  <a:lnTo>
                    <a:pt x="797333" y="35216"/>
                  </a:lnTo>
                  <a:lnTo>
                    <a:pt x="751468" y="55551"/>
                  </a:lnTo>
                  <a:lnTo>
                    <a:pt x="706408" y="77677"/>
                  </a:lnTo>
                  <a:lnTo>
                    <a:pt x="662194" y="101575"/>
                  </a:lnTo>
                  <a:lnTo>
                    <a:pt x="618865" y="127224"/>
                  </a:lnTo>
                  <a:lnTo>
                    <a:pt x="576461" y="154604"/>
                  </a:lnTo>
                  <a:lnTo>
                    <a:pt x="535023" y="183696"/>
                  </a:lnTo>
                  <a:lnTo>
                    <a:pt x="494590" y="214479"/>
                  </a:lnTo>
                  <a:lnTo>
                    <a:pt x="455202" y="246933"/>
                  </a:lnTo>
                  <a:lnTo>
                    <a:pt x="416899" y="281039"/>
                  </a:lnTo>
                  <a:lnTo>
                    <a:pt x="379722" y="316776"/>
                  </a:lnTo>
                  <a:lnTo>
                    <a:pt x="344867" y="352976"/>
                  </a:lnTo>
                  <a:lnTo>
                    <a:pt x="311570" y="390271"/>
                  </a:lnTo>
                  <a:lnTo>
                    <a:pt x="279846" y="428620"/>
                  </a:lnTo>
                  <a:lnTo>
                    <a:pt x="249713" y="467981"/>
                  </a:lnTo>
                  <a:lnTo>
                    <a:pt x="221187" y="508314"/>
                  </a:lnTo>
                  <a:lnTo>
                    <a:pt x="194286" y="549578"/>
                  </a:lnTo>
                  <a:lnTo>
                    <a:pt x="169025" y="591732"/>
                  </a:lnTo>
                  <a:lnTo>
                    <a:pt x="145422" y="634736"/>
                  </a:lnTo>
                  <a:lnTo>
                    <a:pt x="123494" y="678549"/>
                  </a:lnTo>
                  <a:lnTo>
                    <a:pt x="103256" y="723130"/>
                  </a:lnTo>
                  <a:lnTo>
                    <a:pt x="84727" y="768438"/>
                  </a:lnTo>
                  <a:lnTo>
                    <a:pt x="67923" y="814432"/>
                  </a:lnTo>
                  <a:lnTo>
                    <a:pt x="52860" y="861072"/>
                  </a:lnTo>
                  <a:lnTo>
                    <a:pt x="39556" y="908317"/>
                  </a:lnTo>
                  <a:lnTo>
                    <a:pt x="28027" y="956125"/>
                  </a:lnTo>
                  <a:lnTo>
                    <a:pt x="18290" y="1004457"/>
                  </a:lnTo>
                  <a:lnTo>
                    <a:pt x="10362" y="1053272"/>
                  </a:lnTo>
                  <a:lnTo>
                    <a:pt x="4260" y="1102528"/>
                  </a:lnTo>
                  <a:lnTo>
                    <a:pt x="0" y="1152185"/>
                  </a:lnTo>
                  <a:lnTo>
                    <a:pt x="45759" y="1130538"/>
                  </a:lnTo>
                  <a:lnTo>
                    <a:pt x="91946" y="1110665"/>
                  </a:lnTo>
                  <a:lnTo>
                    <a:pt x="138518" y="1092557"/>
                  </a:lnTo>
                  <a:lnTo>
                    <a:pt x="185434" y="1076200"/>
                  </a:lnTo>
                  <a:lnTo>
                    <a:pt x="232649" y="1061585"/>
                  </a:lnTo>
                  <a:lnTo>
                    <a:pt x="280124" y="1048700"/>
                  </a:lnTo>
                  <a:lnTo>
                    <a:pt x="327814" y="1037534"/>
                  </a:lnTo>
                  <a:lnTo>
                    <a:pt x="375678" y="1028075"/>
                  </a:lnTo>
                  <a:lnTo>
                    <a:pt x="423673" y="1020313"/>
                  </a:lnTo>
                  <a:lnTo>
                    <a:pt x="471757" y="1014235"/>
                  </a:lnTo>
                  <a:lnTo>
                    <a:pt x="519888" y="1009832"/>
                  </a:lnTo>
                  <a:lnTo>
                    <a:pt x="568023" y="1007090"/>
                  </a:lnTo>
                  <a:lnTo>
                    <a:pt x="616120" y="1006001"/>
                  </a:lnTo>
                  <a:lnTo>
                    <a:pt x="664136" y="1006551"/>
                  </a:lnTo>
                  <a:lnTo>
                    <a:pt x="712030" y="1008730"/>
                  </a:lnTo>
                  <a:lnTo>
                    <a:pt x="759759" y="1012526"/>
                  </a:lnTo>
                  <a:lnTo>
                    <a:pt x="807280" y="1017929"/>
                  </a:lnTo>
                  <a:lnTo>
                    <a:pt x="854552" y="1024927"/>
                  </a:lnTo>
                  <a:lnTo>
                    <a:pt x="901531" y="1033508"/>
                  </a:lnTo>
                  <a:lnTo>
                    <a:pt x="948176" y="1043663"/>
                  </a:lnTo>
                  <a:lnTo>
                    <a:pt x="994444" y="1055378"/>
                  </a:lnTo>
                  <a:lnTo>
                    <a:pt x="1040293" y="1068644"/>
                  </a:lnTo>
                  <a:lnTo>
                    <a:pt x="1085681" y="1083448"/>
                  </a:lnTo>
                  <a:lnTo>
                    <a:pt x="1130565" y="1099780"/>
                  </a:lnTo>
                  <a:lnTo>
                    <a:pt x="1174903" y="1117629"/>
                  </a:lnTo>
                  <a:lnTo>
                    <a:pt x="1218652" y="1136982"/>
                  </a:lnTo>
                  <a:lnTo>
                    <a:pt x="1261771" y="1157830"/>
                  </a:lnTo>
                  <a:lnTo>
                    <a:pt x="1304216" y="1180160"/>
                  </a:lnTo>
                  <a:lnTo>
                    <a:pt x="1346664" y="1204392"/>
                  </a:lnTo>
                  <a:lnTo>
                    <a:pt x="1388329" y="1230127"/>
                  </a:lnTo>
                  <a:lnTo>
                    <a:pt x="1429166" y="1257353"/>
                  </a:lnTo>
                  <a:lnTo>
                    <a:pt x="1469130" y="1286060"/>
                  </a:lnTo>
                  <a:lnTo>
                    <a:pt x="1508176" y="1316236"/>
                  </a:lnTo>
                  <a:lnTo>
                    <a:pt x="1546259" y="1347870"/>
                  </a:lnTo>
                  <a:lnTo>
                    <a:pt x="1583335" y="1380950"/>
                  </a:lnTo>
                  <a:lnTo>
                    <a:pt x="1619359" y="1415466"/>
                  </a:lnTo>
                  <a:lnTo>
                    <a:pt x="1654286" y="1451406"/>
                  </a:lnTo>
                  <a:lnTo>
                    <a:pt x="1688070" y="1488759"/>
                  </a:lnTo>
                  <a:lnTo>
                    <a:pt x="1720668" y="1527513"/>
                  </a:lnTo>
                  <a:lnTo>
                    <a:pt x="1752034" y="1567659"/>
                  </a:lnTo>
                  <a:lnTo>
                    <a:pt x="1782124" y="1609183"/>
                  </a:lnTo>
                  <a:lnTo>
                    <a:pt x="1810892" y="1652076"/>
                  </a:lnTo>
                  <a:lnTo>
                    <a:pt x="1838294" y="1696326"/>
                  </a:lnTo>
                  <a:lnTo>
                    <a:pt x="1858308" y="1730882"/>
                  </a:lnTo>
                  <a:lnTo>
                    <a:pt x="1880050" y="1775924"/>
                  </a:lnTo>
                  <a:lnTo>
                    <a:pt x="1898266" y="1822893"/>
                  </a:lnTo>
                  <a:lnTo>
                    <a:pt x="1912765" y="1871615"/>
                  </a:lnTo>
                  <a:lnTo>
                    <a:pt x="1923357" y="1921913"/>
                  </a:lnTo>
                  <a:lnTo>
                    <a:pt x="1929852" y="1973613"/>
                  </a:lnTo>
                  <a:lnTo>
                    <a:pt x="1932059" y="2026540"/>
                  </a:lnTo>
                  <a:lnTo>
                    <a:pt x="1929932" y="2078512"/>
                  </a:lnTo>
                  <a:lnTo>
                    <a:pt x="1923661" y="2129327"/>
                  </a:lnTo>
                  <a:lnTo>
                    <a:pt x="1913413" y="2178817"/>
                  </a:lnTo>
                  <a:lnTo>
                    <a:pt x="1899352" y="2226810"/>
                  </a:lnTo>
                  <a:lnTo>
                    <a:pt x="1881647" y="2273138"/>
                  </a:lnTo>
                  <a:lnTo>
                    <a:pt x="1860462" y="2317631"/>
                  </a:lnTo>
                  <a:lnTo>
                    <a:pt x="1835965" y="2360120"/>
                  </a:lnTo>
                  <a:lnTo>
                    <a:pt x="1808320" y="2400435"/>
                  </a:lnTo>
                  <a:lnTo>
                    <a:pt x="1777695" y="2438407"/>
                  </a:lnTo>
                  <a:lnTo>
                    <a:pt x="1744254" y="2473866"/>
                  </a:lnTo>
                  <a:lnTo>
                    <a:pt x="1793060" y="2455380"/>
                  </a:lnTo>
                  <a:lnTo>
                    <a:pt x="1841048" y="2434942"/>
                  </a:lnTo>
                  <a:lnTo>
                    <a:pt x="1888174" y="2412571"/>
                  </a:lnTo>
                  <a:lnTo>
                    <a:pt x="1934396" y="2388288"/>
                  </a:lnTo>
                  <a:lnTo>
                    <a:pt x="1979670" y="2362112"/>
                  </a:lnTo>
                  <a:lnTo>
                    <a:pt x="2023952" y="2334064"/>
                  </a:lnTo>
                  <a:lnTo>
                    <a:pt x="2067200" y="2304161"/>
                  </a:lnTo>
                  <a:lnTo>
                    <a:pt x="2109371" y="2272426"/>
                  </a:lnTo>
                  <a:lnTo>
                    <a:pt x="2150420" y="2238876"/>
                  </a:lnTo>
                  <a:lnTo>
                    <a:pt x="2190305" y="2203533"/>
                  </a:lnTo>
                  <a:lnTo>
                    <a:pt x="2228983" y="2166415"/>
                  </a:lnTo>
                  <a:lnTo>
                    <a:pt x="2263512" y="2130603"/>
                  </a:lnTo>
                  <a:lnTo>
                    <a:pt x="2296511" y="2093718"/>
                  </a:lnTo>
                  <a:lnTo>
                    <a:pt x="2327965" y="2055801"/>
                  </a:lnTo>
                  <a:lnTo>
                    <a:pt x="2357856" y="2016889"/>
                  </a:lnTo>
                  <a:lnTo>
                    <a:pt x="2386169" y="1977024"/>
                  </a:lnTo>
                  <a:lnTo>
                    <a:pt x="2412890" y="1936244"/>
                  </a:lnTo>
                  <a:lnTo>
                    <a:pt x="2438000" y="1894588"/>
                  </a:lnTo>
                  <a:lnTo>
                    <a:pt x="2461486" y="1852097"/>
                  </a:lnTo>
                  <a:lnTo>
                    <a:pt x="2483331" y="1808809"/>
                  </a:lnTo>
                  <a:lnTo>
                    <a:pt x="2503519" y="1764765"/>
                  </a:lnTo>
                  <a:lnTo>
                    <a:pt x="2522034" y="1720002"/>
                  </a:lnTo>
                  <a:lnTo>
                    <a:pt x="2538861" y="1674562"/>
                  </a:lnTo>
                  <a:lnTo>
                    <a:pt x="2553984" y="1628483"/>
                  </a:lnTo>
                  <a:lnTo>
                    <a:pt x="2567387" y="1581805"/>
                  </a:lnTo>
                  <a:lnTo>
                    <a:pt x="2579055" y="1534567"/>
                  </a:lnTo>
                  <a:lnTo>
                    <a:pt x="2588970" y="1486809"/>
                  </a:lnTo>
                  <a:lnTo>
                    <a:pt x="2597119" y="1438570"/>
                  </a:lnTo>
                  <a:lnTo>
                    <a:pt x="2603484" y="1389890"/>
                  </a:lnTo>
                  <a:lnTo>
                    <a:pt x="2608050" y="1340807"/>
                  </a:lnTo>
                  <a:lnTo>
                    <a:pt x="2610801" y="1291363"/>
                  </a:lnTo>
                  <a:lnTo>
                    <a:pt x="2611721" y="1241595"/>
                  </a:lnTo>
                  <a:lnTo>
                    <a:pt x="2610801" y="1191829"/>
                  </a:lnTo>
                  <a:lnTo>
                    <a:pt x="2608050" y="1142389"/>
                  </a:lnTo>
                  <a:lnTo>
                    <a:pt x="2603484" y="1093314"/>
                  </a:lnTo>
                  <a:lnTo>
                    <a:pt x="2597119" y="1044644"/>
                  </a:lnTo>
                  <a:lnTo>
                    <a:pt x="2588970" y="996416"/>
                  </a:lnTo>
                  <a:lnTo>
                    <a:pt x="2579055" y="948671"/>
                  </a:lnTo>
                  <a:lnTo>
                    <a:pt x="2567387" y="901446"/>
                  </a:lnTo>
                  <a:lnTo>
                    <a:pt x="2553984" y="854781"/>
                  </a:lnTo>
                  <a:lnTo>
                    <a:pt x="2538861" y="808714"/>
                  </a:lnTo>
                  <a:lnTo>
                    <a:pt x="2522034" y="763285"/>
                  </a:lnTo>
                  <a:lnTo>
                    <a:pt x="2503519" y="718533"/>
                  </a:lnTo>
                  <a:lnTo>
                    <a:pt x="2483331" y="674496"/>
                  </a:lnTo>
                  <a:lnTo>
                    <a:pt x="2461486" y="631213"/>
                  </a:lnTo>
                  <a:lnTo>
                    <a:pt x="2438000" y="588724"/>
                  </a:lnTo>
                  <a:lnTo>
                    <a:pt x="2412890" y="547066"/>
                  </a:lnTo>
                  <a:lnTo>
                    <a:pt x="2386169" y="506280"/>
                  </a:lnTo>
                  <a:lnTo>
                    <a:pt x="2357856" y="466403"/>
                  </a:lnTo>
                  <a:lnTo>
                    <a:pt x="2327965" y="427476"/>
                  </a:lnTo>
                  <a:lnTo>
                    <a:pt x="2296511" y="389536"/>
                  </a:lnTo>
                  <a:lnTo>
                    <a:pt x="2263512" y="352623"/>
                  </a:lnTo>
                  <a:lnTo>
                    <a:pt x="2228983" y="316776"/>
                  </a:lnTo>
                  <a:lnTo>
                    <a:pt x="2191806" y="281039"/>
                  </a:lnTo>
                  <a:lnTo>
                    <a:pt x="2153503" y="246933"/>
                  </a:lnTo>
                  <a:lnTo>
                    <a:pt x="2114115" y="214479"/>
                  </a:lnTo>
                  <a:lnTo>
                    <a:pt x="2073682" y="183696"/>
                  </a:lnTo>
                  <a:lnTo>
                    <a:pt x="2032244" y="154604"/>
                  </a:lnTo>
                  <a:lnTo>
                    <a:pt x="1989840" y="127224"/>
                  </a:lnTo>
                  <a:lnTo>
                    <a:pt x="1946511" y="101575"/>
                  </a:lnTo>
                  <a:lnTo>
                    <a:pt x="1902297" y="77677"/>
                  </a:lnTo>
                  <a:lnTo>
                    <a:pt x="1857237" y="55551"/>
                  </a:lnTo>
                  <a:lnTo>
                    <a:pt x="1811372" y="35216"/>
                  </a:lnTo>
                  <a:lnTo>
                    <a:pt x="1764742" y="16692"/>
                  </a:lnTo>
                  <a:lnTo>
                    <a:pt x="1717386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1" name="Google Shape;471;p41"/>
            <p:cNvSpPr/>
            <p:nvPr/>
          </p:nvSpPr>
          <p:spPr>
            <a:xfrm>
              <a:off x="5467186" y="3165186"/>
              <a:ext cx="2615565" cy="2393315"/>
            </a:xfrm>
            <a:custGeom>
              <a:avLst/>
              <a:gdLst/>
              <a:ahLst/>
              <a:cxnLst/>
              <a:rect l="l" t="t" r="r" b="b"/>
              <a:pathLst>
                <a:path w="2615565" h="2393315" extrusionOk="0">
                  <a:moveTo>
                    <a:pt x="2037328" y="0"/>
                  </a:moveTo>
                  <a:lnTo>
                    <a:pt x="2033209" y="50452"/>
                  </a:lnTo>
                  <a:lnTo>
                    <a:pt x="2027335" y="100388"/>
                  </a:lnTo>
                  <a:lnTo>
                    <a:pt x="2019737" y="149777"/>
                  </a:lnTo>
                  <a:lnTo>
                    <a:pt x="2010447" y="198589"/>
                  </a:lnTo>
                  <a:lnTo>
                    <a:pt x="1999495" y="246791"/>
                  </a:lnTo>
                  <a:lnTo>
                    <a:pt x="1986913" y="294353"/>
                  </a:lnTo>
                  <a:lnTo>
                    <a:pt x="1972732" y="341244"/>
                  </a:lnTo>
                  <a:lnTo>
                    <a:pt x="1956983" y="387432"/>
                  </a:lnTo>
                  <a:lnTo>
                    <a:pt x="1939697" y="432888"/>
                  </a:lnTo>
                  <a:lnTo>
                    <a:pt x="1920905" y="477578"/>
                  </a:lnTo>
                  <a:lnTo>
                    <a:pt x="1900638" y="521473"/>
                  </a:lnTo>
                  <a:lnTo>
                    <a:pt x="1878927" y="564541"/>
                  </a:lnTo>
                  <a:lnTo>
                    <a:pt x="1855804" y="606752"/>
                  </a:lnTo>
                  <a:lnTo>
                    <a:pt x="1831299" y="648073"/>
                  </a:lnTo>
                  <a:lnTo>
                    <a:pt x="1805444" y="688474"/>
                  </a:lnTo>
                  <a:lnTo>
                    <a:pt x="1778270" y="727924"/>
                  </a:lnTo>
                  <a:lnTo>
                    <a:pt x="1749807" y="766392"/>
                  </a:lnTo>
                  <a:lnTo>
                    <a:pt x="1720088" y="803847"/>
                  </a:lnTo>
                  <a:lnTo>
                    <a:pt x="1689142" y="840257"/>
                  </a:lnTo>
                  <a:lnTo>
                    <a:pt x="1657002" y="875592"/>
                  </a:lnTo>
                  <a:lnTo>
                    <a:pt x="1623697" y="909820"/>
                  </a:lnTo>
                  <a:lnTo>
                    <a:pt x="1589261" y="942910"/>
                  </a:lnTo>
                  <a:lnTo>
                    <a:pt x="1553722" y="974832"/>
                  </a:lnTo>
                  <a:lnTo>
                    <a:pt x="1517113" y="1005554"/>
                  </a:lnTo>
                  <a:lnTo>
                    <a:pt x="1479465" y="1035044"/>
                  </a:lnTo>
                  <a:lnTo>
                    <a:pt x="1440808" y="1063273"/>
                  </a:lnTo>
                  <a:lnTo>
                    <a:pt x="1401175" y="1090208"/>
                  </a:lnTo>
                  <a:lnTo>
                    <a:pt x="1360595" y="1115819"/>
                  </a:lnTo>
                  <a:lnTo>
                    <a:pt x="1318282" y="1140550"/>
                  </a:lnTo>
                  <a:lnTo>
                    <a:pt x="1275050" y="1163837"/>
                  </a:lnTo>
                  <a:lnTo>
                    <a:pt x="1230932" y="1185648"/>
                  </a:lnTo>
                  <a:lnTo>
                    <a:pt x="1185960" y="1205950"/>
                  </a:lnTo>
                  <a:lnTo>
                    <a:pt x="1140166" y="1224711"/>
                  </a:lnTo>
                  <a:lnTo>
                    <a:pt x="1093583" y="1241897"/>
                  </a:lnTo>
                  <a:lnTo>
                    <a:pt x="1046242" y="1257476"/>
                  </a:lnTo>
                  <a:lnTo>
                    <a:pt x="998175" y="1271415"/>
                  </a:lnTo>
                  <a:lnTo>
                    <a:pt x="949416" y="1283683"/>
                  </a:lnTo>
                  <a:lnTo>
                    <a:pt x="899995" y="1294245"/>
                  </a:lnTo>
                  <a:lnTo>
                    <a:pt x="849946" y="1303070"/>
                  </a:lnTo>
                  <a:lnTo>
                    <a:pt x="799300" y="1310125"/>
                  </a:lnTo>
                  <a:lnTo>
                    <a:pt x="748089" y="1315376"/>
                  </a:lnTo>
                  <a:lnTo>
                    <a:pt x="696346" y="1318793"/>
                  </a:lnTo>
                  <a:lnTo>
                    <a:pt x="644103" y="1320341"/>
                  </a:lnTo>
                  <a:lnTo>
                    <a:pt x="612020" y="1320341"/>
                  </a:lnTo>
                  <a:lnTo>
                    <a:pt x="562307" y="1317141"/>
                  </a:lnTo>
                  <a:lnTo>
                    <a:pt x="513721" y="1310157"/>
                  </a:lnTo>
                  <a:lnTo>
                    <a:pt x="466410" y="1299536"/>
                  </a:lnTo>
                  <a:lnTo>
                    <a:pt x="420522" y="1285427"/>
                  </a:lnTo>
                  <a:lnTo>
                    <a:pt x="376206" y="1267978"/>
                  </a:lnTo>
                  <a:lnTo>
                    <a:pt x="333609" y="1247338"/>
                  </a:lnTo>
                  <a:lnTo>
                    <a:pt x="292879" y="1223655"/>
                  </a:lnTo>
                  <a:lnTo>
                    <a:pt x="254164" y="1197076"/>
                  </a:lnTo>
                  <a:lnTo>
                    <a:pt x="217612" y="1167752"/>
                  </a:lnTo>
                  <a:lnTo>
                    <a:pt x="183372" y="1135829"/>
                  </a:lnTo>
                  <a:lnTo>
                    <a:pt x="151591" y="1101456"/>
                  </a:lnTo>
                  <a:lnTo>
                    <a:pt x="122417" y="1064782"/>
                  </a:lnTo>
                  <a:lnTo>
                    <a:pt x="95999" y="1025955"/>
                  </a:lnTo>
                  <a:lnTo>
                    <a:pt x="72484" y="985123"/>
                  </a:lnTo>
                  <a:lnTo>
                    <a:pt x="52020" y="942434"/>
                  </a:lnTo>
                  <a:lnTo>
                    <a:pt x="34756" y="898037"/>
                  </a:lnTo>
                  <a:lnTo>
                    <a:pt x="20839" y="852081"/>
                  </a:lnTo>
                  <a:lnTo>
                    <a:pt x="13407" y="898031"/>
                  </a:lnTo>
                  <a:lnTo>
                    <a:pt x="7580" y="944390"/>
                  </a:lnTo>
                  <a:lnTo>
                    <a:pt x="3386" y="991104"/>
                  </a:lnTo>
                  <a:lnTo>
                    <a:pt x="851" y="1038121"/>
                  </a:lnTo>
                  <a:lnTo>
                    <a:pt x="0" y="1085388"/>
                  </a:lnTo>
                  <a:lnTo>
                    <a:pt x="922" y="1135137"/>
                  </a:lnTo>
                  <a:lnTo>
                    <a:pt x="3679" y="1184562"/>
                  </a:lnTo>
                  <a:lnTo>
                    <a:pt x="8254" y="1233625"/>
                  </a:lnTo>
                  <a:lnTo>
                    <a:pt x="14630" y="1282287"/>
                  </a:lnTo>
                  <a:lnTo>
                    <a:pt x="22793" y="1330507"/>
                  </a:lnTo>
                  <a:lnTo>
                    <a:pt x="32725" y="1378246"/>
                  </a:lnTo>
                  <a:lnTo>
                    <a:pt x="44410" y="1425465"/>
                  </a:lnTo>
                  <a:lnTo>
                    <a:pt x="57833" y="1472125"/>
                  </a:lnTo>
                  <a:lnTo>
                    <a:pt x="72977" y="1518186"/>
                  </a:lnTo>
                  <a:lnTo>
                    <a:pt x="89825" y="1563609"/>
                  </a:lnTo>
                  <a:lnTo>
                    <a:pt x="108363" y="1608353"/>
                  </a:lnTo>
                  <a:lnTo>
                    <a:pt x="128572" y="1652381"/>
                  </a:lnTo>
                  <a:lnTo>
                    <a:pt x="150439" y="1695652"/>
                  </a:lnTo>
                  <a:lnTo>
                    <a:pt x="173945" y="1738126"/>
                  </a:lnTo>
                  <a:lnTo>
                    <a:pt x="199076" y="1779766"/>
                  </a:lnTo>
                  <a:lnTo>
                    <a:pt x="225815" y="1820530"/>
                  </a:lnTo>
                  <a:lnTo>
                    <a:pt x="254145" y="1860380"/>
                  </a:lnTo>
                  <a:lnTo>
                    <a:pt x="284051" y="1899276"/>
                  </a:lnTo>
                  <a:lnTo>
                    <a:pt x="315516" y="1937179"/>
                  </a:lnTo>
                  <a:lnTo>
                    <a:pt x="348525" y="1974049"/>
                  </a:lnTo>
                  <a:lnTo>
                    <a:pt x="383061" y="2009847"/>
                  </a:lnTo>
                  <a:lnTo>
                    <a:pt x="418900" y="2044377"/>
                  </a:lnTo>
                  <a:lnTo>
                    <a:pt x="455805" y="2077380"/>
                  </a:lnTo>
                  <a:lnTo>
                    <a:pt x="493736" y="2108840"/>
                  </a:lnTo>
                  <a:lnTo>
                    <a:pt x="532655" y="2138741"/>
                  </a:lnTo>
                  <a:lnTo>
                    <a:pt x="572523" y="2167067"/>
                  </a:lnTo>
                  <a:lnTo>
                    <a:pt x="613300" y="2193801"/>
                  </a:lnTo>
                  <a:lnTo>
                    <a:pt x="654948" y="2218928"/>
                  </a:lnTo>
                  <a:lnTo>
                    <a:pt x="697428" y="2242430"/>
                  </a:lnTo>
                  <a:lnTo>
                    <a:pt x="740702" y="2264293"/>
                  </a:lnTo>
                  <a:lnTo>
                    <a:pt x="784729" y="2284500"/>
                  </a:lnTo>
                  <a:lnTo>
                    <a:pt x="829471" y="2303034"/>
                  </a:lnTo>
                  <a:lnTo>
                    <a:pt x="874890" y="2319880"/>
                  </a:lnTo>
                  <a:lnTo>
                    <a:pt x="920946" y="2335021"/>
                  </a:lnTo>
                  <a:lnTo>
                    <a:pt x="967601" y="2348441"/>
                  </a:lnTo>
                  <a:lnTo>
                    <a:pt x="1014815" y="2360125"/>
                  </a:lnTo>
                  <a:lnTo>
                    <a:pt x="1062550" y="2370055"/>
                  </a:lnTo>
                  <a:lnTo>
                    <a:pt x="1110767" y="2378216"/>
                  </a:lnTo>
                  <a:lnTo>
                    <a:pt x="1159427" y="2384592"/>
                  </a:lnTo>
                  <a:lnTo>
                    <a:pt x="1208490" y="2389166"/>
                  </a:lnTo>
                  <a:lnTo>
                    <a:pt x="1257919" y="2391922"/>
                  </a:lnTo>
                  <a:lnTo>
                    <a:pt x="1307674" y="2392845"/>
                  </a:lnTo>
                  <a:lnTo>
                    <a:pt x="1358564" y="2391877"/>
                  </a:lnTo>
                  <a:lnTo>
                    <a:pt x="1409115" y="2388987"/>
                  </a:lnTo>
                  <a:lnTo>
                    <a:pt x="1459286" y="2384192"/>
                  </a:lnTo>
                  <a:lnTo>
                    <a:pt x="1509034" y="2377510"/>
                  </a:lnTo>
                  <a:lnTo>
                    <a:pt x="1558317" y="2368960"/>
                  </a:lnTo>
                  <a:lnTo>
                    <a:pt x="1607092" y="2358561"/>
                  </a:lnTo>
                  <a:lnTo>
                    <a:pt x="1655318" y="2346329"/>
                  </a:lnTo>
                  <a:lnTo>
                    <a:pt x="1702953" y="2332284"/>
                  </a:lnTo>
                  <a:lnTo>
                    <a:pt x="1749953" y="2316444"/>
                  </a:lnTo>
                  <a:lnTo>
                    <a:pt x="1796277" y="2298826"/>
                  </a:lnTo>
                  <a:lnTo>
                    <a:pt x="1841883" y="2279450"/>
                  </a:lnTo>
                  <a:lnTo>
                    <a:pt x="1886728" y="2258333"/>
                  </a:lnTo>
                  <a:lnTo>
                    <a:pt x="1930771" y="2235494"/>
                  </a:lnTo>
                  <a:lnTo>
                    <a:pt x="1973968" y="2210950"/>
                  </a:lnTo>
                  <a:lnTo>
                    <a:pt x="2016278" y="2184721"/>
                  </a:lnTo>
                  <a:lnTo>
                    <a:pt x="2057659" y="2156823"/>
                  </a:lnTo>
                  <a:lnTo>
                    <a:pt x="2098068" y="2127277"/>
                  </a:lnTo>
                  <a:lnTo>
                    <a:pt x="2137463" y="2096099"/>
                  </a:lnTo>
                  <a:lnTo>
                    <a:pt x="2175802" y="2063308"/>
                  </a:lnTo>
                  <a:lnTo>
                    <a:pt x="2142177" y="2032606"/>
                  </a:lnTo>
                  <a:lnTo>
                    <a:pt x="2112045" y="1998482"/>
                  </a:lnTo>
                  <a:lnTo>
                    <a:pt x="2085711" y="1961242"/>
                  </a:lnTo>
                  <a:lnTo>
                    <a:pt x="2063480" y="1921191"/>
                  </a:lnTo>
                  <a:lnTo>
                    <a:pt x="2045659" y="1878634"/>
                  </a:lnTo>
                  <a:lnTo>
                    <a:pt x="2032551" y="1833876"/>
                  </a:lnTo>
                  <a:lnTo>
                    <a:pt x="2024463" y="1787222"/>
                  </a:lnTo>
                  <a:lnTo>
                    <a:pt x="2021699" y="1738979"/>
                  </a:lnTo>
                  <a:lnTo>
                    <a:pt x="2024517" y="1690225"/>
                  </a:lnTo>
                  <a:lnTo>
                    <a:pt x="2032761" y="1643105"/>
                  </a:lnTo>
                  <a:lnTo>
                    <a:pt x="2046116" y="1597935"/>
                  </a:lnTo>
                  <a:lnTo>
                    <a:pt x="2064267" y="1555033"/>
                  </a:lnTo>
                  <a:lnTo>
                    <a:pt x="2086897" y="1514714"/>
                  </a:lnTo>
                  <a:lnTo>
                    <a:pt x="2113692" y="1477296"/>
                  </a:lnTo>
                  <a:lnTo>
                    <a:pt x="2144336" y="1443095"/>
                  </a:lnTo>
                  <a:lnTo>
                    <a:pt x="2178515" y="1412427"/>
                  </a:lnTo>
                  <a:lnTo>
                    <a:pt x="2215911" y="1385608"/>
                  </a:lnTo>
                  <a:lnTo>
                    <a:pt x="2256211" y="1362956"/>
                  </a:lnTo>
                  <a:lnTo>
                    <a:pt x="2299098" y="1344787"/>
                  </a:lnTo>
                  <a:lnTo>
                    <a:pt x="2344258" y="1331417"/>
                  </a:lnTo>
                  <a:lnTo>
                    <a:pt x="2391375" y="1323163"/>
                  </a:lnTo>
                  <a:lnTo>
                    <a:pt x="2440133" y="1320341"/>
                  </a:lnTo>
                  <a:lnTo>
                    <a:pt x="2478975" y="1322162"/>
                  </a:lnTo>
                  <a:lnTo>
                    <a:pt x="2516841" y="1327503"/>
                  </a:lnTo>
                  <a:lnTo>
                    <a:pt x="2553576" y="1336186"/>
                  </a:lnTo>
                  <a:lnTo>
                    <a:pt x="2589025" y="1348031"/>
                  </a:lnTo>
                  <a:lnTo>
                    <a:pt x="2598396" y="1296450"/>
                  </a:lnTo>
                  <a:lnTo>
                    <a:pt x="2605754" y="1244369"/>
                  </a:lnTo>
                  <a:lnTo>
                    <a:pt x="2611058" y="1191814"/>
                  </a:lnTo>
                  <a:lnTo>
                    <a:pt x="2614269" y="1138812"/>
                  </a:lnTo>
                  <a:lnTo>
                    <a:pt x="2615349" y="1085388"/>
                  </a:lnTo>
                  <a:lnTo>
                    <a:pt x="2614426" y="1035642"/>
                  </a:lnTo>
                  <a:lnTo>
                    <a:pt x="2611670" y="986221"/>
                  </a:lnTo>
                  <a:lnTo>
                    <a:pt x="2607095" y="937166"/>
                  </a:lnTo>
                  <a:lnTo>
                    <a:pt x="2600720" y="888514"/>
                  </a:lnTo>
                  <a:lnTo>
                    <a:pt x="2592559" y="840306"/>
                  </a:lnTo>
                  <a:lnTo>
                    <a:pt x="2582630" y="792579"/>
                  </a:lnTo>
                  <a:lnTo>
                    <a:pt x="2570948" y="745372"/>
                  </a:lnTo>
                  <a:lnTo>
                    <a:pt x="2557530" y="698725"/>
                  </a:lnTo>
                  <a:lnTo>
                    <a:pt x="2542393" y="652677"/>
                  </a:lnTo>
                  <a:lnTo>
                    <a:pt x="2525553" y="607265"/>
                  </a:lnTo>
                  <a:lnTo>
                    <a:pt x="2507025" y="562530"/>
                  </a:lnTo>
                  <a:lnTo>
                    <a:pt x="2486827" y="518511"/>
                  </a:lnTo>
                  <a:lnTo>
                    <a:pt x="2464974" y="475245"/>
                  </a:lnTo>
                  <a:lnTo>
                    <a:pt x="2441484" y="432772"/>
                  </a:lnTo>
                  <a:lnTo>
                    <a:pt x="2416372" y="391130"/>
                  </a:lnTo>
                  <a:lnTo>
                    <a:pt x="2389655" y="350360"/>
                  </a:lnTo>
                  <a:lnTo>
                    <a:pt x="2361349" y="310499"/>
                  </a:lnTo>
                  <a:lnTo>
                    <a:pt x="2331470" y="271586"/>
                  </a:lnTo>
                  <a:lnTo>
                    <a:pt x="2300035" y="233661"/>
                  </a:lnTo>
                  <a:lnTo>
                    <a:pt x="2267060" y="196762"/>
                  </a:lnTo>
                  <a:lnTo>
                    <a:pt x="2232562" y="160929"/>
                  </a:lnTo>
                  <a:lnTo>
                    <a:pt x="2195647" y="125401"/>
                  </a:lnTo>
                  <a:lnTo>
                    <a:pt x="2157640" y="91530"/>
                  </a:lnTo>
                  <a:lnTo>
                    <a:pt x="2118567" y="59331"/>
                  </a:lnTo>
                  <a:lnTo>
                    <a:pt x="2078455" y="28817"/>
                  </a:lnTo>
                  <a:lnTo>
                    <a:pt x="2037328" y="0"/>
                  </a:ln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2" name="Google Shape;472;p41"/>
            <p:cNvSpPr/>
            <p:nvPr/>
          </p:nvSpPr>
          <p:spPr>
            <a:xfrm>
              <a:off x="4106772" y="2942682"/>
              <a:ext cx="2152650" cy="2615565"/>
            </a:xfrm>
            <a:custGeom>
              <a:avLst/>
              <a:gdLst/>
              <a:ahLst/>
              <a:cxnLst/>
              <a:rect l="l" t="t" r="r" b="b"/>
              <a:pathLst>
                <a:path w="2152650" h="2615565" extrusionOk="0">
                  <a:moveTo>
                    <a:pt x="1307665" y="0"/>
                  </a:moveTo>
                  <a:lnTo>
                    <a:pt x="1257909" y="922"/>
                  </a:lnTo>
                  <a:lnTo>
                    <a:pt x="1208475" y="3679"/>
                  </a:lnTo>
                  <a:lnTo>
                    <a:pt x="1159404" y="8254"/>
                  </a:lnTo>
                  <a:lnTo>
                    <a:pt x="1110734" y="14630"/>
                  </a:lnTo>
                  <a:lnTo>
                    <a:pt x="1062504" y="22793"/>
                  </a:lnTo>
                  <a:lnTo>
                    <a:pt x="1014754" y="32725"/>
                  </a:lnTo>
                  <a:lnTo>
                    <a:pt x="967524" y="44410"/>
                  </a:lnTo>
                  <a:lnTo>
                    <a:pt x="920851" y="57833"/>
                  </a:lnTo>
                  <a:lnTo>
                    <a:pt x="874776" y="72977"/>
                  </a:lnTo>
                  <a:lnTo>
                    <a:pt x="829339" y="89826"/>
                  </a:lnTo>
                  <a:lnTo>
                    <a:pt x="784577" y="108363"/>
                  </a:lnTo>
                  <a:lnTo>
                    <a:pt x="740531" y="128573"/>
                  </a:lnTo>
                  <a:lnTo>
                    <a:pt x="697239" y="150440"/>
                  </a:lnTo>
                  <a:lnTo>
                    <a:pt x="654741" y="173946"/>
                  </a:lnTo>
                  <a:lnTo>
                    <a:pt x="613077" y="199077"/>
                  </a:lnTo>
                  <a:lnTo>
                    <a:pt x="572285" y="225816"/>
                  </a:lnTo>
                  <a:lnTo>
                    <a:pt x="532404" y="254146"/>
                  </a:lnTo>
                  <a:lnTo>
                    <a:pt x="493475" y="284052"/>
                  </a:lnTo>
                  <a:lnTo>
                    <a:pt x="455536" y="315518"/>
                  </a:lnTo>
                  <a:lnTo>
                    <a:pt x="418626" y="348526"/>
                  </a:lnTo>
                  <a:lnTo>
                    <a:pt x="382785" y="383062"/>
                  </a:lnTo>
                  <a:lnTo>
                    <a:pt x="348287" y="418901"/>
                  </a:lnTo>
                  <a:lnTo>
                    <a:pt x="315312" y="455806"/>
                  </a:lnTo>
                  <a:lnTo>
                    <a:pt x="283878" y="493738"/>
                  </a:lnTo>
                  <a:lnTo>
                    <a:pt x="253999" y="532657"/>
                  </a:lnTo>
                  <a:lnTo>
                    <a:pt x="225693" y="572524"/>
                  </a:lnTo>
                  <a:lnTo>
                    <a:pt x="198976" y="613301"/>
                  </a:lnTo>
                  <a:lnTo>
                    <a:pt x="173864" y="654950"/>
                  </a:lnTo>
                  <a:lnTo>
                    <a:pt x="150373" y="697430"/>
                  </a:lnTo>
                  <a:lnTo>
                    <a:pt x="128521" y="740703"/>
                  </a:lnTo>
                  <a:lnTo>
                    <a:pt x="108323" y="784730"/>
                  </a:lnTo>
                  <a:lnTo>
                    <a:pt x="89795" y="829472"/>
                  </a:lnTo>
                  <a:lnTo>
                    <a:pt x="72955" y="874891"/>
                  </a:lnTo>
                  <a:lnTo>
                    <a:pt x="57818" y="920947"/>
                  </a:lnTo>
                  <a:lnTo>
                    <a:pt x="44400" y="967602"/>
                  </a:lnTo>
                  <a:lnTo>
                    <a:pt x="32718" y="1014816"/>
                  </a:lnTo>
                  <a:lnTo>
                    <a:pt x="22789" y="1062551"/>
                  </a:lnTo>
                  <a:lnTo>
                    <a:pt x="14628" y="1110768"/>
                  </a:lnTo>
                  <a:lnTo>
                    <a:pt x="8253" y="1159427"/>
                  </a:lnTo>
                  <a:lnTo>
                    <a:pt x="3679" y="1208491"/>
                  </a:lnTo>
                  <a:lnTo>
                    <a:pt x="922" y="1257919"/>
                  </a:lnTo>
                  <a:lnTo>
                    <a:pt x="0" y="1307674"/>
                  </a:lnTo>
                  <a:lnTo>
                    <a:pt x="1079" y="1361106"/>
                  </a:lnTo>
                  <a:lnTo>
                    <a:pt x="4290" y="1414118"/>
                  </a:lnTo>
                  <a:lnTo>
                    <a:pt x="9594" y="1466681"/>
                  </a:lnTo>
                  <a:lnTo>
                    <a:pt x="16952" y="1518771"/>
                  </a:lnTo>
                  <a:lnTo>
                    <a:pt x="26323" y="1570361"/>
                  </a:lnTo>
                  <a:lnTo>
                    <a:pt x="61815" y="1558515"/>
                  </a:lnTo>
                  <a:lnTo>
                    <a:pt x="98644" y="1549830"/>
                  </a:lnTo>
                  <a:lnTo>
                    <a:pt x="136603" y="1544488"/>
                  </a:lnTo>
                  <a:lnTo>
                    <a:pt x="175488" y="1542667"/>
                  </a:lnTo>
                  <a:lnTo>
                    <a:pt x="224246" y="1545489"/>
                  </a:lnTo>
                  <a:lnTo>
                    <a:pt x="271363" y="1553745"/>
                  </a:lnTo>
                  <a:lnTo>
                    <a:pt x="316523" y="1567117"/>
                  </a:lnTo>
                  <a:lnTo>
                    <a:pt x="359410" y="1585289"/>
                  </a:lnTo>
                  <a:lnTo>
                    <a:pt x="399709" y="1607945"/>
                  </a:lnTo>
                  <a:lnTo>
                    <a:pt x="437106" y="1634768"/>
                  </a:lnTo>
                  <a:lnTo>
                    <a:pt x="471283" y="1665442"/>
                  </a:lnTo>
                  <a:lnTo>
                    <a:pt x="501928" y="1699649"/>
                  </a:lnTo>
                  <a:lnTo>
                    <a:pt x="528722" y="1737073"/>
                  </a:lnTo>
                  <a:lnTo>
                    <a:pt x="551353" y="1777398"/>
                  </a:lnTo>
                  <a:lnTo>
                    <a:pt x="569503" y="1820308"/>
                  </a:lnTo>
                  <a:lnTo>
                    <a:pt x="582858" y="1865485"/>
                  </a:lnTo>
                  <a:lnTo>
                    <a:pt x="591102" y="1912613"/>
                  </a:lnTo>
                  <a:lnTo>
                    <a:pt x="593920" y="1961375"/>
                  </a:lnTo>
                  <a:lnTo>
                    <a:pt x="591144" y="2009626"/>
                  </a:lnTo>
                  <a:lnTo>
                    <a:pt x="583025" y="2056288"/>
                  </a:lnTo>
                  <a:lnTo>
                    <a:pt x="569873" y="2101053"/>
                  </a:lnTo>
                  <a:lnTo>
                    <a:pt x="552001" y="2143617"/>
                  </a:lnTo>
                  <a:lnTo>
                    <a:pt x="529721" y="2183675"/>
                  </a:lnTo>
                  <a:lnTo>
                    <a:pt x="503343" y="2220921"/>
                  </a:lnTo>
                  <a:lnTo>
                    <a:pt x="473180" y="2255050"/>
                  </a:lnTo>
                  <a:lnTo>
                    <a:pt x="439544" y="2285757"/>
                  </a:lnTo>
                  <a:lnTo>
                    <a:pt x="477882" y="2318592"/>
                  </a:lnTo>
                  <a:lnTo>
                    <a:pt x="517277" y="2349806"/>
                  </a:lnTo>
                  <a:lnTo>
                    <a:pt x="557686" y="2379381"/>
                  </a:lnTo>
                  <a:lnTo>
                    <a:pt x="599066" y="2407298"/>
                  </a:lnTo>
                  <a:lnTo>
                    <a:pt x="641376" y="2433542"/>
                  </a:lnTo>
                  <a:lnTo>
                    <a:pt x="684573" y="2458094"/>
                  </a:lnTo>
                  <a:lnTo>
                    <a:pt x="728615" y="2480936"/>
                  </a:lnTo>
                  <a:lnTo>
                    <a:pt x="773459" y="2502052"/>
                  </a:lnTo>
                  <a:lnTo>
                    <a:pt x="819065" y="2521423"/>
                  </a:lnTo>
                  <a:lnTo>
                    <a:pt x="865389" y="2539033"/>
                  </a:lnTo>
                  <a:lnTo>
                    <a:pt x="912389" y="2554863"/>
                  </a:lnTo>
                  <a:lnTo>
                    <a:pt x="960023" y="2568897"/>
                  </a:lnTo>
                  <a:lnTo>
                    <a:pt x="1008248" y="2581116"/>
                  </a:lnTo>
                  <a:lnTo>
                    <a:pt x="1057024" y="2591503"/>
                  </a:lnTo>
                  <a:lnTo>
                    <a:pt x="1106306" y="2600041"/>
                  </a:lnTo>
                  <a:lnTo>
                    <a:pt x="1156054" y="2606713"/>
                  </a:lnTo>
                  <a:lnTo>
                    <a:pt x="1206224" y="2611499"/>
                  </a:lnTo>
                  <a:lnTo>
                    <a:pt x="1256776" y="2614384"/>
                  </a:lnTo>
                  <a:lnTo>
                    <a:pt x="1307665" y="2615350"/>
                  </a:lnTo>
                  <a:lnTo>
                    <a:pt x="1358237" y="2614393"/>
                  </a:lnTo>
                  <a:lnTo>
                    <a:pt x="1408470" y="2611535"/>
                  </a:lnTo>
                  <a:lnTo>
                    <a:pt x="1458325" y="2606794"/>
                  </a:lnTo>
                  <a:lnTo>
                    <a:pt x="1507760" y="2600187"/>
                  </a:lnTo>
                  <a:lnTo>
                    <a:pt x="1556734" y="2591734"/>
                  </a:lnTo>
                  <a:lnTo>
                    <a:pt x="1605207" y="2581451"/>
                  </a:lnTo>
                  <a:lnTo>
                    <a:pt x="1653137" y="2569358"/>
                  </a:lnTo>
                  <a:lnTo>
                    <a:pt x="1700483" y="2555472"/>
                  </a:lnTo>
                  <a:lnTo>
                    <a:pt x="1747204" y="2539811"/>
                  </a:lnTo>
                  <a:lnTo>
                    <a:pt x="1793261" y="2522393"/>
                  </a:lnTo>
                  <a:lnTo>
                    <a:pt x="1838610" y="2503237"/>
                  </a:lnTo>
                  <a:lnTo>
                    <a:pt x="1883213" y="2482361"/>
                  </a:lnTo>
                  <a:lnTo>
                    <a:pt x="1841564" y="2453570"/>
                  </a:lnTo>
                  <a:lnTo>
                    <a:pt x="1801236" y="2423517"/>
                  </a:lnTo>
                  <a:lnTo>
                    <a:pt x="1762242" y="2392243"/>
                  </a:lnTo>
                  <a:lnTo>
                    <a:pt x="1724591" y="2359792"/>
                  </a:lnTo>
                  <a:lnTo>
                    <a:pt x="1688296" y="2326206"/>
                  </a:lnTo>
                  <a:lnTo>
                    <a:pt x="1653369" y="2291526"/>
                  </a:lnTo>
                  <a:lnTo>
                    <a:pt x="1619821" y="2255796"/>
                  </a:lnTo>
                  <a:lnTo>
                    <a:pt x="1587664" y="2219059"/>
                  </a:lnTo>
                  <a:lnTo>
                    <a:pt x="1556909" y="2181356"/>
                  </a:lnTo>
                  <a:lnTo>
                    <a:pt x="1527568" y="2142731"/>
                  </a:lnTo>
                  <a:lnTo>
                    <a:pt x="1499653" y="2103225"/>
                  </a:lnTo>
                  <a:lnTo>
                    <a:pt x="1473175" y="2062881"/>
                  </a:lnTo>
                  <a:lnTo>
                    <a:pt x="1448146" y="2021742"/>
                  </a:lnTo>
                  <a:lnTo>
                    <a:pt x="1424577" y="1979850"/>
                  </a:lnTo>
                  <a:lnTo>
                    <a:pt x="1402480" y="1937247"/>
                  </a:lnTo>
                  <a:lnTo>
                    <a:pt x="1381868" y="1893977"/>
                  </a:lnTo>
                  <a:lnTo>
                    <a:pt x="1362750" y="1850082"/>
                  </a:lnTo>
                  <a:lnTo>
                    <a:pt x="1345139" y="1805603"/>
                  </a:lnTo>
                  <a:lnTo>
                    <a:pt x="1329047" y="1760584"/>
                  </a:lnTo>
                  <a:lnTo>
                    <a:pt x="1314485" y="1715068"/>
                  </a:lnTo>
                  <a:lnTo>
                    <a:pt x="1301465" y="1669096"/>
                  </a:lnTo>
                  <a:lnTo>
                    <a:pt x="1289998" y="1622711"/>
                  </a:lnTo>
                  <a:lnTo>
                    <a:pt x="1280097" y="1575956"/>
                  </a:lnTo>
                  <a:lnTo>
                    <a:pt x="1271772" y="1528873"/>
                  </a:lnTo>
                  <a:lnTo>
                    <a:pt x="1265035" y="1481504"/>
                  </a:lnTo>
                  <a:lnTo>
                    <a:pt x="1259898" y="1433893"/>
                  </a:lnTo>
                  <a:lnTo>
                    <a:pt x="1256372" y="1386081"/>
                  </a:lnTo>
                  <a:lnTo>
                    <a:pt x="1254470" y="1338111"/>
                  </a:lnTo>
                  <a:lnTo>
                    <a:pt x="1254264" y="1289413"/>
                  </a:lnTo>
                  <a:lnTo>
                    <a:pt x="1255737" y="1240635"/>
                  </a:lnTo>
                  <a:lnTo>
                    <a:pt x="1258901" y="1191823"/>
                  </a:lnTo>
                  <a:lnTo>
                    <a:pt x="1263769" y="1143020"/>
                  </a:lnTo>
                  <a:lnTo>
                    <a:pt x="1270353" y="1094273"/>
                  </a:lnTo>
                  <a:lnTo>
                    <a:pt x="1278665" y="1045626"/>
                  </a:lnTo>
                  <a:lnTo>
                    <a:pt x="1288718" y="997124"/>
                  </a:lnTo>
                  <a:lnTo>
                    <a:pt x="1300523" y="948811"/>
                  </a:lnTo>
                  <a:lnTo>
                    <a:pt x="1314092" y="900733"/>
                  </a:lnTo>
                  <a:lnTo>
                    <a:pt x="1329439" y="852934"/>
                  </a:lnTo>
                  <a:lnTo>
                    <a:pt x="1346574" y="805459"/>
                  </a:lnTo>
                  <a:lnTo>
                    <a:pt x="1365510" y="758353"/>
                  </a:lnTo>
                  <a:lnTo>
                    <a:pt x="1386260" y="711661"/>
                  </a:lnTo>
                  <a:lnTo>
                    <a:pt x="1408836" y="665428"/>
                  </a:lnTo>
                  <a:lnTo>
                    <a:pt x="1438073" y="610907"/>
                  </a:lnTo>
                  <a:lnTo>
                    <a:pt x="1480346" y="544981"/>
                  </a:lnTo>
                  <a:lnTo>
                    <a:pt x="1510350" y="507096"/>
                  </a:lnTo>
                  <a:lnTo>
                    <a:pt x="1543116" y="471656"/>
                  </a:lnTo>
                  <a:lnTo>
                    <a:pt x="1578484" y="438825"/>
                  </a:lnTo>
                  <a:lnTo>
                    <a:pt x="1616290" y="408762"/>
                  </a:lnTo>
                  <a:lnTo>
                    <a:pt x="1656374" y="381631"/>
                  </a:lnTo>
                  <a:lnTo>
                    <a:pt x="1698573" y="357592"/>
                  </a:lnTo>
                  <a:lnTo>
                    <a:pt x="1742725" y="336808"/>
                  </a:lnTo>
                  <a:lnTo>
                    <a:pt x="1788670" y="319440"/>
                  </a:lnTo>
                  <a:lnTo>
                    <a:pt x="1836245" y="305650"/>
                  </a:lnTo>
                  <a:lnTo>
                    <a:pt x="1885289" y="295599"/>
                  </a:lnTo>
                  <a:lnTo>
                    <a:pt x="1935639" y="289450"/>
                  </a:lnTo>
                  <a:lnTo>
                    <a:pt x="1987134" y="287365"/>
                  </a:lnTo>
                  <a:lnTo>
                    <a:pt x="2029739" y="288787"/>
                  </a:lnTo>
                  <a:lnTo>
                    <a:pt x="2071520" y="292986"/>
                  </a:lnTo>
                  <a:lnTo>
                    <a:pt x="2112376" y="299858"/>
                  </a:lnTo>
                  <a:lnTo>
                    <a:pt x="2152204" y="309300"/>
                  </a:lnTo>
                  <a:lnTo>
                    <a:pt x="2112353" y="276785"/>
                  </a:lnTo>
                  <a:lnTo>
                    <a:pt x="2071435" y="245974"/>
                  </a:lnTo>
                  <a:lnTo>
                    <a:pt x="2029493" y="216887"/>
                  </a:lnTo>
                  <a:lnTo>
                    <a:pt x="1986572" y="189541"/>
                  </a:lnTo>
                  <a:lnTo>
                    <a:pt x="1942716" y="163955"/>
                  </a:lnTo>
                  <a:lnTo>
                    <a:pt x="1897969" y="140148"/>
                  </a:lnTo>
                  <a:lnTo>
                    <a:pt x="1852376" y="118139"/>
                  </a:lnTo>
                  <a:lnTo>
                    <a:pt x="1805981" y="97946"/>
                  </a:lnTo>
                  <a:lnTo>
                    <a:pt x="1758829" y="79587"/>
                  </a:lnTo>
                  <a:lnTo>
                    <a:pt x="1710962" y="63082"/>
                  </a:lnTo>
                  <a:lnTo>
                    <a:pt x="1662427" y="48449"/>
                  </a:lnTo>
                  <a:lnTo>
                    <a:pt x="1613267" y="35707"/>
                  </a:lnTo>
                  <a:lnTo>
                    <a:pt x="1563527" y="24874"/>
                  </a:lnTo>
                  <a:lnTo>
                    <a:pt x="1513250" y="15969"/>
                  </a:lnTo>
                  <a:lnTo>
                    <a:pt x="1462481" y="9010"/>
                  </a:lnTo>
                  <a:lnTo>
                    <a:pt x="1411264" y="4017"/>
                  </a:lnTo>
                  <a:lnTo>
                    <a:pt x="1359644" y="1007"/>
                  </a:lnTo>
                  <a:lnTo>
                    <a:pt x="1307665" y="0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41"/>
            <p:cNvSpPr/>
            <p:nvPr/>
          </p:nvSpPr>
          <p:spPr>
            <a:xfrm>
              <a:off x="5467186" y="3230486"/>
              <a:ext cx="1256665" cy="1255395"/>
            </a:xfrm>
            <a:custGeom>
              <a:avLst/>
              <a:gdLst/>
              <a:ahLst/>
              <a:cxnLst/>
              <a:rect l="l" t="t" r="r" b="b"/>
              <a:pathLst>
                <a:path w="1256665" h="1255395" extrusionOk="0">
                  <a:moveTo>
                    <a:pt x="627934" y="0"/>
                  </a:moveTo>
                  <a:lnTo>
                    <a:pt x="578868" y="1888"/>
                  </a:lnTo>
                  <a:lnTo>
                    <a:pt x="530834" y="7459"/>
                  </a:lnTo>
                  <a:lnTo>
                    <a:pt x="483970" y="16575"/>
                  </a:lnTo>
                  <a:lnTo>
                    <a:pt x="438418" y="29095"/>
                  </a:lnTo>
                  <a:lnTo>
                    <a:pt x="394317" y="44880"/>
                  </a:lnTo>
                  <a:lnTo>
                    <a:pt x="351806" y="63791"/>
                  </a:lnTo>
                  <a:lnTo>
                    <a:pt x="311026" y="85688"/>
                  </a:lnTo>
                  <a:lnTo>
                    <a:pt x="272115" y="110432"/>
                  </a:lnTo>
                  <a:lnTo>
                    <a:pt x="235214" y="137884"/>
                  </a:lnTo>
                  <a:lnTo>
                    <a:pt x="200462" y="167904"/>
                  </a:lnTo>
                  <a:lnTo>
                    <a:pt x="167999" y="200352"/>
                  </a:lnTo>
                  <a:lnTo>
                    <a:pt x="137965" y="235090"/>
                  </a:lnTo>
                  <a:lnTo>
                    <a:pt x="110500" y="271977"/>
                  </a:lnTo>
                  <a:lnTo>
                    <a:pt x="85742" y="310875"/>
                  </a:lnTo>
                  <a:lnTo>
                    <a:pt x="63832" y="351644"/>
                  </a:lnTo>
                  <a:lnTo>
                    <a:pt x="44910" y="394144"/>
                  </a:lnTo>
                  <a:lnTo>
                    <a:pt x="29115" y="438237"/>
                  </a:lnTo>
                  <a:lnTo>
                    <a:pt x="16586" y="483782"/>
                  </a:lnTo>
                  <a:lnTo>
                    <a:pt x="7465" y="530641"/>
                  </a:lnTo>
                  <a:lnTo>
                    <a:pt x="1889" y="578673"/>
                  </a:lnTo>
                  <a:lnTo>
                    <a:pt x="0" y="627740"/>
                  </a:lnTo>
                  <a:lnTo>
                    <a:pt x="1889" y="676768"/>
                  </a:lnTo>
                  <a:lnTo>
                    <a:pt x="7465" y="724762"/>
                  </a:lnTo>
                  <a:lnTo>
                    <a:pt x="16586" y="771582"/>
                  </a:lnTo>
                  <a:lnTo>
                    <a:pt x="29115" y="817089"/>
                  </a:lnTo>
                  <a:lnTo>
                    <a:pt x="44910" y="861145"/>
                  </a:lnTo>
                  <a:lnTo>
                    <a:pt x="63832" y="903609"/>
                  </a:lnTo>
                  <a:lnTo>
                    <a:pt x="85742" y="944342"/>
                  </a:lnTo>
                  <a:lnTo>
                    <a:pt x="110500" y="983206"/>
                  </a:lnTo>
                  <a:lnTo>
                    <a:pt x="137965" y="1020061"/>
                  </a:lnTo>
                  <a:lnTo>
                    <a:pt x="167999" y="1054767"/>
                  </a:lnTo>
                  <a:lnTo>
                    <a:pt x="200462" y="1087186"/>
                  </a:lnTo>
                  <a:lnTo>
                    <a:pt x="235214" y="1117178"/>
                  </a:lnTo>
                  <a:lnTo>
                    <a:pt x="272115" y="1144605"/>
                  </a:lnTo>
                  <a:lnTo>
                    <a:pt x="311026" y="1169326"/>
                  </a:lnTo>
                  <a:lnTo>
                    <a:pt x="351806" y="1191203"/>
                  </a:lnTo>
                  <a:lnTo>
                    <a:pt x="394317" y="1210096"/>
                  </a:lnTo>
                  <a:lnTo>
                    <a:pt x="438418" y="1225866"/>
                  </a:lnTo>
                  <a:lnTo>
                    <a:pt x="483970" y="1238374"/>
                  </a:lnTo>
                  <a:lnTo>
                    <a:pt x="530834" y="1247481"/>
                  </a:lnTo>
                  <a:lnTo>
                    <a:pt x="578868" y="1253047"/>
                  </a:lnTo>
                  <a:lnTo>
                    <a:pt x="627934" y="1254933"/>
                  </a:lnTo>
                  <a:lnTo>
                    <a:pt x="677038" y="1253047"/>
                  </a:lnTo>
                  <a:lnTo>
                    <a:pt x="725107" y="1247481"/>
                  </a:lnTo>
                  <a:lnTo>
                    <a:pt x="772000" y="1238374"/>
                  </a:lnTo>
                  <a:lnTo>
                    <a:pt x="817579" y="1225866"/>
                  </a:lnTo>
                  <a:lnTo>
                    <a:pt x="861705" y="1210096"/>
                  </a:lnTo>
                  <a:lnTo>
                    <a:pt x="904237" y="1191203"/>
                  </a:lnTo>
                  <a:lnTo>
                    <a:pt x="945036" y="1169326"/>
                  </a:lnTo>
                  <a:lnTo>
                    <a:pt x="983963" y="1144605"/>
                  </a:lnTo>
                  <a:lnTo>
                    <a:pt x="1020878" y="1117178"/>
                  </a:lnTo>
                  <a:lnTo>
                    <a:pt x="1055642" y="1087186"/>
                  </a:lnTo>
                  <a:lnTo>
                    <a:pt x="1088114" y="1054767"/>
                  </a:lnTo>
                  <a:lnTo>
                    <a:pt x="1118156" y="1020061"/>
                  </a:lnTo>
                  <a:lnTo>
                    <a:pt x="1145628" y="983206"/>
                  </a:lnTo>
                  <a:lnTo>
                    <a:pt x="1170391" y="944342"/>
                  </a:lnTo>
                  <a:lnTo>
                    <a:pt x="1192305" y="903609"/>
                  </a:lnTo>
                  <a:lnTo>
                    <a:pt x="1211230" y="861145"/>
                  </a:lnTo>
                  <a:lnTo>
                    <a:pt x="1227027" y="817089"/>
                  </a:lnTo>
                  <a:lnTo>
                    <a:pt x="1239556" y="771582"/>
                  </a:lnTo>
                  <a:lnTo>
                    <a:pt x="1248679" y="724762"/>
                  </a:lnTo>
                  <a:lnTo>
                    <a:pt x="1254254" y="676768"/>
                  </a:lnTo>
                  <a:lnTo>
                    <a:pt x="1256144" y="627740"/>
                  </a:lnTo>
                  <a:lnTo>
                    <a:pt x="1254254" y="578673"/>
                  </a:lnTo>
                  <a:lnTo>
                    <a:pt x="1248679" y="530641"/>
                  </a:lnTo>
                  <a:lnTo>
                    <a:pt x="1239556" y="483782"/>
                  </a:lnTo>
                  <a:lnTo>
                    <a:pt x="1227027" y="438237"/>
                  </a:lnTo>
                  <a:lnTo>
                    <a:pt x="1211230" y="394144"/>
                  </a:lnTo>
                  <a:lnTo>
                    <a:pt x="1192305" y="351644"/>
                  </a:lnTo>
                  <a:lnTo>
                    <a:pt x="1170391" y="310875"/>
                  </a:lnTo>
                  <a:lnTo>
                    <a:pt x="1145628" y="271977"/>
                  </a:lnTo>
                  <a:lnTo>
                    <a:pt x="1118156" y="235090"/>
                  </a:lnTo>
                  <a:lnTo>
                    <a:pt x="1088114" y="200352"/>
                  </a:lnTo>
                  <a:lnTo>
                    <a:pt x="1055642" y="167904"/>
                  </a:lnTo>
                  <a:lnTo>
                    <a:pt x="1020878" y="137884"/>
                  </a:lnTo>
                  <a:lnTo>
                    <a:pt x="983963" y="110432"/>
                  </a:lnTo>
                  <a:lnTo>
                    <a:pt x="945036" y="85688"/>
                  </a:lnTo>
                  <a:lnTo>
                    <a:pt x="904237" y="63791"/>
                  </a:lnTo>
                  <a:lnTo>
                    <a:pt x="861705" y="44880"/>
                  </a:lnTo>
                  <a:lnTo>
                    <a:pt x="817579" y="29095"/>
                  </a:lnTo>
                  <a:lnTo>
                    <a:pt x="772000" y="16575"/>
                  </a:lnTo>
                  <a:lnTo>
                    <a:pt x="725107" y="7459"/>
                  </a:lnTo>
                  <a:lnTo>
                    <a:pt x="677038" y="1888"/>
                  </a:lnTo>
                  <a:lnTo>
                    <a:pt x="627934" y="0"/>
                  </a:lnTo>
                  <a:close/>
                </a:path>
              </a:pathLst>
            </a:custGeom>
            <a:solidFill>
              <a:srgbClr val="E7E6E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74" name="Google Shape;474;p41"/>
          <p:cNvSpPr txBox="1"/>
          <p:nvPr/>
        </p:nvSpPr>
        <p:spPr>
          <a:xfrm>
            <a:off x="5545926" y="3606291"/>
            <a:ext cx="118872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latin typeface="Calibri"/>
                <a:ea typeface="Calibri"/>
                <a:cs typeface="Calibri"/>
                <a:sym typeface="Calibri"/>
              </a:rPr>
              <a:t>ESTADO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5" name="Google Shape;475;p41"/>
          <p:cNvGrpSpPr/>
          <p:nvPr/>
        </p:nvGrpSpPr>
        <p:grpSpPr>
          <a:xfrm>
            <a:off x="292608" y="563880"/>
            <a:ext cx="11896344" cy="4776214"/>
            <a:chOff x="292608" y="563880"/>
            <a:chExt cx="11896344" cy="4776214"/>
          </a:xfrm>
        </p:grpSpPr>
        <p:sp>
          <p:nvSpPr>
            <p:cNvPr id="476" name="Google Shape;476;p41"/>
            <p:cNvSpPr/>
            <p:nvPr/>
          </p:nvSpPr>
          <p:spPr>
            <a:xfrm>
              <a:off x="5762248" y="1529060"/>
              <a:ext cx="627380" cy="628650"/>
            </a:xfrm>
            <a:custGeom>
              <a:avLst/>
              <a:gdLst/>
              <a:ahLst/>
              <a:cxnLst/>
              <a:rect l="l" t="t" r="r" b="b"/>
              <a:pathLst>
                <a:path w="627379" h="628650" extrusionOk="0">
                  <a:moveTo>
                    <a:pt x="313527" y="0"/>
                  </a:moveTo>
                  <a:lnTo>
                    <a:pt x="267185" y="3409"/>
                  </a:lnTo>
                  <a:lnTo>
                    <a:pt x="222957" y="13314"/>
                  </a:lnTo>
                  <a:lnTo>
                    <a:pt x="181330" y="29225"/>
                  </a:lnTo>
                  <a:lnTo>
                    <a:pt x="142785" y="50656"/>
                  </a:lnTo>
                  <a:lnTo>
                    <a:pt x="107809" y="77118"/>
                  </a:lnTo>
                  <a:lnTo>
                    <a:pt x="76885" y="108126"/>
                  </a:lnTo>
                  <a:lnTo>
                    <a:pt x="50498" y="143190"/>
                  </a:lnTo>
                  <a:lnTo>
                    <a:pt x="29131" y="181824"/>
                  </a:lnTo>
                  <a:lnTo>
                    <a:pt x="13270" y="223540"/>
                  </a:lnTo>
                  <a:lnTo>
                    <a:pt x="3398" y="267851"/>
                  </a:lnTo>
                  <a:lnTo>
                    <a:pt x="0" y="314269"/>
                  </a:lnTo>
                  <a:lnTo>
                    <a:pt x="3398" y="360687"/>
                  </a:lnTo>
                  <a:lnTo>
                    <a:pt x="13270" y="404998"/>
                  </a:lnTo>
                  <a:lnTo>
                    <a:pt x="29131" y="446714"/>
                  </a:lnTo>
                  <a:lnTo>
                    <a:pt x="50498" y="485348"/>
                  </a:lnTo>
                  <a:lnTo>
                    <a:pt x="76885" y="520413"/>
                  </a:lnTo>
                  <a:lnTo>
                    <a:pt x="107809" y="551420"/>
                  </a:lnTo>
                  <a:lnTo>
                    <a:pt x="142785" y="577883"/>
                  </a:lnTo>
                  <a:lnTo>
                    <a:pt x="181330" y="599314"/>
                  </a:lnTo>
                  <a:lnTo>
                    <a:pt x="222957" y="615225"/>
                  </a:lnTo>
                  <a:lnTo>
                    <a:pt x="267185" y="625129"/>
                  </a:lnTo>
                  <a:lnTo>
                    <a:pt x="313527" y="628539"/>
                  </a:lnTo>
                  <a:lnTo>
                    <a:pt x="359937" y="625129"/>
                  </a:lnTo>
                  <a:lnTo>
                    <a:pt x="404221" y="615225"/>
                  </a:lnTo>
                  <a:lnTo>
                    <a:pt x="445893" y="599314"/>
                  </a:lnTo>
                  <a:lnTo>
                    <a:pt x="484472" y="577883"/>
                  </a:lnTo>
                  <a:lnTo>
                    <a:pt x="519475" y="551420"/>
                  </a:lnTo>
                  <a:lnTo>
                    <a:pt x="550417" y="520413"/>
                  </a:lnTo>
                  <a:lnTo>
                    <a:pt x="576817" y="485348"/>
                  </a:lnTo>
                  <a:lnTo>
                    <a:pt x="598191" y="446714"/>
                  </a:lnTo>
                  <a:lnTo>
                    <a:pt x="614057" y="404998"/>
                  </a:lnTo>
                  <a:lnTo>
                    <a:pt x="623930" y="360687"/>
                  </a:lnTo>
                  <a:lnTo>
                    <a:pt x="627329" y="314269"/>
                  </a:lnTo>
                  <a:lnTo>
                    <a:pt x="623930" y="267851"/>
                  </a:lnTo>
                  <a:lnTo>
                    <a:pt x="614057" y="223540"/>
                  </a:lnTo>
                  <a:lnTo>
                    <a:pt x="598191" y="181824"/>
                  </a:lnTo>
                  <a:lnTo>
                    <a:pt x="576817" y="143190"/>
                  </a:lnTo>
                  <a:lnTo>
                    <a:pt x="550417" y="108126"/>
                  </a:lnTo>
                  <a:lnTo>
                    <a:pt x="519475" y="77118"/>
                  </a:lnTo>
                  <a:lnTo>
                    <a:pt x="484472" y="50656"/>
                  </a:lnTo>
                  <a:lnTo>
                    <a:pt x="445893" y="29225"/>
                  </a:lnTo>
                  <a:lnTo>
                    <a:pt x="404221" y="13314"/>
                  </a:lnTo>
                  <a:lnTo>
                    <a:pt x="359937" y="3409"/>
                  </a:lnTo>
                  <a:lnTo>
                    <a:pt x="313527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41"/>
            <p:cNvSpPr/>
            <p:nvPr/>
          </p:nvSpPr>
          <p:spPr>
            <a:xfrm>
              <a:off x="7593059" y="4589691"/>
              <a:ext cx="627380" cy="628650"/>
            </a:xfrm>
            <a:custGeom>
              <a:avLst/>
              <a:gdLst/>
              <a:ahLst/>
              <a:cxnLst/>
              <a:rect l="l" t="t" r="r" b="b"/>
              <a:pathLst>
                <a:path w="627379" h="628650" extrusionOk="0">
                  <a:moveTo>
                    <a:pt x="313803" y="0"/>
                  </a:moveTo>
                  <a:lnTo>
                    <a:pt x="267453" y="3409"/>
                  </a:lnTo>
                  <a:lnTo>
                    <a:pt x="223208" y="13314"/>
                  </a:lnTo>
                  <a:lnTo>
                    <a:pt x="181554" y="29225"/>
                  </a:lnTo>
                  <a:lnTo>
                    <a:pt x="142978" y="50656"/>
                  </a:lnTo>
                  <a:lnTo>
                    <a:pt x="107965" y="77118"/>
                  </a:lnTo>
                  <a:lnTo>
                    <a:pt x="77004" y="108126"/>
                  </a:lnTo>
                  <a:lnTo>
                    <a:pt x="50580" y="143190"/>
                  </a:lnTo>
                  <a:lnTo>
                    <a:pt x="29181" y="181824"/>
                  </a:lnTo>
                  <a:lnTo>
                    <a:pt x="13294" y="223540"/>
                  </a:lnTo>
                  <a:lnTo>
                    <a:pt x="3404" y="267851"/>
                  </a:lnTo>
                  <a:lnTo>
                    <a:pt x="0" y="314269"/>
                  </a:lnTo>
                  <a:lnTo>
                    <a:pt x="3404" y="360687"/>
                  </a:lnTo>
                  <a:lnTo>
                    <a:pt x="13294" y="404998"/>
                  </a:lnTo>
                  <a:lnTo>
                    <a:pt x="29181" y="446714"/>
                  </a:lnTo>
                  <a:lnTo>
                    <a:pt x="50580" y="485348"/>
                  </a:lnTo>
                  <a:lnTo>
                    <a:pt x="77004" y="520413"/>
                  </a:lnTo>
                  <a:lnTo>
                    <a:pt x="107965" y="551420"/>
                  </a:lnTo>
                  <a:lnTo>
                    <a:pt x="142978" y="577883"/>
                  </a:lnTo>
                  <a:lnTo>
                    <a:pt x="181554" y="599314"/>
                  </a:lnTo>
                  <a:lnTo>
                    <a:pt x="223208" y="615225"/>
                  </a:lnTo>
                  <a:lnTo>
                    <a:pt x="267453" y="625129"/>
                  </a:lnTo>
                  <a:lnTo>
                    <a:pt x="313803" y="628539"/>
                  </a:lnTo>
                  <a:lnTo>
                    <a:pt x="360145" y="625129"/>
                  </a:lnTo>
                  <a:lnTo>
                    <a:pt x="404372" y="615225"/>
                  </a:lnTo>
                  <a:lnTo>
                    <a:pt x="446000" y="599314"/>
                  </a:lnTo>
                  <a:lnTo>
                    <a:pt x="484545" y="577883"/>
                  </a:lnTo>
                  <a:lnTo>
                    <a:pt x="519521" y="551420"/>
                  </a:lnTo>
                  <a:lnTo>
                    <a:pt x="550445" y="520413"/>
                  </a:lnTo>
                  <a:lnTo>
                    <a:pt x="576833" y="485348"/>
                  </a:lnTo>
                  <a:lnTo>
                    <a:pt x="598199" y="446714"/>
                  </a:lnTo>
                  <a:lnTo>
                    <a:pt x="614061" y="404998"/>
                  </a:lnTo>
                  <a:lnTo>
                    <a:pt x="623933" y="360687"/>
                  </a:lnTo>
                  <a:lnTo>
                    <a:pt x="627331" y="314269"/>
                  </a:lnTo>
                  <a:lnTo>
                    <a:pt x="623933" y="267851"/>
                  </a:lnTo>
                  <a:lnTo>
                    <a:pt x="614061" y="223540"/>
                  </a:lnTo>
                  <a:lnTo>
                    <a:pt x="598199" y="181824"/>
                  </a:lnTo>
                  <a:lnTo>
                    <a:pt x="576833" y="143190"/>
                  </a:lnTo>
                  <a:lnTo>
                    <a:pt x="550445" y="108126"/>
                  </a:lnTo>
                  <a:lnTo>
                    <a:pt x="519521" y="77118"/>
                  </a:lnTo>
                  <a:lnTo>
                    <a:pt x="484545" y="50656"/>
                  </a:lnTo>
                  <a:lnTo>
                    <a:pt x="446000" y="29225"/>
                  </a:lnTo>
                  <a:lnTo>
                    <a:pt x="404372" y="13314"/>
                  </a:lnTo>
                  <a:lnTo>
                    <a:pt x="360145" y="3409"/>
                  </a:lnTo>
                  <a:lnTo>
                    <a:pt x="313803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4002991" y="4571946"/>
              <a:ext cx="628650" cy="628650"/>
            </a:xfrm>
            <a:custGeom>
              <a:avLst/>
              <a:gdLst/>
              <a:ahLst/>
              <a:cxnLst/>
              <a:rect l="l" t="t" r="r" b="b"/>
              <a:pathLst>
                <a:path w="628650" h="628650" extrusionOk="0">
                  <a:moveTo>
                    <a:pt x="314270" y="0"/>
                  </a:moveTo>
                  <a:lnTo>
                    <a:pt x="267852" y="3409"/>
                  </a:lnTo>
                  <a:lnTo>
                    <a:pt x="223541" y="13314"/>
                  </a:lnTo>
                  <a:lnTo>
                    <a:pt x="181825" y="29225"/>
                  </a:lnTo>
                  <a:lnTo>
                    <a:pt x="143191" y="50656"/>
                  </a:lnTo>
                  <a:lnTo>
                    <a:pt x="108126" y="77119"/>
                  </a:lnTo>
                  <a:lnTo>
                    <a:pt x="77119" y="108126"/>
                  </a:lnTo>
                  <a:lnTo>
                    <a:pt x="50656" y="143191"/>
                  </a:lnTo>
                  <a:lnTo>
                    <a:pt x="29225" y="181825"/>
                  </a:lnTo>
                  <a:lnTo>
                    <a:pt x="13314" y="223541"/>
                  </a:lnTo>
                  <a:lnTo>
                    <a:pt x="3409" y="267852"/>
                  </a:lnTo>
                  <a:lnTo>
                    <a:pt x="0" y="314270"/>
                  </a:lnTo>
                  <a:lnTo>
                    <a:pt x="3409" y="360688"/>
                  </a:lnTo>
                  <a:lnTo>
                    <a:pt x="13314" y="404998"/>
                  </a:lnTo>
                  <a:lnTo>
                    <a:pt x="29225" y="446714"/>
                  </a:lnTo>
                  <a:lnTo>
                    <a:pt x="50656" y="485348"/>
                  </a:lnTo>
                  <a:lnTo>
                    <a:pt x="77119" y="520413"/>
                  </a:lnTo>
                  <a:lnTo>
                    <a:pt x="108126" y="551420"/>
                  </a:lnTo>
                  <a:lnTo>
                    <a:pt x="143191" y="577883"/>
                  </a:lnTo>
                  <a:lnTo>
                    <a:pt x="181825" y="599314"/>
                  </a:lnTo>
                  <a:lnTo>
                    <a:pt x="223541" y="615225"/>
                  </a:lnTo>
                  <a:lnTo>
                    <a:pt x="267852" y="625129"/>
                  </a:lnTo>
                  <a:lnTo>
                    <a:pt x="314270" y="628539"/>
                  </a:lnTo>
                  <a:lnTo>
                    <a:pt x="360688" y="625129"/>
                  </a:lnTo>
                  <a:lnTo>
                    <a:pt x="404998" y="615225"/>
                  </a:lnTo>
                  <a:lnTo>
                    <a:pt x="446714" y="599314"/>
                  </a:lnTo>
                  <a:lnTo>
                    <a:pt x="485348" y="577883"/>
                  </a:lnTo>
                  <a:lnTo>
                    <a:pt x="520413" y="551420"/>
                  </a:lnTo>
                  <a:lnTo>
                    <a:pt x="551420" y="520413"/>
                  </a:lnTo>
                  <a:lnTo>
                    <a:pt x="577883" y="485348"/>
                  </a:lnTo>
                  <a:lnTo>
                    <a:pt x="599314" y="446714"/>
                  </a:lnTo>
                  <a:lnTo>
                    <a:pt x="615225" y="404998"/>
                  </a:lnTo>
                  <a:lnTo>
                    <a:pt x="625129" y="360688"/>
                  </a:lnTo>
                  <a:lnTo>
                    <a:pt x="628539" y="314270"/>
                  </a:lnTo>
                  <a:lnTo>
                    <a:pt x="625129" y="267852"/>
                  </a:lnTo>
                  <a:lnTo>
                    <a:pt x="615225" y="223541"/>
                  </a:lnTo>
                  <a:lnTo>
                    <a:pt x="599314" y="181825"/>
                  </a:lnTo>
                  <a:lnTo>
                    <a:pt x="577883" y="143191"/>
                  </a:lnTo>
                  <a:lnTo>
                    <a:pt x="551420" y="108126"/>
                  </a:lnTo>
                  <a:lnTo>
                    <a:pt x="520413" y="77119"/>
                  </a:lnTo>
                  <a:lnTo>
                    <a:pt x="485348" y="50656"/>
                  </a:lnTo>
                  <a:lnTo>
                    <a:pt x="446714" y="29225"/>
                  </a:lnTo>
                  <a:lnTo>
                    <a:pt x="404998" y="13314"/>
                  </a:lnTo>
                  <a:lnTo>
                    <a:pt x="360688" y="3409"/>
                  </a:lnTo>
                  <a:lnTo>
                    <a:pt x="314270" y="0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479" name="Google Shape;479;p4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973824" y="563880"/>
              <a:ext cx="530351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0" name="Google Shape;480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342631" y="563880"/>
              <a:ext cx="487679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1" name="Google Shape;481;p4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668767" y="563880"/>
              <a:ext cx="145999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2" name="Google Shape;482;p4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64167" y="563880"/>
              <a:ext cx="56692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4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369551" y="563880"/>
              <a:ext cx="1222248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4" name="Google Shape;484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430255" y="563880"/>
              <a:ext cx="420624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4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0686288" y="563880"/>
              <a:ext cx="1146048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6" name="Google Shape;486;p4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11524488" y="563880"/>
              <a:ext cx="371855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7" name="Google Shape;487;p41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1731751" y="563880"/>
              <a:ext cx="45720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8" name="Google Shape;488;p41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6973824" y="832104"/>
              <a:ext cx="1322831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9" name="Google Shape;489;p41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8129015" y="832104"/>
              <a:ext cx="110337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0" name="Google Shape;490;p41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9064751" y="832104"/>
              <a:ext cx="56997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1" name="Google Shape;491;p41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9467088" y="832104"/>
              <a:ext cx="1146048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2" name="Google Shape;492;p41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10448543" y="832104"/>
              <a:ext cx="993648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3" name="Google Shape;493;p41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11277600" y="832104"/>
              <a:ext cx="56692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4" name="Google Shape;494;p41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1679936" y="832104"/>
              <a:ext cx="50901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41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6973824" y="1097280"/>
              <a:ext cx="73761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6" name="Google Shape;496;p41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403591" y="1097280"/>
              <a:ext cx="36880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7" name="Google Shape;497;p41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7607808" y="1097280"/>
              <a:ext cx="637031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8" name="Google Shape;498;p41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8077200" y="1097280"/>
              <a:ext cx="1243583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" name="Google Shape;499;p41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9153143" y="1097280"/>
              <a:ext cx="1097279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0" name="Google Shape;500;p41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10082784" y="1097280"/>
              <a:ext cx="62484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1" name="Google Shape;501;p41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10539984" y="1097280"/>
              <a:ext cx="140512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2" name="Google Shape;502;p41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11780519" y="1097280"/>
              <a:ext cx="408431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3" name="Google Shape;503;p41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6973824" y="1365504"/>
              <a:ext cx="145999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4" name="Google Shape;504;p41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8266176" y="1365504"/>
              <a:ext cx="46939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5" name="Google Shape;505;p41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8567927" y="1365504"/>
              <a:ext cx="1094231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41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9497567" y="1365504"/>
              <a:ext cx="62484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41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9954767" y="1365504"/>
              <a:ext cx="1548383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41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11335512" y="1365504"/>
              <a:ext cx="85344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41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6973824" y="1630680"/>
              <a:ext cx="148437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0" name="Google Shape;510;p41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8263127" y="1630680"/>
              <a:ext cx="771144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1" name="Google Shape;511;p41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8836151" y="1630680"/>
              <a:ext cx="130759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2" name="Google Shape;512;p41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9948672" y="1630680"/>
              <a:ext cx="56692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320527" y="1630680"/>
              <a:ext cx="487679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41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10613136" y="1630680"/>
              <a:ext cx="157581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41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6973824" y="1898904"/>
              <a:ext cx="106375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41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7787639" y="1898904"/>
              <a:ext cx="627888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41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8162543" y="1898904"/>
              <a:ext cx="72237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41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8577072" y="1898904"/>
              <a:ext cx="371855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41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292608" y="3736847"/>
              <a:ext cx="1237488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41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1481327" y="3736847"/>
              <a:ext cx="89001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41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2325624" y="3736847"/>
              <a:ext cx="1319784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2" name="Google Shape;522;p41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3599687" y="3736847"/>
              <a:ext cx="42976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" name="Google Shape;523;p41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292608" y="4005071"/>
              <a:ext cx="120396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41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1271016" y="4005071"/>
              <a:ext cx="487679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5" name="Google Shape;525;p41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1533144" y="4005071"/>
              <a:ext cx="91744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6" name="Google Shape;526;p41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2225040" y="4005071"/>
              <a:ext cx="117652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7" name="Google Shape;527;p41"/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3176015" y="4005071"/>
              <a:ext cx="85344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" name="Google Shape;528;p41"/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292608" y="4270247"/>
              <a:ext cx="49377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" name="Google Shape;529;p41"/>
            <p:cNvPicPr preferRelativeResize="0"/>
            <p:nvPr/>
          </p:nvPicPr>
          <p:blipFill rotWithShape="1">
            <a:blip r:embed="rId54">
              <a:alphaModFix/>
            </a:blip>
            <a:srcRect/>
            <a:stretch/>
          </p:blipFill>
          <p:spPr>
            <a:xfrm>
              <a:off x="621792" y="4270247"/>
              <a:ext cx="75895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0" name="Google Shape;530;p41"/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1216152" y="4270247"/>
              <a:ext cx="101803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1" name="Google Shape;531;p41"/>
            <p:cNvPicPr preferRelativeResize="0"/>
            <p:nvPr/>
          </p:nvPicPr>
          <p:blipFill rotWithShape="1">
            <a:blip r:embed="rId56">
              <a:alphaModFix/>
            </a:blip>
            <a:srcRect/>
            <a:stretch/>
          </p:blipFill>
          <p:spPr>
            <a:xfrm>
              <a:off x="2069591" y="4270247"/>
              <a:ext cx="423671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2" name="Google Shape;532;p41"/>
            <p:cNvPicPr preferRelativeResize="0"/>
            <p:nvPr/>
          </p:nvPicPr>
          <p:blipFill rotWithShape="1">
            <a:blip r:embed="rId57">
              <a:alphaModFix/>
            </a:blip>
            <a:srcRect/>
            <a:stretch/>
          </p:blipFill>
          <p:spPr>
            <a:xfrm>
              <a:off x="2328672" y="4270247"/>
              <a:ext cx="701039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41"/>
            <p:cNvPicPr preferRelativeResize="0"/>
            <p:nvPr/>
          </p:nvPicPr>
          <p:blipFill rotWithShape="1">
            <a:blip r:embed="rId58">
              <a:alphaModFix/>
            </a:blip>
            <a:srcRect/>
            <a:stretch/>
          </p:blipFill>
          <p:spPr>
            <a:xfrm>
              <a:off x="2865119" y="4270247"/>
              <a:ext cx="83820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" name="Google Shape;534;p4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541775" y="4270247"/>
              <a:ext cx="487679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5" name="Google Shape;535;p41"/>
            <p:cNvPicPr preferRelativeResize="0"/>
            <p:nvPr/>
          </p:nvPicPr>
          <p:blipFill rotWithShape="1">
            <a:blip r:embed="rId59">
              <a:alphaModFix/>
            </a:blip>
            <a:srcRect/>
            <a:stretch/>
          </p:blipFill>
          <p:spPr>
            <a:xfrm>
              <a:off x="292608" y="4538471"/>
              <a:ext cx="954024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6" name="Google Shape;536;p41"/>
            <p:cNvPicPr preferRelativeResize="0"/>
            <p:nvPr/>
          </p:nvPicPr>
          <p:blipFill rotWithShape="1">
            <a:blip r:embed="rId60">
              <a:alphaModFix/>
            </a:blip>
            <a:srcRect/>
            <a:stretch/>
          </p:blipFill>
          <p:spPr>
            <a:xfrm>
              <a:off x="1316736" y="4538471"/>
              <a:ext cx="768095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7" name="Google Shape;537;p41"/>
            <p:cNvPicPr preferRelativeResize="0"/>
            <p:nvPr/>
          </p:nvPicPr>
          <p:blipFill rotWithShape="1">
            <a:blip r:embed="rId61">
              <a:alphaModFix/>
            </a:blip>
            <a:srcRect/>
            <a:stretch/>
          </p:blipFill>
          <p:spPr>
            <a:xfrm>
              <a:off x="2157984" y="4538471"/>
              <a:ext cx="115824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" name="Google Shape;538;p41"/>
            <p:cNvPicPr preferRelativeResize="0"/>
            <p:nvPr/>
          </p:nvPicPr>
          <p:blipFill rotWithShape="1">
            <a:blip r:embed="rId62">
              <a:alphaModFix/>
            </a:blip>
            <a:srcRect/>
            <a:stretch/>
          </p:blipFill>
          <p:spPr>
            <a:xfrm>
              <a:off x="3389375" y="4538471"/>
              <a:ext cx="640079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" name="Google Shape;539;p41"/>
            <p:cNvPicPr preferRelativeResize="0"/>
            <p:nvPr/>
          </p:nvPicPr>
          <p:blipFill rotWithShape="1">
            <a:blip r:embed="rId63">
              <a:alphaModFix/>
            </a:blip>
            <a:srcRect/>
            <a:stretch/>
          </p:blipFill>
          <p:spPr>
            <a:xfrm>
              <a:off x="292608" y="4803647"/>
              <a:ext cx="1642872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0" name="Google Shape;540;p41"/>
            <p:cNvPicPr preferRelativeResize="0"/>
            <p:nvPr/>
          </p:nvPicPr>
          <p:blipFill rotWithShape="1">
            <a:blip r:embed="rId64">
              <a:alphaModFix/>
            </a:blip>
            <a:srcRect/>
            <a:stretch/>
          </p:blipFill>
          <p:spPr>
            <a:xfrm>
              <a:off x="1685544" y="4803647"/>
              <a:ext cx="490728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Google Shape;541;p41"/>
            <p:cNvPicPr preferRelativeResize="0"/>
            <p:nvPr/>
          </p:nvPicPr>
          <p:blipFill rotWithShape="1">
            <a:blip r:embed="rId65">
              <a:alphaModFix/>
            </a:blip>
            <a:srcRect/>
            <a:stretch/>
          </p:blipFill>
          <p:spPr>
            <a:xfrm>
              <a:off x="1923287" y="4803647"/>
              <a:ext cx="917448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41"/>
            <p:cNvPicPr preferRelativeResize="0"/>
            <p:nvPr/>
          </p:nvPicPr>
          <p:blipFill rotWithShape="1">
            <a:blip r:embed="rId66">
              <a:alphaModFix/>
            </a:blip>
            <a:srcRect/>
            <a:stretch/>
          </p:blipFill>
          <p:spPr>
            <a:xfrm>
              <a:off x="2590800" y="4803647"/>
              <a:ext cx="996696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" name="Google Shape;543;p41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3279647" y="4803647"/>
              <a:ext cx="368808" cy="5364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Google Shape;544;p41"/>
            <p:cNvPicPr preferRelativeResize="0"/>
            <p:nvPr/>
          </p:nvPicPr>
          <p:blipFill rotWithShape="1">
            <a:blip r:embed="rId67">
              <a:alphaModFix/>
            </a:blip>
            <a:srcRect/>
            <a:stretch/>
          </p:blipFill>
          <p:spPr>
            <a:xfrm>
              <a:off x="8129015" y="3578352"/>
              <a:ext cx="108508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5" name="Google Shape;545;p41"/>
            <p:cNvPicPr preferRelativeResize="0"/>
            <p:nvPr/>
          </p:nvPicPr>
          <p:blipFill rotWithShape="1">
            <a:blip r:embed="rId68">
              <a:alphaModFix/>
            </a:blip>
            <a:srcRect/>
            <a:stretch/>
          </p:blipFill>
          <p:spPr>
            <a:xfrm>
              <a:off x="9086088" y="3578352"/>
              <a:ext cx="886968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6" name="Google Shape;546;p41"/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9845039" y="3578352"/>
              <a:ext cx="493775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7" name="Google Shape;547;p41"/>
            <p:cNvPicPr preferRelativeResize="0"/>
            <p:nvPr/>
          </p:nvPicPr>
          <p:blipFill rotWithShape="1">
            <a:blip r:embed="rId69">
              <a:alphaModFix/>
            </a:blip>
            <a:srcRect/>
            <a:stretch/>
          </p:blipFill>
          <p:spPr>
            <a:xfrm>
              <a:off x="10210800" y="3578352"/>
              <a:ext cx="72847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8" name="Google Shape;548;p41"/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10811255" y="3578352"/>
              <a:ext cx="493775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9" name="Google Shape;549;p41"/>
            <p:cNvPicPr preferRelativeResize="0"/>
            <p:nvPr/>
          </p:nvPicPr>
          <p:blipFill rotWithShape="1">
            <a:blip r:embed="rId70">
              <a:alphaModFix/>
            </a:blip>
            <a:srcRect/>
            <a:stretch/>
          </p:blipFill>
          <p:spPr>
            <a:xfrm>
              <a:off x="11177015" y="3578352"/>
              <a:ext cx="72237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0" name="Google Shape;550;p41"/>
            <p:cNvPicPr preferRelativeResize="0"/>
            <p:nvPr/>
          </p:nvPicPr>
          <p:blipFill rotWithShape="1">
            <a:blip r:embed="rId71">
              <a:alphaModFix/>
            </a:blip>
            <a:srcRect/>
            <a:stretch/>
          </p:blipFill>
          <p:spPr>
            <a:xfrm>
              <a:off x="8129015" y="3846576"/>
              <a:ext cx="2097024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1" name="Google Shape;551;p41"/>
            <p:cNvPicPr preferRelativeResize="0"/>
            <p:nvPr/>
          </p:nvPicPr>
          <p:blipFill rotWithShape="1">
            <a:blip r:embed="rId72">
              <a:alphaModFix/>
            </a:blip>
            <a:srcRect/>
            <a:stretch/>
          </p:blipFill>
          <p:spPr>
            <a:xfrm>
              <a:off x="9918191" y="3846576"/>
              <a:ext cx="1981199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2" name="Google Shape;552;p41"/>
            <p:cNvPicPr preferRelativeResize="0"/>
            <p:nvPr/>
          </p:nvPicPr>
          <p:blipFill rotWithShape="1">
            <a:blip r:embed="rId73">
              <a:alphaModFix/>
            </a:blip>
            <a:srcRect/>
            <a:stretch/>
          </p:blipFill>
          <p:spPr>
            <a:xfrm>
              <a:off x="8129015" y="4111751"/>
              <a:ext cx="127711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3" name="Google Shape;553;p41"/>
            <p:cNvPicPr preferRelativeResize="0"/>
            <p:nvPr/>
          </p:nvPicPr>
          <p:blipFill rotWithShape="1">
            <a:blip r:embed="rId74">
              <a:alphaModFix/>
            </a:blip>
            <a:srcRect/>
            <a:stretch/>
          </p:blipFill>
          <p:spPr>
            <a:xfrm>
              <a:off x="9354312" y="4111751"/>
              <a:ext cx="1322831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41"/>
            <p:cNvPicPr preferRelativeResize="0"/>
            <p:nvPr/>
          </p:nvPicPr>
          <p:blipFill rotWithShape="1">
            <a:blip r:embed="rId75">
              <a:alphaModFix/>
            </a:blip>
            <a:srcRect/>
            <a:stretch/>
          </p:blipFill>
          <p:spPr>
            <a:xfrm>
              <a:off x="10625327" y="4111751"/>
              <a:ext cx="902207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5" name="Google Shape;555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1478767" y="4111751"/>
              <a:ext cx="420624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6" name="Google Shape;556;p41"/>
            <p:cNvPicPr preferRelativeResize="0"/>
            <p:nvPr/>
          </p:nvPicPr>
          <p:blipFill rotWithShape="1">
            <a:blip r:embed="rId76">
              <a:alphaModFix/>
            </a:blip>
            <a:srcRect/>
            <a:stretch/>
          </p:blipFill>
          <p:spPr>
            <a:xfrm>
              <a:off x="8129015" y="4379976"/>
              <a:ext cx="1078992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41"/>
            <p:cNvPicPr preferRelativeResize="0"/>
            <p:nvPr/>
          </p:nvPicPr>
          <p:blipFill rotWithShape="1">
            <a:blip r:embed="rId77">
              <a:alphaModFix/>
            </a:blip>
            <a:srcRect/>
            <a:stretch/>
          </p:blipFill>
          <p:spPr>
            <a:xfrm>
              <a:off x="8958072" y="4379976"/>
              <a:ext cx="92964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8" name="Google Shape;558;p41"/>
            <p:cNvPicPr preferRelativeResize="0"/>
            <p:nvPr/>
          </p:nvPicPr>
          <p:blipFill rotWithShape="1">
            <a:blip r:embed="rId78">
              <a:alphaModFix/>
            </a:blip>
            <a:srcRect/>
            <a:stretch/>
          </p:blipFill>
          <p:spPr>
            <a:xfrm>
              <a:off x="9637776" y="4379976"/>
              <a:ext cx="624840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41"/>
            <p:cNvPicPr preferRelativeResize="0"/>
            <p:nvPr/>
          </p:nvPicPr>
          <p:blipFill rotWithShape="1">
            <a:blip r:embed="rId79">
              <a:alphaModFix/>
            </a:blip>
            <a:srcRect/>
            <a:stretch/>
          </p:blipFill>
          <p:spPr>
            <a:xfrm>
              <a:off x="10012679" y="4379976"/>
              <a:ext cx="798576" cy="5364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0" name="Google Shape;560;p41"/>
            <p:cNvPicPr preferRelativeResize="0"/>
            <p:nvPr/>
          </p:nvPicPr>
          <p:blipFill rotWithShape="1">
            <a:blip r:embed="rId80">
              <a:alphaModFix/>
            </a:blip>
            <a:srcRect/>
            <a:stretch/>
          </p:blipFill>
          <p:spPr>
            <a:xfrm>
              <a:off x="10503408" y="4379976"/>
              <a:ext cx="371855" cy="5364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1" name="Google Shape;561;p41"/>
            <p:cNvSpPr/>
            <p:nvPr/>
          </p:nvSpPr>
          <p:spPr>
            <a:xfrm>
              <a:off x="7792592" y="4764434"/>
              <a:ext cx="228600" cy="279400"/>
            </a:xfrm>
            <a:custGeom>
              <a:avLst/>
              <a:gdLst/>
              <a:ahLst/>
              <a:cxnLst/>
              <a:rect l="l" t="t" r="r" b="b"/>
              <a:pathLst>
                <a:path w="228600" h="279400" extrusionOk="0">
                  <a:moveTo>
                    <a:pt x="159365" y="12698"/>
                  </a:moveTo>
                  <a:lnTo>
                    <a:pt x="69176" y="12698"/>
                  </a:lnTo>
                  <a:lnTo>
                    <a:pt x="63483" y="18388"/>
                  </a:lnTo>
                  <a:lnTo>
                    <a:pt x="63483" y="38083"/>
                  </a:lnTo>
                  <a:lnTo>
                    <a:pt x="5692" y="38083"/>
                  </a:lnTo>
                  <a:lnTo>
                    <a:pt x="0" y="43787"/>
                  </a:lnTo>
                  <a:lnTo>
                    <a:pt x="0" y="273638"/>
                  </a:lnTo>
                  <a:lnTo>
                    <a:pt x="5692" y="279327"/>
                  </a:lnTo>
                  <a:lnTo>
                    <a:pt x="222849" y="279327"/>
                  </a:lnTo>
                  <a:lnTo>
                    <a:pt x="228541" y="273638"/>
                  </a:lnTo>
                  <a:lnTo>
                    <a:pt x="228541" y="266628"/>
                  </a:lnTo>
                  <a:lnTo>
                    <a:pt x="12697" y="266628"/>
                  </a:lnTo>
                  <a:lnTo>
                    <a:pt x="12697" y="88880"/>
                  </a:lnTo>
                  <a:lnTo>
                    <a:pt x="228541" y="88880"/>
                  </a:lnTo>
                  <a:lnTo>
                    <a:pt x="228541" y="76180"/>
                  </a:lnTo>
                  <a:lnTo>
                    <a:pt x="12697" y="76180"/>
                  </a:lnTo>
                  <a:lnTo>
                    <a:pt x="12697" y="50783"/>
                  </a:lnTo>
                  <a:lnTo>
                    <a:pt x="76180" y="50783"/>
                  </a:lnTo>
                  <a:lnTo>
                    <a:pt x="76180" y="25397"/>
                  </a:lnTo>
                  <a:lnTo>
                    <a:pt x="165058" y="25397"/>
                  </a:lnTo>
                  <a:lnTo>
                    <a:pt x="165058" y="18388"/>
                  </a:lnTo>
                  <a:lnTo>
                    <a:pt x="159365" y="12698"/>
                  </a:lnTo>
                  <a:close/>
                </a:path>
                <a:path w="228600" h="279400" extrusionOk="0">
                  <a:moveTo>
                    <a:pt x="228541" y="88880"/>
                  </a:moveTo>
                  <a:lnTo>
                    <a:pt x="215844" y="88880"/>
                  </a:lnTo>
                  <a:lnTo>
                    <a:pt x="215844" y="266628"/>
                  </a:lnTo>
                  <a:lnTo>
                    <a:pt x="228541" y="266628"/>
                  </a:lnTo>
                  <a:lnTo>
                    <a:pt x="228541" y="88880"/>
                  </a:lnTo>
                  <a:close/>
                </a:path>
                <a:path w="228600" h="279400" extrusionOk="0">
                  <a:moveTo>
                    <a:pt x="162212" y="203146"/>
                  </a:moveTo>
                  <a:lnTo>
                    <a:pt x="40937" y="203146"/>
                  </a:lnTo>
                  <a:lnTo>
                    <a:pt x="38091" y="205991"/>
                  </a:lnTo>
                  <a:lnTo>
                    <a:pt x="38091" y="213013"/>
                  </a:lnTo>
                  <a:lnTo>
                    <a:pt x="40937" y="215845"/>
                  </a:lnTo>
                  <a:lnTo>
                    <a:pt x="162212" y="215845"/>
                  </a:lnTo>
                  <a:lnTo>
                    <a:pt x="165058" y="213013"/>
                  </a:lnTo>
                  <a:lnTo>
                    <a:pt x="165058" y="205991"/>
                  </a:lnTo>
                  <a:lnTo>
                    <a:pt x="162212" y="203146"/>
                  </a:lnTo>
                  <a:close/>
                </a:path>
                <a:path w="228600" h="279400" extrusionOk="0">
                  <a:moveTo>
                    <a:pt x="187604" y="165061"/>
                  </a:moveTo>
                  <a:lnTo>
                    <a:pt x="40937" y="165061"/>
                  </a:lnTo>
                  <a:lnTo>
                    <a:pt x="38091" y="167906"/>
                  </a:lnTo>
                  <a:lnTo>
                    <a:pt x="38091" y="174915"/>
                  </a:lnTo>
                  <a:lnTo>
                    <a:pt x="40937" y="177747"/>
                  </a:lnTo>
                  <a:lnTo>
                    <a:pt x="187604" y="177747"/>
                  </a:lnTo>
                  <a:lnTo>
                    <a:pt x="190451" y="174915"/>
                  </a:lnTo>
                  <a:lnTo>
                    <a:pt x="190451" y="167906"/>
                  </a:lnTo>
                  <a:lnTo>
                    <a:pt x="187604" y="165061"/>
                  </a:lnTo>
                  <a:close/>
                </a:path>
                <a:path w="228600" h="279400" extrusionOk="0">
                  <a:moveTo>
                    <a:pt x="124120" y="126964"/>
                  </a:moveTo>
                  <a:lnTo>
                    <a:pt x="40937" y="126964"/>
                  </a:lnTo>
                  <a:lnTo>
                    <a:pt x="38091" y="129809"/>
                  </a:lnTo>
                  <a:lnTo>
                    <a:pt x="38091" y="136831"/>
                  </a:lnTo>
                  <a:lnTo>
                    <a:pt x="40937" y="139663"/>
                  </a:lnTo>
                  <a:lnTo>
                    <a:pt x="124120" y="139663"/>
                  </a:lnTo>
                  <a:lnTo>
                    <a:pt x="126966" y="136831"/>
                  </a:lnTo>
                  <a:lnTo>
                    <a:pt x="126966" y="129809"/>
                  </a:lnTo>
                  <a:lnTo>
                    <a:pt x="124120" y="126964"/>
                  </a:lnTo>
                  <a:close/>
                </a:path>
                <a:path w="228600" h="279400" extrusionOk="0">
                  <a:moveTo>
                    <a:pt x="165058" y="25397"/>
                  </a:moveTo>
                  <a:lnTo>
                    <a:pt x="152360" y="25397"/>
                  </a:lnTo>
                  <a:lnTo>
                    <a:pt x="152360" y="50783"/>
                  </a:lnTo>
                  <a:lnTo>
                    <a:pt x="215844" y="50783"/>
                  </a:lnTo>
                  <a:lnTo>
                    <a:pt x="215844" y="76180"/>
                  </a:lnTo>
                  <a:lnTo>
                    <a:pt x="228541" y="76180"/>
                  </a:lnTo>
                  <a:lnTo>
                    <a:pt x="228541" y="43787"/>
                  </a:lnTo>
                  <a:lnTo>
                    <a:pt x="222849" y="38083"/>
                  </a:lnTo>
                  <a:lnTo>
                    <a:pt x="165058" y="38083"/>
                  </a:lnTo>
                  <a:lnTo>
                    <a:pt x="165058" y="25397"/>
                  </a:lnTo>
                  <a:close/>
                </a:path>
                <a:path w="228600" h="279400" extrusionOk="0">
                  <a:moveTo>
                    <a:pt x="165058" y="50783"/>
                  </a:moveTo>
                  <a:lnTo>
                    <a:pt x="63483" y="50783"/>
                  </a:lnTo>
                  <a:lnTo>
                    <a:pt x="63483" y="57792"/>
                  </a:lnTo>
                  <a:lnTo>
                    <a:pt x="69176" y="63482"/>
                  </a:lnTo>
                  <a:lnTo>
                    <a:pt x="159365" y="63482"/>
                  </a:lnTo>
                  <a:lnTo>
                    <a:pt x="165058" y="57792"/>
                  </a:lnTo>
                  <a:lnTo>
                    <a:pt x="165058" y="50783"/>
                  </a:lnTo>
                  <a:close/>
                </a:path>
                <a:path w="228600" h="279400" extrusionOk="0">
                  <a:moveTo>
                    <a:pt x="121274" y="0"/>
                  </a:moveTo>
                  <a:lnTo>
                    <a:pt x="107266" y="0"/>
                  </a:lnTo>
                  <a:lnTo>
                    <a:pt x="101574" y="5689"/>
                  </a:lnTo>
                  <a:lnTo>
                    <a:pt x="101574" y="12698"/>
                  </a:lnTo>
                  <a:lnTo>
                    <a:pt x="126966" y="12698"/>
                  </a:lnTo>
                  <a:lnTo>
                    <a:pt x="126966" y="5689"/>
                  </a:lnTo>
                  <a:lnTo>
                    <a:pt x="121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2" name="Google Shape;562;p41"/>
            <p:cNvSpPr/>
            <p:nvPr/>
          </p:nvSpPr>
          <p:spPr>
            <a:xfrm>
              <a:off x="757717" y="1626411"/>
              <a:ext cx="4390390" cy="13335"/>
            </a:xfrm>
            <a:custGeom>
              <a:avLst/>
              <a:gdLst/>
              <a:ahLst/>
              <a:cxnLst/>
              <a:rect l="l" t="t" r="r" b="b"/>
              <a:pathLst>
                <a:path w="4390390" h="13335" extrusionOk="0">
                  <a:moveTo>
                    <a:pt x="0" y="0"/>
                  </a:moveTo>
                  <a:lnTo>
                    <a:pt x="4390016" y="13083"/>
                  </a:lnTo>
                </a:path>
              </a:pathLst>
            </a:cu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563" name="Google Shape;563;p41"/>
            <p:cNvPicPr preferRelativeResize="0"/>
            <p:nvPr/>
          </p:nvPicPr>
          <p:blipFill rotWithShape="1">
            <a:blip r:embed="rId81">
              <a:alphaModFix/>
            </a:blip>
            <a:srcRect/>
            <a:stretch/>
          </p:blipFill>
          <p:spPr>
            <a:xfrm>
              <a:off x="5870448" y="1618488"/>
              <a:ext cx="426720" cy="4267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4" name="Google Shape;564;p41"/>
            <p:cNvPicPr preferRelativeResize="0"/>
            <p:nvPr/>
          </p:nvPicPr>
          <p:blipFill rotWithShape="1">
            <a:blip r:embed="rId82">
              <a:alphaModFix/>
            </a:blip>
            <a:srcRect/>
            <a:stretch/>
          </p:blipFill>
          <p:spPr>
            <a:xfrm>
              <a:off x="4130040" y="4672583"/>
              <a:ext cx="426720" cy="4267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65" name="Google Shape;565;p41"/>
          <p:cNvSpPr txBox="1"/>
          <p:nvPr/>
        </p:nvSpPr>
        <p:spPr>
          <a:xfrm>
            <a:off x="5677782" y="2401315"/>
            <a:ext cx="116268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Personas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p41"/>
          <p:cNvSpPr txBox="1"/>
          <p:nvPr/>
        </p:nvSpPr>
        <p:spPr>
          <a:xfrm>
            <a:off x="6161454" y="4665979"/>
            <a:ext cx="120840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Territorio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7" name="Google Shape;567;p41"/>
          <p:cNvSpPr txBox="1"/>
          <p:nvPr/>
        </p:nvSpPr>
        <p:spPr>
          <a:xfrm>
            <a:off x="4400674" y="3800347"/>
            <a:ext cx="77216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Poder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49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3" name="Google Shape;573;p42"/>
          <p:cNvSpPr txBox="1">
            <a:spLocks noGrp="1"/>
          </p:cNvSpPr>
          <p:nvPr>
            <p:ph type="title"/>
          </p:nvPr>
        </p:nvSpPr>
        <p:spPr>
          <a:xfrm>
            <a:off x="3929072" y="107152"/>
            <a:ext cx="8087400" cy="1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89075" rIns="0" bIns="0" anchor="t" anchorCtr="0">
            <a:spAutoFit/>
          </a:bodyPr>
          <a:lstStyle/>
          <a:p>
            <a:pPr marL="150622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>
                <a:solidFill>
                  <a:schemeClr val="dk2"/>
                </a:solidFill>
              </a:rPr>
              <a:t>ESTADO </a:t>
            </a:r>
            <a:r>
              <a:rPr lang="en-US">
                <a:solidFill>
                  <a:schemeClr val="dk2"/>
                </a:solidFill>
              </a:rPr>
              <a:t>(¿PARA QUÉ?)</a:t>
            </a:r>
            <a:endParaRPr sz="5000">
              <a:solidFill>
                <a:schemeClr val="dk2"/>
              </a:solidFill>
            </a:endParaRPr>
          </a:p>
        </p:txBody>
      </p:sp>
      <p:sp>
        <p:nvSpPr>
          <p:cNvPr id="574" name="Google Shape;574;p42"/>
          <p:cNvSpPr txBox="1"/>
          <p:nvPr/>
        </p:nvSpPr>
        <p:spPr>
          <a:xfrm>
            <a:off x="616476" y="1367028"/>
            <a:ext cx="10960200" cy="39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50" rIns="0" bIns="0" anchor="t" anchorCtr="0">
            <a:spAutoFit/>
          </a:bodyPr>
          <a:lstStyle/>
          <a:p>
            <a:pPr marL="12700" marR="5080" lvl="0" indent="0" algn="just" rtl="0">
              <a:lnSpc>
                <a:spcPct val="901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“El Estado está </a:t>
            </a:r>
            <a:r>
              <a:rPr lang="en-US" sz="2600" b="1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al servicio de la persona humana </a:t>
            </a:r>
            <a:r>
              <a:rPr lang="en-US" sz="26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y su finalidad es promover el </a:t>
            </a:r>
            <a:r>
              <a:rPr lang="en-US" sz="2600" b="1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bien común</a:t>
            </a:r>
            <a:r>
              <a:rPr lang="en-US" sz="26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, para lo cual debe contribuir a </a:t>
            </a:r>
            <a:r>
              <a:rPr lang="en-US" sz="2600" b="1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crear las</a:t>
            </a:r>
            <a:r>
              <a:rPr lang="en-US" sz="2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condiciones sociales </a:t>
            </a:r>
            <a:r>
              <a:rPr lang="en-US" sz="26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que permitan a todos y a cada uno de los integrantes  de  la  comunidad  nacional  </a:t>
            </a:r>
            <a:r>
              <a:rPr lang="en-US" sz="2600" b="1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su  mayor  realización</a:t>
            </a:r>
            <a:r>
              <a:rPr lang="en-US" sz="2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espiritual y material posible</a:t>
            </a:r>
            <a:r>
              <a:rPr lang="en-US" sz="26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, con </a:t>
            </a:r>
            <a:r>
              <a:rPr lang="en-US" sz="2600" b="1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pleno respeto a los derechos y</a:t>
            </a:r>
            <a:r>
              <a:rPr lang="en-US" sz="2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 b="1" u="sng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garantías</a:t>
            </a:r>
            <a:r>
              <a:rPr lang="en-US" sz="2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6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que esta Constitución establece.”</a:t>
            </a:r>
            <a:endParaRPr sz="2600">
              <a:latin typeface="Calibri"/>
              <a:ea typeface="Calibri"/>
              <a:cs typeface="Calibri"/>
              <a:sym typeface="Calibri"/>
            </a:endParaRPr>
          </a:p>
          <a:p>
            <a:pPr marL="12700" marR="5715" lvl="0" indent="0" algn="just" rtl="0">
              <a:lnSpc>
                <a:spcPct val="90000"/>
              </a:lnSpc>
              <a:spcBef>
                <a:spcPts val="1085"/>
              </a:spcBef>
              <a:spcAft>
                <a:spcPts val="0"/>
              </a:spcAft>
              <a:buNone/>
            </a:pPr>
            <a:endParaRPr sz="2600">
              <a:solidFill>
                <a:srgbClr val="58595B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5715" lvl="0" indent="0" algn="just" rtl="0">
              <a:lnSpc>
                <a:spcPct val="90000"/>
              </a:lnSpc>
              <a:spcBef>
                <a:spcPts val="1085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58595B"/>
                </a:solidFill>
                <a:latin typeface="Calibri"/>
                <a:ea typeface="Calibri"/>
                <a:cs typeface="Calibri"/>
                <a:sym typeface="Calibri"/>
              </a:rPr>
              <a:t>Además es deber del Estado resguardar la seguridad nacional, dar protección a la población, la familia y su fortalecimiento, promover la integración armónica de todos los sectores de la Nación y asegurar el derecho de las personas a participar con igualdad de oportunidades en la vida nacional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" name="Google Shape;579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53" y="-17859"/>
            <a:ext cx="1214408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3"/>
          <p:cNvSpPr txBox="1">
            <a:spLocks noGrp="1"/>
          </p:cNvSpPr>
          <p:nvPr>
            <p:ph type="title"/>
          </p:nvPr>
        </p:nvSpPr>
        <p:spPr>
          <a:xfrm>
            <a:off x="3847838" y="-9"/>
            <a:ext cx="7249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	</a:t>
            </a:r>
            <a:r>
              <a:rPr lang="en-US" sz="5000" u="sng">
                <a:solidFill>
                  <a:schemeClr val="dk2"/>
                </a:solidFill>
              </a:rPr>
              <a:t>ESTADO </a:t>
            </a:r>
            <a:r>
              <a:rPr lang="en-US" u="sng">
                <a:solidFill>
                  <a:schemeClr val="dk2"/>
                </a:solidFill>
              </a:rPr>
              <a:t>(su importancia)	</a:t>
            </a:r>
            <a:endParaRPr sz="5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81" name="Google Shape;581;p43"/>
          <p:cNvGrpSpPr/>
          <p:nvPr/>
        </p:nvGrpSpPr>
        <p:grpSpPr>
          <a:xfrm>
            <a:off x="9576816" y="5675450"/>
            <a:ext cx="2214590" cy="1071234"/>
            <a:chOff x="9576816" y="5675450"/>
            <a:chExt cx="2214590" cy="1071234"/>
          </a:xfrm>
        </p:grpSpPr>
        <p:pic>
          <p:nvPicPr>
            <p:cNvPr id="582" name="Google Shape;582;p4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76816" y="6409943"/>
              <a:ext cx="259079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4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12802" y="5675450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4" name="Google Shape;584;p4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90544" y="5754278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5" name="Google Shape;585;p43"/>
          <p:cNvSpPr txBox="1"/>
          <p:nvPr/>
        </p:nvSpPr>
        <p:spPr>
          <a:xfrm>
            <a:off x="756073" y="1060196"/>
            <a:ext cx="95847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El funcionamiento del Estado es probablemente el determinante principal del destino de una sociedad.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6" name="Google Shape;586;p43"/>
          <p:cNvSpPr txBox="1"/>
          <p:nvPr/>
        </p:nvSpPr>
        <p:spPr>
          <a:xfrm>
            <a:off x="7583131" y="3085084"/>
            <a:ext cx="16707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58419" marR="5080" lvl="0" indent="-4635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Mayor protección derechos humanos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65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(Englehart, 2009)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43"/>
          <p:cNvSpPr txBox="1"/>
          <p:nvPr/>
        </p:nvSpPr>
        <p:spPr>
          <a:xfrm>
            <a:off x="6647040" y="1507513"/>
            <a:ext cx="25584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Mejor desarrollo económico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(Evans &amp; Rauch, 1999; Acemoglu et al. 2015)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88" name="Google Shape;588;p43"/>
          <p:cNvGrpSpPr/>
          <p:nvPr/>
        </p:nvGrpSpPr>
        <p:grpSpPr>
          <a:xfrm>
            <a:off x="3066077" y="1691491"/>
            <a:ext cx="4429344" cy="3971790"/>
            <a:chOff x="3066077" y="2129641"/>
            <a:chExt cx="4429344" cy="3971790"/>
          </a:xfrm>
        </p:grpSpPr>
        <p:sp>
          <p:nvSpPr>
            <p:cNvPr id="589" name="Google Shape;589;p43"/>
            <p:cNvSpPr/>
            <p:nvPr/>
          </p:nvSpPr>
          <p:spPr>
            <a:xfrm>
              <a:off x="3485461" y="2201218"/>
              <a:ext cx="1884680" cy="1460500"/>
            </a:xfrm>
            <a:custGeom>
              <a:avLst/>
              <a:gdLst/>
              <a:ahLst/>
              <a:cxnLst/>
              <a:rect l="l" t="t" r="r" b="b"/>
              <a:pathLst>
                <a:path w="1884679" h="1460500" extrusionOk="0">
                  <a:moveTo>
                    <a:pt x="1389653" y="0"/>
                  </a:moveTo>
                  <a:lnTo>
                    <a:pt x="1339867" y="11200"/>
                  </a:lnTo>
                  <a:lnTo>
                    <a:pt x="1290660" y="23627"/>
                  </a:lnTo>
                  <a:lnTo>
                    <a:pt x="1242044" y="37261"/>
                  </a:lnTo>
                  <a:lnTo>
                    <a:pt x="1194033" y="52083"/>
                  </a:lnTo>
                  <a:lnTo>
                    <a:pt x="1146640" y="68073"/>
                  </a:lnTo>
                  <a:lnTo>
                    <a:pt x="1099879" y="85213"/>
                  </a:lnTo>
                  <a:lnTo>
                    <a:pt x="1053764" y="103482"/>
                  </a:lnTo>
                  <a:lnTo>
                    <a:pt x="1008308" y="122862"/>
                  </a:lnTo>
                  <a:lnTo>
                    <a:pt x="963525" y="143332"/>
                  </a:lnTo>
                  <a:lnTo>
                    <a:pt x="919428" y="164875"/>
                  </a:lnTo>
                  <a:lnTo>
                    <a:pt x="876031" y="187471"/>
                  </a:lnTo>
                  <a:lnTo>
                    <a:pt x="833347" y="211099"/>
                  </a:lnTo>
                  <a:lnTo>
                    <a:pt x="791389" y="235742"/>
                  </a:lnTo>
                  <a:lnTo>
                    <a:pt x="750173" y="261379"/>
                  </a:lnTo>
                  <a:lnTo>
                    <a:pt x="709710" y="287991"/>
                  </a:lnTo>
                  <a:lnTo>
                    <a:pt x="670014" y="315560"/>
                  </a:lnTo>
                  <a:lnTo>
                    <a:pt x="631100" y="344065"/>
                  </a:lnTo>
                  <a:lnTo>
                    <a:pt x="592980" y="373488"/>
                  </a:lnTo>
                  <a:lnTo>
                    <a:pt x="555668" y="403809"/>
                  </a:lnTo>
                  <a:lnTo>
                    <a:pt x="519178" y="435008"/>
                  </a:lnTo>
                  <a:lnTo>
                    <a:pt x="483523" y="467067"/>
                  </a:lnTo>
                  <a:lnTo>
                    <a:pt x="448717" y="499967"/>
                  </a:lnTo>
                  <a:lnTo>
                    <a:pt x="414773" y="533687"/>
                  </a:lnTo>
                  <a:lnTo>
                    <a:pt x="381706" y="568208"/>
                  </a:lnTo>
                  <a:lnTo>
                    <a:pt x="349527" y="603512"/>
                  </a:lnTo>
                  <a:lnTo>
                    <a:pt x="318251" y="639579"/>
                  </a:lnTo>
                  <a:lnTo>
                    <a:pt x="287892" y="676389"/>
                  </a:lnTo>
                  <a:lnTo>
                    <a:pt x="258463" y="713924"/>
                  </a:lnTo>
                  <a:lnTo>
                    <a:pt x="229978" y="752164"/>
                  </a:lnTo>
                  <a:lnTo>
                    <a:pt x="202449" y="791089"/>
                  </a:lnTo>
                  <a:lnTo>
                    <a:pt x="175892" y="830681"/>
                  </a:lnTo>
                  <a:lnTo>
                    <a:pt x="150318" y="870920"/>
                  </a:lnTo>
                  <a:lnTo>
                    <a:pt x="125742" y="911787"/>
                  </a:lnTo>
                  <a:lnTo>
                    <a:pt x="102178" y="953262"/>
                  </a:lnTo>
                  <a:lnTo>
                    <a:pt x="79638" y="995326"/>
                  </a:lnTo>
                  <a:lnTo>
                    <a:pt x="58137" y="1037961"/>
                  </a:lnTo>
                  <a:lnTo>
                    <a:pt x="37688" y="1081145"/>
                  </a:lnTo>
                  <a:lnTo>
                    <a:pt x="18304" y="1124861"/>
                  </a:lnTo>
                  <a:lnTo>
                    <a:pt x="0" y="1169089"/>
                  </a:lnTo>
                  <a:lnTo>
                    <a:pt x="545301" y="913358"/>
                  </a:lnTo>
                  <a:lnTo>
                    <a:pt x="803550" y="1459985"/>
                  </a:lnTo>
                  <a:lnTo>
                    <a:pt x="823903" y="1415196"/>
                  </a:lnTo>
                  <a:lnTo>
                    <a:pt x="846264" y="1371444"/>
                  </a:lnTo>
                  <a:lnTo>
                    <a:pt x="870585" y="1328797"/>
                  </a:lnTo>
                  <a:lnTo>
                    <a:pt x="896819" y="1287325"/>
                  </a:lnTo>
                  <a:lnTo>
                    <a:pt x="924920" y="1247094"/>
                  </a:lnTo>
                  <a:lnTo>
                    <a:pt x="954838" y="1208175"/>
                  </a:lnTo>
                  <a:lnTo>
                    <a:pt x="986527" y="1170634"/>
                  </a:lnTo>
                  <a:lnTo>
                    <a:pt x="1019938" y="1134541"/>
                  </a:lnTo>
                  <a:lnTo>
                    <a:pt x="1055026" y="1099963"/>
                  </a:lnTo>
                  <a:lnTo>
                    <a:pt x="1091741" y="1066970"/>
                  </a:lnTo>
                  <a:lnTo>
                    <a:pt x="1130037" y="1035629"/>
                  </a:lnTo>
                  <a:lnTo>
                    <a:pt x="1169865" y="1006009"/>
                  </a:lnTo>
                  <a:lnTo>
                    <a:pt x="1211180" y="978178"/>
                  </a:lnTo>
                  <a:lnTo>
                    <a:pt x="1253932" y="952204"/>
                  </a:lnTo>
                  <a:lnTo>
                    <a:pt x="1298074" y="928156"/>
                  </a:lnTo>
                  <a:lnTo>
                    <a:pt x="1343559" y="906103"/>
                  </a:lnTo>
                  <a:lnTo>
                    <a:pt x="1390340" y="886112"/>
                  </a:lnTo>
                  <a:lnTo>
                    <a:pt x="1438368" y="868252"/>
                  </a:lnTo>
                  <a:lnTo>
                    <a:pt x="1487597" y="852592"/>
                  </a:lnTo>
                  <a:lnTo>
                    <a:pt x="1537978" y="839199"/>
                  </a:lnTo>
                  <a:lnTo>
                    <a:pt x="1884311" y="342808"/>
                  </a:lnTo>
                  <a:lnTo>
                    <a:pt x="1389653" y="0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0" name="Google Shape;590;p43"/>
            <p:cNvSpPr/>
            <p:nvPr/>
          </p:nvSpPr>
          <p:spPr>
            <a:xfrm>
              <a:off x="3350075" y="3229917"/>
              <a:ext cx="1069975" cy="2040889"/>
            </a:xfrm>
            <a:custGeom>
              <a:avLst/>
              <a:gdLst/>
              <a:ahLst/>
              <a:cxnLst/>
              <a:rect l="l" t="t" r="r" b="b"/>
              <a:pathLst>
                <a:path w="1069975" h="2040889" extrusionOk="0">
                  <a:moveTo>
                    <a:pt x="639589" y="0"/>
                  </a:moveTo>
                  <a:lnTo>
                    <a:pt x="94300" y="255783"/>
                  </a:lnTo>
                  <a:lnTo>
                    <a:pt x="79801" y="302022"/>
                  </a:lnTo>
                  <a:lnTo>
                    <a:pt x="66463" y="348694"/>
                  </a:lnTo>
                  <a:lnTo>
                    <a:pt x="54302" y="395779"/>
                  </a:lnTo>
                  <a:lnTo>
                    <a:pt x="43329" y="443256"/>
                  </a:lnTo>
                  <a:lnTo>
                    <a:pt x="33560" y="491106"/>
                  </a:lnTo>
                  <a:lnTo>
                    <a:pt x="25007" y="539307"/>
                  </a:lnTo>
                  <a:lnTo>
                    <a:pt x="17684" y="587840"/>
                  </a:lnTo>
                  <a:lnTo>
                    <a:pt x="11605" y="636684"/>
                  </a:lnTo>
                  <a:lnTo>
                    <a:pt x="6783" y="685820"/>
                  </a:lnTo>
                  <a:lnTo>
                    <a:pt x="3233" y="735225"/>
                  </a:lnTo>
                  <a:lnTo>
                    <a:pt x="967" y="784882"/>
                  </a:lnTo>
                  <a:lnTo>
                    <a:pt x="0" y="834768"/>
                  </a:lnTo>
                  <a:lnTo>
                    <a:pt x="344" y="884864"/>
                  </a:lnTo>
                  <a:lnTo>
                    <a:pt x="2014" y="935149"/>
                  </a:lnTo>
                  <a:lnTo>
                    <a:pt x="5024" y="985604"/>
                  </a:lnTo>
                  <a:lnTo>
                    <a:pt x="9386" y="1036207"/>
                  </a:lnTo>
                  <a:lnTo>
                    <a:pt x="15115" y="1086939"/>
                  </a:lnTo>
                  <a:lnTo>
                    <a:pt x="22225" y="1137779"/>
                  </a:lnTo>
                  <a:lnTo>
                    <a:pt x="30728" y="1188707"/>
                  </a:lnTo>
                  <a:lnTo>
                    <a:pt x="40537" y="1239353"/>
                  </a:lnTo>
                  <a:lnTo>
                    <a:pt x="51618" y="1289430"/>
                  </a:lnTo>
                  <a:lnTo>
                    <a:pt x="63951" y="1338922"/>
                  </a:lnTo>
                  <a:lnTo>
                    <a:pt x="77516" y="1387817"/>
                  </a:lnTo>
                  <a:lnTo>
                    <a:pt x="92293" y="1436100"/>
                  </a:lnTo>
                  <a:lnTo>
                    <a:pt x="108263" y="1483759"/>
                  </a:lnTo>
                  <a:lnTo>
                    <a:pt x="125405" y="1530779"/>
                  </a:lnTo>
                  <a:lnTo>
                    <a:pt x="143699" y="1577148"/>
                  </a:lnTo>
                  <a:lnTo>
                    <a:pt x="163125" y="1622850"/>
                  </a:lnTo>
                  <a:lnTo>
                    <a:pt x="183664" y="1667874"/>
                  </a:lnTo>
                  <a:lnTo>
                    <a:pt x="205295" y="1712205"/>
                  </a:lnTo>
                  <a:lnTo>
                    <a:pt x="227999" y="1755829"/>
                  </a:lnTo>
                  <a:lnTo>
                    <a:pt x="251756" y="1798733"/>
                  </a:lnTo>
                  <a:lnTo>
                    <a:pt x="276545" y="1840904"/>
                  </a:lnTo>
                  <a:lnTo>
                    <a:pt x="302347" y="1882328"/>
                  </a:lnTo>
                  <a:lnTo>
                    <a:pt x="329142" y="1922990"/>
                  </a:lnTo>
                  <a:lnTo>
                    <a:pt x="356910" y="1962879"/>
                  </a:lnTo>
                  <a:lnTo>
                    <a:pt x="385630" y="2001979"/>
                  </a:lnTo>
                  <a:lnTo>
                    <a:pt x="415284" y="2040277"/>
                  </a:lnTo>
                  <a:lnTo>
                    <a:pt x="465662" y="1441138"/>
                  </a:lnTo>
                  <a:lnTo>
                    <a:pt x="1069485" y="1491865"/>
                  </a:lnTo>
                  <a:lnTo>
                    <a:pt x="1040968" y="1452306"/>
                  </a:lnTo>
                  <a:lnTo>
                    <a:pt x="1014190" y="1411330"/>
                  </a:lnTo>
                  <a:lnTo>
                    <a:pt x="989219" y="1368980"/>
                  </a:lnTo>
                  <a:lnTo>
                    <a:pt x="966126" y="1325304"/>
                  </a:lnTo>
                  <a:lnTo>
                    <a:pt x="944978" y="1280348"/>
                  </a:lnTo>
                  <a:lnTo>
                    <a:pt x="925846" y="1234157"/>
                  </a:lnTo>
                  <a:lnTo>
                    <a:pt x="908798" y="1186777"/>
                  </a:lnTo>
                  <a:lnTo>
                    <a:pt x="893903" y="1138254"/>
                  </a:lnTo>
                  <a:lnTo>
                    <a:pt x="881230" y="1088635"/>
                  </a:lnTo>
                  <a:lnTo>
                    <a:pt x="870849" y="1037964"/>
                  </a:lnTo>
                  <a:lnTo>
                    <a:pt x="862961" y="987283"/>
                  </a:lnTo>
                  <a:lnTo>
                    <a:pt x="857544" y="936781"/>
                  </a:lnTo>
                  <a:lnTo>
                    <a:pt x="854551" y="886523"/>
                  </a:lnTo>
                  <a:lnTo>
                    <a:pt x="853934" y="836574"/>
                  </a:lnTo>
                  <a:lnTo>
                    <a:pt x="855647" y="786998"/>
                  </a:lnTo>
                  <a:lnTo>
                    <a:pt x="859640" y="737859"/>
                  </a:lnTo>
                  <a:lnTo>
                    <a:pt x="865868" y="689224"/>
                  </a:lnTo>
                  <a:lnTo>
                    <a:pt x="874282" y="641155"/>
                  </a:lnTo>
                  <a:lnTo>
                    <a:pt x="884834" y="593718"/>
                  </a:lnTo>
                  <a:lnTo>
                    <a:pt x="897479" y="546977"/>
                  </a:lnTo>
                  <a:lnTo>
                    <a:pt x="639589" y="0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1" name="Google Shape;591;p43"/>
            <p:cNvSpPr/>
            <p:nvPr/>
          </p:nvSpPr>
          <p:spPr>
            <a:xfrm>
              <a:off x="3764271" y="4694250"/>
              <a:ext cx="1710055" cy="1234440"/>
            </a:xfrm>
            <a:custGeom>
              <a:avLst/>
              <a:gdLst/>
              <a:ahLst/>
              <a:cxnLst/>
              <a:rect l="l" t="t" r="r" b="b"/>
              <a:pathLst>
                <a:path w="1710054" h="1234439" extrusionOk="0">
                  <a:moveTo>
                    <a:pt x="50384" y="0"/>
                  </a:moveTo>
                  <a:lnTo>
                    <a:pt x="0" y="598966"/>
                  </a:lnTo>
                  <a:lnTo>
                    <a:pt x="32572" y="634071"/>
                  </a:lnTo>
                  <a:lnTo>
                    <a:pt x="65976" y="668325"/>
                  </a:lnTo>
                  <a:lnTo>
                    <a:pt x="100192" y="701713"/>
                  </a:lnTo>
                  <a:lnTo>
                    <a:pt x="135201" y="734223"/>
                  </a:lnTo>
                  <a:lnTo>
                    <a:pt x="170984" y="765841"/>
                  </a:lnTo>
                  <a:lnTo>
                    <a:pt x="207520" y="796552"/>
                  </a:lnTo>
                  <a:lnTo>
                    <a:pt x="244792" y="826345"/>
                  </a:lnTo>
                  <a:lnTo>
                    <a:pt x="282779" y="855205"/>
                  </a:lnTo>
                  <a:lnTo>
                    <a:pt x="321462" y="883119"/>
                  </a:lnTo>
                  <a:lnTo>
                    <a:pt x="360821" y="910074"/>
                  </a:lnTo>
                  <a:lnTo>
                    <a:pt x="400839" y="936055"/>
                  </a:lnTo>
                  <a:lnTo>
                    <a:pt x="441494" y="961050"/>
                  </a:lnTo>
                  <a:lnTo>
                    <a:pt x="482768" y="985045"/>
                  </a:lnTo>
                  <a:lnTo>
                    <a:pt x="524642" y="1008026"/>
                  </a:lnTo>
                  <a:lnTo>
                    <a:pt x="567095" y="1029980"/>
                  </a:lnTo>
                  <a:lnTo>
                    <a:pt x="610110" y="1050894"/>
                  </a:lnTo>
                  <a:lnTo>
                    <a:pt x="653665" y="1070753"/>
                  </a:lnTo>
                  <a:lnTo>
                    <a:pt x="697743" y="1089546"/>
                  </a:lnTo>
                  <a:lnTo>
                    <a:pt x="742324" y="1107257"/>
                  </a:lnTo>
                  <a:lnTo>
                    <a:pt x="787388" y="1123874"/>
                  </a:lnTo>
                  <a:lnTo>
                    <a:pt x="832916" y="1139383"/>
                  </a:lnTo>
                  <a:lnTo>
                    <a:pt x="878888" y="1153771"/>
                  </a:lnTo>
                  <a:lnTo>
                    <a:pt x="925286" y="1167024"/>
                  </a:lnTo>
                  <a:lnTo>
                    <a:pt x="972090" y="1179128"/>
                  </a:lnTo>
                  <a:lnTo>
                    <a:pt x="1019281" y="1190071"/>
                  </a:lnTo>
                  <a:lnTo>
                    <a:pt x="1066839" y="1199838"/>
                  </a:lnTo>
                  <a:lnTo>
                    <a:pt x="1114745" y="1208417"/>
                  </a:lnTo>
                  <a:lnTo>
                    <a:pt x="1162979" y="1215793"/>
                  </a:lnTo>
                  <a:lnTo>
                    <a:pt x="1211523" y="1221953"/>
                  </a:lnTo>
                  <a:lnTo>
                    <a:pt x="1260357" y="1226885"/>
                  </a:lnTo>
                  <a:lnTo>
                    <a:pt x="1309461" y="1230573"/>
                  </a:lnTo>
                  <a:lnTo>
                    <a:pt x="1358817" y="1233006"/>
                  </a:lnTo>
                  <a:lnTo>
                    <a:pt x="1408405" y="1234168"/>
                  </a:lnTo>
                  <a:lnTo>
                    <a:pt x="1458205" y="1234048"/>
                  </a:lnTo>
                  <a:lnTo>
                    <a:pt x="1508198" y="1232631"/>
                  </a:lnTo>
                  <a:lnTo>
                    <a:pt x="1558366" y="1229903"/>
                  </a:lnTo>
                  <a:lnTo>
                    <a:pt x="1608688" y="1225853"/>
                  </a:lnTo>
                  <a:lnTo>
                    <a:pt x="1659145" y="1220465"/>
                  </a:lnTo>
                  <a:lnTo>
                    <a:pt x="1709718" y="1213726"/>
                  </a:lnTo>
                  <a:lnTo>
                    <a:pt x="1215229" y="870811"/>
                  </a:lnTo>
                  <a:lnTo>
                    <a:pt x="1561203" y="374503"/>
                  </a:lnTo>
                  <a:lnTo>
                    <a:pt x="1509282" y="379614"/>
                  </a:lnTo>
                  <a:lnTo>
                    <a:pt x="1457646" y="382198"/>
                  </a:lnTo>
                  <a:lnTo>
                    <a:pt x="1406361" y="382303"/>
                  </a:lnTo>
                  <a:lnTo>
                    <a:pt x="1355498" y="379976"/>
                  </a:lnTo>
                  <a:lnTo>
                    <a:pt x="1305123" y="375266"/>
                  </a:lnTo>
                  <a:lnTo>
                    <a:pt x="1255305" y="368218"/>
                  </a:lnTo>
                  <a:lnTo>
                    <a:pt x="1206112" y="358882"/>
                  </a:lnTo>
                  <a:lnTo>
                    <a:pt x="1157612" y="347303"/>
                  </a:lnTo>
                  <a:lnTo>
                    <a:pt x="1109874" y="333530"/>
                  </a:lnTo>
                  <a:lnTo>
                    <a:pt x="1062966" y="317609"/>
                  </a:lnTo>
                  <a:lnTo>
                    <a:pt x="1016955" y="299589"/>
                  </a:lnTo>
                  <a:lnTo>
                    <a:pt x="971911" y="279516"/>
                  </a:lnTo>
                  <a:lnTo>
                    <a:pt x="927901" y="257438"/>
                  </a:lnTo>
                  <a:lnTo>
                    <a:pt x="884993" y="233403"/>
                  </a:lnTo>
                  <a:lnTo>
                    <a:pt x="843257" y="207457"/>
                  </a:lnTo>
                  <a:lnTo>
                    <a:pt x="802759" y="179648"/>
                  </a:lnTo>
                  <a:lnTo>
                    <a:pt x="763568" y="150024"/>
                  </a:lnTo>
                  <a:lnTo>
                    <a:pt x="725753" y="118631"/>
                  </a:lnTo>
                  <a:lnTo>
                    <a:pt x="689381" y="85518"/>
                  </a:lnTo>
                  <a:lnTo>
                    <a:pt x="654521" y="50731"/>
                  </a:lnTo>
                  <a:lnTo>
                    <a:pt x="50384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2" name="Google Shape;592;p43"/>
            <p:cNvSpPr/>
            <p:nvPr/>
          </p:nvSpPr>
          <p:spPr>
            <a:xfrm>
              <a:off x="5112906" y="4414684"/>
              <a:ext cx="1884680" cy="1460500"/>
            </a:xfrm>
            <a:custGeom>
              <a:avLst/>
              <a:gdLst/>
              <a:ahLst/>
              <a:cxnLst/>
              <a:rect l="l" t="t" r="r" b="b"/>
              <a:pathLst>
                <a:path w="1884679" h="1460500" extrusionOk="0">
                  <a:moveTo>
                    <a:pt x="1080761" y="0"/>
                  </a:moveTo>
                  <a:lnTo>
                    <a:pt x="1060408" y="44821"/>
                  </a:lnTo>
                  <a:lnTo>
                    <a:pt x="1038047" y="88599"/>
                  </a:lnTo>
                  <a:lnTo>
                    <a:pt x="1013725" y="131265"/>
                  </a:lnTo>
                  <a:lnTo>
                    <a:pt x="987491" y="172750"/>
                  </a:lnTo>
                  <a:lnTo>
                    <a:pt x="959391" y="212988"/>
                  </a:lnTo>
                  <a:lnTo>
                    <a:pt x="929472" y="251909"/>
                  </a:lnTo>
                  <a:lnTo>
                    <a:pt x="897784" y="289447"/>
                  </a:lnTo>
                  <a:lnTo>
                    <a:pt x="864372" y="325532"/>
                  </a:lnTo>
                  <a:lnTo>
                    <a:pt x="829284" y="360098"/>
                  </a:lnTo>
                  <a:lnTo>
                    <a:pt x="792569" y="393075"/>
                  </a:lnTo>
                  <a:lnTo>
                    <a:pt x="754273" y="424396"/>
                  </a:lnTo>
                  <a:lnTo>
                    <a:pt x="714445" y="453994"/>
                  </a:lnTo>
                  <a:lnTo>
                    <a:pt x="673131" y="481799"/>
                  </a:lnTo>
                  <a:lnTo>
                    <a:pt x="630379" y="507744"/>
                  </a:lnTo>
                  <a:lnTo>
                    <a:pt x="586236" y="531761"/>
                  </a:lnTo>
                  <a:lnTo>
                    <a:pt x="540751" y="553782"/>
                  </a:lnTo>
                  <a:lnTo>
                    <a:pt x="493971" y="573740"/>
                  </a:lnTo>
                  <a:lnTo>
                    <a:pt x="445942" y="591565"/>
                  </a:lnTo>
                  <a:lnTo>
                    <a:pt x="396714" y="607190"/>
                  </a:lnTo>
                  <a:lnTo>
                    <a:pt x="346332" y="620547"/>
                  </a:lnTo>
                  <a:lnTo>
                    <a:pt x="0" y="1117177"/>
                  </a:lnTo>
                  <a:lnTo>
                    <a:pt x="494658" y="1459985"/>
                  </a:lnTo>
                  <a:lnTo>
                    <a:pt x="544461" y="1448784"/>
                  </a:lnTo>
                  <a:lnTo>
                    <a:pt x="593684" y="1436357"/>
                  </a:lnTo>
                  <a:lnTo>
                    <a:pt x="642314" y="1422723"/>
                  </a:lnTo>
                  <a:lnTo>
                    <a:pt x="690337" y="1407902"/>
                  </a:lnTo>
                  <a:lnTo>
                    <a:pt x="737740" y="1391912"/>
                  </a:lnTo>
                  <a:lnTo>
                    <a:pt x="784510" y="1374773"/>
                  </a:lnTo>
                  <a:lnTo>
                    <a:pt x="830633" y="1356504"/>
                  </a:lnTo>
                  <a:lnTo>
                    <a:pt x="876095" y="1337125"/>
                  </a:lnTo>
                  <a:lnTo>
                    <a:pt x="920883" y="1316655"/>
                  </a:lnTo>
                  <a:lnTo>
                    <a:pt x="964984" y="1295113"/>
                  </a:lnTo>
                  <a:lnTo>
                    <a:pt x="1008384" y="1272519"/>
                  </a:lnTo>
                  <a:lnTo>
                    <a:pt x="1051069" y="1248892"/>
                  </a:lnTo>
                  <a:lnTo>
                    <a:pt x="1093027" y="1224252"/>
                  </a:lnTo>
                  <a:lnTo>
                    <a:pt x="1134243" y="1198617"/>
                  </a:lnTo>
                  <a:lnTo>
                    <a:pt x="1174705" y="1172007"/>
                  </a:lnTo>
                  <a:lnTo>
                    <a:pt x="1214398" y="1144441"/>
                  </a:lnTo>
                  <a:lnTo>
                    <a:pt x="1253310" y="1115939"/>
                  </a:lnTo>
                  <a:lnTo>
                    <a:pt x="1291426" y="1086520"/>
                  </a:lnTo>
                  <a:lnTo>
                    <a:pt x="1328734" y="1056204"/>
                  </a:lnTo>
                  <a:lnTo>
                    <a:pt x="1365219" y="1025009"/>
                  </a:lnTo>
                  <a:lnTo>
                    <a:pt x="1400869" y="992955"/>
                  </a:lnTo>
                  <a:lnTo>
                    <a:pt x="1435669" y="960061"/>
                  </a:lnTo>
                  <a:lnTo>
                    <a:pt x="1469608" y="926347"/>
                  </a:lnTo>
                  <a:lnTo>
                    <a:pt x="1502670" y="891832"/>
                  </a:lnTo>
                  <a:lnTo>
                    <a:pt x="1534842" y="856536"/>
                  </a:lnTo>
                  <a:lnTo>
                    <a:pt x="1566111" y="820477"/>
                  </a:lnTo>
                  <a:lnTo>
                    <a:pt x="1596464" y="783675"/>
                  </a:lnTo>
                  <a:lnTo>
                    <a:pt x="1625887" y="746149"/>
                  </a:lnTo>
                  <a:lnTo>
                    <a:pt x="1654367" y="707919"/>
                  </a:lnTo>
                  <a:lnTo>
                    <a:pt x="1681890" y="669004"/>
                  </a:lnTo>
                  <a:lnTo>
                    <a:pt x="1708442" y="629424"/>
                  </a:lnTo>
                  <a:lnTo>
                    <a:pt x="1734010" y="589197"/>
                  </a:lnTo>
                  <a:lnTo>
                    <a:pt x="1758582" y="548343"/>
                  </a:lnTo>
                  <a:lnTo>
                    <a:pt x="1782142" y="506881"/>
                  </a:lnTo>
                  <a:lnTo>
                    <a:pt x="1804678" y="464832"/>
                  </a:lnTo>
                  <a:lnTo>
                    <a:pt x="1826176" y="422213"/>
                  </a:lnTo>
                  <a:lnTo>
                    <a:pt x="1846623" y="379044"/>
                  </a:lnTo>
                  <a:lnTo>
                    <a:pt x="1866006" y="335345"/>
                  </a:lnTo>
                  <a:lnTo>
                    <a:pt x="1884310" y="291136"/>
                  </a:lnTo>
                  <a:lnTo>
                    <a:pt x="1339010" y="546865"/>
                  </a:lnTo>
                  <a:lnTo>
                    <a:pt x="1080761" y="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3" name="Google Shape;593;p43"/>
            <p:cNvSpPr/>
            <p:nvPr/>
          </p:nvSpPr>
          <p:spPr>
            <a:xfrm>
              <a:off x="6095766" y="2842116"/>
              <a:ext cx="1069975" cy="2040889"/>
            </a:xfrm>
            <a:custGeom>
              <a:avLst/>
              <a:gdLst/>
              <a:ahLst/>
              <a:cxnLst/>
              <a:rect l="l" t="t" r="r" b="b"/>
              <a:pathLst>
                <a:path w="1069975" h="2040889" extrusionOk="0">
                  <a:moveTo>
                    <a:pt x="654202" y="0"/>
                  </a:moveTo>
                  <a:lnTo>
                    <a:pt x="603824" y="599067"/>
                  </a:lnTo>
                  <a:lnTo>
                    <a:pt x="0" y="548347"/>
                  </a:lnTo>
                  <a:lnTo>
                    <a:pt x="28569" y="587901"/>
                  </a:lnTo>
                  <a:lnTo>
                    <a:pt x="55364" y="628873"/>
                  </a:lnTo>
                  <a:lnTo>
                    <a:pt x="80326" y="671217"/>
                  </a:lnTo>
                  <a:lnTo>
                    <a:pt x="103394" y="714888"/>
                  </a:lnTo>
                  <a:lnTo>
                    <a:pt x="124507" y="759840"/>
                  </a:lnTo>
                  <a:lnTo>
                    <a:pt x="143605" y="806025"/>
                  </a:lnTo>
                  <a:lnTo>
                    <a:pt x="160627" y="853400"/>
                  </a:lnTo>
                  <a:lnTo>
                    <a:pt x="175513" y="901917"/>
                  </a:lnTo>
                  <a:lnTo>
                    <a:pt x="188203" y="951530"/>
                  </a:lnTo>
                  <a:lnTo>
                    <a:pt x="198635" y="1002195"/>
                  </a:lnTo>
                  <a:lnTo>
                    <a:pt x="206530" y="1052935"/>
                  </a:lnTo>
                  <a:lnTo>
                    <a:pt x="211964" y="1103481"/>
                  </a:lnTo>
                  <a:lnTo>
                    <a:pt x="214980" y="1153769"/>
                  </a:lnTo>
                  <a:lnTo>
                    <a:pt x="215620" y="1203734"/>
                  </a:lnTo>
                  <a:lnTo>
                    <a:pt x="213929" y="1253312"/>
                  </a:lnTo>
                  <a:lnTo>
                    <a:pt x="209949" y="1302437"/>
                  </a:lnTo>
                  <a:lnTo>
                    <a:pt x="203724" y="1351046"/>
                  </a:lnTo>
                  <a:lnTo>
                    <a:pt x="195296" y="1399073"/>
                  </a:lnTo>
                  <a:lnTo>
                    <a:pt x="184710" y="1446454"/>
                  </a:lnTo>
                  <a:lnTo>
                    <a:pt x="172007" y="1493125"/>
                  </a:lnTo>
                  <a:lnTo>
                    <a:pt x="429897" y="2040276"/>
                  </a:lnTo>
                  <a:lnTo>
                    <a:pt x="975426" y="1784285"/>
                  </a:lnTo>
                  <a:lnTo>
                    <a:pt x="989855" y="1738053"/>
                  </a:lnTo>
                  <a:lnTo>
                    <a:pt x="1003133" y="1691391"/>
                  </a:lnTo>
                  <a:lnTo>
                    <a:pt x="1015246" y="1644320"/>
                  </a:lnTo>
                  <a:lnTo>
                    <a:pt x="1026180" y="1596858"/>
                  </a:lnTo>
                  <a:lnTo>
                    <a:pt x="1035919" y="1549025"/>
                  </a:lnTo>
                  <a:lnTo>
                    <a:pt x="1044449" y="1500842"/>
                  </a:lnTo>
                  <a:lnTo>
                    <a:pt x="1051756" y="1452327"/>
                  </a:lnTo>
                  <a:lnTo>
                    <a:pt x="1057825" y="1403501"/>
                  </a:lnTo>
                  <a:lnTo>
                    <a:pt x="1062643" y="1354383"/>
                  </a:lnTo>
                  <a:lnTo>
                    <a:pt x="1066193" y="1304992"/>
                  </a:lnTo>
                  <a:lnTo>
                    <a:pt x="1068462" y="1255349"/>
                  </a:lnTo>
                  <a:lnTo>
                    <a:pt x="1069436" y="1205473"/>
                  </a:lnTo>
                  <a:lnTo>
                    <a:pt x="1069100" y="1155384"/>
                  </a:lnTo>
                  <a:lnTo>
                    <a:pt x="1067439" y="1105101"/>
                  </a:lnTo>
                  <a:lnTo>
                    <a:pt x="1064439" y="1054644"/>
                  </a:lnTo>
                  <a:lnTo>
                    <a:pt x="1060085" y="1004033"/>
                  </a:lnTo>
                  <a:lnTo>
                    <a:pt x="1054363" y="953287"/>
                  </a:lnTo>
                  <a:lnTo>
                    <a:pt x="1047259" y="902427"/>
                  </a:lnTo>
                  <a:lnTo>
                    <a:pt x="1038758" y="851471"/>
                  </a:lnTo>
                  <a:lnTo>
                    <a:pt x="1028949" y="800830"/>
                  </a:lnTo>
                  <a:lnTo>
                    <a:pt x="1017867" y="750760"/>
                  </a:lnTo>
                  <a:lnTo>
                    <a:pt x="1005534" y="701273"/>
                  </a:lnTo>
                  <a:lnTo>
                    <a:pt x="991969" y="652384"/>
                  </a:lnTo>
                  <a:lnTo>
                    <a:pt x="977192" y="604106"/>
                  </a:lnTo>
                  <a:lnTo>
                    <a:pt x="961222" y="556453"/>
                  </a:lnTo>
                  <a:lnTo>
                    <a:pt x="944081" y="509438"/>
                  </a:lnTo>
                  <a:lnTo>
                    <a:pt x="925787" y="463075"/>
                  </a:lnTo>
                  <a:lnTo>
                    <a:pt x="906360" y="417377"/>
                  </a:lnTo>
                  <a:lnTo>
                    <a:pt x="885821" y="372359"/>
                  </a:lnTo>
                  <a:lnTo>
                    <a:pt x="864190" y="328033"/>
                  </a:lnTo>
                  <a:lnTo>
                    <a:pt x="841486" y="284414"/>
                  </a:lnTo>
                  <a:lnTo>
                    <a:pt x="817730" y="241515"/>
                  </a:lnTo>
                  <a:lnTo>
                    <a:pt x="792940" y="199349"/>
                  </a:lnTo>
                  <a:lnTo>
                    <a:pt x="767138" y="157930"/>
                  </a:lnTo>
                  <a:lnTo>
                    <a:pt x="740344" y="117272"/>
                  </a:lnTo>
                  <a:lnTo>
                    <a:pt x="712576" y="77389"/>
                  </a:lnTo>
                  <a:lnTo>
                    <a:pt x="683855" y="38293"/>
                  </a:lnTo>
                  <a:lnTo>
                    <a:pt x="654202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4" name="Google Shape;594;p43"/>
            <p:cNvSpPr/>
            <p:nvPr/>
          </p:nvSpPr>
          <p:spPr>
            <a:xfrm>
              <a:off x="4996488" y="2159032"/>
              <a:ext cx="1710055" cy="1234440"/>
            </a:xfrm>
            <a:custGeom>
              <a:avLst/>
              <a:gdLst/>
              <a:ahLst/>
              <a:cxnLst/>
              <a:rect l="l" t="t" r="r" b="b"/>
              <a:pathLst>
                <a:path w="1710054" h="1234439" extrusionOk="0">
                  <a:moveTo>
                    <a:pt x="301313" y="0"/>
                  </a:moveTo>
                  <a:lnTo>
                    <a:pt x="251513" y="120"/>
                  </a:lnTo>
                  <a:lnTo>
                    <a:pt x="201519" y="1536"/>
                  </a:lnTo>
                  <a:lnTo>
                    <a:pt x="151352" y="4263"/>
                  </a:lnTo>
                  <a:lnTo>
                    <a:pt x="101030" y="8313"/>
                  </a:lnTo>
                  <a:lnTo>
                    <a:pt x="50573" y="13700"/>
                  </a:lnTo>
                  <a:lnTo>
                    <a:pt x="0" y="20437"/>
                  </a:lnTo>
                  <a:lnTo>
                    <a:pt x="494488" y="363291"/>
                  </a:lnTo>
                  <a:lnTo>
                    <a:pt x="148515" y="859747"/>
                  </a:lnTo>
                  <a:lnTo>
                    <a:pt x="200435" y="854603"/>
                  </a:lnTo>
                  <a:lnTo>
                    <a:pt x="252072" y="851989"/>
                  </a:lnTo>
                  <a:lnTo>
                    <a:pt x="303356" y="851857"/>
                  </a:lnTo>
                  <a:lnTo>
                    <a:pt x="354220" y="854160"/>
                  </a:lnTo>
                  <a:lnTo>
                    <a:pt x="404595" y="858849"/>
                  </a:lnTo>
                  <a:lnTo>
                    <a:pt x="454413" y="865879"/>
                  </a:lnTo>
                  <a:lnTo>
                    <a:pt x="503606" y="875202"/>
                  </a:lnTo>
                  <a:lnTo>
                    <a:pt x="552105" y="886769"/>
                  </a:lnTo>
                  <a:lnTo>
                    <a:pt x="599843" y="900534"/>
                  </a:lnTo>
                  <a:lnTo>
                    <a:pt x="646752" y="916450"/>
                  </a:lnTo>
                  <a:lnTo>
                    <a:pt x="692762" y="934469"/>
                  </a:lnTo>
                  <a:lnTo>
                    <a:pt x="737807" y="954543"/>
                  </a:lnTo>
                  <a:lnTo>
                    <a:pt x="781817" y="976626"/>
                  </a:lnTo>
                  <a:lnTo>
                    <a:pt x="824724" y="1000670"/>
                  </a:lnTo>
                  <a:lnTo>
                    <a:pt x="866461" y="1026627"/>
                  </a:lnTo>
                  <a:lnTo>
                    <a:pt x="906959" y="1054451"/>
                  </a:lnTo>
                  <a:lnTo>
                    <a:pt x="946149" y="1084093"/>
                  </a:lnTo>
                  <a:lnTo>
                    <a:pt x="983965" y="1115507"/>
                  </a:lnTo>
                  <a:lnTo>
                    <a:pt x="1020337" y="1148645"/>
                  </a:lnTo>
                  <a:lnTo>
                    <a:pt x="1055197" y="1183460"/>
                  </a:lnTo>
                  <a:lnTo>
                    <a:pt x="1659332" y="1234182"/>
                  </a:lnTo>
                  <a:lnTo>
                    <a:pt x="1709717" y="635324"/>
                  </a:lnTo>
                  <a:lnTo>
                    <a:pt x="1677144" y="600207"/>
                  </a:lnTo>
                  <a:lnTo>
                    <a:pt x="1643740" y="565943"/>
                  </a:lnTo>
                  <a:lnTo>
                    <a:pt x="1609524" y="532544"/>
                  </a:lnTo>
                  <a:lnTo>
                    <a:pt x="1574515" y="500025"/>
                  </a:lnTo>
                  <a:lnTo>
                    <a:pt x="1538733" y="468399"/>
                  </a:lnTo>
                  <a:lnTo>
                    <a:pt x="1502197" y="437679"/>
                  </a:lnTo>
                  <a:lnTo>
                    <a:pt x="1464925" y="407879"/>
                  </a:lnTo>
                  <a:lnTo>
                    <a:pt x="1426938" y="379012"/>
                  </a:lnTo>
                  <a:lnTo>
                    <a:pt x="1388255" y="351092"/>
                  </a:lnTo>
                  <a:lnTo>
                    <a:pt x="1348896" y="324132"/>
                  </a:lnTo>
                  <a:lnTo>
                    <a:pt x="1308878" y="298146"/>
                  </a:lnTo>
                  <a:lnTo>
                    <a:pt x="1268223" y="273147"/>
                  </a:lnTo>
                  <a:lnTo>
                    <a:pt x="1226949" y="249148"/>
                  </a:lnTo>
                  <a:lnTo>
                    <a:pt x="1185075" y="226163"/>
                  </a:lnTo>
                  <a:lnTo>
                    <a:pt x="1142622" y="204206"/>
                  </a:lnTo>
                  <a:lnTo>
                    <a:pt x="1099608" y="183289"/>
                  </a:lnTo>
                  <a:lnTo>
                    <a:pt x="1056052" y="163427"/>
                  </a:lnTo>
                  <a:lnTo>
                    <a:pt x="1011974" y="144632"/>
                  </a:lnTo>
                  <a:lnTo>
                    <a:pt x="967393" y="126919"/>
                  </a:lnTo>
                  <a:lnTo>
                    <a:pt x="922330" y="110301"/>
                  </a:lnTo>
                  <a:lnTo>
                    <a:pt x="876802" y="94790"/>
                  </a:lnTo>
                  <a:lnTo>
                    <a:pt x="830829" y="80402"/>
                  </a:lnTo>
                  <a:lnTo>
                    <a:pt x="784431" y="67148"/>
                  </a:lnTo>
                  <a:lnTo>
                    <a:pt x="737627" y="55043"/>
                  </a:lnTo>
                  <a:lnTo>
                    <a:pt x="690437" y="44099"/>
                  </a:lnTo>
                  <a:lnTo>
                    <a:pt x="642879" y="34332"/>
                  </a:lnTo>
                  <a:lnTo>
                    <a:pt x="594973" y="25753"/>
                  </a:lnTo>
                  <a:lnTo>
                    <a:pt x="546738" y="18376"/>
                  </a:lnTo>
                  <a:lnTo>
                    <a:pt x="498194" y="12215"/>
                  </a:lnTo>
                  <a:lnTo>
                    <a:pt x="449361" y="7284"/>
                  </a:lnTo>
                  <a:lnTo>
                    <a:pt x="400256" y="3595"/>
                  </a:lnTo>
                  <a:lnTo>
                    <a:pt x="350900" y="1163"/>
                  </a:lnTo>
                  <a:lnTo>
                    <a:pt x="301313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5" name="Google Shape;595;p43"/>
            <p:cNvSpPr/>
            <p:nvPr/>
          </p:nvSpPr>
          <p:spPr>
            <a:xfrm>
              <a:off x="4097477" y="5334412"/>
              <a:ext cx="623570" cy="621665"/>
            </a:xfrm>
            <a:custGeom>
              <a:avLst/>
              <a:gdLst/>
              <a:ahLst/>
              <a:cxnLst/>
              <a:rect l="l" t="t" r="r" b="b"/>
              <a:pathLst>
                <a:path w="623570" h="621664" extrusionOk="0">
                  <a:moveTo>
                    <a:pt x="481410" y="0"/>
                  </a:moveTo>
                  <a:lnTo>
                    <a:pt x="142041" y="0"/>
                  </a:lnTo>
                  <a:lnTo>
                    <a:pt x="97221" y="7235"/>
                  </a:lnTo>
                  <a:lnTo>
                    <a:pt x="58239" y="27370"/>
                  </a:lnTo>
                  <a:lnTo>
                    <a:pt x="27462" y="58043"/>
                  </a:lnTo>
                  <a:lnTo>
                    <a:pt x="7260" y="96895"/>
                  </a:lnTo>
                  <a:lnTo>
                    <a:pt x="0" y="141565"/>
                  </a:lnTo>
                  <a:lnTo>
                    <a:pt x="0" y="480079"/>
                  </a:lnTo>
                  <a:lnTo>
                    <a:pt x="7260" y="524857"/>
                  </a:lnTo>
                  <a:lnTo>
                    <a:pt x="27462" y="563723"/>
                  </a:lnTo>
                  <a:lnTo>
                    <a:pt x="58239" y="594355"/>
                  </a:lnTo>
                  <a:lnTo>
                    <a:pt x="97221" y="614435"/>
                  </a:lnTo>
                  <a:lnTo>
                    <a:pt x="142041" y="621644"/>
                  </a:lnTo>
                  <a:lnTo>
                    <a:pt x="481410" y="621644"/>
                  </a:lnTo>
                  <a:lnTo>
                    <a:pt x="526339" y="614435"/>
                  </a:lnTo>
                  <a:lnTo>
                    <a:pt x="565335" y="594355"/>
                  </a:lnTo>
                  <a:lnTo>
                    <a:pt x="596071" y="563723"/>
                  </a:lnTo>
                  <a:lnTo>
                    <a:pt x="616218" y="524857"/>
                  </a:lnTo>
                  <a:lnTo>
                    <a:pt x="623451" y="480079"/>
                  </a:lnTo>
                  <a:lnTo>
                    <a:pt x="623451" y="141565"/>
                  </a:lnTo>
                  <a:lnTo>
                    <a:pt x="616218" y="96895"/>
                  </a:lnTo>
                  <a:lnTo>
                    <a:pt x="596071" y="58043"/>
                  </a:lnTo>
                  <a:lnTo>
                    <a:pt x="565335" y="27370"/>
                  </a:lnTo>
                  <a:lnTo>
                    <a:pt x="526339" y="7235"/>
                  </a:lnTo>
                  <a:lnTo>
                    <a:pt x="481410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6" name="Google Shape;596;p43"/>
            <p:cNvSpPr/>
            <p:nvPr/>
          </p:nvSpPr>
          <p:spPr>
            <a:xfrm>
              <a:off x="5944565" y="5270435"/>
              <a:ext cx="623570" cy="621665"/>
            </a:xfrm>
            <a:custGeom>
              <a:avLst/>
              <a:gdLst/>
              <a:ahLst/>
              <a:cxnLst/>
              <a:rect l="l" t="t" r="r" b="b"/>
              <a:pathLst>
                <a:path w="623570" h="621664" extrusionOk="0">
                  <a:moveTo>
                    <a:pt x="481272" y="0"/>
                  </a:moveTo>
                  <a:lnTo>
                    <a:pt x="141888" y="0"/>
                  </a:lnTo>
                  <a:lnTo>
                    <a:pt x="97082" y="7249"/>
                  </a:lnTo>
                  <a:lnTo>
                    <a:pt x="58138" y="27416"/>
                  </a:lnTo>
                  <a:lnTo>
                    <a:pt x="27407" y="58128"/>
                  </a:lnTo>
                  <a:lnTo>
                    <a:pt x="7244" y="97012"/>
                  </a:lnTo>
                  <a:lnTo>
                    <a:pt x="0" y="141697"/>
                  </a:lnTo>
                  <a:lnTo>
                    <a:pt x="0" y="479943"/>
                  </a:lnTo>
                  <a:lnTo>
                    <a:pt x="7244" y="524738"/>
                  </a:lnTo>
                  <a:lnTo>
                    <a:pt x="27407" y="563636"/>
                  </a:lnTo>
                  <a:lnTo>
                    <a:pt x="58138" y="594307"/>
                  </a:lnTo>
                  <a:lnTo>
                    <a:pt x="97082" y="614419"/>
                  </a:lnTo>
                  <a:lnTo>
                    <a:pt x="141888" y="621641"/>
                  </a:lnTo>
                  <a:lnTo>
                    <a:pt x="481272" y="621641"/>
                  </a:lnTo>
                  <a:lnTo>
                    <a:pt x="526218" y="614419"/>
                  </a:lnTo>
                  <a:lnTo>
                    <a:pt x="565248" y="594307"/>
                  </a:lnTo>
                  <a:lnTo>
                    <a:pt x="596022" y="563636"/>
                  </a:lnTo>
                  <a:lnTo>
                    <a:pt x="616201" y="524738"/>
                  </a:lnTo>
                  <a:lnTo>
                    <a:pt x="623448" y="479943"/>
                  </a:lnTo>
                  <a:lnTo>
                    <a:pt x="623448" y="141697"/>
                  </a:lnTo>
                  <a:lnTo>
                    <a:pt x="616201" y="97012"/>
                  </a:lnTo>
                  <a:lnTo>
                    <a:pt x="596022" y="58128"/>
                  </a:lnTo>
                  <a:lnTo>
                    <a:pt x="565248" y="27416"/>
                  </a:lnTo>
                  <a:lnTo>
                    <a:pt x="526218" y="7249"/>
                  </a:lnTo>
                  <a:lnTo>
                    <a:pt x="481272" y="0"/>
                  </a:ln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43"/>
            <p:cNvSpPr/>
            <p:nvPr/>
          </p:nvSpPr>
          <p:spPr>
            <a:xfrm>
              <a:off x="6608395" y="5795361"/>
              <a:ext cx="306705" cy="306070"/>
            </a:xfrm>
            <a:custGeom>
              <a:avLst/>
              <a:gdLst/>
              <a:ahLst/>
              <a:cxnLst/>
              <a:rect l="l" t="t" r="r" b="b"/>
              <a:pathLst>
                <a:path w="306704" h="306070" extrusionOk="0">
                  <a:moveTo>
                    <a:pt x="205088" y="0"/>
                  </a:moveTo>
                  <a:lnTo>
                    <a:pt x="164980" y="15712"/>
                  </a:lnTo>
                  <a:lnTo>
                    <a:pt x="127651" y="53798"/>
                  </a:lnTo>
                  <a:lnTo>
                    <a:pt x="111505" y="93494"/>
                  </a:lnTo>
                  <a:lnTo>
                    <a:pt x="115990" y="112946"/>
                  </a:lnTo>
                  <a:lnTo>
                    <a:pt x="126240" y="131737"/>
                  </a:lnTo>
                  <a:lnTo>
                    <a:pt x="12236" y="234369"/>
                  </a:lnTo>
                  <a:lnTo>
                    <a:pt x="7136" y="240541"/>
                  </a:lnTo>
                  <a:lnTo>
                    <a:pt x="3284" y="247619"/>
                  </a:lnTo>
                  <a:lnTo>
                    <a:pt x="849" y="255436"/>
                  </a:lnTo>
                  <a:lnTo>
                    <a:pt x="0" y="263828"/>
                  </a:lnTo>
                  <a:lnTo>
                    <a:pt x="3282" y="280043"/>
                  </a:lnTo>
                  <a:lnTo>
                    <a:pt x="12242" y="293287"/>
                  </a:lnTo>
                  <a:lnTo>
                    <a:pt x="25530" y="302209"/>
                  </a:lnTo>
                  <a:lnTo>
                    <a:pt x="41777" y="305478"/>
                  </a:lnTo>
                  <a:lnTo>
                    <a:pt x="50195" y="304633"/>
                  </a:lnTo>
                  <a:lnTo>
                    <a:pt x="58044" y="302206"/>
                  </a:lnTo>
                  <a:lnTo>
                    <a:pt x="65136" y="298372"/>
                  </a:lnTo>
                  <a:lnTo>
                    <a:pt x="71324" y="293281"/>
                  </a:lnTo>
                  <a:lnTo>
                    <a:pt x="72858" y="291590"/>
                  </a:lnTo>
                  <a:lnTo>
                    <a:pt x="41777" y="291590"/>
                  </a:lnTo>
                  <a:lnTo>
                    <a:pt x="30932" y="289410"/>
                  </a:lnTo>
                  <a:lnTo>
                    <a:pt x="22075" y="283458"/>
                  </a:lnTo>
                  <a:lnTo>
                    <a:pt x="16110" y="274639"/>
                  </a:lnTo>
                  <a:lnTo>
                    <a:pt x="13921" y="263828"/>
                  </a:lnTo>
                  <a:lnTo>
                    <a:pt x="13921" y="256163"/>
                  </a:lnTo>
                  <a:lnTo>
                    <a:pt x="17045" y="249219"/>
                  </a:lnTo>
                  <a:lnTo>
                    <a:pt x="22084" y="244198"/>
                  </a:lnTo>
                  <a:lnTo>
                    <a:pt x="139412" y="138610"/>
                  </a:lnTo>
                  <a:lnTo>
                    <a:pt x="139226" y="138398"/>
                  </a:lnTo>
                  <a:lnTo>
                    <a:pt x="141025" y="137154"/>
                  </a:lnTo>
                  <a:lnTo>
                    <a:pt x="142292" y="135159"/>
                  </a:lnTo>
                  <a:lnTo>
                    <a:pt x="142292" y="131284"/>
                  </a:lnTo>
                  <a:lnTo>
                    <a:pt x="141716" y="129969"/>
                  </a:lnTo>
                  <a:lnTo>
                    <a:pt x="140896" y="128838"/>
                  </a:lnTo>
                  <a:lnTo>
                    <a:pt x="129446" y="109965"/>
                  </a:lnTo>
                  <a:lnTo>
                    <a:pt x="125114" y="93163"/>
                  </a:lnTo>
                  <a:lnTo>
                    <a:pt x="127816" y="77846"/>
                  </a:lnTo>
                  <a:lnTo>
                    <a:pt x="174626" y="25527"/>
                  </a:lnTo>
                  <a:lnTo>
                    <a:pt x="205059" y="13887"/>
                  </a:lnTo>
                  <a:lnTo>
                    <a:pt x="242977" y="13887"/>
                  </a:lnTo>
                  <a:lnTo>
                    <a:pt x="245916" y="10960"/>
                  </a:lnTo>
                  <a:lnTo>
                    <a:pt x="235659" y="6228"/>
                  </a:lnTo>
                  <a:lnTo>
                    <a:pt x="225345" y="2796"/>
                  </a:lnTo>
                  <a:lnTo>
                    <a:pt x="215109" y="706"/>
                  </a:lnTo>
                  <a:lnTo>
                    <a:pt x="205088" y="0"/>
                  </a:lnTo>
                  <a:close/>
                </a:path>
                <a:path w="306704" h="306070" extrusionOk="0">
                  <a:moveTo>
                    <a:pt x="167773" y="166061"/>
                  </a:moveTo>
                  <a:lnTo>
                    <a:pt x="61466" y="283463"/>
                  </a:lnTo>
                  <a:lnTo>
                    <a:pt x="56418" y="288492"/>
                  </a:lnTo>
                  <a:lnTo>
                    <a:pt x="49465" y="291590"/>
                  </a:lnTo>
                  <a:lnTo>
                    <a:pt x="72858" y="291590"/>
                  </a:lnTo>
                  <a:lnTo>
                    <a:pt x="175058" y="178930"/>
                  </a:lnTo>
                  <a:lnTo>
                    <a:pt x="214916" y="178930"/>
                  </a:lnTo>
                  <a:lnTo>
                    <a:pt x="209747" y="177891"/>
                  </a:lnTo>
                  <a:lnTo>
                    <a:pt x="194627" y="172969"/>
                  </a:lnTo>
                  <a:lnTo>
                    <a:pt x="181296" y="166216"/>
                  </a:lnTo>
                  <a:lnTo>
                    <a:pt x="168018" y="166216"/>
                  </a:lnTo>
                  <a:lnTo>
                    <a:pt x="167773" y="166061"/>
                  </a:lnTo>
                  <a:close/>
                </a:path>
                <a:path w="306704" h="306070" extrusionOk="0">
                  <a:moveTo>
                    <a:pt x="45622" y="256884"/>
                  </a:moveTo>
                  <a:lnTo>
                    <a:pt x="39848" y="256884"/>
                  </a:lnTo>
                  <a:lnTo>
                    <a:pt x="38106" y="257662"/>
                  </a:lnTo>
                  <a:lnTo>
                    <a:pt x="35587" y="260179"/>
                  </a:lnTo>
                  <a:lnTo>
                    <a:pt x="34810" y="261919"/>
                  </a:lnTo>
                  <a:lnTo>
                    <a:pt x="34810" y="267661"/>
                  </a:lnTo>
                  <a:lnTo>
                    <a:pt x="37933" y="270772"/>
                  </a:lnTo>
                  <a:lnTo>
                    <a:pt x="45622" y="270772"/>
                  </a:lnTo>
                  <a:lnTo>
                    <a:pt x="48731" y="267661"/>
                  </a:lnTo>
                  <a:lnTo>
                    <a:pt x="48731" y="259995"/>
                  </a:lnTo>
                  <a:lnTo>
                    <a:pt x="45622" y="256884"/>
                  </a:lnTo>
                  <a:close/>
                </a:path>
                <a:path w="306704" h="306070" extrusionOk="0">
                  <a:moveTo>
                    <a:pt x="214916" y="178930"/>
                  </a:moveTo>
                  <a:lnTo>
                    <a:pt x="175058" y="178930"/>
                  </a:lnTo>
                  <a:lnTo>
                    <a:pt x="192277" y="186947"/>
                  </a:lnTo>
                  <a:lnTo>
                    <a:pt x="207404" y="191648"/>
                  </a:lnTo>
                  <a:lnTo>
                    <a:pt x="218759" y="193862"/>
                  </a:lnTo>
                  <a:lnTo>
                    <a:pt x="224666" y="194417"/>
                  </a:lnTo>
                  <a:lnTo>
                    <a:pt x="232370" y="193663"/>
                  </a:lnTo>
                  <a:lnTo>
                    <a:pt x="239989" y="191399"/>
                  </a:lnTo>
                  <a:lnTo>
                    <a:pt x="247185" y="187621"/>
                  </a:lnTo>
                  <a:lnTo>
                    <a:pt x="253617" y="182325"/>
                  </a:lnTo>
                  <a:lnTo>
                    <a:pt x="255362" y="180543"/>
                  </a:lnTo>
                  <a:lnTo>
                    <a:pt x="224725" y="180543"/>
                  </a:lnTo>
                  <a:lnTo>
                    <a:pt x="220508" y="180055"/>
                  </a:lnTo>
                  <a:lnTo>
                    <a:pt x="214916" y="178930"/>
                  </a:lnTo>
                  <a:close/>
                </a:path>
                <a:path w="306704" h="306070" extrusionOk="0">
                  <a:moveTo>
                    <a:pt x="304019" y="85010"/>
                  </a:moveTo>
                  <a:lnTo>
                    <a:pt x="290112" y="85010"/>
                  </a:lnTo>
                  <a:lnTo>
                    <a:pt x="292572" y="99167"/>
                  </a:lnTo>
                  <a:lnTo>
                    <a:pt x="292007" y="112485"/>
                  </a:lnTo>
                  <a:lnTo>
                    <a:pt x="288292" y="124420"/>
                  </a:lnTo>
                  <a:lnTo>
                    <a:pt x="281301" y="134424"/>
                  </a:lnTo>
                  <a:lnTo>
                    <a:pt x="239048" y="177530"/>
                  </a:lnTo>
                  <a:lnTo>
                    <a:pt x="231835" y="180543"/>
                  </a:lnTo>
                  <a:lnTo>
                    <a:pt x="255362" y="180543"/>
                  </a:lnTo>
                  <a:lnTo>
                    <a:pt x="290932" y="144225"/>
                  </a:lnTo>
                  <a:lnTo>
                    <a:pt x="302019" y="127058"/>
                  </a:lnTo>
                  <a:lnTo>
                    <a:pt x="306257" y="106353"/>
                  </a:lnTo>
                  <a:lnTo>
                    <a:pt x="304019" y="85010"/>
                  </a:lnTo>
                  <a:close/>
                </a:path>
                <a:path w="306704" h="306070" extrusionOk="0">
                  <a:moveTo>
                    <a:pt x="174985" y="163162"/>
                  </a:moveTo>
                  <a:lnTo>
                    <a:pt x="171272" y="163162"/>
                  </a:lnTo>
                  <a:lnTo>
                    <a:pt x="169284" y="164406"/>
                  </a:lnTo>
                  <a:lnTo>
                    <a:pt x="168018" y="166216"/>
                  </a:lnTo>
                  <a:lnTo>
                    <a:pt x="181296" y="166216"/>
                  </a:lnTo>
                  <a:lnTo>
                    <a:pt x="177583" y="164335"/>
                  </a:lnTo>
                  <a:lnTo>
                    <a:pt x="177275" y="164335"/>
                  </a:lnTo>
                  <a:lnTo>
                    <a:pt x="176194" y="163657"/>
                  </a:lnTo>
                  <a:lnTo>
                    <a:pt x="174985" y="163162"/>
                  </a:lnTo>
                  <a:close/>
                </a:path>
                <a:path w="306704" h="306070" extrusionOk="0">
                  <a:moveTo>
                    <a:pt x="177332" y="164208"/>
                  </a:moveTo>
                  <a:lnTo>
                    <a:pt x="177275" y="164335"/>
                  </a:lnTo>
                  <a:lnTo>
                    <a:pt x="177583" y="164335"/>
                  </a:lnTo>
                  <a:lnTo>
                    <a:pt x="177332" y="164208"/>
                  </a:lnTo>
                  <a:close/>
                </a:path>
                <a:path w="306704" h="306070" extrusionOk="0">
                  <a:moveTo>
                    <a:pt x="195256" y="42073"/>
                  </a:moveTo>
                  <a:lnTo>
                    <a:pt x="189307" y="49252"/>
                  </a:lnTo>
                  <a:lnTo>
                    <a:pt x="184811" y="57489"/>
                  </a:lnTo>
                  <a:lnTo>
                    <a:pt x="181967" y="66595"/>
                  </a:lnTo>
                  <a:lnTo>
                    <a:pt x="180975" y="76383"/>
                  </a:lnTo>
                  <a:lnTo>
                    <a:pt x="184805" y="95313"/>
                  </a:lnTo>
                  <a:lnTo>
                    <a:pt x="195247" y="110764"/>
                  </a:lnTo>
                  <a:lnTo>
                    <a:pt x="210752" y="121197"/>
                  </a:lnTo>
                  <a:lnTo>
                    <a:pt x="229734" y="125019"/>
                  </a:lnTo>
                  <a:lnTo>
                    <a:pt x="239551" y="124029"/>
                  </a:lnTo>
                  <a:lnTo>
                    <a:pt x="248686" y="121190"/>
                  </a:lnTo>
                  <a:lnTo>
                    <a:pt x="256946" y="116702"/>
                  </a:lnTo>
                  <a:lnTo>
                    <a:pt x="263781" y="111061"/>
                  </a:lnTo>
                  <a:lnTo>
                    <a:pt x="229734" y="111061"/>
                  </a:lnTo>
                  <a:lnTo>
                    <a:pt x="216200" y="108335"/>
                  </a:lnTo>
                  <a:lnTo>
                    <a:pt x="205149" y="100903"/>
                  </a:lnTo>
                  <a:lnTo>
                    <a:pt x="197699" y="89880"/>
                  </a:lnTo>
                  <a:lnTo>
                    <a:pt x="194967" y="76383"/>
                  </a:lnTo>
                  <a:lnTo>
                    <a:pt x="195673" y="69406"/>
                  </a:lnTo>
                  <a:lnTo>
                    <a:pt x="197694" y="62907"/>
                  </a:lnTo>
                  <a:lnTo>
                    <a:pt x="200889" y="57026"/>
                  </a:lnTo>
                  <a:lnTo>
                    <a:pt x="205117" y="51902"/>
                  </a:lnTo>
                  <a:lnTo>
                    <a:pt x="195256" y="42073"/>
                  </a:lnTo>
                  <a:close/>
                </a:path>
                <a:path w="306704" h="306070" extrusionOk="0">
                  <a:moveTo>
                    <a:pt x="295107" y="60515"/>
                  </a:moveTo>
                  <a:lnTo>
                    <a:pt x="289233" y="66356"/>
                  </a:lnTo>
                  <a:lnTo>
                    <a:pt x="254380" y="101019"/>
                  </a:lnTo>
                  <a:lnTo>
                    <a:pt x="254191" y="101019"/>
                  </a:lnTo>
                  <a:lnTo>
                    <a:pt x="249151" y="105160"/>
                  </a:lnTo>
                  <a:lnTo>
                    <a:pt x="243250" y="108347"/>
                  </a:lnTo>
                  <a:lnTo>
                    <a:pt x="236732" y="110359"/>
                  </a:lnTo>
                  <a:lnTo>
                    <a:pt x="229734" y="111061"/>
                  </a:lnTo>
                  <a:lnTo>
                    <a:pt x="263781" y="111061"/>
                  </a:lnTo>
                  <a:lnTo>
                    <a:pt x="264140" y="110764"/>
                  </a:lnTo>
                  <a:lnTo>
                    <a:pt x="264284" y="110764"/>
                  </a:lnTo>
                  <a:lnTo>
                    <a:pt x="274056" y="101019"/>
                  </a:lnTo>
                  <a:lnTo>
                    <a:pt x="254380" y="101019"/>
                  </a:lnTo>
                  <a:lnTo>
                    <a:pt x="274141" y="100935"/>
                  </a:lnTo>
                  <a:lnTo>
                    <a:pt x="290112" y="85010"/>
                  </a:lnTo>
                  <a:lnTo>
                    <a:pt x="304019" y="85010"/>
                  </a:lnTo>
                  <a:lnTo>
                    <a:pt x="303877" y="83656"/>
                  </a:lnTo>
                  <a:lnTo>
                    <a:pt x="295107" y="60515"/>
                  </a:lnTo>
                  <a:close/>
                </a:path>
                <a:path w="306704" h="306070" extrusionOk="0">
                  <a:moveTo>
                    <a:pt x="264284" y="110764"/>
                  </a:moveTo>
                  <a:lnTo>
                    <a:pt x="264140" y="110764"/>
                  </a:lnTo>
                  <a:lnTo>
                    <a:pt x="264284" y="110764"/>
                  </a:lnTo>
                  <a:close/>
                </a:path>
                <a:path w="306704" h="306070" extrusionOk="0">
                  <a:moveTo>
                    <a:pt x="289190" y="66300"/>
                  </a:moveTo>
                  <a:close/>
                </a:path>
                <a:path w="306704" h="306070" extrusionOk="0">
                  <a:moveTo>
                    <a:pt x="242977" y="13887"/>
                  </a:moveTo>
                  <a:lnTo>
                    <a:pt x="210342" y="13887"/>
                  </a:lnTo>
                  <a:lnTo>
                    <a:pt x="215770" y="14665"/>
                  </a:lnTo>
                  <a:lnTo>
                    <a:pt x="221212" y="16065"/>
                  </a:lnTo>
                  <a:lnTo>
                    <a:pt x="195197" y="42003"/>
                  </a:lnTo>
                  <a:lnTo>
                    <a:pt x="205045" y="51818"/>
                  </a:lnTo>
                  <a:lnTo>
                    <a:pt x="239854" y="17112"/>
                  </a:lnTo>
                  <a:lnTo>
                    <a:pt x="242977" y="1388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43"/>
            <p:cNvSpPr/>
            <p:nvPr/>
          </p:nvSpPr>
          <p:spPr>
            <a:xfrm>
              <a:off x="3947350" y="2129641"/>
              <a:ext cx="623570" cy="621665"/>
            </a:xfrm>
            <a:custGeom>
              <a:avLst/>
              <a:gdLst/>
              <a:ahLst/>
              <a:cxnLst/>
              <a:rect l="l" t="t" r="r" b="b"/>
              <a:pathLst>
                <a:path w="623570" h="621664" extrusionOk="0">
                  <a:moveTo>
                    <a:pt x="481559" y="0"/>
                  </a:moveTo>
                  <a:lnTo>
                    <a:pt x="142175" y="0"/>
                  </a:lnTo>
                  <a:lnTo>
                    <a:pt x="97229" y="7249"/>
                  </a:lnTo>
                  <a:lnTo>
                    <a:pt x="58200" y="27415"/>
                  </a:lnTo>
                  <a:lnTo>
                    <a:pt x="27425" y="58127"/>
                  </a:lnTo>
                  <a:lnTo>
                    <a:pt x="7246" y="97012"/>
                  </a:lnTo>
                  <a:lnTo>
                    <a:pt x="0" y="141697"/>
                  </a:lnTo>
                  <a:lnTo>
                    <a:pt x="0" y="479943"/>
                  </a:lnTo>
                  <a:lnTo>
                    <a:pt x="7246" y="524737"/>
                  </a:lnTo>
                  <a:lnTo>
                    <a:pt x="27425" y="563636"/>
                  </a:lnTo>
                  <a:lnTo>
                    <a:pt x="58200" y="594306"/>
                  </a:lnTo>
                  <a:lnTo>
                    <a:pt x="97229" y="614418"/>
                  </a:lnTo>
                  <a:lnTo>
                    <a:pt x="142175" y="621640"/>
                  </a:lnTo>
                  <a:lnTo>
                    <a:pt x="481559" y="621640"/>
                  </a:lnTo>
                  <a:lnTo>
                    <a:pt x="526365" y="614418"/>
                  </a:lnTo>
                  <a:lnTo>
                    <a:pt x="565310" y="594306"/>
                  </a:lnTo>
                  <a:lnTo>
                    <a:pt x="596040" y="563636"/>
                  </a:lnTo>
                  <a:lnTo>
                    <a:pt x="616204" y="524737"/>
                  </a:lnTo>
                  <a:lnTo>
                    <a:pt x="623448" y="479943"/>
                  </a:lnTo>
                  <a:lnTo>
                    <a:pt x="623448" y="141697"/>
                  </a:lnTo>
                  <a:lnTo>
                    <a:pt x="616204" y="97012"/>
                  </a:lnTo>
                  <a:lnTo>
                    <a:pt x="596040" y="58127"/>
                  </a:lnTo>
                  <a:lnTo>
                    <a:pt x="565310" y="27415"/>
                  </a:lnTo>
                  <a:lnTo>
                    <a:pt x="526365" y="7249"/>
                  </a:lnTo>
                  <a:lnTo>
                    <a:pt x="481559" y="0"/>
                  </a:lnTo>
                  <a:close/>
                </a:path>
              </a:pathLst>
            </a:custGeom>
            <a:solidFill>
              <a:srgbClr val="38572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43"/>
            <p:cNvSpPr/>
            <p:nvPr/>
          </p:nvSpPr>
          <p:spPr>
            <a:xfrm>
              <a:off x="4106043" y="2287873"/>
              <a:ext cx="306705" cy="306070"/>
            </a:xfrm>
            <a:custGeom>
              <a:avLst/>
              <a:gdLst/>
              <a:ahLst/>
              <a:cxnLst/>
              <a:rect l="l" t="t" r="r" b="b"/>
              <a:pathLst>
                <a:path w="306704" h="306069" extrusionOk="0">
                  <a:moveTo>
                    <a:pt x="300111" y="0"/>
                  </a:moveTo>
                  <a:lnTo>
                    <a:pt x="6239" y="0"/>
                  </a:lnTo>
                  <a:lnTo>
                    <a:pt x="0" y="6221"/>
                  </a:lnTo>
                  <a:lnTo>
                    <a:pt x="0" y="236040"/>
                  </a:lnTo>
                  <a:lnTo>
                    <a:pt x="69623" y="305464"/>
                  </a:lnTo>
                  <a:lnTo>
                    <a:pt x="300111" y="305464"/>
                  </a:lnTo>
                  <a:lnTo>
                    <a:pt x="306351" y="299255"/>
                  </a:lnTo>
                  <a:lnTo>
                    <a:pt x="306351" y="291576"/>
                  </a:lnTo>
                  <a:lnTo>
                    <a:pt x="83550" y="291576"/>
                  </a:lnTo>
                  <a:lnTo>
                    <a:pt x="83550" y="284632"/>
                  </a:lnTo>
                  <a:lnTo>
                    <a:pt x="69623" y="284632"/>
                  </a:lnTo>
                  <a:lnTo>
                    <a:pt x="20891" y="236040"/>
                  </a:lnTo>
                  <a:lnTo>
                    <a:pt x="83550" y="236040"/>
                  </a:lnTo>
                  <a:lnTo>
                    <a:pt x="83550" y="225264"/>
                  </a:lnTo>
                  <a:lnTo>
                    <a:pt x="80431" y="222153"/>
                  </a:lnTo>
                  <a:lnTo>
                    <a:pt x="13926" y="222153"/>
                  </a:lnTo>
                  <a:lnTo>
                    <a:pt x="13926" y="13887"/>
                  </a:lnTo>
                  <a:lnTo>
                    <a:pt x="306351" y="13887"/>
                  </a:lnTo>
                  <a:lnTo>
                    <a:pt x="306351" y="6221"/>
                  </a:lnTo>
                  <a:lnTo>
                    <a:pt x="300111" y="0"/>
                  </a:lnTo>
                  <a:close/>
                </a:path>
                <a:path w="306704" h="306069" extrusionOk="0">
                  <a:moveTo>
                    <a:pt x="306351" y="13887"/>
                  </a:moveTo>
                  <a:lnTo>
                    <a:pt x="292423" y="13887"/>
                  </a:lnTo>
                  <a:lnTo>
                    <a:pt x="292423" y="291576"/>
                  </a:lnTo>
                  <a:lnTo>
                    <a:pt x="306351" y="291576"/>
                  </a:lnTo>
                  <a:lnTo>
                    <a:pt x="306351" y="13887"/>
                  </a:lnTo>
                  <a:close/>
                </a:path>
                <a:path w="306704" h="306069" extrusionOk="0">
                  <a:moveTo>
                    <a:pt x="83550" y="236040"/>
                  </a:moveTo>
                  <a:lnTo>
                    <a:pt x="69623" y="236040"/>
                  </a:lnTo>
                  <a:lnTo>
                    <a:pt x="69623" y="284632"/>
                  </a:lnTo>
                  <a:lnTo>
                    <a:pt x="83550" y="284632"/>
                  </a:lnTo>
                  <a:lnTo>
                    <a:pt x="83550" y="236040"/>
                  </a:lnTo>
                  <a:close/>
                </a:path>
                <a:path w="306704" h="306069" extrusionOk="0">
                  <a:moveTo>
                    <a:pt x="205751" y="152731"/>
                  </a:moveTo>
                  <a:lnTo>
                    <a:pt x="58816" y="152731"/>
                  </a:lnTo>
                  <a:lnTo>
                    <a:pt x="55695" y="155842"/>
                  </a:lnTo>
                  <a:lnTo>
                    <a:pt x="55695" y="163507"/>
                  </a:lnTo>
                  <a:lnTo>
                    <a:pt x="58816" y="166618"/>
                  </a:lnTo>
                  <a:lnTo>
                    <a:pt x="205751" y="166618"/>
                  </a:lnTo>
                  <a:lnTo>
                    <a:pt x="208871" y="163507"/>
                  </a:lnTo>
                  <a:lnTo>
                    <a:pt x="208871" y="155842"/>
                  </a:lnTo>
                  <a:lnTo>
                    <a:pt x="205751" y="152731"/>
                  </a:lnTo>
                  <a:close/>
                </a:path>
                <a:path w="306704" h="306069" extrusionOk="0">
                  <a:moveTo>
                    <a:pt x="247534" y="111084"/>
                  </a:moveTo>
                  <a:lnTo>
                    <a:pt x="58816" y="111084"/>
                  </a:lnTo>
                  <a:lnTo>
                    <a:pt x="55695" y="114194"/>
                  </a:lnTo>
                  <a:lnTo>
                    <a:pt x="55695" y="121860"/>
                  </a:lnTo>
                  <a:lnTo>
                    <a:pt x="58816" y="124956"/>
                  </a:lnTo>
                  <a:lnTo>
                    <a:pt x="247534" y="124956"/>
                  </a:lnTo>
                  <a:lnTo>
                    <a:pt x="250654" y="121860"/>
                  </a:lnTo>
                  <a:lnTo>
                    <a:pt x="250654" y="114194"/>
                  </a:lnTo>
                  <a:lnTo>
                    <a:pt x="247534" y="111084"/>
                  </a:lnTo>
                  <a:close/>
                </a:path>
                <a:path w="306704" h="306069" extrusionOk="0">
                  <a:moveTo>
                    <a:pt x="150055" y="69422"/>
                  </a:moveTo>
                  <a:lnTo>
                    <a:pt x="58816" y="69422"/>
                  </a:lnTo>
                  <a:lnTo>
                    <a:pt x="55695" y="72533"/>
                  </a:lnTo>
                  <a:lnTo>
                    <a:pt x="55695" y="80211"/>
                  </a:lnTo>
                  <a:lnTo>
                    <a:pt x="58816" y="83309"/>
                  </a:lnTo>
                  <a:lnTo>
                    <a:pt x="150055" y="83309"/>
                  </a:lnTo>
                  <a:lnTo>
                    <a:pt x="153175" y="80211"/>
                  </a:lnTo>
                  <a:lnTo>
                    <a:pt x="153175" y="72533"/>
                  </a:lnTo>
                  <a:lnTo>
                    <a:pt x="150055" y="694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43"/>
            <p:cNvSpPr/>
            <p:nvPr/>
          </p:nvSpPr>
          <p:spPr>
            <a:xfrm>
              <a:off x="5846715" y="2129641"/>
              <a:ext cx="623570" cy="621665"/>
            </a:xfrm>
            <a:custGeom>
              <a:avLst/>
              <a:gdLst/>
              <a:ahLst/>
              <a:cxnLst/>
              <a:rect l="l" t="t" r="r" b="b"/>
              <a:pathLst>
                <a:path w="623570" h="621664" extrusionOk="0">
                  <a:moveTo>
                    <a:pt x="481338" y="0"/>
                  </a:moveTo>
                  <a:lnTo>
                    <a:pt x="141823" y="0"/>
                  </a:lnTo>
                  <a:lnTo>
                    <a:pt x="97038" y="7222"/>
                  </a:lnTo>
                  <a:lnTo>
                    <a:pt x="58111" y="27333"/>
                  </a:lnTo>
                  <a:lnTo>
                    <a:pt x="27395" y="58004"/>
                  </a:lnTo>
                  <a:lnTo>
                    <a:pt x="7240" y="96902"/>
                  </a:lnTo>
                  <a:lnTo>
                    <a:pt x="0" y="141697"/>
                  </a:lnTo>
                  <a:lnTo>
                    <a:pt x="0" y="479943"/>
                  </a:lnTo>
                  <a:lnTo>
                    <a:pt x="7240" y="524628"/>
                  </a:lnTo>
                  <a:lnTo>
                    <a:pt x="27395" y="563512"/>
                  </a:lnTo>
                  <a:lnTo>
                    <a:pt x="58111" y="594224"/>
                  </a:lnTo>
                  <a:lnTo>
                    <a:pt x="97038" y="614391"/>
                  </a:lnTo>
                  <a:lnTo>
                    <a:pt x="141823" y="621640"/>
                  </a:lnTo>
                  <a:lnTo>
                    <a:pt x="481338" y="621640"/>
                  </a:lnTo>
                  <a:lnTo>
                    <a:pt x="526153" y="614391"/>
                  </a:lnTo>
                  <a:lnTo>
                    <a:pt x="565151" y="594224"/>
                  </a:lnTo>
                  <a:lnTo>
                    <a:pt x="595952" y="563512"/>
                  </a:lnTo>
                  <a:lnTo>
                    <a:pt x="616177" y="524628"/>
                  </a:lnTo>
                  <a:lnTo>
                    <a:pt x="623448" y="479943"/>
                  </a:lnTo>
                  <a:lnTo>
                    <a:pt x="623448" y="141697"/>
                  </a:lnTo>
                  <a:lnTo>
                    <a:pt x="616177" y="96902"/>
                  </a:lnTo>
                  <a:lnTo>
                    <a:pt x="595952" y="58004"/>
                  </a:lnTo>
                  <a:lnTo>
                    <a:pt x="565151" y="27333"/>
                  </a:lnTo>
                  <a:lnTo>
                    <a:pt x="526153" y="7222"/>
                  </a:lnTo>
                  <a:lnTo>
                    <a:pt x="481338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43"/>
            <p:cNvSpPr/>
            <p:nvPr/>
          </p:nvSpPr>
          <p:spPr>
            <a:xfrm>
              <a:off x="3066077" y="3767762"/>
              <a:ext cx="623570" cy="621665"/>
            </a:xfrm>
            <a:custGeom>
              <a:avLst/>
              <a:gdLst/>
              <a:ahLst/>
              <a:cxnLst/>
              <a:rect l="l" t="t" r="r" b="b"/>
              <a:pathLst>
                <a:path w="623570" h="621664" extrusionOk="0">
                  <a:moveTo>
                    <a:pt x="481559" y="0"/>
                  </a:moveTo>
                  <a:lnTo>
                    <a:pt x="142175" y="0"/>
                  </a:lnTo>
                  <a:lnTo>
                    <a:pt x="97339" y="7225"/>
                  </a:lnTo>
                  <a:lnTo>
                    <a:pt x="58323" y="27346"/>
                  </a:lnTo>
                  <a:lnTo>
                    <a:pt x="27508" y="58031"/>
                  </a:lnTo>
                  <a:lnTo>
                    <a:pt x="7273" y="96948"/>
                  </a:lnTo>
                  <a:lnTo>
                    <a:pt x="0" y="141763"/>
                  </a:lnTo>
                  <a:lnTo>
                    <a:pt x="0" y="480164"/>
                  </a:lnTo>
                  <a:lnTo>
                    <a:pt x="7273" y="524840"/>
                  </a:lnTo>
                  <a:lnTo>
                    <a:pt x="27508" y="563672"/>
                  </a:lnTo>
                  <a:lnTo>
                    <a:pt x="58323" y="594313"/>
                  </a:lnTo>
                  <a:lnTo>
                    <a:pt x="97339" y="614419"/>
                  </a:lnTo>
                  <a:lnTo>
                    <a:pt x="142175" y="621642"/>
                  </a:lnTo>
                  <a:lnTo>
                    <a:pt x="481559" y="621642"/>
                  </a:lnTo>
                  <a:lnTo>
                    <a:pt x="526365" y="614419"/>
                  </a:lnTo>
                  <a:lnTo>
                    <a:pt x="565310" y="594313"/>
                  </a:lnTo>
                  <a:lnTo>
                    <a:pt x="596040" y="563672"/>
                  </a:lnTo>
                  <a:lnTo>
                    <a:pt x="616204" y="524840"/>
                  </a:lnTo>
                  <a:lnTo>
                    <a:pt x="623448" y="480164"/>
                  </a:lnTo>
                  <a:lnTo>
                    <a:pt x="623448" y="141763"/>
                  </a:lnTo>
                  <a:lnTo>
                    <a:pt x="616204" y="96948"/>
                  </a:lnTo>
                  <a:lnTo>
                    <a:pt x="596040" y="58031"/>
                  </a:lnTo>
                  <a:lnTo>
                    <a:pt x="565310" y="27346"/>
                  </a:lnTo>
                  <a:lnTo>
                    <a:pt x="526365" y="7225"/>
                  </a:lnTo>
                  <a:lnTo>
                    <a:pt x="481559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43"/>
            <p:cNvSpPr/>
            <p:nvPr/>
          </p:nvSpPr>
          <p:spPr>
            <a:xfrm>
              <a:off x="3224768" y="3953763"/>
              <a:ext cx="306705" cy="250190"/>
            </a:xfrm>
            <a:custGeom>
              <a:avLst/>
              <a:gdLst/>
              <a:ahLst/>
              <a:cxnLst/>
              <a:rect l="l" t="t" r="r" b="b"/>
              <a:pathLst>
                <a:path w="306704" h="250189" extrusionOk="0">
                  <a:moveTo>
                    <a:pt x="303231" y="0"/>
                  </a:moveTo>
                  <a:lnTo>
                    <a:pt x="253776" y="0"/>
                  </a:lnTo>
                  <a:lnTo>
                    <a:pt x="250656" y="3112"/>
                  </a:lnTo>
                  <a:lnTo>
                    <a:pt x="250656" y="246823"/>
                  </a:lnTo>
                  <a:lnTo>
                    <a:pt x="253776" y="249924"/>
                  </a:lnTo>
                  <a:lnTo>
                    <a:pt x="303231" y="249924"/>
                  </a:lnTo>
                  <a:lnTo>
                    <a:pt x="306351" y="246823"/>
                  </a:lnTo>
                  <a:lnTo>
                    <a:pt x="306351" y="236039"/>
                  </a:lnTo>
                  <a:lnTo>
                    <a:pt x="264582" y="236039"/>
                  </a:lnTo>
                  <a:lnTo>
                    <a:pt x="264582" y="13884"/>
                  </a:lnTo>
                  <a:lnTo>
                    <a:pt x="306351" y="13884"/>
                  </a:lnTo>
                  <a:lnTo>
                    <a:pt x="306351" y="3112"/>
                  </a:lnTo>
                  <a:lnTo>
                    <a:pt x="303231" y="0"/>
                  </a:lnTo>
                  <a:close/>
                </a:path>
                <a:path w="306704" h="250189" extrusionOk="0">
                  <a:moveTo>
                    <a:pt x="306351" y="13884"/>
                  </a:moveTo>
                  <a:lnTo>
                    <a:pt x="292425" y="13884"/>
                  </a:lnTo>
                  <a:lnTo>
                    <a:pt x="292425" y="236039"/>
                  </a:lnTo>
                  <a:lnTo>
                    <a:pt x="306351" y="236039"/>
                  </a:lnTo>
                  <a:lnTo>
                    <a:pt x="306351" y="13884"/>
                  </a:lnTo>
                  <a:close/>
                </a:path>
                <a:path w="306704" h="250189" extrusionOk="0">
                  <a:moveTo>
                    <a:pt x="136128" y="27769"/>
                  </a:moveTo>
                  <a:lnTo>
                    <a:pt x="86672" y="27769"/>
                  </a:lnTo>
                  <a:lnTo>
                    <a:pt x="83552" y="30881"/>
                  </a:lnTo>
                  <a:lnTo>
                    <a:pt x="83552" y="246823"/>
                  </a:lnTo>
                  <a:lnTo>
                    <a:pt x="86672" y="249924"/>
                  </a:lnTo>
                  <a:lnTo>
                    <a:pt x="136128" y="249924"/>
                  </a:lnTo>
                  <a:lnTo>
                    <a:pt x="139249" y="246823"/>
                  </a:lnTo>
                  <a:lnTo>
                    <a:pt x="139249" y="236039"/>
                  </a:lnTo>
                  <a:lnTo>
                    <a:pt x="97480" y="236039"/>
                  </a:lnTo>
                  <a:lnTo>
                    <a:pt x="97480" y="41653"/>
                  </a:lnTo>
                  <a:lnTo>
                    <a:pt x="139249" y="41653"/>
                  </a:lnTo>
                  <a:lnTo>
                    <a:pt x="139249" y="30881"/>
                  </a:lnTo>
                  <a:lnTo>
                    <a:pt x="136128" y="27769"/>
                  </a:lnTo>
                  <a:close/>
                </a:path>
                <a:path w="306704" h="250189" extrusionOk="0">
                  <a:moveTo>
                    <a:pt x="139249" y="41653"/>
                  </a:moveTo>
                  <a:lnTo>
                    <a:pt x="125321" y="41653"/>
                  </a:lnTo>
                  <a:lnTo>
                    <a:pt x="125321" y="236039"/>
                  </a:lnTo>
                  <a:lnTo>
                    <a:pt x="139249" y="236039"/>
                  </a:lnTo>
                  <a:lnTo>
                    <a:pt x="139249" y="41653"/>
                  </a:lnTo>
                  <a:close/>
                </a:path>
                <a:path w="306704" h="250189" extrusionOk="0">
                  <a:moveTo>
                    <a:pt x="219680" y="111078"/>
                  </a:moveTo>
                  <a:lnTo>
                    <a:pt x="170224" y="111078"/>
                  </a:lnTo>
                  <a:lnTo>
                    <a:pt x="167104" y="114189"/>
                  </a:lnTo>
                  <a:lnTo>
                    <a:pt x="167104" y="246823"/>
                  </a:lnTo>
                  <a:lnTo>
                    <a:pt x="170224" y="249924"/>
                  </a:lnTo>
                  <a:lnTo>
                    <a:pt x="219680" y="249924"/>
                  </a:lnTo>
                  <a:lnTo>
                    <a:pt x="222799" y="246823"/>
                  </a:lnTo>
                  <a:lnTo>
                    <a:pt x="222799" y="236039"/>
                  </a:lnTo>
                  <a:lnTo>
                    <a:pt x="181032" y="236039"/>
                  </a:lnTo>
                  <a:lnTo>
                    <a:pt x="181032" y="124961"/>
                  </a:lnTo>
                  <a:lnTo>
                    <a:pt x="222799" y="124961"/>
                  </a:lnTo>
                  <a:lnTo>
                    <a:pt x="222799" y="114189"/>
                  </a:lnTo>
                  <a:lnTo>
                    <a:pt x="219680" y="111078"/>
                  </a:lnTo>
                  <a:close/>
                </a:path>
                <a:path w="306704" h="250189" extrusionOk="0">
                  <a:moveTo>
                    <a:pt x="222799" y="124961"/>
                  </a:moveTo>
                  <a:lnTo>
                    <a:pt x="208873" y="124961"/>
                  </a:lnTo>
                  <a:lnTo>
                    <a:pt x="208873" y="236039"/>
                  </a:lnTo>
                  <a:lnTo>
                    <a:pt x="222799" y="236039"/>
                  </a:lnTo>
                  <a:lnTo>
                    <a:pt x="222799" y="124961"/>
                  </a:lnTo>
                  <a:close/>
                </a:path>
                <a:path w="306704" h="250189" extrusionOk="0">
                  <a:moveTo>
                    <a:pt x="52576" y="152731"/>
                  </a:moveTo>
                  <a:lnTo>
                    <a:pt x="3120" y="152731"/>
                  </a:lnTo>
                  <a:lnTo>
                    <a:pt x="0" y="155844"/>
                  </a:lnTo>
                  <a:lnTo>
                    <a:pt x="0" y="246823"/>
                  </a:lnTo>
                  <a:lnTo>
                    <a:pt x="3120" y="249924"/>
                  </a:lnTo>
                  <a:lnTo>
                    <a:pt x="52576" y="249924"/>
                  </a:lnTo>
                  <a:lnTo>
                    <a:pt x="55697" y="246823"/>
                  </a:lnTo>
                  <a:lnTo>
                    <a:pt x="55697" y="236039"/>
                  </a:lnTo>
                  <a:lnTo>
                    <a:pt x="13928" y="236039"/>
                  </a:lnTo>
                  <a:lnTo>
                    <a:pt x="13928" y="166616"/>
                  </a:lnTo>
                  <a:lnTo>
                    <a:pt x="55697" y="166616"/>
                  </a:lnTo>
                  <a:lnTo>
                    <a:pt x="55697" y="155844"/>
                  </a:lnTo>
                  <a:lnTo>
                    <a:pt x="52576" y="152731"/>
                  </a:lnTo>
                  <a:close/>
                </a:path>
                <a:path w="306704" h="250189" extrusionOk="0">
                  <a:moveTo>
                    <a:pt x="55697" y="166616"/>
                  </a:moveTo>
                  <a:lnTo>
                    <a:pt x="41769" y="166616"/>
                  </a:lnTo>
                  <a:lnTo>
                    <a:pt x="41769" y="236039"/>
                  </a:lnTo>
                  <a:lnTo>
                    <a:pt x="55697" y="236039"/>
                  </a:lnTo>
                  <a:lnTo>
                    <a:pt x="55697" y="1666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3" name="Google Shape;603;p43"/>
            <p:cNvSpPr/>
            <p:nvPr/>
          </p:nvSpPr>
          <p:spPr>
            <a:xfrm>
              <a:off x="6871851" y="3740880"/>
              <a:ext cx="623570" cy="621665"/>
            </a:xfrm>
            <a:custGeom>
              <a:avLst/>
              <a:gdLst/>
              <a:ahLst/>
              <a:cxnLst/>
              <a:rect l="l" t="t" r="r" b="b"/>
              <a:pathLst>
                <a:path w="623570" h="621664" extrusionOk="0">
                  <a:moveTo>
                    <a:pt x="481274" y="0"/>
                  </a:moveTo>
                  <a:lnTo>
                    <a:pt x="141888" y="0"/>
                  </a:lnTo>
                  <a:lnTo>
                    <a:pt x="97082" y="7225"/>
                  </a:lnTo>
                  <a:lnTo>
                    <a:pt x="58138" y="27346"/>
                  </a:lnTo>
                  <a:lnTo>
                    <a:pt x="27407" y="58031"/>
                  </a:lnTo>
                  <a:lnTo>
                    <a:pt x="7244" y="96947"/>
                  </a:lnTo>
                  <a:lnTo>
                    <a:pt x="0" y="141762"/>
                  </a:lnTo>
                  <a:lnTo>
                    <a:pt x="0" y="480164"/>
                  </a:lnTo>
                  <a:lnTo>
                    <a:pt x="7244" y="524839"/>
                  </a:lnTo>
                  <a:lnTo>
                    <a:pt x="27407" y="563671"/>
                  </a:lnTo>
                  <a:lnTo>
                    <a:pt x="58138" y="594312"/>
                  </a:lnTo>
                  <a:lnTo>
                    <a:pt x="97082" y="614417"/>
                  </a:lnTo>
                  <a:lnTo>
                    <a:pt x="141888" y="621640"/>
                  </a:lnTo>
                  <a:lnTo>
                    <a:pt x="481274" y="621640"/>
                  </a:lnTo>
                  <a:lnTo>
                    <a:pt x="526219" y="614417"/>
                  </a:lnTo>
                  <a:lnTo>
                    <a:pt x="565248" y="594312"/>
                  </a:lnTo>
                  <a:lnTo>
                    <a:pt x="596022" y="563671"/>
                  </a:lnTo>
                  <a:lnTo>
                    <a:pt x="616201" y="524839"/>
                  </a:lnTo>
                  <a:lnTo>
                    <a:pt x="623448" y="480164"/>
                  </a:lnTo>
                  <a:lnTo>
                    <a:pt x="623448" y="141762"/>
                  </a:lnTo>
                  <a:lnTo>
                    <a:pt x="616201" y="96947"/>
                  </a:lnTo>
                  <a:lnTo>
                    <a:pt x="596022" y="58031"/>
                  </a:lnTo>
                  <a:lnTo>
                    <a:pt x="565248" y="27346"/>
                  </a:lnTo>
                  <a:lnTo>
                    <a:pt x="526219" y="7225"/>
                  </a:lnTo>
                  <a:lnTo>
                    <a:pt x="481274" y="0"/>
                  </a:ln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04" name="Google Shape;604;p43"/>
          <p:cNvSpPr txBox="1"/>
          <p:nvPr/>
        </p:nvSpPr>
        <p:spPr>
          <a:xfrm>
            <a:off x="4576384" y="2923461"/>
            <a:ext cx="1354500" cy="11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1750" rIns="0" bIns="0" anchor="t" anchorCtr="0">
            <a:spAutoFit/>
          </a:bodyPr>
          <a:lstStyle/>
          <a:p>
            <a:pPr marL="12700" marR="5080" lvl="0" indent="0" algn="l" rtl="0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latin typeface="Calibri"/>
                <a:ea typeface="Calibri"/>
                <a:cs typeface="Calibri"/>
                <a:sym typeface="Calibri"/>
              </a:rPr>
              <a:t>MEJOR ESTADO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p43"/>
          <p:cNvSpPr txBox="1"/>
          <p:nvPr/>
        </p:nvSpPr>
        <p:spPr>
          <a:xfrm>
            <a:off x="2177263" y="1621674"/>
            <a:ext cx="15639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7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Menos corrupción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(Dahlström et al. 2011)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6" name="Google Shape;606;p43"/>
          <p:cNvSpPr txBox="1"/>
          <p:nvPr/>
        </p:nvSpPr>
        <p:spPr>
          <a:xfrm>
            <a:off x="1328916" y="2886964"/>
            <a:ext cx="1698600" cy="11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103504" lvl="0" indent="45720" algn="l" rtl="0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Mayor competitividad y calidad regulatoria de mercados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1954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(Nistokaya &amp; Cingolani, 2015)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7" name="Google Shape;607;p43"/>
          <p:cNvSpPr txBox="1"/>
          <p:nvPr/>
        </p:nvSpPr>
        <p:spPr>
          <a:xfrm>
            <a:off x="6773273" y="4832880"/>
            <a:ext cx="1398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92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Menos pobreza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None/>
            </a:pPr>
            <a:r>
              <a:rPr lang="en-US" sz="1100">
                <a:latin typeface="Calibri"/>
                <a:ea typeface="Calibri"/>
                <a:cs typeface="Calibri"/>
                <a:sym typeface="Calibri"/>
              </a:rPr>
              <a:t>(Henderson et al., 2003)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p43"/>
          <p:cNvSpPr txBox="1"/>
          <p:nvPr/>
        </p:nvSpPr>
        <p:spPr>
          <a:xfrm>
            <a:off x="2261064" y="5001906"/>
            <a:ext cx="1692900" cy="44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75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Mejor salud pública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7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(Cingolani et al. 2015)</a:t>
            </a:r>
            <a:endParaRPr sz="11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9" name="Google Shape;609;p4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12960" y="5109700"/>
            <a:ext cx="247644" cy="246926"/>
          </a:xfrm>
          <a:prstGeom prst="rect">
            <a:avLst/>
          </a:prstGeom>
          <a:noFill/>
          <a:ln>
            <a:noFill/>
          </a:ln>
        </p:spPr>
      </p:pic>
      <p:sp>
        <p:nvSpPr>
          <p:cNvPr id="610" name="Google Shape;610;p43"/>
          <p:cNvSpPr/>
          <p:nvPr/>
        </p:nvSpPr>
        <p:spPr>
          <a:xfrm>
            <a:off x="4266882" y="1800237"/>
            <a:ext cx="3091815" cy="3531870"/>
          </a:xfrm>
          <a:custGeom>
            <a:avLst/>
            <a:gdLst/>
            <a:ahLst/>
            <a:cxnLst/>
            <a:rect l="l" t="t" r="r" b="b"/>
            <a:pathLst>
              <a:path w="3091815" h="3531870" extrusionOk="0">
                <a:moveTo>
                  <a:pt x="70612" y="3476371"/>
                </a:moveTo>
                <a:lnTo>
                  <a:pt x="69557" y="3473539"/>
                </a:lnTo>
                <a:lnTo>
                  <a:pt x="66395" y="3471646"/>
                </a:lnTo>
                <a:lnTo>
                  <a:pt x="64287" y="3469754"/>
                </a:lnTo>
                <a:lnTo>
                  <a:pt x="62179" y="3468801"/>
                </a:lnTo>
                <a:lnTo>
                  <a:pt x="55854" y="3468801"/>
                </a:lnTo>
                <a:lnTo>
                  <a:pt x="52692" y="3469754"/>
                </a:lnTo>
                <a:lnTo>
                  <a:pt x="48475" y="3473539"/>
                </a:lnTo>
                <a:lnTo>
                  <a:pt x="47421" y="3476371"/>
                </a:lnTo>
                <a:lnTo>
                  <a:pt x="47421" y="3482048"/>
                </a:lnTo>
                <a:lnTo>
                  <a:pt x="48475" y="3483940"/>
                </a:lnTo>
                <a:lnTo>
                  <a:pt x="50584" y="3486785"/>
                </a:lnTo>
                <a:lnTo>
                  <a:pt x="52692" y="3488677"/>
                </a:lnTo>
                <a:lnTo>
                  <a:pt x="55854" y="3489617"/>
                </a:lnTo>
                <a:lnTo>
                  <a:pt x="62179" y="3489617"/>
                </a:lnTo>
                <a:lnTo>
                  <a:pt x="64287" y="3488677"/>
                </a:lnTo>
                <a:lnTo>
                  <a:pt x="69557" y="3483940"/>
                </a:lnTo>
                <a:lnTo>
                  <a:pt x="70612" y="3482048"/>
                </a:lnTo>
                <a:lnTo>
                  <a:pt x="70612" y="3476371"/>
                </a:lnTo>
                <a:close/>
              </a:path>
              <a:path w="3091815" h="3531870" extrusionOk="0">
                <a:moveTo>
                  <a:pt x="198120" y="3342970"/>
                </a:moveTo>
                <a:lnTo>
                  <a:pt x="178092" y="3298507"/>
                </a:lnTo>
                <a:lnTo>
                  <a:pt x="142379" y="3281616"/>
                </a:lnTo>
                <a:lnTo>
                  <a:pt x="128562" y="3280537"/>
                </a:lnTo>
                <a:lnTo>
                  <a:pt x="114757" y="3281616"/>
                </a:lnTo>
                <a:lnTo>
                  <a:pt x="79044" y="3298507"/>
                </a:lnTo>
                <a:lnTo>
                  <a:pt x="59016" y="3342970"/>
                </a:lnTo>
                <a:lnTo>
                  <a:pt x="60223" y="3355378"/>
                </a:lnTo>
                <a:lnTo>
                  <a:pt x="89890" y="3395434"/>
                </a:lnTo>
                <a:lnTo>
                  <a:pt x="128562" y="3405416"/>
                </a:lnTo>
                <a:lnTo>
                  <a:pt x="142379" y="3404336"/>
                </a:lnTo>
                <a:lnTo>
                  <a:pt x="178092" y="3387445"/>
                </a:lnTo>
                <a:lnTo>
                  <a:pt x="198120" y="3342970"/>
                </a:lnTo>
                <a:close/>
              </a:path>
              <a:path w="3091815" h="3531870" extrusionOk="0">
                <a:moveTo>
                  <a:pt x="257136" y="3482048"/>
                </a:moveTo>
                <a:lnTo>
                  <a:pt x="256082" y="3474478"/>
                </a:lnTo>
                <a:lnTo>
                  <a:pt x="256082" y="3467862"/>
                </a:lnTo>
                <a:lnTo>
                  <a:pt x="255028" y="3461232"/>
                </a:lnTo>
                <a:lnTo>
                  <a:pt x="253974" y="3453663"/>
                </a:lnTo>
                <a:lnTo>
                  <a:pt x="251866" y="3445154"/>
                </a:lnTo>
                <a:lnTo>
                  <a:pt x="248704" y="3436632"/>
                </a:lnTo>
                <a:lnTo>
                  <a:pt x="246595" y="3430016"/>
                </a:lnTo>
                <a:lnTo>
                  <a:pt x="242379" y="3423386"/>
                </a:lnTo>
                <a:lnTo>
                  <a:pt x="239217" y="3416770"/>
                </a:lnTo>
                <a:lnTo>
                  <a:pt x="233946" y="3411093"/>
                </a:lnTo>
                <a:lnTo>
                  <a:pt x="221297" y="3401631"/>
                </a:lnTo>
                <a:lnTo>
                  <a:pt x="213918" y="3398799"/>
                </a:lnTo>
                <a:lnTo>
                  <a:pt x="206552" y="3396907"/>
                </a:lnTo>
                <a:lnTo>
                  <a:pt x="207606" y="3398799"/>
                </a:lnTo>
                <a:lnTo>
                  <a:pt x="207606" y="3400691"/>
                </a:lnTo>
                <a:lnTo>
                  <a:pt x="208661" y="3403523"/>
                </a:lnTo>
                <a:lnTo>
                  <a:pt x="208661" y="3405416"/>
                </a:lnTo>
                <a:lnTo>
                  <a:pt x="209664" y="3408134"/>
                </a:lnTo>
                <a:lnTo>
                  <a:pt x="209715" y="3415830"/>
                </a:lnTo>
                <a:lnTo>
                  <a:pt x="210769" y="3417722"/>
                </a:lnTo>
                <a:lnTo>
                  <a:pt x="210769" y="3425279"/>
                </a:lnTo>
                <a:lnTo>
                  <a:pt x="209715" y="3429063"/>
                </a:lnTo>
                <a:lnTo>
                  <a:pt x="209715" y="3432848"/>
                </a:lnTo>
                <a:lnTo>
                  <a:pt x="217081" y="3436632"/>
                </a:lnTo>
                <a:lnTo>
                  <a:pt x="223405" y="3441369"/>
                </a:lnTo>
                <a:lnTo>
                  <a:pt x="231838" y="3454616"/>
                </a:lnTo>
                <a:lnTo>
                  <a:pt x="233946" y="3461232"/>
                </a:lnTo>
                <a:lnTo>
                  <a:pt x="233946" y="3483000"/>
                </a:lnTo>
                <a:lnTo>
                  <a:pt x="237109" y="3486785"/>
                </a:lnTo>
                <a:lnTo>
                  <a:pt x="239217" y="3490569"/>
                </a:lnTo>
                <a:lnTo>
                  <a:pt x="239217" y="3499078"/>
                </a:lnTo>
                <a:lnTo>
                  <a:pt x="237109" y="3502863"/>
                </a:lnTo>
                <a:lnTo>
                  <a:pt x="230784" y="3508540"/>
                </a:lnTo>
                <a:lnTo>
                  <a:pt x="226568" y="3510432"/>
                </a:lnTo>
                <a:lnTo>
                  <a:pt x="217081" y="3510432"/>
                </a:lnTo>
                <a:lnTo>
                  <a:pt x="212877" y="3508540"/>
                </a:lnTo>
                <a:lnTo>
                  <a:pt x="206552" y="3502863"/>
                </a:lnTo>
                <a:lnTo>
                  <a:pt x="204444" y="3499078"/>
                </a:lnTo>
                <a:lnTo>
                  <a:pt x="204444" y="3490569"/>
                </a:lnTo>
                <a:lnTo>
                  <a:pt x="206552" y="3486785"/>
                </a:lnTo>
                <a:lnTo>
                  <a:pt x="209715" y="3483000"/>
                </a:lnTo>
                <a:lnTo>
                  <a:pt x="209715" y="3463125"/>
                </a:lnTo>
                <a:lnTo>
                  <a:pt x="207606" y="3458400"/>
                </a:lnTo>
                <a:lnTo>
                  <a:pt x="203390" y="3453663"/>
                </a:lnTo>
                <a:lnTo>
                  <a:pt x="199174" y="3449878"/>
                </a:lnTo>
                <a:lnTo>
                  <a:pt x="192849" y="3447986"/>
                </a:lnTo>
                <a:lnTo>
                  <a:pt x="180200" y="3447986"/>
                </a:lnTo>
                <a:lnTo>
                  <a:pt x="174929" y="3449878"/>
                </a:lnTo>
                <a:lnTo>
                  <a:pt x="165455" y="3458400"/>
                </a:lnTo>
                <a:lnTo>
                  <a:pt x="163347" y="3463125"/>
                </a:lnTo>
                <a:lnTo>
                  <a:pt x="163347" y="3483000"/>
                </a:lnTo>
                <a:lnTo>
                  <a:pt x="167563" y="3486785"/>
                </a:lnTo>
                <a:lnTo>
                  <a:pt x="169672" y="3490569"/>
                </a:lnTo>
                <a:lnTo>
                  <a:pt x="169672" y="3499078"/>
                </a:lnTo>
                <a:lnTo>
                  <a:pt x="167563" y="3502863"/>
                </a:lnTo>
                <a:lnTo>
                  <a:pt x="161239" y="3508540"/>
                </a:lnTo>
                <a:lnTo>
                  <a:pt x="157022" y="3510432"/>
                </a:lnTo>
                <a:lnTo>
                  <a:pt x="147535" y="3510432"/>
                </a:lnTo>
                <a:lnTo>
                  <a:pt x="143319" y="3508540"/>
                </a:lnTo>
                <a:lnTo>
                  <a:pt x="139103" y="3505708"/>
                </a:lnTo>
                <a:lnTo>
                  <a:pt x="135940" y="3502863"/>
                </a:lnTo>
                <a:lnTo>
                  <a:pt x="134886" y="3499078"/>
                </a:lnTo>
                <a:lnTo>
                  <a:pt x="134886" y="3490569"/>
                </a:lnTo>
                <a:lnTo>
                  <a:pt x="135940" y="3486785"/>
                </a:lnTo>
                <a:lnTo>
                  <a:pt x="140157" y="3483000"/>
                </a:lnTo>
                <a:lnTo>
                  <a:pt x="140246" y="3467862"/>
                </a:lnTo>
                <a:lnTo>
                  <a:pt x="161188" y="3433965"/>
                </a:lnTo>
                <a:lnTo>
                  <a:pt x="186524" y="3427171"/>
                </a:lnTo>
                <a:lnTo>
                  <a:pt x="186524" y="3417722"/>
                </a:lnTo>
                <a:lnTo>
                  <a:pt x="186524" y="3409200"/>
                </a:lnTo>
                <a:lnTo>
                  <a:pt x="185470" y="3404476"/>
                </a:lnTo>
                <a:lnTo>
                  <a:pt x="182308" y="3400691"/>
                </a:lnTo>
                <a:lnTo>
                  <a:pt x="170065" y="3408134"/>
                </a:lnTo>
                <a:lnTo>
                  <a:pt x="157022" y="3413455"/>
                </a:lnTo>
                <a:lnTo>
                  <a:pt x="143192" y="3416655"/>
                </a:lnTo>
                <a:lnTo>
                  <a:pt x="128562" y="3417722"/>
                </a:lnTo>
                <a:lnTo>
                  <a:pt x="113944" y="3416655"/>
                </a:lnTo>
                <a:lnTo>
                  <a:pt x="100114" y="3413455"/>
                </a:lnTo>
                <a:lnTo>
                  <a:pt x="87071" y="3408134"/>
                </a:lnTo>
                <a:lnTo>
                  <a:pt x="74828" y="3400691"/>
                </a:lnTo>
                <a:lnTo>
                  <a:pt x="71666" y="3404476"/>
                </a:lnTo>
                <a:lnTo>
                  <a:pt x="70612" y="3409200"/>
                </a:lnTo>
                <a:lnTo>
                  <a:pt x="70612" y="3449878"/>
                </a:lnTo>
                <a:lnTo>
                  <a:pt x="76936" y="3451771"/>
                </a:lnTo>
                <a:lnTo>
                  <a:pt x="83248" y="3455555"/>
                </a:lnTo>
                <a:lnTo>
                  <a:pt x="87464" y="3461232"/>
                </a:lnTo>
                <a:lnTo>
                  <a:pt x="91681" y="3465969"/>
                </a:lnTo>
                <a:lnTo>
                  <a:pt x="93789" y="3472586"/>
                </a:lnTo>
                <a:lnTo>
                  <a:pt x="93789" y="3487724"/>
                </a:lnTo>
                <a:lnTo>
                  <a:pt x="90627" y="3495294"/>
                </a:lnTo>
                <a:lnTo>
                  <a:pt x="83248" y="3500971"/>
                </a:lnTo>
                <a:lnTo>
                  <a:pt x="78130" y="3505250"/>
                </a:lnTo>
                <a:lnTo>
                  <a:pt x="72326" y="3508184"/>
                </a:lnTo>
                <a:lnTo>
                  <a:pt x="65913" y="3509886"/>
                </a:lnTo>
                <a:lnTo>
                  <a:pt x="59016" y="3510432"/>
                </a:lnTo>
                <a:lnTo>
                  <a:pt x="51650" y="3509886"/>
                </a:lnTo>
                <a:lnTo>
                  <a:pt x="24244" y="3487724"/>
                </a:lnTo>
                <a:lnTo>
                  <a:pt x="24244" y="3472586"/>
                </a:lnTo>
                <a:lnTo>
                  <a:pt x="26352" y="3465969"/>
                </a:lnTo>
                <a:lnTo>
                  <a:pt x="30568" y="3461232"/>
                </a:lnTo>
                <a:lnTo>
                  <a:pt x="34785" y="3455555"/>
                </a:lnTo>
                <a:lnTo>
                  <a:pt x="40043" y="3451771"/>
                </a:lnTo>
                <a:lnTo>
                  <a:pt x="47421" y="3449878"/>
                </a:lnTo>
                <a:lnTo>
                  <a:pt x="47421" y="3409200"/>
                </a:lnTo>
                <a:lnTo>
                  <a:pt x="48475" y="3402584"/>
                </a:lnTo>
                <a:lnTo>
                  <a:pt x="50584" y="3396907"/>
                </a:lnTo>
                <a:lnTo>
                  <a:pt x="43205" y="3398799"/>
                </a:lnTo>
                <a:lnTo>
                  <a:pt x="35839" y="3401631"/>
                </a:lnTo>
                <a:lnTo>
                  <a:pt x="23190" y="3411093"/>
                </a:lnTo>
                <a:lnTo>
                  <a:pt x="17919" y="3416770"/>
                </a:lnTo>
                <a:lnTo>
                  <a:pt x="14757" y="3423386"/>
                </a:lnTo>
                <a:lnTo>
                  <a:pt x="10541" y="3430016"/>
                </a:lnTo>
                <a:lnTo>
                  <a:pt x="8432" y="3436632"/>
                </a:lnTo>
                <a:lnTo>
                  <a:pt x="5270" y="3445154"/>
                </a:lnTo>
                <a:lnTo>
                  <a:pt x="3162" y="3453663"/>
                </a:lnTo>
                <a:lnTo>
                  <a:pt x="2108" y="3461232"/>
                </a:lnTo>
                <a:lnTo>
                  <a:pt x="1054" y="3467862"/>
                </a:lnTo>
                <a:lnTo>
                  <a:pt x="1054" y="3474478"/>
                </a:lnTo>
                <a:lnTo>
                  <a:pt x="0" y="3482048"/>
                </a:lnTo>
                <a:lnTo>
                  <a:pt x="101" y="3489617"/>
                </a:lnTo>
                <a:lnTo>
                  <a:pt x="965" y="3498075"/>
                </a:lnTo>
                <a:lnTo>
                  <a:pt x="29248" y="3528415"/>
                </a:lnTo>
                <a:lnTo>
                  <a:pt x="49530" y="3531247"/>
                </a:lnTo>
                <a:lnTo>
                  <a:pt x="208661" y="3531247"/>
                </a:lnTo>
                <a:lnTo>
                  <a:pt x="249123" y="3513683"/>
                </a:lnTo>
                <a:lnTo>
                  <a:pt x="257035" y="3489617"/>
                </a:lnTo>
                <a:lnTo>
                  <a:pt x="257136" y="3482048"/>
                </a:lnTo>
                <a:close/>
              </a:path>
              <a:path w="3091815" h="3531870" extrusionOk="0">
                <a:moveTo>
                  <a:pt x="1819922" y="108864"/>
                </a:moveTo>
                <a:lnTo>
                  <a:pt x="1816392" y="103682"/>
                </a:lnTo>
                <a:lnTo>
                  <a:pt x="1809330" y="103682"/>
                </a:lnTo>
                <a:lnTo>
                  <a:pt x="1805800" y="108864"/>
                </a:lnTo>
                <a:lnTo>
                  <a:pt x="1805800" y="119227"/>
                </a:lnTo>
                <a:lnTo>
                  <a:pt x="1809330" y="124409"/>
                </a:lnTo>
                <a:lnTo>
                  <a:pt x="1816392" y="124409"/>
                </a:lnTo>
                <a:lnTo>
                  <a:pt x="1819922" y="119227"/>
                </a:lnTo>
                <a:lnTo>
                  <a:pt x="1819922" y="108864"/>
                </a:lnTo>
                <a:close/>
              </a:path>
              <a:path w="3091815" h="3531870" extrusionOk="0">
                <a:moveTo>
                  <a:pt x="1872881" y="142557"/>
                </a:moveTo>
                <a:lnTo>
                  <a:pt x="1871116" y="142557"/>
                </a:lnTo>
                <a:lnTo>
                  <a:pt x="1869351" y="145148"/>
                </a:lnTo>
                <a:lnTo>
                  <a:pt x="1867585" y="145148"/>
                </a:lnTo>
                <a:lnTo>
                  <a:pt x="1865820" y="147739"/>
                </a:lnTo>
                <a:lnTo>
                  <a:pt x="1865820" y="158115"/>
                </a:lnTo>
                <a:lnTo>
                  <a:pt x="1869351" y="163296"/>
                </a:lnTo>
                <a:lnTo>
                  <a:pt x="1871116" y="163296"/>
                </a:lnTo>
                <a:lnTo>
                  <a:pt x="1871116" y="165887"/>
                </a:lnTo>
                <a:lnTo>
                  <a:pt x="1872881" y="165887"/>
                </a:lnTo>
                <a:lnTo>
                  <a:pt x="1872881" y="142557"/>
                </a:lnTo>
                <a:close/>
              </a:path>
              <a:path w="3091815" h="3531870" extrusionOk="0">
                <a:moveTo>
                  <a:pt x="1888756" y="191808"/>
                </a:moveTo>
                <a:lnTo>
                  <a:pt x="1886991" y="189217"/>
                </a:lnTo>
                <a:lnTo>
                  <a:pt x="1886991" y="186626"/>
                </a:lnTo>
                <a:lnTo>
                  <a:pt x="1885226" y="186626"/>
                </a:lnTo>
                <a:lnTo>
                  <a:pt x="1883460" y="184035"/>
                </a:lnTo>
                <a:lnTo>
                  <a:pt x="1879942" y="184035"/>
                </a:lnTo>
                <a:lnTo>
                  <a:pt x="1879942" y="209956"/>
                </a:lnTo>
                <a:lnTo>
                  <a:pt x="1881695" y="207365"/>
                </a:lnTo>
                <a:lnTo>
                  <a:pt x="1883460" y="207365"/>
                </a:lnTo>
                <a:lnTo>
                  <a:pt x="1885226" y="204774"/>
                </a:lnTo>
                <a:lnTo>
                  <a:pt x="1886991" y="204774"/>
                </a:lnTo>
                <a:lnTo>
                  <a:pt x="1888756" y="199580"/>
                </a:lnTo>
                <a:lnTo>
                  <a:pt x="1888756" y="191808"/>
                </a:lnTo>
                <a:close/>
              </a:path>
              <a:path w="3091815" h="3531870" extrusionOk="0">
                <a:moveTo>
                  <a:pt x="1925828" y="176250"/>
                </a:moveTo>
                <a:lnTo>
                  <a:pt x="1911045" y="125387"/>
                </a:lnTo>
                <a:lnTo>
                  <a:pt x="1897583" y="111848"/>
                </a:lnTo>
                <a:lnTo>
                  <a:pt x="1897583" y="186626"/>
                </a:lnTo>
                <a:lnTo>
                  <a:pt x="1897583" y="202171"/>
                </a:lnTo>
                <a:lnTo>
                  <a:pt x="1895817" y="204774"/>
                </a:lnTo>
                <a:lnTo>
                  <a:pt x="1895817" y="207365"/>
                </a:lnTo>
                <a:lnTo>
                  <a:pt x="1888756" y="217728"/>
                </a:lnTo>
                <a:lnTo>
                  <a:pt x="1885226" y="217728"/>
                </a:lnTo>
                <a:lnTo>
                  <a:pt x="1883460" y="220319"/>
                </a:lnTo>
                <a:lnTo>
                  <a:pt x="1879942" y="220319"/>
                </a:lnTo>
                <a:lnTo>
                  <a:pt x="1879942" y="228092"/>
                </a:lnTo>
                <a:lnTo>
                  <a:pt x="1872881" y="228092"/>
                </a:lnTo>
                <a:lnTo>
                  <a:pt x="1872881" y="220319"/>
                </a:lnTo>
                <a:lnTo>
                  <a:pt x="1869351" y="220319"/>
                </a:lnTo>
                <a:lnTo>
                  <a:pt x="1867585" y="217728"/>
                </a:lnTo>
                <a:lnTo>
                  <a:pt x="1864055" y="217728"/>
                </a:lnTo>
                <a:lnTo>
                  <a:pt x="1856994" y="207365"/>
                </a:lnTo>
                <a:lnTo>
                  <a:pt x="1856994" y="204774"/>
                </a:lnTo>
                <a:lnTo>
                  <a:pt x="1855228" y="199580"/>
                </a:lnTo>
                <a:lnTo>
                  <a:pt x="1855228" y="191808"/>
                </a:lnTo>
                <a:lnTo>
                  <a:pt x="1864055" y="191808"/>
                </a:lnTo>
                <a:lnTo>
                  <a:pt x="1864055" y="196989"/>
                </a:lnTo>
                <a:lnTo>
                  <a:pt x="1865820" y="202171"/>
                </a:lnTo>
                <a:lnTo>
                  <a:pt x="1867585" y="204774"/>
                </a:lnTo>
                <a:lnTo>
                  <a:pt x="1867585" y="207365"/>
                </a:lnTo>
                <a:lnTo>
                  <a:pt x="1869351" y="209956"/>
                </a:lnTo>
                <a:lnTo>
                  <a:pt x="1872881" y="209956"/>
                </a:lnTo>
                <a:lnTo>
                  <a:pt x="1872881" y="191808"/>
                </a:lnTo>
                <a:lnTo>
                  <a:pt x="1872881" y="181444"/>
                </a:lnTo>
                <a:lnTo>
                  <a:pt x="1871116" y="178854"/>
                </a:lnTo>
                <a:lnTo>
                  <a:pt x="1867585" y="178854"/>
                </a:lnTo>
                <a:lnTo>
                  <a:pt x="1865820" y="176250"/>
                </a:lnTo>
                <a:lnTo>
                  <a:pt x="1864055" y="176250"/>
                </a:lnTo>
                <a:lnTo>
                  <a:pt x="1858759" y="168478"/>
                </a:lnTo>
                <a:lnTo>
                  <a:pt x="1858759" y="165887"/>
                </a:lnTo>
                <a:lnTo>
                  <a:pt x="1856994" y="163296"/>
                </a:lnTo>
                <a:lnTo>
                  <a:pt x="1856994" y="147739"/>
                </a:lnTo>
                <a:lnTo>
                  <a:pt x="1858759" y="145148"/>
                </a:lnTo>
                <a:lnTo>
                  <a:pt x="1858759" y="142557"/>
                </a:lnTo>
                <a:lnTo>
                  <a:pt x="1862289" y="137375"/>
                </a:lnTo>
                <a:lnTo>
                  <a:pt x="1864055" y="137375"/>
                </a:lnTo>
                <a:lnTo>
                  <a:pt x="1865820" y="134785"/>
                </a:lnTo>
                <a:lnTo>
                  <a:pt x="1867585" y="134785"/>
                </a:lnTo>
                <a:lnTo>
                  <a:pt x="1869351" y="132194"/>
                </a:lnTo>
                <a:lnTo>
                  <a:pt x="1872881" y="132194"/>
                </a:lnTo>
                <a:lnTo>
                  <a:pt x="1872881" y="124409"/>
                </a:lnTo>
                <a:lnTo>
                  <a:pt x="1879942" y="124409"/>
                </a:lnTo>
                <a:lnTo>
                  <a:pt x="1879942" y="132194"/>
                </a:lnTo>
                <a:lnTo>
                  <a:pt x="1883460" y="132194"/>
                </a:lnTo>
                <a:lnTo>
                  <a:pt x="1885226" y="134785"/>
                </a:lnTo>
                <a:lnTo>
                  <a:pt x="1888756" y="134785"/>
                </a:lnTo>
                <a:lnTo>
                  <a:pt x="1894052" y="142557"/>
                </a:lnTo>
                <a:lnTo>
                  <a:pt x="1894052" y="145148"/>
                </a:lnTo>
                <a:lnTo>
                  <a:pt x="1895817" y="147739"/>
                </a:lnTo>
                <a:lnTo>
                  <a:pt x="1895817" y="155524"/>
                </a:lnTo>
                <a:lnTo>
                  <a:pt x="1886991" y="155524"/>
                </a:lnTo>
                <a:lnTo>
                  <a:pt x="1886991" y="150329"/>
                </a:lnTo>
                <a:lnTo>
                  <a:pt x="1885226" y="147739"/>
                </a:lnTo>
                <a:lnTo>
                  <a:pt x="1885226" y="145148"/>
                </a:lnTo>
                <a:lnTo>
                  <a:pt x="1883460" y="145148"/>
                </a:lnTo>
                <a:lnTo>
                  <a:pt x="1881695" y="142557"/>
                </a:lnTo>
                <a:lnTo>
                  <a:pt x="1879942" y="142557"/>
                </a:lnTo>
                <a:lnTo>
                  <a:pt x="1879942" y="168478"/>
                </a:lnTo>
                <a:lnTo>
                  <a:pt x="1881695" y="168478"/>
                </a:lnTo>
                <a:lnTo>
                  <a:pt x="1883460" y="171069"/>
                </a:lnTo>
                <a:lnTo>
                  <a:pt x="1886991" y="171069"/>
                </a:lnTo>
                <a:lnTo>
                  <a:pt x="1890522" y="173659"/>
                </a:lnTo>
                <a:lnTo>
                  <a:pt x="1894052" y="178854"/>
                </a:lnTo>
                <a:lnTo>
                  <a:pt x="1895817" y="184035"/>
                </a:lnTo>
                <a:lnTo>
                  <a:pt x="1897583" y="186626"/>
                </a:lnTo>
                <a:lnTo>
                  <a:pt x="1897583" y="111848"/>
                </a:lnTo>
                <a:lnTo>
                  <a:pt x="1895297" y="109550"/>
                </a:lnTo>
                <a:lnTo>
                  <a:pt x="1876412" y="103682"/>
                </a:lnTo>
                <a:lnTo>
                  <a:pt x="1857514" y="109550"/>
                </a:lnTo>
                <a:lnTo>
                  <a:pt x="1841766" y="125387"/>
                </a:lnTo>
                <a:lnTo>
                  <a:pt x="1830984" y="148513"/>
                </a:lnTo>
                <a:lnTo>
                  <a:pt x="1826983" y="176250"/>
                </a:lnTo>
                <a:lnTo>
                  <a:pt x="1830984" y="204000"/>
                </a:lnTo>
                <a:lnTo>
                  <a:pt x="1841766" y="227126"/>
                </a:lnTo>
                <a:lnTo>
                  <a:pt x="1857514" y="242963"/>
                </a:lnTo>
                <a:lnTo>
                  <a:pt x="1876412" y="248831"/>
                </a:lnTo>
                <a:lnTo>
                  <a:pt x="1895297" y="242963"/>
                </a:lnTo>
                <a:lnTo>
                  <a:pt x="1910080" y="228092"/>
                </a:lnTo>
                <a:lnTo>
                  <a:pt x="1911045" y="227126"/>
                </a:lnTo>
                <a:lnTo>
                  <a:pt x="1921827" y="204000"/>
                </a:lnTo>
                <a:lnTo>
                  <a:pt x="1925828" y="176250"/>
                </a:lnTo>
                <a:close/>
              </a:path>
              <a:path w="3091815" h="3531870" extrusionOk="0">
                <a:moveTo>
                  <a:pt x="1947011" y="233286"/>
                </a:moveTo>
                <a:lnTo>
                  <a:pt x="1943481" y="228092"/>
                </a:lnTo>
                <a:lnTo>
                  <a:pt x="1936419" y="228092"/>
                </a:lnTo>
                <a:lnTo>
                  <a:pt x="1932889" y="233286"/>
                </a:lnTo>
                <a:lnTo>
                  <a:pt x="1932889" y="243649"/>
                </a:lnTo>
                <a:lnTo>
                  <a:pt x="1936419" y="248831"/>
                </a:lnTo>
                <a:lnTo>
                  <a:pt x="1943481" y="248831"/>
                </a:lnTo>
                <a:lnTo>
                  <a:pt x="1947011" y="243649"/>
                </a:lnTo>
                <a:lnTo>
                  <a:pt x="1947011" y="233286"/>
                </a:lnTo>
                <a:close/>
              </a:path>
              <a:path w="3091815" h="3531870" extrusionOk="0">
                <a:moveTo>
                  <a:pt x="2003488" y="72567"/>
                </a:moveTo>
                <a:lnTo>
                  <a:pt x="1996427" y="62204"/>
                </a:lnTo>
                <a:lnTo>
                  <a:pt x="1989366" y="62204"/>
                </a:lnTo>
                <a:lnTo>
                  <a:pt x="1989366" y="88125"/>
                </a:lnTo>
                <a:lnTo>
                  <a:pt x="1989366" y="98488"/>
                </a:lnTo>
                <a:lnTo>
                  <a:pt x="1989366" y="121818"/>
                </a:lnTo>
                <a:lnTo>
                  <a:pt x="1989366" y="230695"/>
                </a:lnTo>
                <a:lnTo>
                  <a:pt x="1989366" y="254012"/>
                </a:lnTo>
                <a:lnTo>
                  <a:pt x="1989366" y="264388"/>
                </a:lnTo>
                <a:lnTo>
                  <a:pt x="1985835" y="269570"/>
                </a:lnTo>
                <a:lnTo>
                  <a:pt x="1978774" y="269570"/>
                </a:lnTo>
                <a:lnTo>
                  <a:pt x="1975243" y="264388"/>
                </a:lnTo>
                <a:lnTo>
                  <a:pt x="1975243" y="254012"/>
                </a:lnTo>
                <a:lnTo>
                  <a:pt x="1978774" y="248831"/>
                </a:lnTo>
                <a:lnTo>
                  <a:pt x="1985835" y="248831"/>
                </a:lnTo>
                <a:lnTo>
                  <a:pt x="1989366" y="254012"/>
                </a:lnTo>
                <a:lnTo>
                  <a:pt x="1989366" y="230695"/>
                </a:lnTo>
                <a:lnTo>
                  <a:pt x="1987600" y="228092"/>
                </a:lnTo>
                <a:lnTo>
                  <a:pt x="1982304" y="228092"/>
                </a:lnTo>
                <a:lnTo>
                  <a:pt x="1973783" y="230403"/>
                </a:lnTo>
                <a:lnTo>
                  <a:pt x="1967090" y="236842"/>
                </a:lnTo>
                <a:lnTo>
                  <a:pt x="1962696" y="246684"/>
                </a:lnTo>
                <a:lnTo>
                  <a:pt x="1961134" y="259207"/>
                </a:lnTo>
                <a:lnTo>
                  <a:pt x="1961134" y="266979"/>
                </a:lnTo>
                <a:lnTo>
                  <a:pt x="1962899" y="269570"/>
                </a:lnTo>
                <a:lnTo>
                  <a:pt x="1789925" y="269570"/>
                </a:lnTo>
                <a:lnTo>
                  <a:pt x="1791690" y="266979"/>
                </a:lnTo>
                <a:lnTo>
                  <a:pt x="1791690" y="259207"/>
                </a:lnTo>
                <a:lnTo>
                  <a:pt x="1790382" y="248831"/>
                </a:lnTo>
                <a:lnTo>
                  <a:pt x="1790115" y="246684"/>
                </a:lnTo>
                <a:lnTo>
                  <a:pt x="1785721" y="236842"/>
                </a:lnTo>
                <a:lnTo>
                  <a:pt x="1779320" y="230695"/>
                </a:lnTo>
                <a:lnTo>
                  <a:pt x="1779028" y="230403"/>
                </a:lnTo>
                <a:lnTo>
                  <a:pt x="1777568" y="230009"/>
                </a:lnTo>
                <a:lnTo>
                  <a:pt x="1777568" y="254012"/>
                </a:lnTo>
                <a:lnTo>
                  <a:pt x="1777568" y="264388"/>
                </a:lnTo>
                <a:lnTo>
                  <a:pt x="1774037" y="269570"/>
                </a:lnTo>
                <a:lnTo>
                  <a:pt x="1766976" y="269570"/>
                </a:lnTo>
                <a:lnTo>
                  <a:pt x="1763445" y="264388"/>
                </a:lnTo>
                <a:lnTo>
                  <a:pt x="1763445" y="254012"/>
                </a:lnTo>
                <a:lnTo>
                  <a:pt x="1766976" y="248831"/>
                </a:lnTo>
                <a:lnTo>
                  <a:pt x="1774037" y="248831"/>
                </a:lnTo>
                <a:lnTo>
                  <a:pt x="1777568" y="254012"/>
                </a:lnTo>
                <a:lnTo>
                  <a:pt x="1777568" y="230009"/>
                </a:lnTo>
                <a:lnTo>
                  <a:pt x="1770507" y="228092"/>
                </a:lnTo>
                <a:lnTo>
                  <a:pt x="1765211" y="228092"/>
                </a:lnTo>
                <a:lnTo>
                  <a:pt x="1763445" y="230695"/>
                </a:lnTo>
                <a:lnTo>
                  <a:pt x="1763445" y="121818"/>
                </a:lnTo>
                <a:lnTo>
                  <a:pt x="1765211" y="124409"/>
                </a:lnTo>
                <a:lnTo>
                  <a:pt x="1770507" y="124409"/>
                </a:lnTo>
                <a:lnTo>
                  <a:pt x="1779028" y="122110"/>
                </a:lnTo>
                <a:lnTo>
                  <a:pt x="1779320" y="121818"/>
                </a:lnTo>
                <a:lnTo>
                  <a:pt x="1785721" y="115671"/>
                </a:lnTo>
                <a:lnTo>
                  <a:pt x="1790115" y="105829"/>
                </a:lnTo>
                <a:lnTo>
                  <a:pt x="1790382" y="103682"/>
                </a:lnTo>
                <a:lnTo>
                  <a:pt x="1791690" y="93306"/>
                </a:lnTo>
                <a:lnTo>
                  <a:pt x="1791690" y="85534"/>
                </a:lnTo>
                <a:lnTo>
                  <a:pt x="1789925" y="82943"/>
                </a:lnTo>
                <a:lnTo>
                  <a:pt x="1962899" y="82943"/>
                </a:lnTo>
                <a:lnTo>
                  <a:pt x="1961134" y="85534"/>
                </a:lnTo>
                <a:lnTo>
                  <a:pt x="1961134" y="93306"/>
                </a:lnTo>
                <a:lnTo>
                  <a:pt x="1962696" y="105829"/>
                </a:lnTo>
                <a:lnTo>
                  <a:pt x="1967090" y="115671"/>
                </a:lnTo>
                <a:lnTo>
                  <a:pt x="1973783" y="122110"/>
                </a:lnTo>
                <a:lnTo>
                  <a:pt x="1982304" y="124409"/>
                </a:lnTo>
                <a:lnTo>
                  <a:pt x="1987600" y="124409"/>
                </a:lnTo>
                <a:lnTo>
                  <a:pt x="1989366" y="121818"/>
                </a:lnTo>
                <a:lnTo>
                  <a:pt x="1989366" y="98488"/>
                </a:lnTo>
                <a:lnTo>
                  <a:pt x="1985835" y="103682"/>
                </a:lnTo>
                <a:lnTo>
                  <a:pt x="1978774" y="103682"/>
                </a:lnTo>
                <a:lnTo>
                  <a:pt x="1975243" y="98488"/>
                </a:lnTo>
                <a:lnTo>
                  <a:pt x="1975243" y="88125"/>
                </a:lnTo>
                <a:lnTo>
                  <a:pt x="1978774" y="82943"/>
                </a:lnTo>
                <a:lnTo>
                  <a:pt x="1985835" y="82943"/>
                </a:lnTo>
                <a:lnTo>
                  <a:pt x="1989366" y="88125"/>
                </a:lnTo>
                <a:lnTo>
                  <a:pt x="1989366" y="62204"/>
                </a:lnTo>
                <a:lnTo>
                  <a:pt x="1777568" y="62204"/>
                </a:lnTo>
                <a:lnTo>
                  <a:pt x="1777568" y="88125"/>
                </a:lnTo>
                <a:lnTo>
                  <a:pt x="1777568" y="98488"/>
                </a:lnTo>
                <a:lnTo>
                  <a:pt x="1774037" y="103682"/>
                </a:lnTo>
                <a:lnTo>
                  <a:pt x="1766976" y="103682"/>
                </a:lnTo>
                <a:lnTo>
                  <a:pt x="1763445" y="98488"/>
                </a:lnTo>
                <a:lnTo>
                  <a:pt x="1763445" y="88125"/>
                </a:lnTo>
                <a:lnTo>
                  <a:pt x="1766976" y="82943"/>
                </a:lnTo>
                <a:lnTo>
                  <a:pt x="1774037" y="82943"/>
                </a:lnTo>
                <a:lnTo>
                  <a:pt x="1777568" y="88125"/>
                </a:lnTo>
                <a:lnTo>
                  <a:pt x="1777568" y="62204"/>
                </a:lnTo>
                <a:lnTo>
                  <a:pt x="1756384" y="62204"/>
                </a:lnTo>
                <a:lnTo>
                  <a:pt x="1749323" y="72567"/>
                </a:lnTo>
                <a:lnTo>
                  <a:pt x="1749323" y="279933"/>
                </a:lnTo>
                <a:lnTo>
                  <a:pt x="1756384" y="290309"/>
                </a:lnTo>
                <a:lnTo>
                  <a:pt x="1996427" y="290309"/>
                </a:lnTo>
                <a:lnTo>
                  <a:pt x="2003488" y="279933"/>
                </a:lnTo>
                <a:lnTo>
                  <a:pt x="2003488" y="269570"/>
                </a:lnTo>
                <a:lnTo>
                  <a:pt x="2003488" y="248831"/>
                </a:lnTo>
                <a:lnTo>
                  <a:pt x="2003488" y="230695"/>
                </a:lnTo>
                <a:lnTo>
                  <a:pt x="2003488" y="121818"/>
                </a:lnTo>
                <a:lnTo>
                  <a:pt x="2003488" y="103682"/>
                </a:lnTo>
                <a:lnTo>
                  <a:pt x="2003488" y="82943"/>
                </a:lnTo>
                <a:lnTo>
                  <a:pt x="2003488" y="72567"/>
                </a:lnTo>
                <a:close/>
              </a:path>
              <a:path w="3091815" h="3531870" extrusionOk="0">
                <a:moveTo>
                  <a:pt x="2059965" y="10363"/>
                </a:moveTo>
                <a:lnTo>
                  <a:pt x="2052904" y="0"/>
                </a:lnTo>
                <a:lnTo>
                  <a:pt x="1812861" y="0"/>
                </a:lnTo>
                <a:lnTo>
                  <a:pt x="1805800" y="10363"/>
                </a:lnTo>
                <a:lnTo>
                  <a:pt x="1805800" y="36283"/>
                </a:lnTo>
                <a:lnTo>
                  <a:pt x="1809330" y="41465"/>
                </a:lnTo>
                <a:lnTo>
                  <a:pt x="1816392" y="41465"/>
                </a:lnTo>
                <a:lnTo>
                  <a:pt x="1819922" y="36283"/>
                </a:lnTo>
                <a:lnTo>
                  <a:pt x="1819922" y="20726"/>
                </a:lnTo>
                <a:lnTo>
                  <a:pt x="2045843" y="20726"/>
                </a:lnTo>
                <a:lnTo>
                  <a:pt x="2045843" y="207365"/>
                </a:lnTo>
                <a:lnTo>
                  <a:pt x="2021141" y="207365"/>
                </a:lnTo>
                <a:lnTo>
                  <a:pt x="2017610" y="212547"/>
                </a:lnTo>
                <a:lnTo>
                  <a:pt x="2017610" y="222910"/>
                </a:lnTo>
                <a:lnTo>
                  <a:pt x="2021141" y="228092"/>
                </a:lnTo>
                <a:lnTo>
                  <a:pt x="2052904" y="228092"/>
                </a:lnTo>
                <a:lnTo>
                  <a:pt x="2059965" y="217728"/>
                </a:lnTo>
                <a:lnTo>
                  <a:pt x="2059965" y="20726"/>
                </a:lnTo>
                <a:lnTo>
                  <a:pt x="2059965" y="10363"/>
                </a:lnTo>
                <a:close/>
              </a:path>
              <a:path w="3091815" h="3531870" extrusionOk="0">
                <a:moveTo>
                  <a:pt x="3091586" y="1743265"/>
                </a:moveTo>
                <a:lnTo>
                  <a:pt x="3088627" y="1740319"/>
                </a:lnTo>
                <a:lnTo>
                  <a:pt x="3087141" y="1740319"/>
                </a:lnTo>
                <a:lnTo>
                  <a:pt x="3069361" y="1733486"/>
                </a:lnTo>
                <a:lnTo>
                  <a:pt x="3069361" y="1746224"/>
                </a:lnTo>
                <a:lnTo>
                  <a:pt x="2961221" y="1787639"/>
                </a:lnTo>
                <a:lnTo>
                  <a:pt x="2922600" y="1772843"/>
                </a:lnTo>
                <a:lnTo>
                  <a:pt x="2887840" y="1759534"/>
                </a:lnTo>
                <a:lnTo>
                  <a:pt x="2853080" y="1746224"/>
                </a:lnTo>
                <a:lnTo>
                  <a:pt x="2961221" y="1704822"/>
                </a:lnTo>
                <a:lnTo>
                  <a:pt x="3069361" y="1746224"/>
                </a:lnTo>
                <a:lnTo>
                  <a:pt x="3069361" y="1733486"/>
                </a:lnTo>
                <a:lnTo>
                  <a:pt x="2994926" y="1704822"/>
                </a:lnTo>
                <a:lnTo>
                  <a:pt x="2964180" y="1692986"/>
                </a:lnTo>
                <a:lnTo>
                  <a:pt x="2958261" y="1692986"/>
                </a:lnTo>
                <a:lnTo>
                  <a:pt x="2835300" y="1740319"/>
                </a:lnTo>
                <a:lnTo>
                  <a:pt x="2833814" y="1740319"/>
                </a:lnTo>
                <a:lnTo>
                  <a:pt x="2830855" y="1743265"/>
                </a:lnTo>
                <a:lnTo>
                  <a:pt x="2830855" y="1749183"/>
                </a:lnTo>
                <a:lnTo>
                  <a:pt x="2833814" y="1752142"/>
                </a:lnTo>
                <a:lnTo>
                  <a:pt x="2835300" y="1752142"/>
                </a:lnTo>
                <a:lnTo>
                  <a:pt x="2845676" y="1756587"/>
                </a:lnTo>
                <a:lnTo>
                  <a:pt x="2838259" y="1812785"/>
                </a:lnTo>
                <a:lnTo>
                  <a:pt x="2833814" y="1814258"/>
                </a:lnTo>
                <a:lnTo>
                  <a:pt x="2830855" y="1818690"/>
                </a:lnTo>
                <a:lnTo>
                  <a:pt x="2830855" y="1829054"/>
                </a:lnTo>
                <a:lnTo>
                  <a:pt x="2836786" y="1834959"/>
                </a:lnTo>
                <a:lnTo>
                  <a:pt x="2848635" y="1834959"/>
                </a:lnTo>
                <a:lnTo>
                  <a:pt x="2854553" y="1829054"/>
                </a:lnTo>
                <a:lnTo>
                  <a:pt x="2854553" y="1818690"/>
                </a:lnTo>
                <a:lnTo>
                  <a:pt x="2853080" y="1815744"/>
                </a:lnTo>
                <a:lnTo>
                  <a:pt x="2850121" y="1814258"/>
                </a:lnTo>
                <a:lnTo>
                  <a:pt x="2857525" y="1759534"/>
                </a:lnTo>
                <a:lnTo>
                  <a:pt x="2876778" y="1768411"/>
                </a:lnTo>
                <a:lnTo>
                  <a:pt x="2866415" y="1851228"/>
                </a:lnTo>
                <a:lnTo>
                  <a:pt x="2866415" y="1855673"/>
                </a:lnTo>
                <a:lnTo>
                  <a:pt x="2869374" y="1858632"/>
                </a:lnTo>
                <a:lnTo>
                  <a:pt x="2873819" y="1858632"/>
                </a:lnTo>
                <a:lnTo>
                  <a:pt x="2918256" y="1846795"/>
                </a:lnTo>
                <a:lnTo>
                  <a:pt x="2958261" y="1880806"/>
                </a:lnTo>
                <a:lnTo>
                  <a:pt x="2958261" y="1882292"/>
                </a:lnTo>
                <a:lnTo>
                  <a:pt x="2964180" y="1882292"/>
                </a:lnTo>
                <a:lnTo>
                  <a:pt x="2964180" y="1880806"/>
                </a:lnTo>
                <a:lnTo>
                  <a:pt x="2980156" y="1868982"/>
                </a:lnTo>
                <a:lnTo>
                  <a:pt x="3010103" y="1846795"/>
                </a:lnTo>
                <a:lnTo>
                  <a:pt x="3054553" y="1858632"/>
                </a:lnTo>
                <a:lnTo>
                  <a:pt x="3058998" y="1858632"/>
                </a:lnTo>
                <a:lnTo>
                  <a:pt x="3061957" y="1855673"/>
                </a:lnTo>
                <a:lnTo>
                  <a:pt x="3061957" y="1851228"/>
                </a:lnTo>
                <a:lnTo>
                  <a:pt x="3061093" y="1846795"/>
                </a:lnTo>
                <a:lnTo>
                  <a:pt x="3060814" y="1845322"/>
                </a:lnTo>
                <a:lnTo>
                  <a:pt x="3048622" y="1782279"/>
                </a:lnTo>
                <a:lnTo>
                  <a:pt x="3048622" y="1845322"/>
                </a:lnTo>
                <a:lnTo>
                  <a:pt x="3010103" y="1834959"/>
                </a:lnTo>
                <a:lnTo>
                  <a:pt x="3005658" y="1834959"/>
                </a:lnTo>
                <a:lnTo>
                  <a:pt x="3005658" y="1836445"/>
                </a:lnTo>
                <a:lnTo>
                  <a:pt x="2961221" y="1868982"/>
                </a:lnTo>
                <a:lnTo>
                  <a:pt x="2934957" y="1846795"/>
                </a:lnTo>
                <a:lnTo>
                  <a:pt x="2933204" y="1845322"/>
                </a:lnTo>
                <a:lnTo>
                  <a:pt x="2922701" y="1836445"/>
                </a:lnTo>
                <a:lnTo>
                  <a:pt x="2922701" y="1834959"/>
                </a:lnTo>
                <a:lnTo>
                  <a:pt x="2918256" y="1834959"/>
                </a:lnTo>
                <a:lnTo>
                  <a:pt x="2879737" y="1845322"/>
                </a:lnTo>
                <a:lnTo>
                  <a:pt x="2888627" y="1772843"/>
                </a:lnTo>
                <a:lnTo>
                  <a:pt x="2958261" y="1799475"/>
                </a:lnTo>
                <a:lnTo>
                  <a:pt x="2964180" y="1799475"/>
                </a:lnTo>
                <a:lnTo>
                  <a:pt x="2994126" y="1787639"/>
                </a:lnTo>
                <a:lnTo>
                  <a:pt x="3035287" y="1771370"/>
                </a:lnTo>
                <a:lnTo>
                  <a:pt x="3048622" y="1845322"/>
                </a:lnTo>
                <a:lnTo>
                  <a:pt x="3048622" y="1782279"/>
                </a:lnTo>
                <a:lnTo>
                  <a:pt x="3046514" y="1771370"/>
                </a:lnTo>
                <a:lnTo>
                  <a:pt x="3045663" y="1766938"/>
                </a:lnTo>
                <a:lnTo>
                  <a:pt x="3087141" y="1752142"/>
                </a:lnTo>
                <a:lnTo>
                  <a:pt x="3088627" y="1752142"/>
                </a:lnTo>
                <a:lnTo>
                  <a:pt x="3091586" y="1749183"/>
                </a:lnTo>
                <a:lnTo>
                  <a:pt x="3091586" y="1743265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Google Shape;615;p44"/>
          <p:cNvGrpSpPr/>
          <p:nvPr/>
        </p:nvGrpSpPr>
        <p:grpSpPr>
          <a:xfrm>
            <a:off x="0" y="35719"/>
            <a:ext cx="12166133" cy="6857999"/>
            <a:chOff x="0" y="0"/>
            <a:chExt cx="12166133" cy="6857999"/>
          </a:xfrm>
        </p:grpSpPr>
        <p:pic>
          <p:nvPicPr>
            <p:cNvPr id="616" name="Google Shape;616;p4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66133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7" name="Google Shape;617;p4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12801" y="5675450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18" name="Google Shape;618;p4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90544" y="5754279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9" name="Google Shape;619;p44"/>
            <p:cNvSpPr/>
            <p:nvPr/>
          </p:nvSpPr>
          <p:spPr>
            <a:xfrm>
              <a:off x="7213180" y="4704190"/>
              <a:ext cx="228600" cy="279400"/>
            </a:xfrm>
            <a:custGeom>
              <a:avLst/>
              <a:gdLst/>
              <a:ahLst/>
              <a:cxnLst/>
              <a:rect l="l" t="t" r="r" b="b"/>
              <a:pathLst>
                <a:path w="228600" h="279400" extrusionOk="0">
                  <a:moveTo>
                    <a:pt x="159364" y="12700"/>
                  </a:moveTo>
                  <a:lnTo>
                    <a:pt x="69175" y="12700"/>
                  </a:lnTo>
                  <a:lnTo>
                    <a:pt x="63483" y="18389"/>
                  </a:lnTo>
                  <a:lnTo>
                    <a:pt x="63483" y="38084"/>
                  </a:lnTo>
                  <a:lnTo>
                    <a:pt x="5692" y="38084"/>
                  </a:lnTo>
                  <a:lnTo>
                    <a:pt x="0" y="43787"/>
                  </a:lnTo>
                  <a:lnTo>
                    <a:pt x="0" y="273638"/>
                  </a:lnTo>
                  <a:lnTo>
                    <a:pt x="5692" y="279328"/>
                  </a:lnTo>
                  <a:lnTo>
                    <a:pt x="222849" y="279328"/>
                  </a:lnTo>
                  <a:lnTo>
                    <a:pt x="228541" y="273638"/>
                  </a:lnTo>
                  <a:lnTo>
                    <a:pt x="228541" y="266628"/>
                  </a:lnTo>
                  <a:lnTo>
                    <a:pt x="12697" y="266628"/>
                  </a:lnTo>
                  <a:lnTo>
                    <a:pt x="12697" y="88880"/>
                  </a:lnTo>
                  <a:lnTo>
                    <a:pt x="228541" y="88880"/>
                  </a:lnTo>
                  <a:lnTo>
                    <a:pt x="228541" y="76182"/>
                  </a:lnTo>
                  <a:lnTo>
                    <a:pt x="12697" y="76182"/>
                  </a:lnTo>
                  <a:lnTo>
                    <a:pt x="12697" y="50783"/>
                  </a:lnTo>
                  <a:lnTo>
                    <a:pt x="76180" y="50783"/>
                  </a:lnTo>
                  <a:lnTo>
                    <a:pt x="76180" y="25398"/>
                  </a:lnTo>
                  <a:lnTo>
                    <a:pt x="165058" y="25398"/>
                  </a:lnTo>
                  <a:lnTo>
                    <a:pt x="165058" y="18389"/>
                  </a:lnTo>
                  <a:lnTo>
                    <a:pt x="159364" y="12700"/>
                  </a:lnTo>
                  <a:close/>
                </a:path>
                <a:path w="228600" h="279400" extrusionOk="0">
                  <a:moveTo>
                    <a:pt x="228541" y="88880"/>
                  </a:moveTo>
                  <a:lnTo>
                    <a:pt x="215844" y="88880"/>
                  </a:lnTo>
                  <a:lnTo>
                    <a:pt x="215844" y="266628"/>
                  </a:lnTo>
                  <a:lnTo>
                    <a:pt x="228541" y="266628"/>
                  </a:lnTo>
                  <a:lnTo>
                    <a:pt x="228541" y="88880"/>
                  </a:lnTo>
                  <a:close/>
                </a:path>
                <a:path w="228600" h="279400" extrusionOk="0">
                  <a:moveTo>
                    <a:pt x="162212" y="203146"/>
                  </a:moveTo>
                  <a:lnTo>
                    <a:pt x="40937" y="203146"/>
                  </a:lnTo>
                  <a:lnTo>
                    <a:pt x="38089" y="205991"/>
                  </a:lnTo>
                  <a:lnTo>
                    <a:pt x="38089" y="213013"/>
                  </a:lnTo>
                  <a:lnTo>
                    <a:pt x="40937" y="215845"/>
                  </a:lnTo>
                  <a:lnTo>
                    <a:pt x="162212" y="215845"/>
                  </a:lnTo>
                  <a:lnTo>
                    <a:pt x="165058" y="213013"/>
                  </a:lnTo>
                  <a:lnTo>
                    <a:pt x="165058" y="205991"/>
                  </a:lnTo>
                  <a:lnTo>
                    <a:pt x="162212" y="203146"/>
                  </a:lnTo>
                  <a:close/>
                </a:path>
                <a:path w="228600" h="279400" extrusionOk="0">
                  <a:moveTo>
                    <a:pt x="187604" y="165063"/>
                  </a:moveTo>
                  <a:lnTo>
                    <a:pt x="40937" y="165063"/>
                  </a:lnTo>
                  <a:lnTo>
                    <a:pt x="38089" y="167907"/>
                  </a:lnTo>
                  <a:lnTo>
                    <a:pt x="38089" y="174917"/>
                  </a:lnTo>
                  <a:lnTo>
                    <a:pt x="40937" y="177749"/>
                  </a:lnTo>
                  <a:lnTo>
                    <a:pt x="187604" y="177749"/>
                  </a:lnTo>
                  <a:lnTo>
                    <a:pt x="190450" y="174917"/>
                  </a:lnTo>
                  <a:lnTo>
                    <a:pt x="190450" y="167907"/>
                  </a:lnTo>
                  <a:lnTo>
                    <a:pt x="187604" y="165063"/>
                  </a:lnTo>
                  <a:close/>
                </a:path>
                <a:path w="228600" h="279400" extrusionOk="0">
                  <a:moveTo>
                    <a:pt x="124120" y="126965"/>
                  </a:moveTo>
                  <a:lnTo>
                    <a:pt x="40937" y="126965"/>
                  </a:lnTo>
                  <a:lnTo>
                    <a:pt x="38089" y="129810"/>
                  </a:lnTo>
                  <a:lnTo>
                    <a:pt x="38089" y="136832"/>
                  </a:lnTo>
                  <a:lnTo>
                    <a:pt x="40937" y="139664"/>
                  </a:lnTo>
                  <a:lnTo>
                    <a:pt x="124120" y="139664"/>
                  </a:lnTo>
                  <a:lnTo>
                    <a:pt x="126966" y="136832"/>
                  </a:lnTo>
                  <a:lnTo>
                    <a:pt x="126966" y="129810"/>
                  </a:lnTo>
                  <a:lnTo>
                    <a:pt x="124120" y="126965"/>
                  </a:lnTo>
                  <a:close/>
                </a:path>
                <a:path w="228600" h="279400" extrusionOk="0">
                  <a:moveTo>
                    <a:pt x="165058" y="25398"/>
                  </a:moveTo>
                  <a:lnTo>
                    <a:pt x="152360" y="25398"/>
                  </a:lnTo>
                  <a:lnTo>
                    <a:pt x="152360" y="50783"/>
                  </a:lnTo>
                  <a:lnTo>
                    <a:pt x="215844" y="50783"/>
                  </a:lnTo>
                  <a:lnTo>
                    <a:pt x="215844" y="76182"/>
                  </a:lnTo>
                  <a:lnTo>
                    <a:pt x="228541" y="76182"/>
                  </a:lnTo>
                  <a:lnTo>
                    <a:pt x="228541" y="43787"/>
                  </a:lnTo>
                  <a:lnTo>
                    <a:pt x="222849" y="38084"/>
                  </a:lnTo>
                  <a:lnTo>
                    <a:pt x="165058" y="38084"/>
                  </a:lnTo>
                  <a:lnTo>
                    <a:pt x="165058" y="25398"/>
                  </a:lnTo>
                  <a:close/>
                </a:path>
                <a:path w="228600" h="279400" extrusionOk="0">
                  <a:moveTo>
                    <a:pt x="165058" y="50783"/>
                  </a:moveTo>
                  <a:lnTo>
                    <a:pt x="63483" y="50783"/>
                  </a:lnTo>
                  <a:lnTo>
                    <a:pt x="63483" y="57792"/>
                  </a:lnTo>
                  <a:lnTo>
                    <a:pt x="69175" y="63483"/>
                  </a:lnTo>
                  <a:lnTo>
                    <a:pt x="159364" y="63483"/>
                  </a:lnTo>
                  <a:lnTo>
                    <a:pt x="165058" y="57792"/>
                  </a:lnTo>
                  <a:lnTo>
                    <a:pt x="165058" y="50783"/>
                  </a:lnTo>
                  <a:close/>
                </a:path>
                <a:path w="228600" h="279400" extrusionOk="0">
                  <a:moveTo>
                    <a:pt x="121274" y="0"/>
                  </a:moveTo>
                  <a:lnTo>
                    <a:pt x="107266" y="0"/>
                  </a:lnTo>
                  <a:lnTo>
                    <a:pt x="101574" y="5690"/>
                  </a:lnTo>
                  <a:lnTo>
                    <a:pt x="101574" y="12700"/>
                  </a:lnTo>
                  <a:lnTo>
                    <a:pt x="126966" y="12700"/>
                  </a:lnTo>
                  <a:lnTo>
                    <a:pt x="126966" y="5690"/>
                  </a:lnTo>
                  <a:lnTo>
                    <a:pt x="121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20" name="Google Shape;620;p44"/>
          <p:cNvSpPr txBox="1">
            <a:spLocks noGrp="1"/>
          </p:cNvSpPr>
          <p:nvPr>
            <p:ph type="title"/>
          </p:nvPr>
        </p:nvSpPr>
        <p:spPr>
          <a:xfrm>
            <a:off x="3773216" y="42674"/>
            <a:ext cx="7249200" cy="7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000" u="sng">
                <a:solidFill>
                  <a:schemeClr val="dk2"/>
                </a:solidFill>
              </a:rPr>
              <a:t>ESTADO </a:t>
            </a:r>
            <a:r>
              <a:rPr lang="en-US" u="sng">
                <a:solidFill>
                  <a:schemeClr val="dk2"/>
                </a:solidFill>
              </a:rPr>
              <a:t>(PODER)	</a:t>
            </a:r>
            <a:endParaRPr sz="5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21" name="Google Shape;621;p44"/>
          <p:cNvGrpSpPr/>
          <p:nvPr/>
        </p:nvGrpSpPr>
        <p:grpSpPr>
          <a:xfrm>
            <a:off x="1233487" y="1805415"/>
            <a:ext cx="7820843" cy="4146553"/>
            <a:chOff x="1233487" y="1805415"/>
            <a:chExt cx="7820843" cy="4146553"/>
          </a:xfrm>
        </p:grpSpPr>
        <p:sp>
          <p:nvSpPr>
            <p:cNvPr id="622" name="Google Shape;622;p44"/>
            <p:cNvSpPr/>
            <p:nvPr/>
          </p:nvSpPr>
          <p:spPr>
            <a:xfrm>
              <a:off x="6548843" y="2122496"/>
              <a:ext cx="320040" cy="145415"/>
            </a:xfrm>
            <a:custGeom>
              <a:avLst/>
              <a:gdLst/>
              <a:ahLst/>
              <a:cxnLst/>
              <a:rect l="l" t="t" r="r" b="b"/>
              <a:pathLst>
                <a:path w="320040" h="145414" extrusionOk="0">
                  <a:moveTo>
                    <a:pt x="319766" y="0"/>
                  </a:moveTo>
                  <a:lnTo>
                    <a:pt x="0" y="0"/>
                  </a:lnTo>
                  <a:lnTo>
                    <a:pt x="0" y="145013"/>
                  </a:lnTo>
                  <a:lnTo>
                    <a:pt x="319766" y="145013"/>
                  </a:lnTo>
                  <a:lnTo>
                    <a:pt x="319766" y="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44"/>
            <p:cNvSpPr/>
            <p:nvPr/>
          </p:nvSpPr>
          <p:spPr>
            <a:xfrm>
              <a:off x="3730485" y="2122499"/>
              <a:ext cx="2819400" cy="145415"/>
            </a:xfrm>
            <a:custGeom>
              <a:avLst/>
              <a:gdLst/>
              <a:ahLst/>
              <a:cxnLst/>
              <a:rect l="l" t="t" r="r" b="b"/>
              <a:pathLst>
                <a:path w="2819400" h="145414" extrusionOk="0">
                  <a:moveTo>
                    <a:pt x="319760" y="0"/>
                  </a:moveTo>
                  <a:lnTo>
                    <a:pt x="0" y="0"/>
                  </a:lnTo>
                  <a:lnTo>
                    <a:pt x="0" y="145021"/>
                  </a:lnTo>
                  <a:lnTo>
                    <a:pt x="319760" y="145021"/>
                  </a:lnTo>
                  <a:lnTo>
                    <a:pt x="319760" y="0"/>
                  </a:lnTo>
                  <a:close/>
                </a:path>
                <a:path w="2819400" h="145414" extrusionOk="0">
                  <a:moveTo>
                    <a:pt x="2819235" y="0"/>
                  </a:moveTo>
                  <a:lnTo>
                    <a:pt x="2499474" y="0"/>
                  </a:lnTo>
                  <a:lnTo>
                    <a:pt x="2499474" y="145021"/>
                  </a:lnTo>
                  <a:lnTo>
                    <a:pt x="2819235" y="145021"/>
                  </a:lnTo>
                  <a:lnTo>
                    <a:pt x="2819235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44"/>
            <p:cNvSpPr/>
            <p:nvPr/>
          </p:nvSpPr>
          <p:spPr>
            <a:xfrm>
              <a:off x="3411607" y="2122496"/>
              <a:ext cx="320040" cy="145415"/>
            </a:xfrm>
            <a:custGeom>
              <a:avLst/>
              <a:gdLst/>
              <a:ahLst/>
              <a:cxnLst/>
              <a:rect l="l" t="t" r="r" b="b"/>
              <a:pathLst>
                <a:path w="320039" h="145414" extrusionOk="0">
                  <a:moveTo>
                    <a:pt x="319766" y="0"/>
                  </a:moveTo>
                  <a:lnTo>
                    <a:pt x="0" y="0"/>
                  </a:lnTo>
                  <a:lnTo>
                    <a:pt x="0" y="145013"/>
                  </a:lnTo>
                  <a:lnTo>
                    <a:pt x="319766" y="145013"/>
                  </a:lnTo>
                  <a:lnTo>
                    <a:pt x="319766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5" name="Google Shape;625;p44"/>
            <p:cNvSpPr/>
            <p:nvPr/>
          </p:nvSpPr>
          <p:spPr>
            <a:xfrm>
              <a:off x="1233487" y="1805418"/>
              <a:ext cx="7819390" cy="4146550"/>
            </a:xfrm>
            <a:custGeom>
              <a:avLst/>
              <a:gdLst/>
              <a:ahLst/>
              <a:cxnLst/>
              <a:rect l="l" t="t" r="r" b="b"/>
              <a:pathLst>
                <a:path w="7819390" h="4146550" extrusionOk="0">
                  <a:moveTo>
                    <a:pt x="2178126" y="100063"/>
                  </a:moveTo>
                  <a:lnTo>
                    <a:pt x="2170252" y="61112"/>
                  </a:lnTo>
                  <a:lnTo>
                    <a:pt x="2148814" y="29311"/>
                  </a:lnTo>
                  <a:lnTo>
                    <a:pt x="2117013" y="7861"/>
                  </a:lnTo>
                  <a:lnTo>
                    <a:pt x="2078062" y="0"/>
                  </a:lnTo>
                  <a:lnTo>
                    <a:pt x="100063" y="0"/>
                  </a:lnTo>
                  <a:lnTo>
                    <a:pt x="61112" y="7861"/>
                  </a:lnTo>
                  <a:lnTo>
                    <a:pt x="29311" y="29311"/>
                  </a:lnTo>
                  <a:lnTo>
                    <a:pt x="7861" y="61112"/>
                  </a:lnTo>
                  <a:lnTo>
                    <a:pt x="0" y="100063"/>
                  </a:lnTo>
                  <a:lnTo>
                    <a:pt x="0" y="3940924"/>
                  </a:lnTo>
                  <a:lnTo>
                    <a:pt x="7861" y="3979875"/>
                  </a:lnTo>
                  <a:lnTo>
                    <a:pt x="29311" y="4011676"/>
                  </a:lnTo>
                  <a:lnTo>
                    <a:pt x="61112" y="4033126"/>
                  </a:lnTo>
                  <a:lnTo>
                    <a:pt x="100063" y="4040987"/>
                  </a:lnTo>
                  <a:lnTo>
                    <a:pt x="2078062" y="4040987"/>
                  </a:lnTo>
                  <a:lnTo>
                    <a:pt x="2117013" y="4033126"/>
                  </a:lnTo>
                  <a:lnTo>
                    <a:pt x="2148814" y="4011676"/>
                  </a:lnTo>
                  <a:lnTo>
                    <a:pt x="2170252" y="3979875"/>
                  </a:lnTo>
                  <a:lnTo>
                    <a:pt x="2178126" y="3940924"/>
                  </a:lnTo>
                  <a:lnTo>
                    <a:pt x="2178126" y="100063"/>
                  </a:lnTo>
                  <a:close/>
                </a:path>
                <a:path w="7819390" h="4146550" extrusionOk="0">
                  <a:moveTo>
                    <a:pt x="4996281" y="100063"/>
                  </a:moveTo>
                  <a:lnTo>
                    <a:pt x="4988420" y="61112"/>
                  </a:lnTo>
                  <a:lnTo>
                    <a:pt x="4966970" y="29311"/>
                  </a:lnTo>
                  <a:lnTo>
                    <a:pt x="4935169" y="7861"/>
                  </a:lnTo>
                  <a:lnTo>
                    <a:pt x="4896218" y="0"/>
                  </a:lnTo>
                  <a:lnTo>
                    <a:pt x="2918231" y="0"/>
                  </a:lnTo>
                  <a:lnTo>
                    <a:pt x="2879280" y="7861"/>
                  </a:lnTo>
                  <a:lnTo>
                    <a:pt x="2847467" y="29311"/>
                  </a:lnTo>
                  <a:lnTo>
                    <a:pt x="2826029" y="61112"/>
                  </a:lnTo>
                  <a:lnTo>
                    <a:pt x="2818168" y="100063"/>
                  </a:lnTo>
                  <a:lnTo>
                    <a:pt x="2818168" y="3940924"/>
                  </a:lnTo>
                  <a:lnTo>
                    <a:pt x="2826029" y="3979875"/>
                  </a:lnTo>
                  <a:lnTo>
                    <a:pt x="2847467" y="4011676"/>
                  </a:lnTo>
                  <a:lnTo>
                    <a:pt x="2879280" y="4033126"/>
                  </a:lnTo>
                  <a:lnTo>
                    <a:pt x="2918231" y="4040987"/>
                  </a:lnTo>
                  <a:lnTo>
                    <a:pt x="4896218" y="4040987"/>
                  </a:lnTo>
                  <a:lnTo>
                    <a:pt x="4935169" y="4033126"/>
                  </a:lnTo>
                  <a:lnTo>
                    <a:pt x="4966970" y="4011676"/>
                  </a:lnTo>
                  <a:lnTo>
                    <a:pt x="4988420" y="3979875"/>
                  </a:lnTo>
                  <a:lnTo>
                    <a:pt x="4996281" y="3940924"/>
                  </a:lnTo>
                  <a:lnTo>
                    <a:pt x="4996281" y="100063"/>
                  </a:lnTo>
                  <a:close/>
                </a:path>
                <a:path w="7819390" h="4146550" extrusionOk="0">
                  <a:moveTo>
                    <a:pt x="7819314" y="100279"/>
                  </a:moveTo>
                  <a:lnTo>
                    <a:pt x="7811427" y="61252"/>
                  </a:lnTo>
                  <a:lnTo>
                    <a:pt x="7789939" y="29375"/>
                  </a:lnTo>
                  <a:lnTo>
                    <a:pt x="7758062" y="7886"/>
                  </a:lnTo>
                  <a:lnTo>
                    <a:pt x="7719034" y="0"/>
                  </a:lnTo>
                  <a:lnTo>
                    <a:pt x="5736615" y="0"/>
                  </a:lnTo>
                  <a:lnTo>
                    <a:pt x="5697588" y="7886"/>
                  </a:lnTo>
                  <a:lnTo>
                    <a:pt x="5665711" y="29375"/>
                  </a:lnTo>
                  <a:lnTo>
                    <a:pt x="5644210" y="61252"/>
                  </a:lnTo>
                  <a:lnTo>
                    <a:pt x="5636336" y="100279"/>
                  </a:lnTo>
                  <a:lnTo>
                    <a:pt x="5636336" y="4046207"/>
                  </a:lnTo>
                  <a:lnTo>
                    <a:pt x="5644210" y="4085247"/>
                  </a:lnTo>
                  <a:lnTo>
                    <a:pt x="5665711" y="4117124"/>
                  </a:lnTo>
                  <a:lnTo>
                    <a:pt x="5697588" y="4138612"/>
                  </a:lnTo>
                  <a:lnTo>
                    <a:pt x="5736615" y="4146486"/>
                  </a:lnTo>
                  <a:lnTo>
                    <a:pt x="7719034" y="4146486"/>
                  </a:lnTo>
                  <a:lnTo>
                    <a:pt x="7758062" y="4138612"/>
                  </a:lnTo>
                  <a:lnTo>
                    <a:pt x="7789939" y="4117124"/>
                  </a:lnTo>
                  <a:lnTo>
                    <a:pt x="7811427" y="4085247"/>
                  </a:lnTo>
                  <a:lnTo>
                    <a:pt x="7819314" y="4046207"/>
                  </a:lnTo>
                  <a:lnTo>
                    <a:pt x="7819314" y="100279"/>
                  </a:ln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6" name="Google Shape;626;p44"/>
            <p:cNvSpPr/>
            <p:nvPr/>
          </p:nvSpPr>
          <p:spPr>
            <a:xfrm>
              <a:off x="4028724" y="1805415"/>
              <a:ext cx="2178685" cy="779780"/>
            </a:xfrm>
            <a:custGeom>
              <a:avLst/>
              <a:gdLst/>
              <a:ahLst/>
              <a:cxnLst/>
              <a:rect l="l" t="t" r="r" b="b"/>
              <a:pathLst>
                <a:path w="2178685" h="779780" extrusionOk="0">
                  <a:moveTo>
                    <a:pt x="2090927" y="0"/>
                  </a:moveTo>
                  <a:lnTo>
                    <a:pt x="87188" y="0"/>
                  </a:lnTo>
                  <a:lnTo>
                    <a:pt x="53250" y="6851"/>
                  </a:lnTo>
                  <a:lnTo>
                    <a:pt x="25537" y="25537"/>
                  </a:lnTo>
                  <a:lnTo>
                    <a:pt x="6851" y="53251"/>
                  </a:lnTo>
                  <a:lnTo>
                    <a:pt x="0" y="87189"/>
                  </a:lnTo>
                  <a:lnTo>
                    <a:pt x="0" y="779178"/>
                  </a:lnTo>
                  <a:lnTo>
                    <a:pt x="2178116" y="779178"/>
                  </a:lnTo>
                  <a:lnTo>
                    <a:pt x="2178116" y="87189"/>
                  </a:lnTo>
                  <a:lnTo>
                    <a:pt x="2171264" y="53251"/>
                  </a:lnTo>
                  <a:lnTo>
                    <a:pt x="2152579" y="25537"/>
                  </a:lnTo>
                  <a:lnTo>
                    <a:pt x="2124865" y="6851"/>
                  </a:lnTo>
                  <a:lnTo>
                    <a:pt x="2090927" y="0"/>
                  </a:lnTo>
                  <a:close/>
                </a:path>
              </a:pathLst>
            </a:custGeom>
            <a:solidFill>
              <a:srgbClr val="0D0D0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7" name="Google Shape;627;p44"/>
            <p:cNvSpPr/>
            <p:nvPr/>
          </p:nvSpPr>
          <p:spPr>
            <a:xfrm>
              <a:off x="6867390" y="1805415"/>
              <a:ext cx="2186940" cy="779780"/>
            </a:xfrm>
            <a:custGeom>
              <a:avLst/>
              <a:gdLst/>
              <a:ahLst/>
              <a:cxnLst/>
              <a:rect l="l" t="t" r="r" b="b"/>
              <a:pathLst>
                <a:path w="2186940" h="779780" extrusionOk="0">
                  <a:moveTo>
                    <a:pt x="2092328" y="0"/>
                  </a:moveTo>
                  <a:lnTo>
                    <a:pt x="94305" y="0"/>
                  </a:lnTo>
                  <a:lnTo>
                    <a:pt x="57597" y="7410"/>
                  </a:lnTo>
                  <a:lnTo>
                    <a:pt x="27621" y="27620"/>
                  </a:lnTo>
                  <a:lnTo>
                    <a:pt x="7411" y="57596"/>
                  </a:lnTo>
                  <a:lnTo>
                    <a:pt x="0" y="94303"/>
                  </a:lnTo>
                  <a:lnTo>
                    <a:pt x="0" y="779178"/>
                  </a:lnTo>
                  <a:lnTo>
                    <a:pt x="2186633" y="779178"/>
                  </a:lnTo>
                  <a:lnTo>
                    <a:pt x="2186633" y="94303"/>
                  </a:lnTo>
                  <a:lnTo>
                    <a:pt x="2179222" y="57596"/>
                  </a:lnTo>
                  <a:lnTo>
                    <a:pt x="2159012" y="27620"/>
                  </a:lnTo>
                  <a:lnTo>
                    <a:pt x="2129036" y="7410"/>
                  </a:lnTo>
                  <a:lnTo>
                    <a:pt x="2092328" y="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44"/>
            <p:cNvSpPr/>
            <p:nvPr/>
          </p:nvSpPr>
          <p:spPr>
            <a:xfrm>
              <a:off x="3539377" y="2003963"/>
              <a:ext cx="381635" cy="381635"/>
            </a:xfrm>
            <a:custGeom>
              <a:avLst/>
              <a:gdLst/>
              <a:ahLst/>
              <a:cxnLst/>
              <a:rect l="l" t="t" r="r" b="b"/>
              <a:pathLst>
                <a:path w="381635" h="381635" extrusionOk="0">
                  <a:moveTo>
                    <a:pt x="190488" y="0"/>
                  </a:moveTo>
                  <a:lnTo>
                    <a:pt x="146731" y="5048"/>
                  </a:lnTo>
                  <a:lnTo>
                    <a:pt x="106605" y="19426"/>
                  </a:lnTo>
                  <a:lnTo>
                    <a:pt x="71240" y="41985"/>
                  </a:lnTo>
                  <a:lnTo>
                    <a:pt x="41768" y="71575"/>
                  </a:lnTo>
                  <a:lnTo>
                    <a:pt x="19316" y="107047"/>
                  </a:lnTo>
                  <a:lnTo>
                    <a:pt x="5017" y="147252"/>
                  </a:lnTo>
                  <a:lnTo>
                    <a:pt x="0" y="191041"/>
                  </a:lnTo>
                  <a:lnTo>
                    <a:pt x="5017" y="234798"/>
                  </a:lnTo>
                  <a:lnTo>
                    <a:pt x="19316" y="274925"/>
                  </a:lnTo>
                  <a:lnTo>
                    <a:pt x="41768" y="310289"/>
                  </a:lnTo>
                  <a:lnTo>
                    <a:pt x="71240" y="339762"/>
                  </a:lnTo>
                  <a:lnTo>
                    <a:pt x="106605" y="362213"/>
                  </a:lnTo>
                  <a:lnTo>
                    <a:pt x="146731" y="376513"/>
                  </a:lnTo>
                  <a:lnTo>
                    <a:pt x="190488" y="381530"/>
                  </a:lnTo>
                  <a:lnTo>
                    <a:pt x="234277" y="376513"/>
                  </a:lnTo>
                  <a:lnTo>
                    <a:pt x="274482" y="362213"/>
                  </a:lnTo>
                  <a:lnTo>
                    <a:pt x="309954" y="339762"/>
                  </a:lnTo>
                  <a:lnTo>
                    <a:pt x="339545" y="310289"/>
                  </a:lnTo>
                  <a:lnTo>
                    <a:pt x="362104" y="274925"/>
                  </a:lnTo>
                  <a:lnTo>
                    <a:pt x="376482" y="234798"/>
                  </a:lnTo>
                  <a:lnTo>
                    <a:pt x="381530" y="191041"/>
                  </a:lnTo>
                  <a:lnTo>
                    <a:pt x="376482" y="147252"/>
                  </a:lnTo>
                  <a:lnTo>
                    <a:pt x="362104" y="107047"/>
                  </a:lnTo>
                  <a:lnTo>
                    <a:pt x="339545" y="71575"/>
                  </a:lnTo>
                  <a:lnTo>
                    <a:pt x="309954" y="41985"/>
                  </a:lnTo>
                  <a:lnTo>
                    <a:pt x="274482" y="19426"/>
                  </a:lnTo>
                  <a:lnTo>
                    <a:pt x="234277" y="5048"/>
                  </a:lnTo>
                  <a:lnTo>
                    <a:pt x="190488" y="0"/>
                  </a:lnTo>
                  <a:close/>
                </a:path>
              </a:pathLst>
            </a:custGeom>
            <a:solidFill>
              <a:srgbClr val="DAE3F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44"/>
            <p:cNvSpPr/>
            <p:nvPr/>
          </p:nvSpPr>
          <p:spPr>
            <a:xfrm>
              <a:off x="3584399" y="2048984"/>
              <a:ext cx="292100" cy="292100"/>
            </a:xfrm>
            <a:custGeom>
              <a:avLst/>
              <a:gdLst/>
              <a:ahLst/>
              <a:cxnLst/>
              <a:rect l="l" t="t" r="r" b="b"/>
              <a:pathLst>
                <a:path w="292100" h="292100" extrusionOk="0">
                  <a:moveTo>
                    <a:pt x="145742" y="0"/>
                  </a:moveTo>
                  <a:lnTo>
                    <a:pt x="99729" y="7433"/>
                  </a:lnTo>
                  <a:lnTo>
                    <a:pt x="59728" y="28142"/>
                  </a:lnTo>
                  <a:lnTo>
                    <a:pt x="28159" y="59735"/>
                  </a:lnTo>
                  <a:lnTo>
                    <a:pt x="7443" y="99824"/>
                  </a:lnTo>
                  <a:lnTo>
                    <a:pt x="0" y="146019"/>
                  </a:lnTo>
                  <a:lnTo>
                    <a:pt x="7443" y="191944"/>
                  </a:lnTo>
                  <a:lnTo>
                    <a:pt x="28159" y="231869"/>
                  </a:lnTo>
                  <a:lnTo>
                    <a:pt x="59728" y="263378"/>
                  </a:lnTo>
                  <a:lnTo>
                    <a:pt x="99729" y="284056"/>
                  </a:lnTo>
                  <a:lnTo>
                    <a:pt x="145742" y="291485"/>
                  </a:lnTo>
                  <a:lnTo>
                    <a:pt x="191967" y="284056"/>
                  </a:lnTo>
                  <a:lnTo>
                    <a:pt x="231994" y="263378"/>
                  </a:lnTo>
                  <a:lnTo>
                    <a:pt x="263483" y="231869"/>
                  </a:lnTo>
                  <a:lnTo>
                    <a:pt x="284093" y="191944"/>
                  </a:lnTo>
                  <a:lnTo>
                    <a:pt x="291484" y="146019"/>
                  </a:lnTo>
                  <a:lnTo>
                    <a:pt x="284093" y="99824"/>
                  </a:lnTo>
                  <a:lnTo>
                    <a:pt x="263483" y="59735"/>
                  </a:lnTo>
                  <a:lnTo>
                    <a:pt x="231994" y="28142"/>
                  </a:lnTo>
                  <a:lnTo>
                    <a:pt x="191967" y="7433"/>
                  </a:lnTo>
                  <a:lnTo>
                    <a:pt x="145742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44"/>
            <p:cNvSpPr/>
            <p:nvPr/>
          </p:nvSpPr>
          <p:spPr>
            <a:xfrm>
              <a:off x="6362409" y="2003962"/>
              <a:ext cx="381635" cy="381635"/>
            </a:xfrm>
            <a:custGeom>
              <a:avLst/>
              <a:gdLst/>
              <a:ahLst/>
              <a:cxnLst/>
              <a:rect l="l" t="t" r="r" b="b"/>
              <a:pathLst>
                <a:path w="381634" h="381635" extrusionOk="0">
                  <a:moveTo>
                    <a:pt x="190489" y="0"/>
                  </a:moveTo>
                  <a:lnTo>
                    <a:pt x="146732" y="5048"/>
                  </a:lnTo>
                  <a:lnTo>
                    <a:pt x="106605" y="19426"/>
                  </a:lnTo>
                  <a:lnTo>
                    <a:pt x="71241" y="41985"/>
                  </a:lnTo>
                  <a:lnTo>
                    <a:pt x="41768" y="71575"/>
                  </a:lnTo>
                  <a:lnTo>
                    <a:pt x="19317" y="107047"/>
                  </a:lnTo>
                  <a:lnTo>
                    <a:pt x="5017" y="147252"/>
                  </a:lnTo>
                  <a:lnTo>
                    <a:pt x="0" y="191041"/>
                  </a:lnTo>
                  <a:lnTo>
                    <a:pt x="5017" y="234798"/>
                  </a:lnTo>
                  <a:lnTo>
                    <a:pt x="19317" y="274925"/>
                  </a:lnTo>
                  <a:lnTo>
                    <a:pt x="41768" y="310289"/>
                  </a:lnTo>
                  <a:lnTo>
                    <a:pt x="71241" y="339762"/>
                  </a:lnTo>
                  <a:lnTo>
                    <a:pt x="106605" y="362213"/>
                  </a:lnTo>
                  <a:lnTo>
                    <a:pt x="146732" y="376513"/>
                  </a:lnTo>
                  <a:lnTo>
                    <a:pt x="190489" y="381530"/>
                  </a:lnTo>
                  <a:lnTo>
                    <a:pt x="234278" y="376513"/>
                  </a:lnTo>
                  <a:lnTo>
                    <a:pt x="274483" y="362213"/>
                  </a:lnTo>
                  <a:lnTo>
                    <a:pt x="309955" y="339762"/>
                  </a:lnTo>
                  <a:lnTo>
                    <a:pt x="339545" y="310289"/>
                  </a:lnTo>
                  <a:lnTo>
                    <a:pt x="362104" y="274925"/>
                  </a:lnTo>
                  <a:lnTo>
                    <a:pt x="376482" y="234798"/>
                  </a:lnTo>
                  <a:lnTo>
                    <a:pt x="381530" y="191041"/>
                  </a:lnTo>
                  <a:lnTo>
                    <a:pt x="376482" y="147252"/>
                  </a:lnTo>
                  <a:lnTo>
                    <a:pt x="362104" y="107047"/>
                  </a:lnTo>
                  <a:lnTo>
                    <a:pt x="339545" y="71575"/>
                  </a:lnTo>
                  <a:lnTo>
                    <a:pt x="309955" y="41985"/>
                  </a:lnTo>
                  <a:lnTo>
                    <a:pt x="274483" y="19426"/>
                  </a:lnTo>
                  <a:lnTo>
                    <a:pt x="234278" y="5048"/>
                  </a:lnTo>
                  <a:lnTo>
                    <a:pt x="190489" y="0"/>
                  </a:lnTo>
                  <a:close/>
                </a:path>
              </a:pathLst>
            </a:custGeom>
            <a:solidFill>
              <a:srgbClr val="FBE5D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44"/>
            <p:cNvSpPr/>
            <p:nvPr/>
          </p:nvSpPr>
          <p:spPr>
            <a:xfrm>
              <a:off x="6408648" y="2050200"/>
              <a:ext cx="289560" cy="292100"/>
            </a:xfrm>
            <a:custGeom>
              <a:avLst/>
              <a:gdLst/>
              <a:ahLst/>
              <a:cxnLst/>
              <a:rect l="l" t="t" r="r" b="b"/>
              <a:pathLst>
                <a:path w="289559" h="292100" extrusionOk="0">
                  <a:moveTo>
                    <a:pt x="144252" y="0"/>
                  </a:moveTo>
                  <a:lnTo>
                    <a:pt x="98805" y="7433"/>
                  </a:lnTo>
                  <a:lnTo>
                    <a:pt x="59225" y="28141"/>
                  </a:lnTo>
                  <a:lnTo>
                    <a:pt x="27943" y="59734"/>
                  </a:lnTo>
                  <a:lnTo>
                    <a:pt x="7391" y="99823"/>
                  </a:lnTo>
                  <a:lnTo>
                    <a:pt x="0" y="146018"/>
                  </a:lnTo>
                  <a:lnTo>
                    <a:pt x="7391" y="191943"/>
                  </a:lnTo>
                  <a:lnTo>
                    <a:pt x="27943" y="231868"/>
                  </a:lnTo>
                  <a:lnTo>
                    <a:pt x="59225" y="263377"/>
                  </a:lnTo>
                  <a:lnTo>
                    <a:pt x="98805" y="284054"/>
                  </a:lnTo>
                  <a:lnTo>
                    <a:pt x="144252" y="291484"/>
                  </a:lnTo>
                  <a:lnTo>
                    <a:pt x="190180" y="284054"/>
                  </a:lnTo>
                  <a:lnTo>
                    <a:pt x="229949" y="263377"/>
                  </a:lnTo>
                  <a:lnTo>
                    <a:pt x="261235" y="231868"/>
                  </a:lnTo>
                  <a:lnTo>
                    <a:pt x="281712" y="191943"/>
                  </a:lnTo>
                  <a:lnTo>
                    <a:pt x="289054" y="146018"/>
                  </a:lnTo>
                  <a:lnTo>
                    <a:pt x="281712" y="99823"/>
                  </a:lnTo>
                  <a:lnTo>
                    <a:pt x="261235" y="59734"/>
                  </a:lnTo>
                  <a:lnTo>
                    <a:pt x="229949" y="28141"/>
                  </a:lnTo>
                  <a:lnTo>
                    <a:pt x="190180" y="7433"/>
                  </a:lnTo>
                  <a:lnTo>
                    <a:pt x="144252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44"/>
            <p:cNvSpPr/>
            <p:nvPr/>
          </p:nvSpPr>
          <p:spPr>
            <a:xfrm>
              <a:off x="1233495" y="1805415"/>
              <a:ext cx="2178685" cy="779780"/>
            </a:xfrm>
            <a:custGeom>
              <a:avLst/>
              <a:gdLst/>
              <a:ahLst/>
              <a:cxnLst/>
              <a:rect l="l" t="t" r="r" b="b"/>
              <a:pathLst>
                <a:path w="2178685" h="779780" extrusionOk="0">
                  <a:moveTo>
                    <a:pt x="2078730" y="0"/>
                  </a:moveTo>
                  <a:lnTo>
                    <a:pt x="99384" y="0"/>
                  </a:lnTo>
                  <a:lnTo>
                    <a:pt x="60699" y="7810"/>
                  </a:lnTo>
                  <a:lnTo>
                    <a:pt x="29109" y="29108"/>
                  </a:lnTo>
                  <a:lnTo>
                    <a:pt x="7810" y="60699"/>
                  </a:lnTo>
                  <a:lnTo>
                    <a:pt x="0" y="99383"/>
                  </a:lnTo>
                  <a:lnTo>
                    <a:pt x="0" y="779178"/>
                  </a:lnTo>
                  <a:lnTo>
                    <a:pt x="2178115" y="779178"/>
                  </a:lnTo>
                  <a:lnTo>
                    <a:pt x="2178115" y="99383"/>
                  </a:lnTo>
                  <a:lnTo>
                    <a:pt x="2170304" y="60699"/>
                  </a:lnTo>
                  <a:lnTo>
                    <a:pt x="2149005" y="29108"/>
                  </a:lnTo>
                  <a:lnTo>
                    <a:pt x="2117415" y="7810"/>
                  </a:lnTo>
                  <a:lnTo>
                    <a:pt x="2078730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33" name="Google Shape;633;p44"/>
          <p:cNvSpPr txBox="1"/>
          <p:nvPr/>
        </p:nvSpPr>
        <p:spPr>
          <a:xfrm>
            <a:off x="1740325" y="1964435"/>
            <a:ext cx="116459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EJECUTIVO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44"/>
          <p:cNvSpPr txBox="1"/>
          <p:nvPr/>
        </p:nvSpPr>
        <p:spPr>
          <a:xfrm>
            <a:off x="4460053" y="1964435"/>
            <a:ext cx="1357630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LEGISLATIVO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44"/>
          <p:cNvSpPr txBox="1"/>
          <p:nvPr/>
        </p:nvSpPr>
        <p:spPr>
          <a:xfrm>
            <a:off x="7476521" y="1964435"/>
            <a:ext cx="968375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JUDICIAL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44"/>
          <p:cNvSpPr txBox="1"/>
          <p:nvPr/>
        </p:nvSpPr>
        <p:spPr>
          <a:xfrm>
            <a:off x="1385134" y="2731516"/>
            <a:ext cx="1875155" cy="2375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065" marR="5080" lvl="0" indent="45085" algn="ctr" rtl="0">
              <a:lnSpc>
                <a:spcPct val="120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Actividad concreta y práctica que el Estado realiza, dentro del marco de la ley, para satisfacer de manera inmediata y directa las necesidades colectivas.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7" name="Google Shape;637;p44"/>
          <p:cNvSpPr txBox="1"/>
          <p:nvPr/>
        </p:nvSpPr>
        <p:spPr>
          <a:xfrm>
            <a:off x="4199510" y="2731516"/>
            <a:ext cx="1879600" cy="119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marR="5080" lvl="0" indent="-635" algn="ctr" rtl="0">
              <a:lnSpc>
                <a:spcPct val="1196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Participar en la creación, modificación o derogación (supresión) de la ley.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44"/>
          <p:cNvSpPr txBox="1"/>
          <p:nvPr/>
        </p:nvSpPr>
        <p:spPr>
          <a:xfrm>
            <a:off x="4263708" y="4240276"/>
            <a:ext cx="1749425" cy="1007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3025" rIns="0" bIns="0" anchor="t" anchorCtr="0">
            <a:spAutoFit/>
          </a:bodyPr>
          <a:lstStyle/>
          <a:p>
            <a:pPr marL="12700" lvl="0" indent="9271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Congreso Nacional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  <a:p>
            <a:pPr marL="454659" marR="5080" lvl="0" indent="-442595" algn="l" rtl="0">
              <a:lnSpc>
                <a:spcPct val="120000"/>
              </a:lnSpc>
              <a:spcBef>
                <a:spcPts val="409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Senado y Cámara de Diputados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44"/>
          <p:cNvSpPr txBox="1"/>
          <p:nvPr/>
        </p:nvSpPr>
        <p:spPr>
          <a:xfrm>
            <a:off x="7022431" y="2670555"/>
            <a:ext cx="1877060" cy="17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-635" algn="ctr" rtl="0">
              <a:lnSpc>
                <a:spcPct val="119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Resolver los conflictos que se producen al interior del Estado, a través de resoluciones exigibles incluso por la fuerza.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44"/>
          <p:cNvSpPr txBox="1"/>
          <p:nvPr/>
        </p:nvSpPr>
        <p:spPr>
          <a:xfrm>
            <a:off x="7053736" y="4865116"/>
            <a:ext cx="1814830" cy="269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Tribunales de Justicia.</a:t>
            </a:r>
            <a:endParaRPr sz="16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44"/>
          <p:cNvSpPr/>
          <p:nvPr/>
        </p:nvSpPr>
        <p:spPr>
          <a:xfrm>
            <a:off x="726874" y="1573604"/>
            <a:ext cx="3194685" cy="1492250"/>
          </a:xfrm>
          <a:custGeom>
            <a:avLst/>
            <a:gdLst/>
            <a:ahLst/>
            <a:cxnLst/>
            <a:rect l="l" t="t" r="r" b="b"/>
            <a:pathLst>
              <a:path w="3194685" h="1492250" extrusionOk="0">
                <a:moveTo>
                  <a:pt x="0" y="745944"/>
                </a:moveTo>
                <a:lnTo>
                  <a:pt x="5041" y="686242"/>
                </a:lnTo>
                <a:lnTo>
                  <a:pt x="19911" y="627831"/>
                </a:lnTo>
                <a:lnTo>
                  <a:pt x="44227" y="570891"/>
                </a:lnTo>
                <a:lnTo>
                  <a:pt x="77609" y="515599"/>
                </a:lnTo>
                <a:lnTo>
                  <a:pt x="119673" y="462135"/>
                </a:lnTo>
                <a:lnTo>
                  <a:pt x="170039" y="410675"/>
                </a:lnTo>
                <a:lnTo>
                  <a:pt x="228325" y="361398"/>
                </a:lnTo>
                <a:lnTo>
                  <a:pt x="260318" y="337634"/>
                </a:lnTo>
                <a:lnTo>
                  <a:pt x="294149" y="314483"/>
                </a:lnTo>
                <a:lnTo>
                  <a:pt x="329768" y="291967"/>
                </a:lnTo>
                <a:lnTo>
                  <a:pt x="367129" y="270108"/>
                </a:lnTo>
                <a:lnTo>
                  <a:pt x="406183" y="248928"/>
                </a:lnTo>
                <a:lnTo>
                  <a:pt x="446883" y="228450"/>
                </a:lnTo>
                <a:lnTo>
                  <a:pt x="489182" y="208697"/>
                </a:lnTo>
                <a:lnTo>
                  <a:pt x="533031" y="189689"/>
                </a:lnTo>
                <a:lnTo>
                  <a:pt x="578382" y="171451"/>
                </a:lnTo>
                <a:lnTo>
                  <a:pt x="625189" y="154003"/>
                </a:lnTo>
                <a:lnTo>
                  <a:pt x="673403" y="137369"/>
                </a:lnTo>
                <a:lnTo>
                  <a:pt x="722977" y="121570"/>
                </a:lnTo>
                <a:lnTo>
                  <a:pt x="773863" y="106629"/>
                </a:lnTo>
                <a:lnTo>
                  <a:pt x="826013" y="92568"/>
                </a:lnTo>
                <a:lnTo>
                  <a:pt x="879379" y="79409"/>
                </a:lnTo>
                <a:lnTo>
                  <a:pt x="933914" y="67175"/>
                </a:lnTo>
                <a:lnTo>
                  <a:pt x="989570" y="55888"/>
                </a:lnTo>
                <a:lnTo>
                  <a:pt x="1046300" y="45570"/>
                </a:lnTo>
                <a:lnTo>
                  <a:pt x="1104055" y="36243"/>
                </a:lnTo>
                <a:lnTo>
                  <a:pt x="1162788" y="27931"/>
                </a:lnTo>
                <a:lnTo>
                  <a:pt x="1222451" y="20654"/>
                </a:lnTo>
                <a:lnTo>
                  <a:pt x="1282997" y="14436"/>
                </a:lnTo>
                <a:lnTo>
                  <a:pt x="1344377" y="9298"/>
                </a:lnTo>
                <a:lnTo>
                  <a:pt x="1406545" y="5263"/>
                </a:lnTo>
                <a:lnTo>
                  <a:pt x="1469452" y="2354"/>
                </a:lnTo>
                <a:lnTo>
                  <a:pt x="1533050" y="592"/>
                </a:lnTo>
                <a:lnTo>
                  <a:pt x="1597293" y="0"/>
                </a:lnTo>
                <a:lnTo>
                  <a:pt x="1661535" y="592"/>
                </a:lnTo>
                <a:lnTo>
                  <a:pt x="1725133" y="2354"/>
                </a:lnTo>
                <a:lnTo>
                  <a:pt x="1788040" y="5263"/>
                </a:lnTo>
                <a:lnTo>
                  <a:pt x="1850207" y="9298"/>
                </a:lnTo>
                <a:lnTo>
                  <a:pt x="1911588" y="14436"/>
                </a:lnTo>
                <a:lnTo>
                  <a:pt x="1972133" y="20654"/>
                </a:lnTo>
                <a:lnTo>
                  <a:pt x="2031797" y="27931"/>
                </a:lnTo>
                <a:lnTo>
                  <a:pt x="2090530" y="36243"/>
                </a:lnTo>
                <a:lnTo>
                  <a:pt x="2148285" y="45570"/>
                </a:lnTo>
                <a:lnTo>
                  <a:pt x="2205014" y="55888"/>
                </a:lnTo>
                <a:lnTo>
                  <a:pt x="2260670" y="67175"/>
                </a:lnTo>
                <a:lnTo>
                  <a:pt x="2315205" y="79409"/>
                </a:lnTo>
                <a:lnTo>
                  <a:pt x="2368572" y="92568"/>
                </a:lnTo>
                <a:lnTo>
                  <a:pt x="2420722" y="106629"/>
                </a:lnTo>
                <a:lnTo>
                  <a:pt x="2471607" y="121570"/>
                </a:lnTo>
                <a:lnTo>
                  <a:pt x="2521181" y="137369"/>
                </a:lnTo>
                <a:lnTo>
                  <a:pt x="2569395" y="154003"/>
                </a:lnTo>
                <a:lnTo>
                  <a:pt x="2616202" y="171451"/>
                </a:lnTo>
                <a:lnTo>
                  <a:pt x="2661554" y="189689"/>
                </a:lnTo>
                <a:lnTo>
                  <a:pt x="2705403" y="208697"/>
                </a:lnTo>
                <a:lnTo>
                  <a:pt x="2747701" y="228450"/>
                </a:lnTo>
                <a:lnTo>
                  <a:pt x="2788401" y="248928"/>
                </a:lnTo>
                <a:lnTo>
                  <a:pt x="2827456" y="270108"/>
                </a:lnTo>
                <a:lnTo>
                  <a:pt x="2864816" y="291967"/>
                </a:lnTo>
                <a:lnTo>
                  <a:pt x="2900436" y="314483"/>
                </a:lnTo>
                <a:lnTo>
                  <a:pt x="2934266" y="337634"/>
                </a:lnTo>
                <a:lnTo>
                  <a:pt x="2966259" y="361398"/>
                </a:lnTo>
                <a:lnTo>
                  <a:pt x="2996368" y="385752"/>
                </a:lnTo>
                <a:lnTo>
                  <a:pt x="3050742" y="436143"/>
                </a:lnTo>
                <a:lnTo>
                  <a:pt x="3097005" y="488628"/>
                </a:lnTo>
                <a:lnTo>
                  <a:pt x="3134775" y="543028"/>
                </a:lnTo>
                <a:lnTo>
                  <a:pt x="3163672" y="599166"/>
                </a:lnTo>
                <a:lnTo>
                  <a:pt x="3183313" y="656864"/>
                </a:lnTo>
                <a:lnTo>
                  <a:pt x="3193316" y="715943"/>
                </a:lnTo>
                <a:lnTo>
                  <a:pt x="3194585" y="745944"/>
                </a:lnTo>
                <a:lnTo>
                  <a:pt x="3193316" y="775945"/>
                </a:lnTo>
                <a:lnTo>
                  <a:pt x="3183313" y="835024"/>
                </a:lnTo>
                <a:lnTo>
                  <a:pt x="3163672" y="892722"/>
                </a:lnTo>
                <a:lnTo>
                  <a:pt x="3134775" y="948860"/>
                </a:lnTo>
                <a:lnTo>
                  <a:pt x="3097005" y="1003260"/>
                </a:lnTo>
                <a:lnTo>
                  <a:pt x="3050742" y="1055745"/>
                </a:lnTo>
                <a:lnTo>
                  <a:pt x="2996368" y="1106136"/>
                </a:lnTo>
                <a:lnTo>
                  <a:pt x="2966259" y="1130490"/>
                </a:lnTo>
                <a:lnTo>
                  <a:pt x="2934266" y="1154254"/>
                </a:lnTo>
                <a:lnTo>
                  <a:pt x="2900436" y="1177405"/>
                </a:lnTo>
                <a:lnTo>
                  <a:pt x="2864816" y="1199921"/>
                </a:lnTo>
                <a:lnTo>
                  <a:pt x="2827456" y="1221780"/>
                </a:lnTo>
                <a:lnTo>
                  <a:pt x="2788401" y="1242960"/>
                </a:lnTo>
                <a:lnTo>
                  <a:pt x="2747701" y="1263438"/>
                </a:lnTo>
                <a:lnTo>
                  <a:pt x="2705403" y="1283191"/>
                </a:lnTo>
                <a:lnTo>
                  <a:pt x="2661554" y="1302198"/>
                </a:lnTo>
                <a:lnTo>
                  <a:pt x="2616202" y="1320437"/>
                </a:lnTo>
                <a:lnTo>
                  <a:pt x="2569395" y="1337885"/>
                </a:lnTo>
                <a:lnTo>
                  <a:pt x="2521181" y="1354519"/>
                </a:lnTo>
                <a:lnTo>
                  <a:pt x="2471607" y="1370318"/>
                </a:lnTo>
                <a:lnTo>
                  <a:pt x="2420722" y="1385259"/>
                </a:lnTo>
                <a:lnTo>
                  <a:pt x="2368572" y="1399320"/>
                </a:lnTo>
                <a:lnTo>
                  <a:pt x="2315205" y="1412479"/>
                </a:lnTo>
                <a:lnTo>
                  <a:pt x="2260670" y="1424713"/>
                </a:lnTo>
                <a:lnTo>
                  <a:pt x="2205014" y="1436000"/>
                </a:lnTo>
                <a:lnTo>
                  <a:pt x="2148285" y="1446318"/>
                </a:lnTo>
                <a:lnTo>
                  <a:pt x="2090530" y="1455645"/>
                </a:lnTo>
                <a:lnTo>
                  <a:pt x="2031797" y="1463957"/>
                </a:lnTo>
                <a:lnTo>
                  <a:pt x="1972133" y="1471234"/>
                </a:lnTo>
                <a:lnTo>
                  <a:pt x="1911588" y="1477452"/>
                </a:lnTo>
                <a:lnTo>
                  <a:pt x="1850207" y="1482590"/>
                </a:lnTo>
                <a:lnTo>
                  <a:pt x="1788040" y="1486625"/>
                </a:lnTo>
                <a:lnTo>
                  <a:pt x="1725133" y="1489534"/>
                </a:lnTo>
                <a:lnTo>
                  <a:pt x="1661535" y="1491296"/>
                </a:lnTo>
                <a:lnTo>
                  <a:pt x="1597293" y="1491889"/>
                </a:lnTo>
                <a:lnTo>
                  <a:pt x="1533050" y="1491296"/>
                </a:lnTo>
                <a:lnTo>
                  <a:pt x="1469452" y="1489534"/>
                </a:lnTo>
                <a:lnTo>
                  <a:pt x="1406545" y="1486625"/>
                </a:lnTo>
                <a:lnTo>
                  <a:pt x="1344377" y="1482590"/>
                </a:lnTo>
                <a:lnTo>
                  <a:pt x="1282997" y="1477452"/>
                </a:lnTo>
                <a:lnTo>
                  <a:pt x="1222451" y="1471234"/>
                </a:lnTo>
                <a:lnTo>
                  <a:pt x="1162788" y="1463957"/>
                </a:lnTo>
                <a:lnTo>
                  <a:pt x="1104055" y="1455645"/>
                </a:lnTo>
                <a:lnTo>
                  <a:pt x="1046300" y="1446318"/>
                </a:lnTo>
                <a:lnTo>
                  <a:pt x="989570" y="1436000"/>
                </a:lnTo>
                <a:lnTo>
                  <a:pt x="933914" y="1424713"/>
                </a:lnTo>
                <a:lnTo>
                  <a:pt x="879379" y="1412479"/>
                </a:lnTo>
                <a:lnTo>
                  <a:pt x="826013" y="1399320"/>
                </a:lnTo>
                <a:lnTo>
                  <a:pt x="773863" y="1385259"/>
                </a:lnTo>
                <a:lnTo>
                  <a:pt x="722977" y="1370318"/>
                </a:lnTo>
                <a:lnTo>
                  <a:pt x="673403" y="1354519"/>
                </a:lnTo>
                <a:lnTo>
                  <a:pt x="625189" y="1337885"/>
                </a:lnTo>
                <a:lnTo>
                  <a:pt x="578382" y="1320437"/>
                </a:lnTo>
                <a:lnTo>
                  <a:pt x="533031" y="1302198"/>
                </a:lnTo>
                <a:lnTo>
                  <a:pt x="489182" y="1283191"/>
                </a:lnTo>
                <a:lnTo>
                  <a:pt x="446883" y="1263438"/>
                </a:lnTo>
                <a:lnTo>
                  <a:pt x="406183" y="1242960"/>
                </a:lnTo>
                <a:lnTo>
                  <a:pt x="367129" y="1221780"/>
                </a:lnTo>
                <a:lnTo>
                  <a:pt x="329768" y="1199921"/>
                </a:lnTo>
                <a:lnTo>
                  <a:pt x="294149" y="1177405"/>
                </a:lnTo>
                <a:lnTo>
                  <a:pt x="260318" y="1154254"/>
                </a:lnTo>
                <a:lnTo>
                  <a:pt x="228325" y="1130490"/>
                </a:lnTo>
                <a:lnTo>
                  <a:pt x="198216" y="1106136"/>
                </a:lnTo>
                <a:lnTo>
                  <a:pt x="143842" y="1055745"/>
                </a:lnTo>
                <a:lnTo>
                  <a:pt x="97579" y="1003260"/>
                </a:lnTo>
                <a:lnTo>
                  <a:pt x="59809" y="948860"/>
                </a:lnTo>
                <a:lnTo>
                  <a:pt x="30912" y="892722"/>
                </a:lnTo>
                <a:lnTo>
                  <a:pt x="11271" y="835024"/>
                </a:lnTo>
                <a:lnTo>
                  <a:pt x="1268" y="775945"/>
                </a:lnTo>
                <a:lnTo>
                  <a:pt x="0" y="745944"/>
                </a:lnTo>
                <a:close/>
              </a:path>
            </a:pathLst>
          </a:custGeom>
          <a:noFill/>
          <a:ln w="28575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45"/>
          <p:cNvSpPr txBox="1"/>
          <p:nvPr/>
        </p:nvSpPr>
        <p:spPr>
          <a:xfrm>
            <a:off x="5330746" y="3572764"/>
            <a:ext cx="5936615" cy="131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700" marR="5080" lvl="0" indent="80645" algn="just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consiste en la actividad </a:t>
            </a:r>
            <a:r>
              <a:rPr lang="en-US" sz="28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realizadora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, que sirve a los fines propuestos, actúa para su logro y ejecuta.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47" name="Google Shape;647;p45"/>
          <p:cNvGrpSpPr/>
          <p:nvPr/>
        </p:nvGrpSpPr>
        <p:grpSpPr>
          <a:xfrm>
            <a:off x="2537157" y="2015086"/>
            <a:ext cx="2557145" cy="1329055"/>
            <a:chOff x="2537157" y="2015086"/>
            <a:chExt cx="2557145" cy="1329055"/>
          </a:xfrm>
        </p:grpSpPr>
        <p:sp>
          <p:nvSpPr>
            <p:cNvPr id="648" name="Google Shape;648;p45"/>
            <p:cNvSpPr/>
            <p:nvPr/>
          </p:nvSpPr>
          <p:spPr>
            <a:xfrm>
              <a:off x="2537157" y="2015086"/>
              <a:ext cx="2557145" cy="1329055"/>
            </a:xfrm>
            <a:custGeom>
              <a:avLst/>
              <a:gdLst/>
              <a:ahLst/>
              <a:cxnLst/>
              <a:rect l="l" t="t" r="r" b="b"/>
              <a:pathLst>
                <a:path w="2557145" h="1329054" extrusionOk="0">
                  <a:moveTo>
                    <a:pt x="41527" y="332224"/>
                  </a:moveTo>
                  <a:lnTo>
                    <a:pt x="0" y="332224"/>
                  </a:lnTo>
                  <a:lnTo>
                    <a:pt x="0" y="996671"/>
                  </a:lnTo>
                  <a:lnTo>
                    <a:pt x="41527" y="996671"/>
                  </a:lnTo>
                  <a:lnTo>
                    <a:pt x="41527" y="332224"/>
                  </a:lnTo>
                  <a:close/>
                </a:path>
                <a:path w="2557145" h="1329054" extrusionOk="0">
                  <a:moveTo>
                    <a:pt x="166113" y="332224"/>
                  </a:moveTo>
                  <a:lnTo>
                    <a:pt x="83055" y="332224"/>
                  </a:lnTo>
                  <a:lnTo>
                    <a:pt x="83055" y="996671"/>
                  </a:lnTo>
                  <a:lnTo>
                    <a:pt x="166113" y="996671"/>
                  </a:lnTo>
                  <a:lnTo>
                    <a:pt x="166113" y="332224"/>
                  </a:lnTo>
                  <a:close/>
                </a:path>
                <a:path w="2557145" h="1329054" extrusionOk="0">
                  <a:moveTo>
                    <a:pt x="1892477" y="0"/>
                  </a:moveTo>
                  <a:lnTo>
                    <a:pt x="1892477" y="332224"/>
                  </a:lnTo>
                  <a:lnTo>
                    <a:pt x="207641" y="332224"/>
                  </a:lnTo>
                  <a:lnTo>
                    <a:pt x="207641" y="996671"/>
                  </a:lnTo>
                  <a:lnTo>
                    <a:pt x="1892477" y="996671"/>
                  </a:lnTo>
                  <a:lnTo>
                    <a:pt x="1892477" y="1328896"/>
                  </a:lnTo>
                  <a:lnTo>
                    <a:pt x="2556926" y="664448"/>
                  </a:lnTo>
                  <a:lnTo>
                    <a:pt x="1892477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9" name="Google Shape;649;p45"/>
            <p:cNvSpPr/>
            <p:nvPr/>
          </p:nvSpPr>
          <p:spPr>
            <a:xfrm>
              <a:off x="2537157" y="2015086"/>
              <a:ext cx="2557145" cy="1329055"/>
            </a:xfrm>
            <a:custGeom>
              <a:avLst/>
              <a:gdLst/>
              <a:ahLst/>
              <a:cxnLst/>
              <a:rect l="l" t="t" r="r" b="b"/>
              <a:pathLst>
                <a:path w="2557145" h="1329054" extrusionOk="0">
                  <a:moveTo>
                    <a:pt x="0" y="332224"/>
                  </a:moveTo>
                  <a:lnTo>
                    <a:pt x="41527" y="332224"/>
                  </a:lnTo>
                  <a:lnTo>
                    <a:pt x="41527" y="996672"/>
                  </a:lnTo>
                  <a:lnTo>
                    <a:pt x="0" y="996672"/>
                  </a:lnTo>
                  <a:lnTo>
                    <a:pt x="0" y="332224"/>
                  </a:lnTo>
                  <a:close/>
                </a:path>
                <a:path w="2557145" h="1329054" extrusionOk="0">
                  <a:moveTo>
                    <a:pt x="83055" y="332224"/>
                  </a:moveTo>
                  <a:lnTo>
                    <a:pt x="166113" y="332224"/>
                  </a:lnTo>
                  <a:lnTo>
                    <a:pt x="166113" y="996672"/>
                  </a:lnTo>
                  <a:lnTo>
                    <a:pt x="83055" y="996672"/>
                  </a:lnTo>
                  <a:lnTo>
                    <a:pt x="83055" y="332224"/>
                  </a:lnTo>
                  <a:close/>
                </a:path>
                <a:path w="2557145" h="1329054" extrusionOk="0">
                  <a:moveTo>
                    <a:pt x="207641" y="332224"/>
                  </a:moveTo>
                  <a:lnTo>
                    <a:pt x="1892478" y="332224"/>
                  </a:lnTo>
                  <a:lnTo>
                    <a:pt x="1892478" y="0"/>
                  </a:lnTo>
                  <a:lnTo>
                    <a:pt x="2556926" y="664448"/>
                  </a:lnTo>
                  <a:lnTo>
                    <a:pt x="1892478" y="1328897"/>
                  </a:lnTo>
                  <a:lnTo>
                    <a:pt x="1892478" y="996672"/>
                  </a:lnTo>
                  <a:lnTo>
                    <a:pt x="207641" y="996672"/>
                  </a:lnTo>
                  <a:lnTo>
                    <a:pt x="207641" y="332224"/>
                  </a:lnTo>
                  <a:close/>
                </a:path>
              </a:pathLst>
            </a:custGeom>
            <a:noFill/>
            <a:ln w="1270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50" name="Google Shape;650;p45"/>
          <p:cNvSpPr txBox="1"/>
          <p:nvPr/>
        </p:nvSpPr>
        <p:spPr>
          <a:xfrm>
            <a:off x="3050860" y="2426715"/>
            <a:ext cx="1404620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Gobernar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1" name="Google Shape;651;p45"/>
          <p:cNvGrpSpPr/>
          <p:nvPr/>
        </p:nvGrpSpPr>
        <p:grpSpPr>
          <a:xfrm>
            <a:off x="2505329" y="3757000"/>
            <a:ext cx="2557145" cy="1363980"/>
            <a:chOff x="2505329" y="3757000"/>
            <a:chExt cx="2557145" cy="1363980"/>
          </a:xfrm>
        </p:grpSpPr>
        <p:sp>
          <p:nvSpPr>
            <p:cNvPr id="652" name="Google Shape;652;p45"/>
            <p:cNvSpPr/>
            <p:nvPr/>
          </p:nvSpPr>
          <p:spPr>
            <a:xfrm>
              <a:off x="2505329" y="3757000"/>
              <a:ext cx="2557145" cy="1363980"/>
            </a:xfrm>
            <a:custGeom>
              <a:avLst/>
              <a:gdLst/>
              <a:ahLst/>
              <a:cxnLst/>
              <a:rect l="l" t="t" r="r" b="b"/>
              <a:pathLst>
                <a:path w="2557145" h="1363979" extrusionOk="0">
                  <a:moveTo>
                    <a:pt x="42621" y="340965"/>
                  </a:moveTo>
                  <a:lnTo>
                    <a:pt x="0" y="340965"/>
                  </a:lnTo>
                  <a:lnTo>
                    <a:pt x="0" y="1022897"/>
                  </a:lnTo>
                  <a:lnTo>
                    <a:pt x="42621" y="1022897"/>
                  </a:lnTo>
                  <a:lnTo>
                    <a:pt x="42621" y="340965"/>
                  </a:lnTo>
                  <a:close/>
                </a:path>
                <a:path w="2557145" h="1363979" extrusionOk="0">
                  <a:moveTo>
                    <a:pt x="170483" y="340965"/>
                  </a:moveTo>
                  <a:lnTo>
                    <a:pt x="85242" y="340965"/>
                  </a:lnTo>
                  <a:lnTo>
                    <a:pt x="85242" y="1022897"/>
                  </a:lnTo>
                  <a:lnTo>
                    <a:pt x="170483" y="1022897"/>
                  </a:lnTo>
                  <a:lnTo>
                    <a:pt x="170483" y="340965"/>
                  </a:lnTo>
                  <a:close/>
                </a:path>
                <a:path w="2557145" h="1363979" extrusionOk="0">
                  <a:moveTo>
                    <a:pt x="1874994" y="0"/>
                  </a:moveTo>
                  <a:lnTo>
                    <a:pt x="1874994" y="340965"/>
                  </a:lnTo>
                  <a:lnTo>
                    <a:pt x="213102" y="340965"/>
                  </a:lnTo>
                  <a:lnTo>
                    <a:pt x="213102" y="1022897"/>
                  </a:lnTo>
                  <a:lnTo>
                    <a:pt x="1874994" y="1022897"/>
                  </a:lnTo>
                  <a:lnTo>
                    <a:pt x="1874994" y="1363863"/>
                  </a:lnTo>
                  <a:lnTo>
                    <a:pt x="2556925" y="681931"/>
                  </a:lnTo>
                  <a:lnTo>
                    <a:pt x="1874994" y="0"/>
                  </a:lnTo>
                  <a:close/>
                </a:path>
              </a:pathLst>
            </a:custGeom>
            <a:solidFill>
              <a:srgbClr val="76717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45"/>
            <p:cNvSpPr/>
            <p:nvPr/>
          </p:nvSpPr>
          <p:spPr>
            <a:xfrm>
              <a:off x="2505329" y="3757000"/>
              <a:ext cx="2557145" cy="1363980"/>
            </a:xfrm>
            <a:custGeom>
              <a:avLst/>
              <a:gdLst/>
              <a:ahLst/>
              <a:cxnLst/>
              <a:rect l="l" t="t" r="r" b="b"/>
              <a:pathLst>
                <a:path w="2557145" h="1363979" extrusionOk="0">
                  <a:moveTo>
                    <a:pt x="0" y="340965"/>
                  </a:moveTo>
                  <a:lnTo>
                    <a:pt x="42621" y="340965"/>
                  </a:lnTo>
                  <a:lnTo>
                    <a:pt x="42621" y="1022897"/>
                  </a:lnTo>
                  <a:lnTo>
                    <a:pt x="0" y="1022897"/>
                  </a:lnTo>
                  <a:lnTo>
                    <a:pt x="0" y="340965"/>
                  </a:lnTo>
                  <a:close/>
                </a:path>
                <a:path w="2557145" h="1363979" extrusionOk="0">
                  <a:moveTo>
                    <a:pt x="85242" y="340965"/>
                  </a:moveTo>
                  <a:lnTo>
                    <a:pt x="170484" y="340965"/>
                  </a:lnTo>
                  <a:lnTo>
                    <a:pt x="170484" y="1022897"/>
                  </a:lnTo>
                  <a:lnTo>
                    <a:pt x="85242" y="1022897"/>
                  </a:lnTo>
                  <a:lnTo>
                    <a:pt x="85242" y="340965"/>
                  </a:lnTo>
                  <a:close/>
                </a:path>
                <a:path w="2557145" h="1363979" extrusionOk="0">
                  <a:moveTo>
                    <a:pt x="213102" y="340965"/>
                  </a:moveTo>
                  <a:lnTo>
                    <a:pt x="1874995" y="340965"/>
                  </a:lnTo>
                  <a:lnTo>
                    <a:pt x="1874995" y="0"/>
                  </a:lnTo>
                  <a:lnTo>
                    <a:pt x="2556926" y="681931"/>
                  </a:lnTo>
                  <a:lnTo>
                    <a:pt x="1874995" y="1363863"/>
                  </a:lnTo>
                  <a:lnTo>
                    <a:pt x="1874995" y="1022897"/>
                  </a:lnTo>
                  <a:lnTo>
                    <a:pt x="213102" y="1022897"/>
                  </a:lnTo>
                  <a:lnTo>
                    <a:pt x="213102" y="340965"/>
                  </a:lnTo>
                  <a:close/>
                </a:path>
              </a:pathLst>
            </a:custGeom>
            <a:noFill/>
            <a:ln w="12700" cap="flat" cmpd="sng">
              <a:solidFill>
                <a:srgbClr val="2F52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54" name="Google Shape;654;p45"/>
          <p:cNvSpPr txBox="1"/>
          <p:nvPr/>
        </p:nvSpPr>
        <p:spPr>
          <a:xfrm>
            <a:off x="2861118" y="4188459"/>
            <a:ext cx="1717039" cy="452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Administrar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55" name="Google Shape;655;p45"/>
          <p:cNvGrpSpPr/>
          <p:nvPr/>
        </p:nvGrpSpPr>
        <p:grpSpPr>
          <a:xfrm>
            <a:off x="0" y="14531"/>
            <a:ext cx="12191999" cy="6828942"/>
            <a:chOff x="0" y="29056"/>
            <a:chExt cx="12191999" cy="6828942"/>
          </a:xfrm>
        </p:grpSpPr>
        <p:pic>
          <p:nvPicPr>
            <p:cNvPr id="656" name="Google Shape;656;p4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29056"/>
              <a:ext cx="12191999" cy="6828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7" name="Google Shape;657;p4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497568" y="6409943"/>
              <a:ext cx="338327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8" name="Google Shape;658;p4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12801" y="5675451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59" name="Google Shape;659;p4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90544" y="5754278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0" name="Google Shape;660;p45"/>
            <p:cNvSpPr/>
            <p:nvPr/>
          </p:nvSpPr>
          <p:spPr>
            <a:xfrm>
              <a:off x="7792591" y="4764434"/>
              <a:ext cx="228600" cy="279400"/>
            </a:xfrm>
            <a:custGeom>
              <a:avLst/>
              <a:gdLst/>
              <a:ahLst/>
              <a:cxnLst/>
              <a:rect l="l" t="t" r="r" b="b"/>
              <a:pathLst>
                <a:path w="228600" h="279400" extrusionOk="0">
                  <a:moveTo>
                    <a:pt x="159365" y="12698"/>
                  </a:moveTo>
                  <a:lnTo>
                    <a:pt x="69176" y="12698"/>
                  </a:lnTo>
                  <a:lnTo>
                    <a:pt x="63483" y="18388"/>
                  </a:lnTo>
                  <a:lnTo>
                    <a:pt x="63483" y="38083"/>
                  </a:lnTo>
                  <a:lnTo>
                    <a:pt x="5692" y="38083"/>
                  </a:lnTo>
                  <a:lnTo>
                    <a:pt x="0" y="43787"/>
                  </a:lnTo>
                  <a:lnTo>
                    <a:pt x="0" y="273638"/>
                  </a:lnTo>
                  <a:lnTo>
                    <a:pt x="5692" y="279327"/>
                  </a:lnTo>
                  <a:lnTo>
                    <a:pt x="222849" y="279327"/>
                  </a:lnTo>
                  <a:lnTo>
                    <a:pt x="228541" y="273638"/>
                  </a:lnTo>
                  <a:lnTo>
                    <a:pt x="228541" y="266628"/>
                  </a:lnTo>
                  <a:lnTo>
                    <a:pt x="12697" y="266628"/>
                  </a:lnTo>
                  <a:lnTo>
                    <a:pt x="12697" y="88880"/>
                  </a:lnTo>
                  <a:lnTo>
                    <a:pt x="228541" y="88880"/>
                  </a:lnTo>
                  <a:lnTo>
                    <a:pt x="228541" y="76180"/>
                  </a:lnTo>
                  <a:lnTo>
                    <a:pt x="12697" y="76180"/>
                  </a:lnTo>
                  <a:lnTo>
                    <a:pt x="12697" y="50783"/>
                  </a:lnTo>
                  <a:lnTo>
                    <a:pt x="76180" y="50783"/>
                  </a:lnTo>
                  <a:lnTo>
                    <a:pt x="76180" y="25397"/>
                  </a:lnTo>
                  <a:lnTo>
                    <a:pt x="165058" y="25397"/>
                  </a:lnTo>
                  <a:lnTo>
                    <a:pt x="165058" y="18388"/>
                  </a:lnTo>
                  <a:lnTo>
                    <a:pt x="159365" y="12698"/>
                  </a:lnTo>
                  <a:close/>
                </a:path>
                <a:path w="228600" h="279400" extrusionOk="0">
                  <a:moveTo>
                    <a:pt x="228541" y="88880"/>
                  </a:moveTo>
                  <a:lnTo>
                    <a:pt x="215844" y="88880"/>
                  </a:lnTo>
                  <a:lnTo>
                    <a:pt x="215844" y="266628"/>
                  </a:lnTo>
                  <a:lnTo>
                    <a:pt x="228541" y="266628"/>
                  </a:lnTo>
                  <a:lnTo>
                    <a:pt x="228541" y="88880"/>
                  </a:lnTo>
                  <a:close/>
                </a:path>
                <a:path w="228600" h="279400" extrusionOk="0">
                  <a:moveTo>
                    <a:pt x="162212" y="203146"/>
                  </a:moveTo>
                  <a:lnTo>
                    <a:pt x="40937" y="203146"/>
                  </a:lnTo>
                  <a:lnTo>
                    <a:pt x="38091" y="205991"/>
                  </a:lnTo>
                  <a:lnTo>
                    <a:pt x="38091" y="213013"/>
                  </a:lnTo>
                  <a:lnTo>
                    <a:pt x="40937" y="215845"/>
                  </a:lnTo>
                  <a:lnTo>
                    <a:pt x="162212" y="215845"/>
                  </a:lnTo>
                  <a:lnTo>
                    <a:pt x="165058" y="213013"/>
                  </a:lnTo>
                  <a:lnTo>
                    <a:pt x="165058" y="205991"/>
                  </a:lnTo>
                  <a:lnTo>
                    <a:pt x="162212" y="203146"/>
                  </a:lnTo>
                  <a:close/>
                </a:path>
                <a:path w="228600" h="279400" extrusionOk="0">
                  <a:moveTo>
                    <a:pt x="187604" y="165061"/>
                  </a:moveTo>
                  <a:lnTo>
                    <a:pt x="40937" y="165061"/>
                  </a:lnTo>
                  <a:lnTo>
                    <a:pt x="38091" y="167906"/>
                  </a:lnTo>
                  <a:lnTo>
                    <a:pt x="38091" y="174915"/>
                  </a:lnTo>
                  <a:lnTo>
                    <a:pt x="40937" y="177747"/>
                  </a:lnTo>
                  <a:lnTo>
                    <a:pt x="187604" y="177747"/>
                  </a:lnTo>
                  <a:lnTo>
                    <a:pt x="190451" y="174915"/>
                  </a:lnTo>
                  <a:lnTo>
                    <a:pt x="190451" y="167906"/>
                  </a:lnTo>
                  <a:lnTo>
                    <a:pt x="187604" y="165061"/>
                  </a:lnTo>
                  <a:close/>
                </a:path>
                <a:path w="228600" h="279400" extrusionOk="0">
                  <a:moveTo>
                    <a:pt x="124120" y="126964"/>
                  </a:moveTo>
                  <a:lnTo>
                    <a:pt x="40937" y="126964"/>
                  </a:lnTo>
                  <a:lnTo>
                    <a:pt x="38091" y="129809"/>
                  </a:lnTo>
                  <a:lnTo>
                    <a:pt x="38091" y="136831"/>
                  </a:lnTo>
                  <a:lnTo>
                    <a:pt x="40937" y="139663"/>
                  </a:lnTo>
                  <a:lnTo>
                    <a:pt x="124120" y="139663"/>
                  </a:lnTo>
                  <a:lnTo>
                    <a:pt x="126966" y="136831"/>
                  </a:lnTo>
                  <a:lnTo>
                    <a:pt x="126966" y="129809"/>
                  </a:lnTo>
                  <a:lnTo>
                    <a:pt x="124120" y="126964"/>
                  </a:lnTo>
                  <a:close/>
                </a:path>
                <a:path w="228600" h="279400" extrusionOk="0">
                  <a:moveTo>
                    <a:pt x="165058" y="25397"/>
                  </a:moveTo>
                  <a:lnTo>
                    <a:pt x="152360" y="25397"/>
                  </a:lnTo>
                  <a:lnTo>
                    <a:pt x="152360" y="50783"/>
                  </a:lnTo>
                  <a:lnTo>
                    <a:pt x="215844" y="50783"/>
                  </a:lnTo>
                  <a:lnTo>
                    <a:pt x="215844" y="76180"/>
                  </a:lnTo>
                  <a:lnTo>
                    <a:pt x="228541" y="76180"/>
                  </a:lnTo>
                  <a:lnTo>
                    <a:pt x="228541" y="43787"/>
                  </a:lnTo>
                  <a:lnTo>
                    <a:pt x="222849" y="38083"/>
                  </a:lnTo>
                  <a:lnTo>
                    <a:pt x="165058" y="38083"/>
                  </a:lnTo>
                  <a:lnTo>
                    <a:pt x="165058" y="25397"/>
                  </a:lnTo>
                  <a:close/>
                </a:path>
                <a:path w="228600" h="279400" extrusionOk="0">
                  <a:moveTo>
                    <a:pt x="165058" y="50783"/>
                  </a:moveTo>
                  <a:lnTo>
                    <a:pt x="63483" y="50783"/>
                  </a:lnTo>
                  <a:lnTo>
                    <a:pt x="63483" y="57792"/>
                  </a:lnTo>
                  <a:lnTo>
                    <a:pt x="69176" y="63482"/>
                  </a:lnTo>
                  <a:lnTo>
                    <a:pt x="159365" y="63482"/>
                  </a:lnTo>
                  <a:lnTo>
                    <a:pt x="165058" y="57792"/>
                  </a:lnTo>
                  <a:lnTo>
                    <a:pt x="165058" y="50783"/>
                  </a:lnTo>
                  <a:close/>
                </a:path>
                <a:path w="228600" h="279400" extrusionOk="0">
                  <a:moveTo>
                    <a:pt x="121274" y="0"/>
                  </a:moveTo>
                  <a:lnTo>
                    <a:pt x="107266" y="0"/>
                  </a:lnTo>
                  <a:lnTo>
                    <a:pt x="101574" y="5689"/>
                  </a:lnTo>
                  <a:lnTo>
                    <a:pt x="101574" y="12698"/>
                  </a:lnTo>
                  <a:lnTo>
                    <a:pt x="126966" y="12698"/>
                  </a:lnTo>
                  <a:lnTo>
                    <a:pt x="126966" y="5689"/>
                  </a:lnTo>
                  <a:lnTo>
                    <a:pt x="121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61" name="Google Shape;661;p45"/>
          <p:cNvSpPr txBox="1"/>
          <p:nvPr/>
        </p:nvSpPr>
        <p:spPr>
          <a:xfrm>
            <a:off x="298493" y="2051811"/>
            <a:ext cx="1875789" cy="3439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El/la Presidente/a de la República es el/la Jefe/a de Estado y reúne las funciones de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2" name="Google Shape;662;p45"/>
          <p:cNvSpPr txBox="1"/>
          <p:nvPr/>
        </p:nvSpPr>
        <p:spPr>
          <a:xfrm>
            <a:off x="5509881" y="2167635"/>
            <a:ext cx="6085800" cy="8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700" marR="5080" lvl="0" indent="0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consiste	en	la	actividad	</a:t>
            </a:r>
            <a:r>
              <a:rPr lang="en-US" sz="2800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directiva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,	que señala fines, propone rumbos y ordena.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45"/>
          <p:cNvSpPr txBox="1">
            <a:spLocks noGrp="1"/>
          </p:cNvSpPr>
          <p:nvPr>
            <p:ph type="title"/>
          </p:nvPr>
        </p:nvSpPr>
        <p:spPr>
          <a:xfrm>
            <a:off x="4050970" y="58941"/>
            <a:ext cx="6182400" cy="6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7575" rIns="0" bIns="0" anchor="t" anchorCtr="0">
            <a:spAutoFit/>
          </a:bodyPr>
          <a:lstStyle/>
          <a:p>
            <a:pPr marL="32194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FUNCIONES DEL ESTADO MODERNO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64" name="Google Shape;664;p45"/>
          <p:cNvSpPr/>
          <p:nvPr/>
        </p:nvSpPr>
        <p:spPr>
          <a:xfrm>
            <a:off x="3013526" y="2143125"/>
            <a:ext cx="2085900" cy="8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latin typeface="Calibri"/>
                <a:ea typeface="Calibri"/>
                <a:cs typeface="Calibri"/>
                <a:sym typeface="Calibri"/>
              </a:rPr>
              <a:t>Gobernar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45"/>
          <p:cNvSpPr/>
          <p:nvPr/>
        </p:nvSpPr>
        <p:spPr>
          <a:xfrm>
            <a:off x="3071275" y="4200525"/>
            <a:ext cx="2259600" cy="857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Administrar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45"/>
          <p:cNvSpPr txBox="1"/>
          <p:nvPr/>
        </p:nvSpPr>
        <p:spPr>
          <a:xfrm>
            <a:off x="5509875" y="3940950"/>
            <a:ext cx="59367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consiste en la actividad </a:t>
            </a:r>
            <a:r>
              <a:rPr lang="en-US" sz="2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realizadora</a:t>
            </a: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, que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sirve a los fines propuestos, actúa para</a:t>
            </a:r>
            <a:endParaRPr sz="2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libri"/>
                <a:ea typeface="Calibri"/>
                <a:cs typeface="Calibri"/>
                <a:sym typeface="Calibri"/>
              </a:rPr>
              <a:t>su logro y ejecuta.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46"/>
          <p:cNvGrpSpPr/>
          <p:nvPr/>
        </p:nvGrpSpPr>
        <p:grpSpPr>
          <a:xfrm>
            <a:off x="0" y="29056"/>
            <a:ext cx="12192000" cy="6828943"/>
            <a:chOff x="0" y="29056"/>
            <a:chExt cx="12192000" cy="6828943"/>
          </a:xfrm>
        </p:grpSpPr>
        <p:pic>
          <p:nvPicPr>
            <p:cNvPr id="672" name="Google Shape;672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29056"/>
              <a:ext cx="12192000" cy="6828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3" name="Google Shape;673;p4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497568" y="6409943"/>
              <a:ext cx="338327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4" name="Google Shape;674;p4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12801" y="5675451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4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90544" y="5754278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6" name="Google Shape;676;p46"/>
            <p:cNvSpPr/>
            <p:nvPr/>
          </p:nvSpPr>
          <p:spPr>
            <a:xfrm>
              <a:off x="7792591" y="4764434"/>
              <a:ext cx="228600" cy="279400"/>
            </a:xfrm>
            <a:custGeom>
              <a:avLst/>
              <a:gdLst/>
              <a:ahLst/>
              <a:cxnLst/>
              <a:rect l="l" t="t" r="r" b="b"/>
              <a:pathLst>
                <a:path w="228600" h="279400" extrusionOk="0">
                  <a:moveTo>
                    <a:pt x="159365" y="12698"/>
                  </a:moveTo>
                  <a:lnTo>
                    <a:pt x="69176" y="12698"/>
                  </a:lnTo>
                  <a:lnTo>
                    <a:pt x="63483" y="18388"/>
                  </a:lnTo>
                  <a:lnTo>
                    <a:pt x="63483" y="38083"/>
                  </a:lnTo>
                  <a:lnTo>
                    <a:pt x="5692" y="38083"/>
                  </a:lnTo>
                  <a:lnTo>
                    <a:pt x="0" y="43787"/>
                  </a:lnTo>
                  <a:lnTo>
                    <a:pt x="0" y="273638"/>
                  </a:lnTo>
                  <a:lnTo>
                    <a:pt x="5692" y="279327"/>
                  </a:lnTo>
                  <a:lnTo>
                    <a:pt x="222849" y="279327"/>
                  </a:lnTo>
                  <a:lnTo>
                    <a:pt x="228541" y="273638"/>
                  </a:lnTo>
                  <a:lnTo>
                    <a:pt x="228541" y="266628"/>
                  </a:lnTo>
                  <a:lnTo>
                    <a:pt x="12697" y="266628"/>
                  </a:lnTo>
                  <a:lnTo>
                    <a:pt x="12697" y="88880"/>
                  </a:lnTo>
                  <a:lnTo>
                    <a:pt x="228541" y="88880"/>
                  </a:lnTo>
                  <a:lnTo>
                    <a:pt x="228541" y="76180"/>
                  </a:lnTo>
                  <a:lnTo>
                    <a:pt x="12697" y="76180"/>
                  </a:lnTo>
                  <a:lnTo>
                    <a:pt x="12697" y="50783"/>
                  </a:lnTo>
                  <a:lnTo>
                    <a:pt x="76180" y="50783"/>
                  </a:lnTo>
                  <a:lnTo>
                    <a:pt x="76180" y="25397"/>
                  </a:lnTo>
                  <a:lnTo>
                    <a:pt x="165058" y="25397"/>
                  </a:lnTo>
                  <a:lnTo>
                    <a:pt x="165058" y="18388"/>
                  </a:lnTo>
                  <a:lnTo>
                    <a:pt x="159365" y="12698"/>
                  </a:lnTo>
                  <a:close/>
                </a:path>
                <a:path w="228600" h="279400" extrusionOk="0">
                  <a:moveTo>
                    <a:pt x="228541" y="88880"/>
                  </a:moveTo>
                  <a:lnTo>
                    <a:pt x="215844" y="88880"/>
                  </a:lnTo>
                  <a:lnTo>
                    <a:pt x="215844" y="266628"/>
                  </a:lnTo>
                  <a:lnTo>
                    <a:pt x="228541" y="266628"/>
                  </a:lnTo>
                  <a:lnTo>
                    <a:pt x="228541" y="88880"/>
                  </a:lnTo>
                  <a:close/>
                </a:path>
                <a:path w="228600" h="279400" extrusionOk="0">
                  <a:moveTo>
                    <a:pt x="162212" y="203146"/>
                  </a:moveTo>
                  <a:lnTo>
                    <a:pt x="40937" y="203146"/>
                  </a:lnTo>
                  <a:lnTo>
                    <a:pt x="38091" y="205991"/>
                  </a:lnTo>
                  <a:lnTo>
                    <a:pt x="38091" y="213013"/>
                  </a:lnTo>
                  <a:lnTo>
                    <a:pt x="40937" y="215845"/>
                  </a:lnTo>
                  <a:lnTo>
                    <a:pt x="162212" y="215845"/>
                  </a:lnTo>
                  <a:lnTo>
                    <a:pt x="165058" y="213013"/>
                  </a:lnTo>
                  <a:lnTo>
                    <a:pt x="165058" y="205991"/>
                  </a:lnTo>
                  <a:lnTo>
                    <a:pt x="162212" y="203146"/>
                  </a:lnTo>
                  <a:close/>
                </a:path>
                <a:path w="228600" h="279400" extrusionOk="0">
                  <a:moveTo>
                    <a:pt x="187604" y="165061"/>
                  </a:moveTo>
                  <a:lnTo>
                    <a:pt x="40937" y="165061"/>
                  </a:lnTo>
                  <a:lnTo>
                    <a:pt x="38091" y="167906"/>
                  </a:lnTo>
                  <a:lnTo>
                    <a:pt x="38091" y="174915"/>
                  </a:lnTo>
                  <a:lnTo>
                    <a:pt x="40937" y="177747"/>
                  </a:lnTo>
                  <a:lnTo>
                    <a:pt x="187604" y="177747"/>
                  </a:lnTo>
                  <a:lnTo>
                    <a:pt x="190451" y="174915"/>
                  </a:lnTo>
                  <a:lnTo>
                    <a:pt x="190451" y="167906"/>
                  </a:lnTo>
                  <a:lnTo>
                    <a:pt x="187604" y="165061"/>
                  </a:lnTo>
                  <a:close/>
                </a:path>
                <a:path w="228600" h="279400" extrusionOk="0">
                  <a:moveTo>
                    <a:pt x="124120" y="126964"/>
                  </a:moveTo>
                  <a:lnTo>
                    <a:pt x="40937" y="126964"/>
                  </a:lnTo>
                  <a:lnTo>
                    <a:pt x="38091" y="129809"/>
                  </a:lnTo>
                  <a:lnTo>
                    <a:pt x="38091" y="136831"/>
                  </a:lnTo>
                  <a:lnTo>
                    <a:pt x="40937" y="139663"/>
                  </a:lnTo>
                  <a:lnTo>
                    <a:pt x="124120" y="139663"/>
                  </a:lnTo>
                  <a:lnTo>
                    <a:pt x="126966" y="136831"/>
                  </a:lnTo>
                  <a:lnTo>
                    <a:pt x="126966" y="129809"/>
                  </a:lnTo>
                  <a:lnTo>
                    <a:pt x="124120" y="126964"/>
                  </a:lnTo>
                  <a:close/>
                </a:path>
                <a:path w="228600" h="279400" extrusionOk="0">
                  <a:moveTo>
                    <a:pt x="165058" y="25397"/>
                  </a:moveTo>
                  <a:lnTo>
                    <a:pt x="152360" y="25397"/>
                  </a:lnTo>
                  <a:lnTo>
                    <a:pt x="152360" y="50783"/>
                  </a:lnTo>
                  <a:lnTo>
                    <a:pt x="215844" y="50783"/>
                  </a:lnTo>
                  <a:lnTo>
                    <a:pt x="215844" y="76180"/>
                  </a:lnTo>
                  <a:lnTo>
                    <a:pt x="228541" y="76180"/>
                  </a:lnTo>
                  <a:lnTo>
                    <a:pt x="228541" y="43787"/>
                  </a:lnTo>
                  <a:lnTo>
                    <a:pt x="222849" y="38083"/>
                  </a:lnTo>
                  <a:lnTo>
                    <a:pt x="165058" y="38083"/>
                  </a:lnTo>
                  <a:lnTo>
                    <a:pt x="165058" y="25397"/>
                  </a:lnTo>
                  <a:close/>
                </a:path>
                <a:path w="228600" h="279400" extrusionOk="0">
                  <a:moveTo>
                    <a:pt x="165058" y="50783"/>
                  </a:moveTo>
                  <a:lnTo>
                    <a:pt x="63483" y="50783"/>
                  </a:lnTo>
                  <a:lnTo>
                    <a:pt x="63483" y="57792"/>
                  </a:lnTo>
                  <a:lnTo>
                    <a:pt x="69176" y="63482"/>
                  </a:lnTo>
                  <a:lnTo>
                    <a:pt x="159365" y="63482"/>
                  </a:lnTo>
                  <a:lnTo>
                    <a:pt x="165058" y="57792"/>
                  </a:lnTo>
                  <a:lnTo>
                    <a:pt x="165058" y="50783"/>
                  </a:lnTo>
                  <a:close/>
                </a:path>
                <a:path w="228600" h="279400" extrusionOk="0">
                  <a:moveTo>
                    <a:pt x="121274" y="0"/>
                  </a:moveTo>
                  <a:lnTo>
                    <a:pt x="107266" y="0"/>
                  </a:lnTo>
                  <a:lnTo>
                    <a:pt x="101574" y="5689"/>
                  </a:lnTo>
                  <a:lnTo>
                    <a:pt x="101574" y="12698"/>
                  </a:lnTo>
                  <a:lnTo>
                    <a:pt x="126966" y="12698"/>
                  </a:lnTo>
                  <a:lnTo>
                    <a:pt x="126966" y="5689"/>
                  </a:lnTo>
                  <a:lnTo>
                    <a:pt x="1212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77" name="Google Shape;677;p46"/>
          <p:cNvSpPr txBox="1"/>
          <p:nvPr/>
        </p:nvSpPr>
        <p:spPr>
          <a:xfrm>
            <a:off x="1256375" y="941323"/>
            <a:ext cx="9679800" cy="4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525" rIns="0" bIns="0" anchor="t" anchorCtr="0">
            <a:spAutoFit/>
          </a:bodyPr>
          <a:lstStyle/>
          <a:p>
            <a:pPr marL="12700" marR="5080" lvl="0" indent="0" algn="just" rtl="0">
              <a:lnSpc>
                <a:spcPct val="100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El/la  Presidente/a gobierna y administra con la colaboración de diversas instituciones  como  ministerios,  intendencias  y  gobernaciones,  servicios públicos, municipios, órganos autónomos y FFAA y de Orden.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80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Función está sujeta a </a:t>
            </a:r>
            <a:r>
              <a:rPr lang="en-US" sz="24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diversos controles</a:t>
            </a: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195"/>
              </a:spcBef>
              <a:spcAft>
                <a:spcPts val="0"/>
              </a:spcAft>
              <a:buNone/>
            </a:pP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629285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2400" b="1" i="1">
                <a:latin typeface="Calibri"/>
                <a:ea typeface="Calibri"/>
                <a:cs typeface="Calibri"/>
                <a:sym typeface="Calibri"/>
              </a:rPr>
              <a:t>Administrativo por Contraloría General de la República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629285" lvl="0" indent="-342900" algn="l" rtl="0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2400" b="1" i="1">
                <a:latin typeface="Calibri"/>
                <a:ea typeface="Calibri"/>
                <a:cs typeface="Calibri"/>
                <a:sym typeface="Calibri"/>
              </a:rPr>
              <a:t>Político por el Congreso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629285" lvl="0" indent="-342900" algn="l" rtl="0">
              <a:lnSpc>
                <a:spcPct val="100000"/>
              </a:lnSpc>
              <a:spcBef>
                <a:spcPts val="625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2400" b="1" i="1">
                <a:latin typeface="Calibri"/>
                <a:ea typeface="Calibri"/>
                <a:cs typeface="Calibri"/>
                <a:sym typeface="Calibri"/>
              </a:rPr>
              <a:t>Legalidad por Tribunal Constitucional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  <a:p>
            <a:pPr marL="629285" lvl="0" indent="-342900" algn="l" rtl="0">
              <a:lnSpc>
                <a:spcPct val="100000"/>
              </a:lnSpc>
              <a:spcBef>
                <a:spcPts val="505"/>
              </a:spcBef>
              <a:spcAft>
                <a:spcPts val="0"/>
              </a:spcAft>
              <a:buSzPts val="2400"/>
              <a:buFont typeface="Noto Sans Symbols"/>
              <a:buChar char="▪"/>
            </a:pPr>
            <a:r>
              <a:rPr lang="en-US" sz="2400" b="1" i="1">
                <a:latin typeface="Calibri"/>
                <a:ea typeface="Calibri"/>
                <a:cs typeface="Calibri"/>
                <a:sym typeface="Calibri"/>
              </a:rPr>
              <a:t>Jurisdiccional por Poder Judicial.</a:t>
            </a:r>
            <a:endParaRPr sz="24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46"/>
          <p:cNvSpPr txBox="1">
            <a:spLocks noGrp="1"/>
          </p:cNvSpPr>
          <p:nvPr>
            <p:ph type="title"/>
          </p:nvPr>
        </p:nvSpPr>
        <p:spPr>
          <a:xfrm>
            <a:off x="3747514" y="-6"/>
            <a:ext cx="11840700" cy="6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43350" rIns="0" bIns="0" anchor="t" anchorCtr="0">
            <a:spAutoFit/>
          </a:bodyPr>
          <a:lstStyle/>
          <a:p>
            <a:pPr marL="68770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2"/>
                </a:solidFill>
              </a:rPr>
              <a:t>CONTROL DEL ESTADO MODERNO</a:t>
            </a:r>
            <a:endParaRPr sz="27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47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84" name="Google Shape;684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4445" y="482004"/>
            <a:ext cx="11563108" cy="58743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48"/>
          <p:cNvSpPr txBox="1">
            <a:spLocks noGrp="1"/>
          </p:cNvSpPr>
          <p:nvPr>
            <p:ph type="title"/>
          </p:nvPr>
        </p:nvSpPr>
        <p:spPr>
          <a:xfrm>
            <a:off x="3786197" y="124425"/>
            <a:ext cx="8230200" cy="108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0000" rIns="0" bIns="0" anchor="t" anchorCtr="0">
            <a:spAutoFit/>
          </a:bodyPr>
          <a:lstStyle/>
          <a:p>
            <a:pPr marL="42862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OTRAS INSTITUCIONES QUE COLABORAN CON LA FUNCIÓN EJECUTIVA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690" name="Google Shape;690;p48"/>
          <p:cNvGrpSpPr/>
          <p:nvPr/>
        </p:nvGrpSpPr>
        <p:grpSpPr>
          <a:xfrm>
            <a:off x="426719" y="1250420"/>
            <a:ext cx="11364687" cy="5496264"/>
            <a:chOff x="426719" y="1250420"/>
            <a:chExt cx="11364687" cy="5496264"/>
          </a:xfrm>
        </p:grpSpPr>
        <p:pic>
          <p:nvPicPr>
            <p:cNvPr id="691" name="Google Shape;691;p4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97567" y="6409943"/>
              <a:ext cx="338327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2" name="Google Shape;692;p4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12802" y="5675451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3" name="Google Shape;693;p4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90544" y="5754278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4" name="Google Shape;694;p4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51063" y="1551431"/>
              <a:ext cx="3572255" cy="2276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5" name="Google Shape;695;p4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426719" y="1639823"/>
              <a:ext cx="3965448" cy="2048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6" name="Google Shape;696;p4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745991" y="3886199"/>
              <a:ext cx="4245864" cy="23896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7" name="Google Shape;697;p48"/>
            <p:cNvSpPr/>
            <p:nvPr/>
          </p:nvSpPr>
          <p:spPr>
            <a:xfrm>
              <a:off x="528858" y="1250420"/>
              <a:ext cx="7223759" cy="0"/>
            </a:xfrm>
            <a:custGeom>
              <a:avLst/>
              <a:gdLst/>
              <a:ahLst/>
              <a:cxnLst/>
              <a:rect l="l" t="t" r="r" b="b"/>
              <a:pathLst>
                <a:path w="7223759" h="120000" extrusionOk="0">
                  <a:moveTo>
                    <a:pt x="0" y="0"/>
                  </a:moveTo>
                  <a:lnTo>
                    <a:pt x="7223752" y="0"/>
                  </a:lnTo>
                </a:path>
              </a:pathLst>
            </a:cu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2" name="Google Shape;702;p49"/>
          <p:cNvGrpSpPr/>
          <p:nvPr/>
        </p:nvGrpSpPr>
        <p:grpSpPr>
          <a:xfrm>
            <a:off x="5266975" y="4262092"/>
            <a:ext cx="2046605" cy="1819910"/>
            <a:chOff x="5266975" y="4871692"/>
            <a:chExt cx="2046605" cy="1819910"/>
          </a:xfrm>
        </p:grpSpPr>
        <p:sp>
          <p:nvSpPr>
            <p:cNvPr id="703" name="Google Shape;703;p49"/>
            <p:cNvSpPr/>
            <p:nvPr/>
          </p:nvSpPr>
          <p:spPr>
            <a:xfrm>
              <a:off x="5266975" y="4871692"/>
              <a:ext cx="2046605" cy="1819910"/>
            </a:xfrm>
            <a:custGeom>
              <a:avLst/>
              <a:gdLst/>
              <a:ahLst/>
              <a:cxnLst/>
              <a:rect l="l" t="t" r="r" b="b"/>
              <a:pathLst>
                <a:path w="2046604" h="1819909" extrusionOk="0">
                  <a:moveTo>
                    <a:pt x="1023256" y="0"/>
                  </a:moveTo>
                  <a:lnTo>
                    <a:pt x="972186" y="1113"/>
                  </a:lnTo>
                  <a:lnTo>
                    <a:pt x="921763" y="4418"/>
                  </a:lnTo>
                  <a:lnTo>
                    <a:pt x="872047" y="9863"/>
                  </a:lnTo>
                  <a:lnTo>
                    <a:pt x="823097" y="17396"/>
                  </a:lnTo>
                  <a:lnTo>
                    <a:pt x="774970" y="26965"/>
                  </a:lnTo>
                  <a:lnTo>
                    <a:pt x="727726" y="38517"/>
                  </a:lnTo>
                  <a:lnTo>
                    <a:pt x="681424" y="52000"/>
                  </a:lnTo>
                  <a:lnTo>
                    <a:pt x="636121" y="67363"/>
                  </a:lnTo>
                  <a:lnTo>
                    <a:pt x="591877" y="84552"/>
                  </a:lnTo>
                  <a:lnTo>
                    <a:pt x="548750" y="103517"/>
                  </a:lnTo>
                  <a:lnTo>
                    <a:pt x="506799" y="124205"/>
                  </a:lnTo>
                  <a:lnTo>
                    <a:pt x="466083" y="146563"/>
                  </a:lnTo>
                  <a:lnTo>
                    <a:pt x="426659" y="170540"/>
                  </a:lnTo>
                  <a:lnTo>
                    <a:pt x="388587" y="196084"/>
                  </a:lnTo>
                  <a:lnTo>
                    <a:pt x="351925" y="223142"/>
                  </a:lnTo>
                  <a:lnTo>
                    <a:pt x="316732" y="251662"/>
                  </a:lnTo>
                  <a:lnTo>
                    <a:pt x="283067" y="281593"/>
                  </a:lnTo>
                  <a:lnTo>
                    <a:pt x="250987" y="312881"/>
                  </a:lnTo>
                  <a:lnTo>
                    <a:pt x="220553" y="345476"/>
                  </a:lnTo>
                  <a:lnTo>
                    <a:pt x="191822" y="379324"/>
                  </a:lnTo>
                  <a:lnTo>
                    <a:pt x="164853" y="414374"/>
                  </a:lnTo>
                  <a:lnTo>
                    <a:pt x="139704" y="450573"/>
                  </a:lnTo>
                  <a:lnTo>
                    <a:pt x="116435" y="487870"/>
                  </a:lnTo>
                  <a:lnTo>
                    <a:pt x="95104" y="526213"/>
                  </a:lnTo>
                  <a:lnTo>
                    <a:pt x="75769" y="565548"/>
                  </a:lnTo>
                  <a:lnTo>
                    <a:pt x="58489" y="605825"/>
                  </a:lnTo>
                  <a:lnTo>
                    <a:pt x="43323" y="646990"/>
                  </a:lnTo>
                  <a:lnTo>
                    <a:pt x="30330" y="688993"/>
                  </a:lnTo>
                  <a:lnTo>
                    <a:pt x="19567" y="731780"/>
                  </a:lnTo>
                  <a:lnTo>
                    <a:pt x="11094" y="775300"/>
                  </a:lnTo>
                  <a:lnTo>
                    <a:pt x="4970" y="819500"/>
                  </a:lnTo>
                  <a:lnTo>
                    <a:pt x="1252" y="864329"/>
                  </a:lnTo>
                  <a:lnTo>
                    <a:pt x="0" y="909734"/>
                  </a:lnTo>
                  <a:lnTo>
                    <a:pt x="1252" y="955139"/>
                  </a:lnTo>
                  <a:lnTo>
                    <a:pt x="4970" y="999967"/>
                  </a:lnTo>
                  <a:lnTo>
                    <a:pt x="11094" y="1044168"/>
                  </a:lnTo>
                  <a:lnTo>
                    <a:pt x="19567" y="1087687"/>
                  </a:lnTo>
                  <a:lnTo>
                    <a:pt x="30330" y="1130475"/>
                  </a:lnTo>
                  <a:lnTo>
                    <a:pt x="43323" y="1172477"/>
                  </a:lnTo>
                  <a:lnTo>
                    <a:pt x="58489" y="1213643"/>
                  </a:lnTo>
                  <a:lnTo>
                    <a:pt x="75769" y="1253919"/>
                  </a:lnTo>
                  <a:lnTo>
                    <a:pt x="95104" y="1293255"/>
                  </a:lnTo>
                  <a:lnTo>
                    <a:pt x="116435" y="1331597"/>
                  </a:lnTo>
                  <a:lnTo>
                    <a:pt x="139704" y="1368894"/>
                  </a:lnTo>
                  <a:lnTo>
                    <a:pt x="164853" y="1405094"/>
                  </a:lnTo>
                  <a:lnTo>
                    <a:pt x="191822" y="1440144"/>
                  </a:lnTo>
                  <a:lnTo>
                    <a:pt x="220553" y="1473992"/>
                  </a:lnTo>
                  <a:lnTo>
                    <a:pt x="250987" y="1506586"/>
                  </a:lnTo>
                  <a:lnTo>
                    <a:pt x="283067" y="1537875"/>
                  </a:lnTo>
                  <a:lnTo>
                    <a:pt x="316732" y="1567805"/>
                  </a:lnTo>
                  <a:lnTo>
                    <a:pt x="351925" y="1596326"/>
                  </a:lnTo>
                  <a:lnTo>
                    <a:pt x="388587" y="1623384"/>
                  </a:lnTo>
                  <a:lnTo>
                    <a:pt x="426659" y="1648927"/>
                  </a:lnTo>
                  <a:lnTo>
                    <a:pt x="466083" y="1672904"/>
                  </a:lnTo>
                  <a:lnTo>
                    <a:pt x="506799" y="1695263"/>
                  </a:lnTo>
                  <a:lnTo>
                    <a:pt x="548750" y="1715950"/>
                  </a:lnTo>
                  <a:lnTo>
                    <a:pt x="591877" y="1734915"/>
                  </a:lnTo>
                  <a:lnTo>
                    <a:pt x="636121" y="1752105"/>
                  </a:lnTo>
                  <a:lnTo>
                    <a:pt x="681424" y="1767467"/>
                  </a:lnTo>
                  <a:lnTo>
                    <a:pt x="727726" y="1780951"/>
                  </a:lnTo>
                  <a:lnTo>
                    <a:pt x="774970" y="1792503"/>
                  </a:lnTo>
                  <a:lnTo>
                    <a:pt x="823097" y="1802071"/>
                  </a:lnTo>
                  <a:lnTo>
                    <a:pt x="872047" y="1809604"/>
                  </a:lnTo>
                  <a:lnTo>
                    <a:pt x="921763" y="1815049"/>
                  </a:lnTo>
                  <a:lnTo>
                    <a:pt x="972186" y="1818355"/>
                  </a:lnTo>
                  <a:lnTo>
                    <a:pt x="1023256" y="1819468"/>
                  </a:lnTo>
                  <a:lnTo>
                    <a:pt x="1074327" y="1818355"/>
                  </a:lnTo>
                  <a:lnTo>
                    <a:pt x="1124750" y="1815049"/>
                  </a:lnTo>
                  <a:lnTo>
                    <a:pt x="1174466" y="1809604"/>
                  </a:lnTo>
                  <a:lnTo>
                    <a:pt x="1223416" y="1802071"/>
                  </a:lnTo>
                  <a:lnTo>
                    <a:pt x="1271543" y="1792503"/>
                  </a:lnTo>
                  <a:lnTo>
                    <a:pt x="1318787" y="1780951"/>
                  </a:lnTo>
                  <a:lnTo>
                    <a:pt x="1365089" y="1767467"/>
                  </a:lnTo>
                  <a:lnTo>
                    <a:pt x="1410392" y="1752105"/>
                  </a:lnTo>
                  <a:lnTo>
                    <a:pt x="1454636" y="1734915"/>
                  </a:lnTo>
                  <a:lnTo>
                    <a:pt x="1497763" y="1715950"/>
                  </a:lnTo>
                  <a:lnTo>
                    <a:pt x="1539714" y="1695263"/>
                  </a:lnTo>
                  <a:lnTo>
                    <a:pt x="1580431" y="1672904"/>
                  </a:lnTo>
                  <a:lnTo>
                    <a:pt x="1619854" y="1648927"/>
                  </a:lnTo>
                  <a:lnTo>
                    <a:pt x="1657926" y="1623384"/>
                  </a:lnTo>
                  <a:lnTo>
                    <a:pt x="1694588" y="1596326"/>
                  </a:lnTo>
                  <a:lnTo>
                    <a:pt x="1729781" y="1567805"/>
                  </a:lnTo>
                  <a:lnTo>
                    <a:pt x="1763446" y="1537875"/>
                  </a:lnTo>
                  <a:lnTo>
                    <a:pt x="1795526" y="1506586"/>
                  </a:lnTo>
                  <a:lnTo>
                    <a:pt x="1825960" y="1473992"/>
                  </a:lnTo>
                  <a:lnTo>
                    <a:pt x="1854691" y="1440144"/>
                  </a:lnTo>
                  <a:lnTo>
                    <a:pt x="1881660" y="1405094"/>
                  </a:lnTo>
                  <a:lnTo>
                    <a:pt x="1906809" y="1368894"/>
                  </a:lnTo>
                  <a:lnTo>
                    <a:pt x="1930078" y="1331597"/>
                  </a:lnTo>
                  <a:lnTo>
                    <a:pt x="1951409" y="1293255"/>
                  </a:lnTo>
                  <a:lnTo>
                    <a:pt x="1970744" y="1253919"/>
                  </a:lnTo>
                  <a:lnTo>
                    <a:pt x="1988024" y="1213643"/>
                  </a:lnTo>
                  <a:lnTo>
                    <a:pt x="2003189" y="1172477"/>
                  </a:lnTo>
                  <a:lnTo>
                    <a:pt x="2016183" y="1130475"/>
                  </a:lnTo>
                  <a:lnTo>
                    <a:pt x="2026945" y="1087687"/>
                  </a:lnTo>
                  <a:lnTo>
                    <a:pt x="2035418" y="1044168"/>
                  </a:lnTo>
                  <a:lnTo>
                    <a:pt x="2041543" y="999967"/>
                  </a:lnTo>
                  <a:lnTo>
                    <a:pt x="2045261" y="955139"/>
                  </a:lnTo>
                  <a:lnTo>
                    <a:pt x="2046513" y="909734"/>
                  </a:lnTo>
                  <a:lnTo>
                    <a:pt x="2045261" y="864329"/>
                  </a:lnTo>
                  <a:lnTo>
                    <a:pt x="2041543" y="819500"/>
                  </a:lnTo>
                  <a:lnTo>
                    <a:pt x="2035418" y="775300"/>
                  </a:lnTo>
                  <a:lnTo>
                    <a:pt x="2026945" y="731780"/>
                  </a:lnTo>
                  <a:lnTo>
                    <a:pt x="2016183" y="688993"/>
                  </a:lnTo>
                  <a:lnTo>
                    <a:pt x="2003189" y="646990"/>
                  </a:lnTo>
                  <a:lnTo>
                    <a:pt x="1988024" y="605825"/>
                  </a:lnTo>
                  <a:lnTo>
                    <a:pt x="1970744" y="565548"/>
                  </a:lnTo>
                  <a:lnTo>
                    <a:pt x="1951409" y="526213"/>
                  </a:lnTo>
                  <a:lnTo>
                    <a:pt x="1930078" y="487870"/>
                  </a:lnTo>
                  <a:lnTo>
                    <a:pt x="1906809" y="450573"/>
                  </a:lnTo>
                  <a:lnTo>
                    <a:pt x="1881660" y="414374"/>
                  </a:lnTo>
                  <a:lnTo>
                    <a:pt x="1854691" y="379324"/>
                  </a:lnTo>
                  <a:lnTo>
                    <a:pt x="1825960" y="345476"/>
                  </a:lnTo>
                  <a:lnTo>
                    <a:pt x="1795526" y="312881"/>
                  </a:lnTo>
                  <a:lnTo>
                    <a:pt x="1763446" y="281593"/>
                  </a:lnTo>
                  <a:lnTo>
                    <a:pt x="1729781" y="251662"/>
                  </a:lnTo>
                  <a:lnTo>
                    <a:pt x="1694588" y="223142"/>
                  </a:lnTo>
                  <a:lnTo>
                    <a:pt x="1657926" y="196084"/>
                  </a:lnTo>
                  <a:lnTo>
                    <a:pt x="1619854" y="170540"/>
                  </a:lnTo>
                  <a:lnTo>
                    <a:pt x="1580431" y="146563"/>
                  </a:lnTo>
                  <a:lnTo>
                    <a:pt x="1539714" y="124205"/>
                  </a:lnTo>
                  <a:lnTo>
                    <a:pt x="1497763" y="103517"/>
                  </a:lnTo>
                  <a:lnTo>
                    <a:pt x="1454636" y="84552"/>
                  </a:lnTo>
                  <a:lnTo>
                    <a:pt x="1410392" y="67363"/>
                  </a:lnTo>
                  <a:lnTo>
                    <a:pt x="1365089" y="52000"/>
                  </a:lnTo>
                  <a:lnTo>
                    <a:pt x="1318787" y="38517"/>
                  </a:lnTo>
                  <a:lnTo>
                    <a:pt x="1271543" y="26965"/>
                  </a:lnTo>
                  <a:lnTo>
                    <a:pt x="1223416" y="17396"/>
                  </a:lnTo>
                  <a:lnTo>
                    <a:pt x="1174466" y="9863"/>
                  </a:lnTo>
                  <a:lnTo>
                    <a:pt x="1124750" y="4418"/>
                  </a:lnTo>
                  <a:lnTo>
                    <a:pt x="1074327" y="1113"/>
                  </a:lnTo>
                  <a:lnTo>
                    <a:pt x="1023256" y="0"/>
                  </a:lnTo>
                  <a:close/>
                </a:path>
              </a:pathLst>
            </a:custGeom>
            <a:solidFill>
              <a:srgbClr val="DAE3F3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4" name="Google Shape;704;p49"/>
            <p:cNvSpPr/>
            <p:nvPr/>
          </p:nvSpPr>
          <p:spPr>
            <a:xfrm>
              <a:off x="5266975" y="4871692"/>
              <a:ext cx="2046605" cy="1819910"/>
            </a:xfrm>
            <a:custGeom>
              <a:avLst/>
              <a:gdLst/>
              <a:ahLst/>
              <a:cxnLst/>
              <a:rect l="l" t="t" r="r" b="b"/>
              <a:pathLst>
                <a:path w="2046604" h="1819909" extrusionOk="0">
                  <a:moveTo>
                    <a:pt x="0" y="909734"/>
                  </a:moveTo>
                  <a:lnTo>
                    <a:pt x="1252" y="864329"/>
                  </a:lnTo>
                  <a:lnTo>
                    <a:pt x="4970" y="819500"/>
                  </a:lnTo>
                  <a:lnTo>
                    <a:pt x="11094" y="775300"/>
                  </a:lnTo>
                  <a:lnTo>
                    <a:pt x="19567" y="731780"/>
                  </a:lnTo>
                  <a:lnTo>
                    <a:pt x="30330" y="688993"/>
                  </a:lnTo>
                  <a:lnTo>
                    <a:pt x="43323" y="646991"/>
                  </a:lnTo>
                  <a:lnTo>
                    <a:pt x="58489" y="605825"/>
                  </a:lnTo>
                  <a:lnTo>
                    <a:pt x="75769" y="565548"/>
                  </a:lnTo>
                  <a:lnTo>
                    <a:pt x="95104" y="526213"/>
                  </a:lnTo>
                  <a:lnTo>
                    <a:pt x="116435" y="487871"/>
                  </a:lnTo>
                  <a:lnTo>
                    <a:pt x="139704" y="450574"/>
                  </a:lnTo>
                  <a:lnTo>
                    <a:pt x="164853" y="414374"/>
                  </a:lnTo>
                  <a:lnTo>
                    <a:pt x="191822" y="379324"/>
                  </a:lnTo>
                  <a:lnTo>
                    <a:pt x="220553" y="345476"/>
                  </a:lnTo>
                  <a:lnTo>
                    <a:pt x="250987" y="312881"/>
                  </a:lnTo>
                  <a:lnTo>
                    <a:pt x="283066" y="281593"/>
                  </a:lnTo>
                  <a:lnTo>
                    <a:pt x="316732" y="251662"/>
                  </a:lnTo>
                  <a:lnTo>
                    <a:pt x="351925" y="223142"/>
                  </a:lnTo>
                  <a:lnTo>
                    <a:pt x="388587" y="196084"/>
                  </a:lnTo>
                  <a:lnTo>
                    <a:pt x="426659" y="170540"/>
                  </a:lnTo>
                  <a:lnTo>
                    <a:pt x="466082" y="146563"/>
                  </a:lnTo>
                  <a:lnTo>
                    <a:pt x="506799" y="124205"/>
                  </a:lnTo>
                  <a:lnTo>
                    <a:pt x="548750" y="103517"/>
                  </a:lnTo>
                  <a:lnTo>
                    <a:pt x="591877" y="84553"/>
                  </a:lnTo>
                  <a:lnTo>
                    <a:pt x="636121" y="67363"/>
                  </a:lnTo>
                  <a:lnTo>
                    <a:pt x="681424" y="52000"/>
                  </a:lnTo>
                  <a:lnTo>
                    <a:pt x="727726" y="38517"/>
                  </a:lnTo>
                  <a:lnTo>
                    <a:pt x="774970" y="26965"/>
                  </a:lnTo>
                  <a:lnTo>
                    <a:pt x="823097" y="17396"/>
                  </a:lnTo>
                  <a:lnTo>
                    <a:pt x="872047" y="9863"/>
                  </a:lnTo>
                  <a:lnTo>
                    <a:pt x="921763" y="4418"/>
                  </a:lnTo>
                  <a:lnTo>
                    <a:pt x="972186" y="1113"/>
                  </a:lnTo>
                  <a:lnTo>
                    <a:pt x="1023257" y="0"/>
                  </a:lnTo>
                  <a:lnTo>
                    <a:pt x="1074327" y="1113"/>
                  </a:lnTo>
                  <a:lnTo>
                    <a:pt x="1124750" y="4418"/>
                  </a:lnTo>
                  <a:lnTo>
                    <a:pt x="1174466" y="9863"/>
                  </a:lnTo>
                  <a:lnTo>
                    <a:pt x="1223416" y="17396"/>
                  </a:lnTo>
                  <a:lnTo>
                    <a:pt x="1271543" y="26965"/>
                  </a:lnTo>
                  <a:lnTo>
                    <a:pt x="1318787" y="38517"/>
                  </a:lnTo>
                  <a:lnTo>
                    <a:pt x="1365089" y="52000"/>
                  </a:lnTo>
                  <a:lnTo>
                    <a:pt x="1410392" y="67363"/>
                  </a:lnTo>
                  <a:lnTo>
                    <a:pt x="1454636" y="84553"/>
                  </a:lnTo>
                  <a:lnTo>
                    <a:pt x="1497763" y="103517"/>
                  </a:lnTo>
                  <a:lnTo>
                    <a:pt x="1539714" y="124205"/>
                  </a:lnTo>
                  <a:lnTo>
                    <a:pt x="1580431" y="146563"/>
                  </a:lnTo>
                  <a:lnTo>
                    <a:pt x="1619854" y="170540"/>
                  </a:lnTo>
                  <a:lnTo>
                    <a:pt x="1657926" y="196084"/>
                  </a:lnTo>
                  <a:lnTo>
                    <a:pt x="1694588" y="223142"/>
                  </a:lnTo>
                  <a:lnTo>
                    <a:pt x="1729781" y="251662"/>
                  </a:lnTo>
                  <a:lnTo>
                    <a:pt x="1763446" y="281593"/>
                  </a:lnTo>
                  <a:lnTo>
                    <a:pt x="1795526" y="312881"/>
                  </a:lnTo>
                  <a:lnTo>
                    <a:pt x="1825960" y="345476"/>
                  </a:lnTo>
                  <a:lnTo>
                    <a:pt x="1854691" y="379324"/>
                  </a:lnTo>
                  <a:lnTo>
                    <a:pt x="1881660" y="414374"/>
                  </a:lnTo>
                  <a:lnTo>
                    <a:pt x="1906809" y="450574"/>
                  </a:lnTo>
                  <a:lnTo>
                    <a:pt x="1930078" y="487871"/>
                  </a:lnTo>
                  <a:lnTo>
                    <a:pt x="1951409" y="526213"/>
                  </a:lnTo>
                  <a:lnTo>
                    <a:pt x="1970744" y="565548"/>
                  </a:lnTo>
                  <a:lnTo>
                    <a:pt x="1988024" y="605825"/>
                  </a:lnTo>
                  <a:lnTo>
                    <a:pt x="2003190" y="646991"/>
                  </a:lnTo>
                  <a:lnTo>
                    <a:pt x="2016183" y="688993"/>
                  </a:lnTo>
                  <a:lnTo>
                    <a:pt x="2026946" y="731780"/>
                  </a:lnTo>
                  <a:lnTo>
                    <a:pt x="2035419" y="775300"/>
                  </a:lnTo>
                  <a:lnTo>
                    <a:pt x="2041543" y="819500"/>
                  </a:lnTo>
                  <a:lnTo>
                    <a:pt x="2045261" y="864329"/>
                  </a:lnTo>
                  <a:lnTo>
                    <a:pt x="2046514" y="909734"/>
                  </a:lnTo>
                  <a:lnTo>
                    <a:pt x="2045261" y="955139"/>
                  </a:lnTo>
                  <a:lnTo>
                    <a:pt x="2041543" y="999968"/>
                  </a:lnTo>
                  <a:lnTo>
                    <a:pt x="2035419" y="1044168"/>
                  </a:lnTo>
                  <a:lnTo>
                    <a:pt x="2026946" y="1087688"/>
                  </a:lnTo>
                  <a:lnTo>
                    <a:pt x="2016183" y="1130475"/>
                  </a:lnTo>
                  <a:lnTo>
                    <a:pt x="2003190" y="1172477"/>
                  </a:lnTo>
                  <a:lnTo>
                    <a:pt x="1988024" y="1213643"/>
                  </a:lnTo>
                  <a:lnTo>
                    <a:pt x="1970744" y="1253920"/>
                  </a:lnTo>
                  <a:lnTo>
                    <a:pt x="1951409" y="1293255"/>
                  </a:lnTo>
                  <a:lnTo>
                    <a:pt x="1930078" y="1331597"/>
                  </a:lnTo>
                  <a:lnTo>
                    <a:pt x="1906809" y="1368894"/>
                  </a:lnTo>
                  <a:lnTo>
                    <a:pt x="1881660" y="1405094"/>
                  </a:lnTo>
                  <a:lnTo>
                    <a:pt x="1854691" y="1440144"/>
                  </a:lnTo>
                  <a:lnTo>
                    <a:pt x="1825960" y="1473992"/>
                  </a:lnTo>
                  <a:lnTo>
                    <a:pt x="1795526" y="1506587"/>
                  </a:lnTo>
                  <a:lnTo>
                    <a:pt x="1763446" y="1537875"/>
                  </a:lnTo>
                  <a:lnTo>
                    <a:pt x="1729781" y="1567806"/>
                  </a:lnTo>
                  <a:lnTo>
                    <a:pt x="1694588" y="1596326"/>
                  </a:lnTo>
                  <a:lnTo>
                    <a:pt x="1657926" y="1623384"/>
                  </a:lnTo>
                  <a:lnTo>
                    <a:pt x="1619854" y="1648928"/>
                  </a:lnTo>
                  <a:lnTo>
                    <a:pt x="1580431" y="1672905"/>
                  </a:lnTo>
                  <a:lnTo>
                    <a:pt x="1539714" y="1695263"/>
                  </a:lnTo>
                  <a:lnTo>
                    <a:pt x="1497763" y="1715951"/>
                  </a:lnTo>
                  <a:lnTo>
                    <a:pt x="1454636" y="1734916"/>
                  </a:lnTo>
                  <a:lnTo>
                    <a:pt x="1410392" y="1752105"/>
                  </a:lnTo>
                  <a:lnTo>
                    <a:pt x="1365089" y="1767468"/>
                  </a:lnTo>
                  <a:lnTo>
                    <a:pt x="1318787" y="1780951"/>
                  </a:lnTo>
                  <a:lnTo>
                    <a:pt x="1271543" y="1792503"/>
                  </a:lnTo>
                  <a:lnTo>
                    <a:pt x="1223416" y="1802072"/>
                  </a:lnTo>
                  <a:lnTo>
                    <a:pt x="1174466" y="1809605"/>
                  </a:lnTo>
                  <a:lnTo>
                    <a:pt x="1124750" y="1815050"/>
                  </a:lnTo>
                  <a:lnTo>
                    <a:pt x="1074327" y="1818355"/>
                  </a:lnTo>
                  <a:lnTo>
                    <a:pt x="1023257" y="1819469"/>
                  </a:lnTo>
                  <a:lnTo>
                    <a:pt x="972186" y="1818355"/>
                  </a:lnTo>
                  <a:lnTo>
                    <a:pt x="921763" y="1815050"/>
                  </a:lnTo>
                  <a:lnTo>
                    <a:pt x="872047" y="1809605"/>
                  </a:lnTo>
                  <a:lnTo>
                    <a:pt x="823097" y="1802072"/>
                  </a:lnTo>
                  <a:lnTo>
                    <a:pt x="774970" y="1792503"/>
                  </a:lnTo>
                  <a:lnTo>
                    <a:pt x="727726" y="1780951"/>
                  </a:lnTo>
                  <a:lnTo>
                    <a:pt x="681424" y="1767468"/>
                  </a:lnTo>
                  <a:lnTo>
                    <a:pt x="636121" y="1752105"/>
                  </a:lnTo>
                  <a:lnTo>
                    <a:pt x="591877" y="1734916"/>
                  </a:lnTo>
                  <a:lnTo>
                    <a:pt x="548750" y="1715951"/>
                  </a:lnTo>
                  <a:lnTo>
                    <a:pt x="506799" y="1695263"/>
                  </a:lnTo>
                  <a:lnTo>
                    <a:pt x="466082" y="1672905"/>
                  </a:lnTo>
                  <a:lnTo>
                    <a:pt x="426659" y="1648928"/>
                  </a:lnTo>
                  <a:lnTo>
                    <a:pt x="388587" y="1623384"/>
                  </a:lnTo>
                  <a:lnTo>
                    <a:pt x="351925" y="1596326"/>
                  </a:lnTo>
                  <a:lnTo>
                    <a:pt x="316732" y="1567806"/>
                  </a:lnTo>
                  <a:lnTo>
                    <a:pt x="283066" y="1537875"/>
                  </a:lnTo>
                  <a:lnTo>
                    <a:pt x="250987" y="1506587"/>
                  </a:lnTo>
                  <a:lnTo>
                    <a:pt x="220553" y="1473992"/>
                  </a:lnTo>
                  <a:lnTo>
                    <a:pt x="191822" y="1440144"/>
                  </a:lnTo>
                  <a:lnTo>
                    <a:pt x="164853" y="1405094"/>
                  </a:lnTo>
                  <a:lnTo>
                    <a:pt x="139704" y="1368894"/>
                  </a:lnTo>
                  <a:lnTo>
                    <a:pt x="116435" y="1331597"/>
                  </a:lnTo>
                  <a:lnTo>
                    <a:pt x="95104" y="1293255"/>
                  </a:lnTo>
                  <a:lnTo>
                    <a:pt x="75769" y="1253920"/>
                  </a:lnTo>
                  <a:lnTo>
                    <a:pt x="58489" y="1213643"/>
                  </a:lnTo>
                  <a:lnTo>
                    <a:pt x="43323" y="1172477"/>
                  </a:lnTo>
                  <a:lnTo>
                    <a:pt x="30330" y="1130475"/>
                  </a:lnTo>
                  <a:lnTo>
                    <a:pt x="19567" y="1087688"/>
                  </a:lnTo>
                  <a:lnTo>
                    <a:pt x="11094" y="1044168"/>
                  </a:lnTo>
                  <a:lnTo>
                    <a:pt x="4970" y="999968"/>
                  </a:lnTo>
                  <a:lnTo>
                    <a:pt x="1252" y="955139"/>
                  </a:lnTo>
                  <a:lnTo>
                    <a:pt x="0" y="909734"/>
                  </a:lnTo>
                  <a:close/>
                </a:path>
              </a:pathLst>
            </a:custGeom>
            <a:noFill/>
            <a:ln w="28575" cap="flat" cmpd="sng">
              <a:solidFill>
                <a:srgbClr val="C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05" name="Google Shape;705;p49"/>
          <p:cNvSpPr txBox="1"/>
          <p:nvPr/>
        </p:nvSpPr>
        <p:spPr>
          <a:xfrm>
            <a:off x="5910026" y="5221732"/>
            <a:ext cx="7614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Gobernador/a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49"/>
          <p:cNvSpPr txBox="1"/>
          <p:nvPr/>
        </p:nvSpPr>
        <p:spPr>
          <a:xfrm>
            <a:off x="11092815" y="5812028"/>
            <a:ext cx="180900" cy="1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07" name="Google Shape;707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270" y="1631480"/>
            <a:ext cx="4742416" cy="2749043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49"/>
          <p:cNvSpPr txBox="1">
            <a:spLocks noGrp="1"/>
          </p:cNvSpPr>
          <p:nvPr>
            <p:ph type="title"/>
          </p:nvPr>
        </p:nvSpPr>
        <p:spPr>
          <a:xfrm>
            <a:off x="4491671" y="237525"/>
            <a:ext cx="70575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>
                <a:solidFill>
                  <a:schemeClr val="dk2"/>
                </a:solidFill>
              </a:rPr>
              <a:t>ORGANIZACIÓN	</a:t>
            </a:r>
            <a:endParaRPr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09" name="Google Shape;709;p49"/>
          <p:cNvGrpSpPr/>
          <p:nvPr/>
        </p:nvGrpSpPr>
        <p:grpSpPr>
          <a:xfrm>
            <a:off x="6940295" y="847344"/>
            <a:ext cx="1676400" cy="3910583"/>
            <a:chOff x="6940295" y="1456944"/>
            <a:chExt cx="1676400" cy="3910583"/>
          </a:xfrm>
        </p:grpSpPr>
        <p:pic>
          <p:nvPicPr>
            <p:cNvPr id="710" name="Google Shape;710;p4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86343" y="2980944"/>
              <a:ext cx="210311" cy="5974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1" name="Google Shape;711;p4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40295" y="4767072"/>
              <a:ext cx="155448" cy="600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2" name="Google Shape;712;p4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068311" y="2084831"/>
              <a:ext cx="1548384" cy="2804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3" name="Google Shape;713;p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68311" y="3874008"/>
              <a:ext cx="27431" cy="283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4" name="Google Shape;714;p49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068311" y="2980944"/>
              <a:ext cx="27431" cy="2834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5" name="Google Shape;715;p4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205471" y="1456944"/>
              <a:ext cx="1274064" cy="6431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16" name="Google Shape;716;p49"/>
          <p:cNvSpPr txBox="1"/>
          <p:nvPr/>
        </p:nvSpPr>
        <p:spPr>
          <a:xfrm>
            <a:off x="7381785" y="999744"/>
            <a:ext cx="9207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Ministerio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7" name="Google Shape;717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3471" y="1740407"/>
            <a:ext cx="1274064" cy="6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49"/>
          <p:cNvSpPr txBox="1"/>
          <p:nvPr/>
        </p:nvSpPr>
        <p:spPr>
          <a:xfrm>
            <a:off x="6474149" y="1892808"/>
            <a:ext cx="12141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Subsecretaría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9" name="Google Shape;719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3471" y="2633472"/>
            <a:ext cx="1274064" cy="6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720" name="Google Shape;720;p49"/>
          <p:cNvSpPr txBox="1"/>
          <p:nvPr/>
        </p:nvSpPr>
        <p:spPr>
          <a:xfrm>
            <a:off x="6644932" y="2785872"/>
            <a:ext cx="8724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Servicio X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1" name="Google Shape;721;p4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43471" y="3526535"/>
            <a:ext cx="1274064" cy="6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49"/>
          <p:cNvSpPr txBox="1"/>
          <p:nvPr/>
        </p:nvSpPr>
        <p:spPr>
          <a:xfrm>
            <a:off x="6633722" y="3678935"/>
            <a:ext cx="8946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Servicio H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3" name="Google Shape;723;p4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684520" y="4419600"/>
            <a:ext cx="1271016" cy="6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49"/>
          <p:cNvSpPr txBox="1"/>
          <p:nvPr/>
        </p:nvSpPr>
        <p:spPr>
          <a:xfrm>
            <a:off x="5859818" y="4456176"/>
            <a:ext cx="920100" cy="59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5550" rIns="0" bIns="0" anchor="t" anchorCtr="0">
            <a:spAutoFit/>
          </a:bodyPr>
          <a:lstStyle/>
          <a:p>
            <a:pPr marL="12700" marR="5080" lvl="0" indent="36195" algn="l" rtl="0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Dirección regional H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5" name="Google Shape;725;p4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67471" y="1740407"/>
            <a:ext cx="1271016" cy="6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726" name="Google Shape;726;p49"/>
          <p:cNvSpPr txBox="1"/>
          <p:nvPr/>
        </p:nvSpPr>
        <p:spPr>
          <a:xfrm>
            <a:off x="7996432" y="1892808"/>
            <a:ext cx="12141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Subsecretaría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" name="Google Shape;727;p4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281416" y="2633472"/>
            <a:ext cx="1274064" cy="646176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49"/>
          <p:cNvSpPr txBox="1"/>
          <p:nvPr/>
        </p:nvSpPr>
        <p:spPr>
          <a:xfrm>
            <a:off x="8503358" y="2785872"/>
            <a:ext cx="829200" cy="2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Servicio J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9" name="Google Shape;729;p49"/>
          <p:cNvSpPr txBox="1"/>
          <p:nvPr/>
        </p:nvSpPr>
        <p:spPr>
          <a:xfrm>
            <a:off x="6502242" y="5044947"/>
            <a:ext cx="7245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7F6000"/>
                </a:solidFill>
                <a:latin typeface="Calibri"/>
                <a:ea typeface="Calibri"/>
                <a:cs typeface="Calibri"/>
                <a:sym typeface="Calibri"/>
              </a:rPr>
              <a:t>Senadores/as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0" name="Google Shape;730;p49"/>
          <p:cNvSpPr txBox="1"/>
          <p:nvPr/>
        </p:nvSpPr>
        <p:spPr>
          <a:xfrm>
            <a:off x="5395205" y="5072379"/>
            <a:ext cx="5517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548235"/>
                </a:solidFill>
                <a:latin typeface="Calibri"/>
                <a:ea typeface="Calibri"/>
                <a:cs typeface="Calibri"/>
                <a:sym typeface="Calibri"/>
              </a:rPr>
              <a:t>Diputados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1" name="Google Shape;731;p49"/>
          <p:cNvSpPr txBox="1"/>
          <p:nvPr/>
        </p:nvSpPr>
        <p:spPr>
          <a:xfrm>
            <a:off x="5396038" y="5313172"/>
            <a:ext cx="1167900" cy="2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81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Municipios </a:t>
            </a:r>
            <a:r>
              <a:rPr lang="en-US" sz="1500" baseline="-250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Seremías</a:t>
            </a:r>
            <a:endParaRPr sz="1500" baseline="-25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2" name="Google Shape;732;p49"/>
          <p:cNvSpPr txBox="1"/>
          <p:nvPr/>
        </p:nvSpPr>
        <p:spPr>
          <a:xfrm>
            <a:off x="5783048" y="5678932"/>
            <a:ext cx="873900" cy="1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>
                <a:latin typeface="Calibri"/>
                <a:ea typeface="Calibri"/>
                <a:cs typeface="Calibri"/>
                <a:sym typeface="Calibri"/>
              </a:rPr>
              <a:t>Delegado/a Pres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33" name="Google Shape;733;p49"/>
          <p:cNvGrpSpPr/>
          <p:nvPr/>
        </p:nvGrpSpPr>
        <p:grpSpPr>
          <a:xfrm>
            <a:off x="9391280" y="995873"/>
            <a:ext cx="781901" cy="2928950"/>
            <a:chOff x="9391280" y="1605473"/>
            <a:chExt cx="781901" cy="2928950"/>
          </a:xfrm>
        </p:grpSpPr>
        <p:sp>
          <p:nvSpPr>
            <p:cNvPr id="734" name="Google Shape;734;p49"/>
            <p:cNvSpPr/>
            <p:nvPr/>
          </p:nvSpPr>
          <p:spPr>
            <a:xfrm>
              <a:off x="9391280" y="1605473"/>
              <a:ext cx="522605" cy="1358265"/>
            </a:xfrm>
            <a:custGeom>
              <a:avLst/>
              <a:gdLst/>
              <a:ahLst/>
              <a:cxnLst/>
              <a:rect l="l" t="t" r="r" b="b"/>
              <a:pathLst>
                <a:path w="522604" h="1358264" extrusionOk="0">
                  <a:moveTo>
                    <a:pt x="0" y="0"/>
                  </a:moveTo>
                  <a:lnTo>
                    <a:pt x="69452" y="1555"/>
                  </a:lnTo>
                  <a:lnTo>
                    <a:pt x="131862" y="5944"/>
                  </a:lnTo>
                  <a:lnTo>
                    <a:pt x="184737" y="12752"/>
                  </a:lnTo>
                  <a:lnTo>
                    <a:pt x="225588" y="21564"/>
                  </a:lnTo>
                  <a:lnTo>
                    <a:pt x="261258" y="43540"/>
                  </a:lnTo>
                  <a:lnTo>
                    <a:pt x="261258" y="635551"/>
                  </a:lnTo>
                  <a:lnTo>
                    <a:pt x="270590" y="647126"/>
                  </a:lnTo>
                  <a:lnTo>
                    <a:pt x="337779" y="666339"/>
                  </a:lnTo>
                  <a:lnTo>
                    <a:pt x="390654" y="673147"/>
                  </a:lnTo>
                  <a:lnTo>
                    <a:pt x="453063" y="677537"/>
                  </a:lnTo>
                  <a:lnTo>
                    <a:pt x="522516" y="679092"/>
                  </a:lnTo>
                  <a:lnTo>
                    <a:pt x="453063" y="680647"/>
                  </a:lnTo>
                  <a:lnTo>
                    <a:pt x="390654" y="685037"/>
                  </a:lnTo>
                  <a:lnTo>
                    <a:pt x="337779" y="691845"/>
                  </a:lnTo>
                  <a:lnTo>
                    <a:pt x="296927" y="700657"/>
                  </a:lnTo>
                  <a:lnTo>
                    <a:pt x="261258" y="722633"/>
                  </a:lnTo>
                  <a:lnTo>
                    <a:pt x="261258" y="1314644"/>
                  </a:lnTo>
                  <a:lnTo>
                    <a:pt x="251925" y="1326218"/>
                  </a:lnTo>
                  <a:lnTo>
                    <a:pt x="225588" y="1336619"/>
                  </a:lnTo>
                  <a:lnTo>
                    <a:pt x="184737" y="1345432"/>
                  </a:lnTo>
                  <a:lnTo>
                    <a:pt x="131862" y="1352240"/>
                  </a:lnTo>
                  <a:lnTo>
                    <a:pt x="69452" y="1356629"/>
                  </a:lnTo>
                  <a:lnTo>
                    <a:pt x="0" y="1358185"/>
                  </a:lnTo>
                </a:path>
              </a:pathLst>
            </a:custGeom>
            <a:noFill/>
            <a:ln w="9525" cap="flat" cmpd="sng">
              <a:solidFill>
                <a:srgbClr val="4472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5" name="Google Shape;735;p49"/>
            <p:cNvSpPr/>
            <p:nvPr/>
          </p:nvSpPr>
          <p:spPr>
            <a:xfrm>
              <a:off x="9650576" y="3176158"/>
              <a:ext cx="522605" cy="1358265"/>
            </a:xfrm>
            <a:custGeom>
              <a:avLst/>
              <a:gdLst/>
              <a:ahLst/>
              <a:cxnLst/>
              <a:rect l="l" t="t" r="r" b="b"/>
              <a:pathLst>
                <a:path w="522604" h="1358264" extrusionOk="0">
                  <a:moveTo>
                    <a:pt x="0" y="0"/>
                  </a:moveTo>
                  <a:lnTo>
                    <a:pt x="69452" y="1555"/>
                  </a:lnTo>
                  <a:lnTo>
                    <a:pt x="131862" y="5944"/>
                  </a:lnTo>
                  <a:lnTo>
                    <a:pt x="184737" y="12752"/>
                  </a:lnTo>
                  <a:lnTo>
                    <a:pt x="225588" y="21564"/>
                  </a:lnTo>
                  <a:lnTo>
                    <a:pt x="261258" y="43540"/>
                  </a:lnTo>
                  <a:lnTo>
                    <a:pt x="261258" y="635551"/>
                  </a:lnTo>
                  <a:lnTo>
                    <a:pt x="270590" y="647126"/>
                  </a:lnTo>
                  <a:lnTo>
                    <a:pt x="337779" y="666339"/>
                  </a:lnTo>
                  <a:lnTo>
                    <a:pt x="390654" y="673147"/>
                  </a:lnTo>
                  <a:lnTo>
                    <a:pt x="453063" y="677537"/>
                  </a:lnTo>
                  <a:lnTo>
                    <a:pt x="522516" y="679092"/>
                  </a:lnTo>
                  <a:lnTo>
                    <a:pt x="453063" y="680647"/>
                  </a:lnTo>
                  <a:lnTo>
                    <a:pt x="390654" y="685037"/>
                  </a:lnTo>
                  <a:lnTo>
                    <a:pt x="337779" y="691845"/>
                  </a:lnTo>
                  <a:lnTo>
                    <a:pt x="296927" y="700657"/>
                  </a:lnTo>
                  <a:lnTo>
                    <a:pt x="261258" y="722633"/>
                  </a:lnTo>
                  <a:lnTo>
                    <a:pt x="261258" y="1314644"/>
                  </a:lnTo>
                  <a:lnTo>
                    <a:pt x="251925" y="1326218"/>
                  </a:lnTo>
                  <a:lnTo>
                    <a:pt x="225588" y="1336619"/>
                  </a:lnTo>
                  <a:lnTo>
                    <a:pt x="184737" y="1345432"/>
                  </a:lnTo>
                  <a:lnTo>
                    <a:pt x="131862" y="1352240"/>
                  </a:lnTo>
                  <a:lnTo>
                    <a:pt x="69452" y="1356629"/>
                  </a:lnTo>
                  <a:lnTo>
                    <a:pt x="0" y="1358185"/>
                  </a:lnTo>
                </a:path>
              </a:pathLst>
            </a:custGeom>
            <a:noFill/>
            <a:ln w="9525" cap="flat" cmpd="sng">
              <a:solidFill>
                <a:srgbClr val="4472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36" name="Google Shape;736;p49"/>
          <p:cNvSpPr txBox="1"/>
          <p:nvPr/>
        </p:nvSpPr>
        <p:spPr>
          <a:xfrm>
            <a:off x="10081167" y="1371091"/>
            <a:ext cx="15786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50" rIns="0" bIns="0" anchor="t" anchorCtr="0">
            <a:spAutoFit/>
          </a:bodyPr>
          <a:lstStyle/>
          <a:p>
            <a:pPr marL="408305" marR="5080" lvl="0" indent="-396240" algn="l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Definen políticas públicas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7" name="Google Shape;737;p49"/>
          <p:cNvSpPr txBox="1"/>
          <p:nvPr/>
        </p:nvSpPr>
        <p:spPr>
          <a:xfrm>
            <a:off x="10116756" y="2995676"/>
            <a:ext cx="19254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50" rIns="0" bIns="0" anchor="t" anchorCtr="0">
            <a:spAutoFit/>
          </a:bodyPr>
          <a:lstStyle/>
          <a:p>
            <a:pPr marL="12700" marR="5080" lvl="0" indent="326390" algn="l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Implementan políticas /programas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8" name="Google Shape;738;p49"/>
          <p:cNvSpPr/>
          <p:nvPr/>
        </p:nvSpPr>
        <p:spPr>
          <a:xfrm>
            <a:off x="7182311" y="4380523"/>
            <a:ext cx="522604" cy="1358264"/>
          </a:xfrm>
          <a:custGeom>
            <a:avLst/>
            <a:gdLst/>
            <a:ahLst/>
            <a:cxnLst/>
            <a:rect l="l" t="t" r="r" b="b"/>
            <a:pathLst>
              <a:path w="522604" h="1358264" extrusionOk="0">
                <a:moveTo>
                  <a:pt x="0" y="0"/>
                </a:moveTo>
                <a:lnTo>
                  <a:pt x="69452" y="1555"/>
                </a:lnTo>
                <a:lnTo>
                  <a:pt x="131862" y="5944"/>
                </a:lnTo>
                <a:lnTo>
                  <a:pt x="184737" y="12752"/>
                </a:lnTo>
                <a:lnTo>
                  <a:pt x="225588" y="21564"/>
                </a:lnTo>
                <a:lnTo>
                  <a:pt x="261258" y="43540"/>
                </a:lnTo>
                <a:lnTo>
                  <a:pt x="261258" y="635551"/>
                </a:lnTo>
                <a:lnTo>
                  <a:pt x="270590" y="647126"/>
                </a:lnTo>
                <a:lnTo>
                  <a:pt x="337779" y="666339"/>
                </a:lnTo>
                <a:lnTo>
                  <a:pt x="390654" y="673147"/>
                </a:lnTo>
                <a:lnTo>
                  <a:pt x="453063" y="677537"/>
                </a:lnTo>
                <a:lnTo>
                  <a:pt x="522516" y="679092"/>
                </a:lnTo>
                <a:lnTo>
                  <a:pt x="453063" y="680647"/>
                </a:lnTo>
                <a:lnTo>
                  <a:pt x="390654" y="685037"/>
                </a:lnTo>
                <a:lnTo>
                  <a:pt x="337779" y="691845"/>
                </a:lnTo>
                <a:lnTo>
                  <a:pt x="296927" y="700657"/>
                </a:lnTo>
                <a:lnTo>
                  <a:pt x="261258" y="722633"/>
                </a:lnTo>
                <a:lnTo>
                  <a:pt x="261258" y="1314644"/>
                </a:lnTo>
                <a:lnTo>
                  <a:pt x="251925" y="1326218"/>
                </a:lnTo>
                <a:lnTo>
                  <a:pt x="225588" y="1336619"/>
                </a:lnTo>
                <a:lnTo>
                  <a:pt x="184737" y="1345432"/>
                </a:lnTo>
                <a:lnTo>
                  <a:pt x="131862" y="1352240"/>
                </a:lnTo>
                <a:lnTo>
                  <a:pt x="69452" y="1356629"/>
                </a:lnTo>
                <a:lnTo>
                  <a:pt x="0" y="1358185"/>
                </a:lnTo>
              </a:path>
            </a:pathLst>
          </a:custGeom>
          <a:noFill/>
          <a:ln w="9525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9" name="Google Shape;739;p49"/>
          <p:cNvSpPr txBox="1"/>
          <p:nvPr/>
        </p:nvSpPr>
        <p:spPr>
          <a:xfrm>
            <a:off x="7928995" y="4705603"/>
            <a:ext cx="22308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50" rIns="0" bIns="0" anchor="t" anchorCtr="0">
            <a:spAutoFit/>
          </a:bodyPr>
          <a:lstStyle/>
          <a:p>
            <a:pPr marL="120014" marR="5080" lvl="0" indent="-107950" algn="l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Ejecutan en el territorio programas/proyectos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5"/>
          <p:cNvSpPr txBox="1"/>
          <p:nvPr/>
        </p:nvSpPr>
        <p:spPr>
          <a:xfrm>
            <a:off x="1828800" y="4244373"/>
            <a:ext cx="7776864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CONTEXTO EXTERNO: mirada de la ciudadanía de nuestra función desde nuestros usuarios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5"/>
          <p:cNvSpPr txBox="1"/>
          <p:nvPr/>
        </p:nvSpPr>
        <p:spPr>
          <a:xfrm>
            <a:off x="1809179" y="1424855"/>
            <a:ext cx="1598830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1.</a:t>
            </a:r>
            <a:endParaRPr sz="1800">
              <a:solidFill>
                <a:srgbClr val="002060"/>
              </a:solidFill>
            </a:endParaRPr>
          </a:p>
        </p:txBody>
      </p:sp>
      <p:pic>
        <p:nvPicPr>
          <p:cNvPr id="195" name="Google Shape;19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56051" y="836714"/>
            <a:ext cx="3407659" cy="34076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" name="Google Shape;744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53"/>
          <p:cNvSpPr txBox="1">
            <a:spLocks noGrp="1"/>
          </p:cNvSpPr>
          <p:nvPr>
            <p:ph type="title"/>
          </p:nvPr>
        </p:nvSpPr>
        <p:spPr>
          <a:xfrm>
            <a:off x="3806552" y="96792"/>
            <a:ext cx="78975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Principios de la administración del Estado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746" name="Google Shape;746;p53"/>
          <p:cNvGrpSpPr/>
          <p:nvPr/>
        </p:nvGrpSpPr>
        <p:grpSpPr>
          <a:xfrm>
            <a:off x="7775447" y="2709672"/>
            <a:ext cx="4026408" cy="4037012"/>
            <a:chOff x="7775447" y="2709672"/>
            <a:chExt cx="4026408" cy="4037012"/>
          </a:xfrm>
        </p:grpSpPr>
        <p:pic>
          <p:nvPicPr>
            <p:cNvPr id="747" name="Google Shape;747;p5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497567" y="6409943"/>
              <a:ext cx="338327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8" name="Google Shape;748;p5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912801" y="5675451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49" name="Google Shape;749;p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90544" y="5754278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0" name="Google Shape;750;p53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775447" y="2709672"/>
              <a:ext cx="393192" cy="4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1" name="Google Shape;751;p5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985759" y="2709672"/>
              <a:ext cx="1331976" cy="4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2" name="Google Shape;752;p53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134855" y="2709672"/>
              <a:ext cx="451103" cy="4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3" name="Google Shape;753;p53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403079" y="2709672"/>
              <a:ext cx="929640" cy="4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4" name="Google Shape;754;p53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0149839" y="2709672"/>
              <a:ext cx="1316736" cy="4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5" name="Google Shape;755;p53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1283695" y="2709672"/>
              <a:ext cx="518159" cy="4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6" name="Google Shape;756;p53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7775447" y="2977896"/>
              <a:ext cx="551688" cy="490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7" name="Google Shape;757;p53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135111" y="2977896"/>
              <a:ext cx="929640" cy="490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8" name="Google Shape;758;p53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8872727" y="2977896"/>
              <a:ext cx="1420368" cy="490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9" name="Google Shape;759;p53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0101071" y="2977896"/>
              <a:ext cx="518159" cy="490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0" name="Google Shape;760;p53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10427207" y="2977896"/>
              <a:ext cx="451103" cy="490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1" name="Google Shape;761;p53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10686287" y="2977896"/>
              <a:ext cx="1115568" cy="4907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2" name="Google Shape;762;p53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7775447" y="3255263"/>
              <a:ext cx="4026408" cy="493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3" name="Google Shape;763;p53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7775447" y="3535680"/>
              <a:ext cx="1310640" cy="49377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4" name="Google Shape;764;p53"/>
          <p:cNvSpPr txBox="1"/>
          <p:nvPr/>
        </p:nvSpPr>
        <p:spPr>
          <a:xfrm>
            <a:off x="1680377" y="1471588"/>
            <a:ext cx="1754400" cy="1052700"/>
          </a:xfrm>
          <a:prstGeom prst="rect">
            <a:avLst/>
          </a:prstGeom>
          <a:solidFill>
            <a:srgbClr val="ED7D3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872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787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Responsabilidad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5" name="Google Shape;765;p53"/>
          <p:cNvSpPr txBox="1"/>
          <p:nvPr/>
        </p:nvSpPr>
        <p:spPr>
          <a:xfrm>
            <a:off x="3610217" y="1471588"/>
            <a:ext cx="1754505" cy="1052830"/>
          </a:xfrm>
          <a:prstGeom prst="rect">
            <a:avLst/>
          </a:prstGeom>
          <a:solidFill>
            <a:srgbClr val="A5A5A5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872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1846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Eficiencia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6" name="Google Shape;766;p53"/>
          <p:cNvSpPr txBox="1"/>
          <p:nvPr/>
        </p:nvSpPr>
        <p:spPr>
          <a:xfrm>
            <a:off x="5540057" y="1471588"/>
            <a:ext cx="1754400" cy="105270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872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3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Eficacia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7" name="Google Shape;767;p53"/>
          <p:cNvSpPr txBox="1"/>
          <p:nvPr/>
        </p:nvSpPr>
        <p:spPr>
          <a:xfrm>
            <a:off x="1680377" y="2699668"/>
            <a:ext cx="1754400" cy="1052700"/>
          </a:xfrm>
          <a:prstGeom prst="rect">
            <a:avLst/>
          </a:prstGeom>
          <a:solidFill>
            <a:srgbClr val="5B9BD5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93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343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Probidad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8" name="Google Shape;768;p53"/>
          <p:cNvSpPr txBox="1"/>
          <p:nvPr/>
        </p:nvSpPr>
        <p:spPr>
          <a:xfrm>
            <a:off x="3610217" y="2699668"/>
            <a:ext cx="1754400" cy="1052700"/>
          </a:xfrm>
          <a:prstGeom prst="rect">
            <a:avLst/>
          </a:prstGeom>
          <a:solidFill>
            <a:srgbClr val="70AD47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93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984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Control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9" name="Google Shape;769;p53"/>
          <p:cNvSpPr txBox="1"/>
          <p:nvPr/>
        </p:nvSpPr>
        <p:spPr>
          <a:xfrm>
            <a:off x="5540057" y="2699668"/>
            <a:ext cx="1754505" cy="1052830"/>
          </a:xfrm>
          <a:prstGeom prst="rect">
            <a:avLst/>
          </a:prstGeom>
          <a:solidFill>
            <a:srgbClr val="ED7D31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93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2669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Coordinación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0" name="Google Shape;770;p53"/>
          <p:cNvSpPr txBox="1"/>
          <p:nvPr/>
        </p:nvSpPr>
        <p:spPr>
          <a:xfrm>
            <a:off x="1680377" y="3927746"/>
            <a:ext cx="1754505" cy="1052830"/>
          </a:xfrm>
          <a:prstGeom prst="rect">
            <a:avLst/>
          </a:prstGeom>
          <a:solidFill>
            <a:srgbClr val="A5A5A5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93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302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Impugnabilidad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53"/>
          <p:cNvSpPr txBox="1"/>
          <p:nvPr/>
        </p:nvSpPr>
        <p:spPr>
          <a:xfrm>
            <a:off x="3610217" y="3927746"/>
            <a:ext cx="1754505" cy="1052830"/>
          </a:xfrm>
          <a:prstGeom prst="rect">
            <a:avLst/>
          </a:prstGeom>
          <a:solidFill>
            <a:srgbClr val="FFC000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62250" rIns="0" bIns="0" anchor="t" anchorCtr="0">
            <a:spAutoFit/>
          </a:bodyPr>
          <a:lstStyle/>
          <a:p>
            <a:pPr marL="370205" marR="235584" lvl="0" indent="-127634" algn="l" rtl="0">
              <a:lnSpc>
                <a:spcPct val="10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Participación ciudadana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53"/>
          <p:cNvSpPr txBox="1"/>
          <p:nvPr/>
        </p:nvSpPr>
        <p:spPr>
          <a:xfrm>
            <a:off x="5540057" y="3927746"/>
            <a:ext cx="1754505" cy="1052830"/>
          </a:xfrm>
          <a:prstGeom prst="rect">
            <a:avLst/>
          </a:prstGeom>
          <a:solidFill>
            <a:srgbClr val="5B9BD5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79375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955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Transparencia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3" name="Google Shape;773;p53"/>
          <p:cNvSpPr txBox="1"/>
          <p:nvPr/>
        </p:nvSpPr>
        <p:spPr>
          <a:xfrm>
            <a:off x="3610217" y="5155826"/>
            <a:ext cx="1754505" cy="1052830"/>
          </a:xfrm>
          <a:prstGeom prst="rect">
            <a:avLst/>
          </a:prstGeom>
          <a:solidFill>
            <a:srgbClr val="70AD47"/>
          </a:solidFill>
          <a:ln w="127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262250" rIns="0" bIns="0" anchor="t" anchorCtr="0">
            <a:spAutoFit/>
          </a:bodyPr>
          <a:lstStyle/>
          <a:p>
            <a:pPr marL="607060" marR="236854" lvl="0" indent="-363855" algn="l" rtl="0">
              <a:lnSpc>
                <a:spcPct val="10631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Impulsión de oficio</a:t>
            </a:r>
            <a:endParaRPr sz="19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61"/>
          <p:cNvSpPr txBox="1"/>
          <p:nvPr/>
        </p:nvSpPr>
        <p:spPr>
          <a:xfrm>
            <a:off x="629176" y="806031"/>
            <a:ext cx="2983865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05283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TÍTULO</a:t>
            </a:r>
            <a:endParaRPr sz="5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9722"/>
              </a:lnSpc>
              <a:spcBef>
                <a:spcPts val="19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9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79" name="Google Shape;779;p61"/>
          <p:cNvGrpSpPr/>
          <p:nvPr/>
        </p:nvGrpSpPr>
        <p:grpSpPr>
          <a:xfrm>
            <a:off x="0" y="0"/>
            <a:ext cx="12192000" cy="6849049"/>
            <a:chOff x="0" y="0"/>
            <a:chExt cx="12192000" cy="6849049"/>
          </a:xfrm>
        </p:grpSpPr>
        <p:pic>
          <p:nvPicPr>
            <p:cNvPr id="780" name="Google Shape;780;p6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49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1" name="Google Shape;781;p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2168" y="1484375"/>
              <a:ext cx="1719072" cy="960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2" name="Google Shape;782;p6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2168" y="2057400"/>
              <a:ext cx="1719072" cy="9570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83" name="Google Shape;783;p61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784" name="Google Shape;784;p6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2168" y="2602991"/>
              <a:ext cx="1719072" cy="960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5" name="Google Shape;785;p6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97568" y="6409944"/>
              <a:ext cx="338327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6" name="Google Shape;786;p6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12801" y="5675450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7" name="Google Shape;787;p6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90544" y="5754279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8" name="Google Shape;788;p6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9" name="Google Shape;789;p6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082000" y="146150"/>
              <a:ext cx="5151550" cy="59233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90" name="Google Shape;790;p61"/>
          <p:cNvSpPr txBox="1">
            <a:spLocks noGrp="1"/>
          </p:cNvSpPr>
          <p:nvPr>
            <p:ph type="title"/>
          </p:nvPr>
        </p:nvSpPr>
        <p:spPr>
          <a:xfrm>
            <a:off x="1156315" y="885444"/>
            <a:ext cx="3913504" cy="513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Efectividad de gobierno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61"/>
          <p:cNvSpPr txBox="1"/>
          <p:nvPr/>
        </p:nvSpPr>
        <p:spPr>
          <a:xfrm>
            <a:off x="1156315" y="1876044"/>
            <a:ext cx="4163695" cy="280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2525" rIns="0" bIns="0" anchor="t" anchorCtr="0">
            <a:spAutoFit/>
          </a:bodyPr>
          <a:lstStyle/>
          <a:p>
            <a:pPr marL="12700" marR="5080" lvl="0" indent="0" algn="just" rtl="0">
              <a:lnSpc>
                <a:spcPct val="90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Una  de  las  cuestiones  clave  dice relación con la efectividad del gobierno, lo  que  se  puede  medir  de  diversas maneras.   En   palabras   del   Banco Mundial es la </a:t>
            </a: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percepción respecto a la calidad  de  los  servicios  públicos, entregados con independencia y libre de  presiones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. También  comprende  la calidad en el diseño e implementación de las políticas públicas.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61"/>
          <p:cNvSpPr/>
          <p:nvPr/>
        </p:nvSpPr>
        <p:spPr>
          <a:xfrm>
            <a:off x="6035275" y="5830475"/>
            <a:ext cx="4000500" cy="228600"/>
          </a:xfrm>
          <a:prstGeom prst="ellipse">
            <a:avLst/>
          </a:prstGeom>
          <a:noFill/>
          <a:ln w="9525" cap="flat" cmpd="sng">
            <a:solidFill>
              <a:srgbClr val="F534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p54"/>
          <p:cNvGrpSpPr/>
          <p:nvPr/>
        </p:nvGrpSpPr>
        <p:grpSpPr>
          <a:xfrm>
            <a:off x="268224" y="216407"/>
            <a:ext cx="11786616" cy="6425184"/>
            <a:chOff x="268224" y="216407"/>
            <a:chExt cx="11786616" cy="6425184"/>
          </a:xfrm>
        </p:grpSpPr>
        <p:sp>
          <p:nvSpPr>
            <p:cNvPr id="798" name="Google Shape;798;p54"/>
            <p:cNvSpPr/>
            <p:nvPr/>
          </p:nvSpPr>
          <p:spPr>
            <a:xfrm>
              <a:off x="3767279" y="2684668"/>
              <a:ext cx="3486785" cy="12700"/>
            </a:xfrm>
            <a:custGeom>
              <a:avLst/>
              <a:gdLst/>
              <a:ahLst/>
              <a:cxnLst/>
              <a:rect l="l" t="t" r="r" b="b"/>
              <a:pathLst>
                <a:path w="3486784" h="12700" extrusionOk="0">
                  <a:moveTo>
                    <a:pt x="0" y="0"/>
                  </a:moveTo>
                  <a:lnTo>
                    <a:pt x="3486658" y="12413"/>
                  </a:lnTo>
                </a:path>
              </a:pathLst>
            </a:custGeom>
            <a:noFill/>
            <a:ln w="57150" cap="flat" cmpd="sng">
              <a:solidFill>
                <a:srgbClr val="4472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799" name="Google Shape;799;p5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8224" y="216407"/>
              <a:ext cx="11786616" cy="642518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00" name="Google Shape;800;p54"/>
          <p:cNvSpPr txBox="1"/>
          <p:nvPr/>
        </p:nvSpPr>
        <p:spPr>
          <a:xfrm>
            <a:off x="269175" y="504444"/>
            <a:ext cx="11655425" cy="4913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0" marR="655320" lvl="0" indent="0" algn="ctr" rtl="0">
              <a:lnSpc>
                <a:spcPct val="1192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COMPARTIENDO……..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0" marR="656590" lvl="0" indent="0" algn="ctr" rtl="0">
              <a:lnSpc>
                <a:spcPct val="1192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4472C4"/>
                </a:solidFill>
                <a:latin typeface="Calibri"/>
                <a:ea typeface="Calibri"/>
                <a:cs typeface="Calibri"/>
                <a:sym typeface="Calibri"/>
              </a:rPr>
              <a:t>Trabajo en salas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79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¿CÓMO OPERAN LOS PRINCIPIOS EN MI LUGAR DE TRABAJO?</a:t>
            </a: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3035"/>
              </a:spcBef>
              <a:spcAft>
                <a:spcPts val="0"/>
              </a:spcAft>
              <a:buNone/>
            </a:pPr>
            <a:endParaRPr sz="3600">
              <a:latin typeface="Calibri"/>
              <a:ea typeface="Calibri"/>
              <a:cs typeface="Calibri"/>
              <a:sym typeface="Calibri"/>
            </a:endParaRPr>
          </a:p>
          <a:p>
            <a:pPr marL="2870200" lvl="0" indent="0" algn="l" rtl="0">
              <a:lnSpc>
                <a:spcPct val="119656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1.- El principio más </a:t>
            </a:r>
            <a:r>
              <a:rPr lang="en-US" sz="3200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importante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2870200" lvl="0" indent="0" algn="l" rtl="0">
              <a:lnSpc>
                <a:spcPct val="1196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2.- El principio más </a:t>
            </a:r>
            <a:r>
              <a:rPr lang="en-US" sz="3200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difícil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2870200" lvl="0" indent="0" algn="l" rtl="0">
              <a:lnSpc>
                <a:spcPct val="119531"/>
              </a:lnSpc>
              <a:spcBef>
                <a:spcPts val="45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3.- El principio más </a:t>
            </a:r>
            <a:r>
              <a:rPr lang="en-US" sz="3200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aplicado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  <a:p>
            <a:pPr marL="2870200" lvl="0" indent="0" algn="l" rtl="0">
              <a:lnSpc>
                <a:spcPct val="119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4.-El principio que </a:t>
            </a:r>
            <a:r>
              <a:rPr lang="en-US" sz="4000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falta</a:t>
            </a:r>
            <a:endParaRPr sz="4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62"/>
          <p:cNvSpPr txBox="1"/>
          <p:nvPr/>
        </p:nvSpPr>
        <p:spPr>
          <a:xfrm>
            <a:off x="629176" y="806031"/>
            <a:ext cx="2983865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05283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TÍTULO</a:t>
            </a:r>
            <a:endParaRPr sz="5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9722"/>
              </a:lnSpc>
              <a:spcBef>
                <a:spcPts val="19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9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54" name="Google Shape;1154;p62"/>
          <p:cNvGrpSpPr/>
          <p:nvPr/>
        </p:nvGrpSpPr>
        <p:grpSpPr>
          <a:xfrm>
            <a:off x="0" y="0"/>
            <a:ext cx="12192000" cy="6849049"/>
            <a:chOff x="0" y="0"/>
            <a:chExt cx="12192000" cy="6849049"/>
          </a:xfrm>
        </p:grpSpPr>
        <p:pic>
          <p:nvPicPr>
            <p:cNvPr id="1155" name="Google Shape;1155;p6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49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6" name="Google Shape;1156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2168" y="1484375"/>
              <a:ext cx="1719072" cy="960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57" name="Google Shape;1157;p6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2168" y="2057400"/>
              <a:ext cx="1719072" cy="9570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58" name="Google Shape;1158;p62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159" name="Google Shape;1159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2168" y="2602991"/>
              <a:ext cx="1719072" cy="960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0" name="Google Shape;1160;p6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97568" y="6409944"/>
              <a:ext cx="338327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1" name="Google Shape;1161;p6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12801" y="5675450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2" name="Google Shape;1162;p6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90544" y="5754279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3" name="Google Shape;1163;p6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4" name="Google Shape;1164;p62"/>
          <p:cNvSpPr txBox="1">
            <a:spLocks noGrp="1"/>
          </p:cNvSpPr>
          <p:nvPr>
            <p:ph type="title"/>
          </p:nvPr>
        </p:nvSpPr>
        <p:spPr>
          <a:xfrm>
            <a:off x="3191569" y="2525268"/>
            <a:ext cx="6014100" cy="69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chemeClr val="dk2"/>
                </a:solidFill>
              </a:rPr>
              <a:t>¿Y qué opina la gente?</a:t>
            </a:r>
            <a:endParaRPr sz="4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9" name="Google Shape;1169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3854" y="438972"/>
            <a:ext cx="11022480" cy="5854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64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5" name="Google Shape;1175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669" y="682193"/>
            <a:ext cx="10565130" cy="5519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p65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36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1" name="Google Shape;1181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940" y="514350"/>
            <a:ext cx="10867383" cy="5828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66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37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7" name="Google Shape;1187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3145" y="493813"/>
            <a:ext cx="10780654" cy="5862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67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38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93" name="Google Shape;1193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064" y="844640"/>
            <a:ext cx="10547227" cy="5157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p68"/>
          <p:cNvSpPr txBox="1"/>
          <p:nvPr/>
        </p:nvSpPr>
        <p:spPr>
          <a:xfrm>
            <a:off x="629176" y="806031"/>
            <a:ext cx="2983865" cy="24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800" rIns="0" bIns="0" anchor="t" anchorCtr="0">
            <a:spAutoFit/>
          </a:bodyPr>
          <a:lstStyle/>
          <a:p>
            <a:pPr marL="105283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TÍTULO</a:t>
            </a:r>
            <a:endParaRPr sz="50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00000"/>
              </a:lnSpc>
              <a:spcBef>
                <a:spcPts val="295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9722"/>
              </a:lnSpc>
              <a:spcBef>
                <a:spcPts val="19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36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9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•</a:t>
            </a:r>
            <a:endParaRPr sz="36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99" name="Google Shape;1199;p68"/>
          <p:cNvGrpSpPr/>
          <p:nvPr/>
        </p:nvGrpSpPr>
        <p:grpSpPr>
          <a:xfrm>
            <a:off x="0" y="0"/>
            <a:ext cx="12192000" cy="6849049"/>
            <a:chOff x="0" y="0"/>
            <a:chExt cx="12192000" cy="6849049"/>
          </a:xfrm>
        </p:grpSpPr>
        <p:pic>
          <p:nvPicPr>
            <p:cNvPr id="1200" name="Google Shape;1200;p6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92000" cy="6849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1" name="Google Shape;1201;p6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2168" y="1484375"/>
              <a:ext cx="1719072" cy="9601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2" name="Google Shape;1202;p6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2168" y="2057400"/>
              <a:ext cx="1719072" cy="95707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3" name="Google Shape;1203;p68"/>
          <p:cNvGrpSpPr/>
          <p:nvPr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1204" name="Google Shape;1204;p6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2168" y="2602991"/>
              <a:ext cx="1719072" cy="9601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5" name="Google Shape;1205;p6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497568" y="6409944"/>
              <a:ext cx="338327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6" name="Google Shape;1206;p6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912801" y="5675450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7" name="Google Shape;1207;p6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790544" y="5754279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08" name="Google Shape;1208;p6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0" y="0"/>
              <a:ext cx="12192000" cy="685799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09" name="Google Shape;1209;p68"/>
          <p:cNvSpPr txBox="1">
            <a:spLocks noGrp="1"/>
          </p:cNvSpPr>
          <p:nvPr>
            <p:ph type="title"/>
          </p:nvPr>
        </p:nvSpPr>
        <p:spPr>
          <a:xfrm>
            <a:off x="175639" y="2380669"/>
            <a:ext cx="118407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>
                <a:solidFill>
                  <a:schemeClr val="dk2"/>
                </a:solidFill>
              </a:rPr>
              <a:t>MODERNIZACIÓN DEL ESTADO</a:t>
            </a:r>
            <a:endParaRPr sz="3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6"/>
          <p:cNvPicPr preferRelativeResize="0"/>
          <p:nvPr/>
        </p:nvPicPr>
        <p:blipFill rotWithShape="1">
          <a:blip r:embed="rId3">
            <a:alphaModFix/>
          </a:blip>
          <a:srcRect b="9948"/>
          <a:stretch/>
        </p:blipFill>
        <p:spPr>
          <a:xfrm rot="-541478">
            <a:off x="3771901" y="1044243"/>
            <a:ext cx="6172199" cy="3884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38400" y="1147254"/>
            <a:ext cx="6838950" cy="367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10000" y="304800"/>
            <a:ext cx="5676900" cy="56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4" name="Google Shape;1214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5" name="Google Shape;1215;p69"/>
          <p:cNvSpPr txBox="1">
            <a:spLocks noGrp="1"/>
          </p:cNvSpPr>
          <p:nvPr>
            <p:ph type="title"/>
          </p:nvPr>
        </p:nvSpPr>
        <p:spPr>
          <a:xfrm>
            <a:off x="2808400" y="1622844"/>
            <a:ext cx="5867400" cy="17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4600" rIns="0" bIns="0" anchor="t" anchorCtr="0">
            <a:spAutoFit/>
          </a:bodyPr>
          <a:lstStyle/>
          <a:p>
            <a:pPr marL="1944370" marR="5080" lvl="0" indent="-1932305" algn="l" rtl="0">
              <a:lnSpc>
                <a:spcPct val="1075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2"/>
                </a:solidFill>
              </a:rPr>
              <a:t>¿Qué </a:t>
            </a:r>
            <a:r>
              <a:rPr lang="en-US" sz="4800">
                <a:solidFill>
                  <a:schemeClr val="dk2"/>
                </a:solidFill>
              </a:rPr>
              <a:t>es modernizar el Estado?</a:t>
            </a:r>
            <a:endParaRPr sz="4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70"/>
          <p:cNvSpPr txBox="1"/>
          <p:nvPr/>
        </p:nvSpPr>
        <p:spPr>
          <a:xfrm>
            <a:off x="613200" y="2144325"/>
            <a:ext cx="10965600" cy="3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2"/>
                </a:solidFill>
              </a:rPr>
              <a:t>“Modernizar el Estado es avanzar hacia un Estado al</a:t>
            </a:r>
            <a:endParaRPr sz="3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2"/>
                </a:solidFill>
              </a:rPr>
              <a:t>servicio de las personas, que orienta toda su</a:t>
            </a:r>
            <a:endParaRPr sz="3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2"/>
                </a:solidFill>
              </a:rPr>
              <a:t>inteligencia, recursos y acción para superar sus</a:t>
            </a:r>
            <a:endParaRPr sz="3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2"/>
                </a:solidFill>
              </a:rPr>
              <a:t>expectativas, en calidad, oportunidad, cercanía y</a:t>
            </a:r>
            <a:endParaRPr sz="3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2"/>
                </a:solidFill>
              </a:rPr>
              <a:t>generación de confianzas; es configurar un Estado que</a:t>
            </a:r>
            <a:endParaRPr sz="3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2"/>
                </a:solidFill>
              </a:rPr>
              <a:t>reconoce que sus dueños son las personas, no la</a:t>
            </a:r>
            <a:endParaRPr sz="3100">
              <a:solidFill>
                <a:schemeClr val="dk2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dk2"/>
                </a:solidFill>
              </a:rPr>
              <a:t>burocracia”.</a:t>
            </a:r>
            <a:endParaRPr sz="3100">
              <a:solidFill>
                <a:schemeClr val="dk2"/>
              </a:solidFill>
            </a:endParaRPr>
          </a:p>
        </p:txBody>
      </p:sp>
      <p:pic>
        <p:nvPicPr>
          <p:cNvPr id="1221" name="Google Shape;1221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5625" y="0"/>
            <a:ext cx="9197573" cy="1839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6" name="Google Shape;1226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88952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227" name="Google Shape;1227;p71"/>
          <p:cNvSpPr txBox="1">
            <a:spLocks noGrp="1"/>
          </p:cNvSpPr>
          <p:nvPr>
            <p:ph type="title"/>
          </p:nvPr>
        </p:nvSpPr>
        <p:spPr>
          <a:xfrm>
            <a:off x="2968898" y="1573645"/>
            <a:ext cx="5907300" cy="15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0950" rIns="0" bIns="0" anchor="t" anchorCtr="0">
            <a:spAutoFit/>
          </a:bodyPr>
          <a:lstStyle/>
          <a:p>
            <a:pPr marL="2046604" marR="5080" lvl="0" indent="-2034539" algn="l" rtl="0">
              <a:lnSpc>
                <a:spcPct val="1047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chemeClr val="dk2"/>
                </a:solidFill>
              </a:rPr>
              <a:t>¿Por qué </a:t>
            </a:r>
            <a:r>
              <a:rPr lang="en-US" sz="4400">
                <a:solidFill>
                  <a:schemeClr val="dk2"/>
                </a:solidFill>
              </a:rPr>
              <a:t>modernizar el Estado?</a:t>
            </a:r>
            <a:endParaRPr sz="4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p72"/>
          <p:cNvSpPr txBox="1">
            <a:spLocks noGrp="1"/>
          </p:cNvSpPr>
          <p:nvPr>
            <p:ph type="title"/>
          </p:nvPr>
        </p:nvSpPr>
        <p:spPr>
          <a:xfrm>
            <a:off x="175639" y="505419"/>
            <a:ext cx="11840700" cy="11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67625" rIns="0" bIns="0" anchor="t" anchorCtr="0">
            <a:spAutoFit/>
          </a:bodyPr>
          <a:lstStyle/>
          <a:p>
            <a:pPr marL="58674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>
                <a:solidFill>
                  <a:srgbClr val="000000"/>
                </a:solidFill>
              </a:rPr>
              <a:t>Porque administra la riqueza más grande del país</a:t>
            </a:r>
            <a:endParaRPr sz="2600"/>
          </a:p>
        </p:txBody>
      </p:sp>
      <p:sp>
        <p:nvSpPr>
          <p:cNvPr id="1233" name="Google Shape;1233;p72"/>
          <p:cNvSpPr txBox="1"/>
          <p:nvPr/>
        </p:nvSpPr>
        <p:spPr>
          <a:xfrm>
            <a:off x="2212118" y="2221522"/>
            <a:ext cx="6225600" cy="13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1937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Presupuesto público Chile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82.000 millones de dólares</a:t>
            </a:r>
            <a:endParaRPr sz="4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34" name="Google Shape;1234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63500" y="176225"/>
            <a:ext cx="2312250" cy="517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73"/>
          <p:cNvSpPr txBox="1">
            <a:spLocks noGrp="1"/>
          </p:cNvSpPr>
          <p:nvPr>
            <p:ph type="title"/>
          </p:nvPr>
        </p:nvSpPr>
        <p:spPr>
          <a:xfrm>
            <a:off x="175639" y="505419"/>
            <a:ext cx="118407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000000"/>
                </a:solidFill>
              </a:rPr>
              <a:t>Porque articula el funcionamiento de la </a:t>
            </a:r>
            <a:r>
              <a:rPr lang="en-US" sz="4800">
                <a:solidFill>
                  <a:srgbClr val="0070C0"/>
                </a:solidFill>
              </a:rPr>
              <a:t>democracia</a:t>
            </a:r>
            <a:endParaRPr sz="4800"/>
          </a:p>
        </p:txBody>
      </p:sp>
      <p:sp>
        <p:nvSpPr>
          <p:cNvPr id="1240" name="Google Shape;1240;p73"/>
          <p:cNvSpPr txBox="1"/>
          <p:nvPr/>
        </p:nvSpPr>
        <p:spPr>
          <a:xfrm>
            <a:off x="1384782" y="1696211"/>
            <a:ext cx="68967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b="1">
                <a:latin typeface="Calibri"/>
                <a:ea typeface="Calibri"/>
                <a:cs typeface="Calibri"/>
                <a:sym typeface="Calibri"/>
              </a:rPr>
              <a:t>Avanzar con urgencia para proveer mejores servicios públicos.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2" name="Google Shape;1242;p73"/>
          <p:cNvSpPr txBox="1"/>
          <p:nvPr/>
        </p:nvSpPr>
        <p:spPr>
          <a:xfrm>
            <a:off x="1384781" y="2455903"/>
            <a:ext cx="6284379" cy="166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lvl="0" indent="-34226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Recuperación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confianza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ciudadanía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650"/>
              </a:spcBef>
              <a:spcAft>
                <a:spcPts val="0"/>
              </a:spcAft>
              <a:buSzPts val="2000"/>
              <a:buFont typeface="Arial"/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54965" lvl="0" indent="-342265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b="1" u="sng" dirty="0" err="1">
                <a:latin typeface="Calibri"/>
                <a:ea typeface="Calibri"/>
                <a:cs typeface="Calibri"/>
                <a:sym typeface="Calibri"/>
              </a:rPr>
              <a:t>Dirigir</a:t>
            </a:r>
            <a:r>
              <a:rPr lang="en-US" sz="2000" b="1" u="sng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organismos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complejos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que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respondan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problemas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complejos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  <a:p>
            <a:pPr marL="355600" lvl="0" indent="0" algn="l" rtl="0">
              <a:lnSpc>
                <a:spcPct val="100000"/>
              </a:lnSpc>
              <a:spcBef>
                <a:spcPts val="204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3" name="Google Shape;1243;p73"/>
          <p:cNvSpPr txBox="1"/>
          <p:nvPr/>
        </p:nvSpPr>
        <p:spPr>
          <a:xfrm>
            <a:off x="1384782" y="4070604"/>
            <a:ext cx="83115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5600" marR="508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•"/>
            </a:pP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Desafíos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emergentes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seguridad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pública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narcotráfico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y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crimen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organizado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)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inmigración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cambio</a:t>
            </a:r>
            <a:r>
              <a:rPr lang="en-US" sz="20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b="1" dirty="0" err="1">
                <a:latin typeface="Calibri"/>
                <a:ea typeface="Calibri"/>
                <a:cs typeface="Calibri"/>
                <a:sym typeface="Calibri"/>
              </a:rPr>
              <a:t>climático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74"/>
          <p:cNvSpPr txBox="1">
            <a:spLocks noGrp="1"/>
          </p:cNvSpPr>
          <p:nvPr>
            <p:ph type="title"/>
          </p:nvPr>
        </p:nvSpPr>
        <p:spPr>
          <a:xfrm>
            <a:off x="351289" y="1434119"/>
            <a:ext cx="11840700" cy="133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1750" rIns="0" bIns="0" anchor="t" anchorCtr="0">
            <a:spAutoFit/>
          </a:bodyPr>
          <a:lstStyle/>
          <a:p>
            <a:pPr marL="679450" marR="5080" lvl="0" indent="-667385" algn="ctr" rtl="0">
              <a:lnSpc>
                <a:spcPct val="11076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No se puede modernizar el Estado sin profesionalizar el Estado</a:t>
            </a:r>
            <a:endParaRPr sz="3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p74"/>
          <p:cNvSpPr txBox="1"/>
          <p:nvPr/>
        </p:nvSpPr>
        <p:spPr>
          <a:xfrm>
            <a:off x="4337985" y="2860660"/>
            <a:ext cx="4432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2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Rol de la meritocracia</a:t>
            </a:r>
            <a:endParaRPr sz="39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0" name="Google Shape;1250;p74"/>
          <p:cNvSpPr txBox="1"/>
          <p:nvPr/>
        </p:nvSpPr>
        <p:spPr>
          <a:xfrm>
            <a:off x="3460238" y="5071364"/>
            <a:ext cx="5478780" cy="299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91135" lvl="0" indent="-18224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7D31"/>
              </a:buClr>
              <a:buSzPts val="1700"/>
              <a:buFont typeface="Noto Sans Symbols"/>
              <a:buChar char="✔"/>
            </a:pPr>
            <a:r>
              <a:rPr lang="en-US" sz="1800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Implementación del SADP y Servicio Civil, Ley N</a:t>
            </a:r>
            <a:r>
              <a:rPr lang="en-US" sz="1800" b="1">
                <a:solidFill>
                  <a:srgbClr val="ED7D31"/>
                </a:solidFill>
                <a:latin typeface="Arial"/>
                <a:ea typeface="Arial"/>
                <a:cs typeface="Arial"/>
                <a:sym typeface="Arial"/>
              </a:rPr>
              <a:t>°</a:t>
            </a:r>
            <a:r>
              <a:rPr lang="en-US" sz="1800" b="1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19.882</a:t>
            </a:r>
            <a:r>
              <a:rPr lang="en-US" sz="1800">
                <a:solidFill>
                  <a:srgbClr val="ED7D3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75"/>
          <p:cNvSpPr txBox="1">
            <a:spLocks noGrp="1"/>
          </p:cNvSpPr>
          <p:nvPr>
            <p:ph type="title"/>
          </p:nvPr>
        </p:nvSpPr>
        <p:spPr>
          <a:xfrm>
            <a:off x="3429005" y="2064003"/>
            <a:ext cx="56694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Algo de historia…</a:t>
            </a:r>
            <a:endParaRPr sz="40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0" name="Google Shape;1260;p76"/>
          <p:cNvGrpSpPr/>
          <p:nvPr/>
        </p:nvGrpSpPr>
        <p:grpSpPr>
          <a:xfrm>
            <a:off x="0" y="0"/>
            <a:ext cx="12188952" cy="6857999"/>
            <a:chOff x="0" y="0"/>
            <a:chExt cx="12188952" cy="6857999"/>
          </a:xfrm>
        </p:grpSpPr>
        <p:pic>
          <p:nvPicPr>
            <p:cNvPr id="1261" name="Google Shape;1261;p7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88952" cy="6857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2" name="Google Shape;1262;p7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4302177" cy="35291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3" name="Google Shape;1263;p7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870391" y="39912"/>
              <a:ext cx="4302177" cy="34493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4" name="Google Shape;1264;p7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430" y="3509812"/>
              <a:ext cx="4748366" cy="33479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5" name="Google Shape;1265;p7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480168" y="3847880"/>
              <a:ext cx="2692400" cy="3009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6" name="Google Shape;1266;p7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0" y="0"/>
              <a:ext cx="12167616" cy="6818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7" name="Google Shape;1267;p7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521061" y="332337"/>
              <a:ext cx="3098800" cy="2616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8" name="Google Shape;1268;p7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697809" y="3966724"/>
              <a:ext cx="2172582" cy="284874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9" name="Google Shape;1269;p76"/>
          <p:cNvSpPr txBox="1"/>
          <p:nvPr/>
        </p:nvSpPr>
        <p:spPr>
          <a:xfrm rot="600000">
            <a:off x="3612322" y="2584967"/>
            <a:ext cx="4506712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61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baseline="3000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CAS</a:t>
            </a:r>
            <a:r>
              <a:rPr lang="en-US" sz="6000" b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O ”MOP- GATE”</a:t>
            </a:r>
            <a:endParaRPr sz="6000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77"/>
          <p:cNvSpPr txBox="1">
            <a:spLocks noGrp="1"/>
          </p:cNvSpPr>
          <p:nvPr>
            <p:ph type="title"/>
          </p:nvPr>
        </p:nvSpPr>
        <p:spPr>
          <a:xfrm>
            <a:off x="3899834" y="166100"/>
            <a:ext cx="83730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1900" rIns="0" bIns="0" anchor="t" anchorCtr="0">
            <a:spAutoFit/>
          </a:bodyPr>
          <a:lstStyle/>
          <a:p>
            <a:pPr marL="91440" marR="378460" lvl="0" indent="0" algn="l" rtl="0">
              <a:lnSpc>
                <a:spcPct val="11843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CRISIS DE CONFIANZA AÑO 2002</a:t>
            </a:r>
            <a:endParaRPr sz="3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77"/>
          <p:cNvSpPr txBox="1"/>
          <p:nvPr/>
        </p:nvSpPr>
        <p:spPr>
          <a:xfrm>
            <a:off x="1356246" y="1756150"/>
            <a:ext cx="31263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120014" marR="5080" lvl="0" indent="-107950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Una poderosa oportunidad</a:t>
            </a:r>
            <a:endParaRPr sz="2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76" name="Google Shape;1276;p77"/>
          <p:cNvGrpSpPr/>
          <p:nvPr/>
        </p:nvGrpSpPr>
        <p:grpSpPr>
          <a:xfrm>
            <a:off x="7296911" y="1816608"/>
            <a:ext cx="1883663" cy="548639"/>
            <a:chOff x="7144511" y="3264408"/>
            <a:chExt cx="1883663" cy="548639"/>
          </a:xfrm>
        </p:grpSpPr>
        <p:pic>
          <p:nvPicPr>
            <p:cNvPr id="1277" name="Google Shape;1277;p7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144511" y="3264408"/>
              <a:ext cx="1103376" cy="5486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78" name="Google Shape;1278;p7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973567" y="3264408"/>
              <a:ext cx="1054607" cy="54863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9" name="Google Shape;1279;p77"/>
          <p:cNvGrpSpPr/>
          <p:nvPr/>
        </p:nvGrpSpPr>
        <p:grpSpPr>
          <a:xfrm>
            <a:off x="7309104" y="2313432"/>
            <a:ext cx="4547616" cy="2438399"/>
            <a:chOff x="7156704" y="3761232"/>
            <a:chExt cx="4547616" cy="2438399"/>
          </a:xfrm>
        </p:grpSpPr>
        <p:pic>
          <p:nvPicPr>
            <p:cNvPr id="1280" name="Google Shape;1280;p7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156704" y="3779520"/>
              <a:ext cx="496824" cy="502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1" name="Google Shape;1281;p7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391400" y="3761232"/>
              <a:ext cx="1728216" cy="5486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2" name="Google Shape;1282;p7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058656" y="3761232"/>
              <a:ext cx="441959" cy="5486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3" name="Google Shape;1283;p7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439656" y="3761232"/>
              <a:ext cx="1240536" cy="5486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4" name="Google Shape;1284;p7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0643616" y="3810000"/>
              <a:ext cx="344424" cy="46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5" name="Google Shape;1285;p7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0707624" y="3810000"/>
              <a:ext cx="996696" cy="46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6" name="Google Shape;1286;p77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171944" y="4066032"/>
              <a:ext cx="969263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7" name="Google Shape;1287;p7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7863840" y="4066032"/>
              <a:ext cx="329183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8" name="Google Shape;1288;p7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141208" y="4066032"/>
              <a:ext cx="1432559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9" name="Google Shape;1289;p7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9525000" y="4066032"/>
              <a:ext cx="758951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0" name="Google Shape;1290;p77"/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10232136" y="4066032"/>
              <a:ext cx="1033272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1" name="Google Shape;1291;p7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1216640" y="4066032"/>
              <a:ext cx="487679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2" name="Google Shape;1292;p77"/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171944" y="4306824"/>
              <a:ext cx="1103376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3" name="Google Shape;1293;p77"/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8150352" y="4306824"/>
              <a:ext cx="490727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4" name="Google Shape;1294;p77"/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8516112" y="4306824"/>
              <a:ext cx="1048511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5" name="Google Shape;1295;p77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9287256" y="4306824"/>
              <a:ext cx="329183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6" name="Google Shape;1296;p77"/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9491472" y="4306824"/>
              <a:ext cx="1548383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7" name="Google Shape;1297;p7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0914888" y="4306824"/>
              <a:ext cx="487679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8" name="Google Shape;1298;p77"/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11277600" y="4306824"/>
              <a:ext cx="426720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9" name="Google Shape;1299;p77"/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7171944" y="4547616"/>
              <a:ext cx="947927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0" name="Google Shape;1300;p77"/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7891272" y="4547616"/>
              <a:ext cx="1298448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1" name="Google Shape;1301;p77"/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8958072" y="4547616"/>
              <a:ext cx="941831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2" name="Google Shape;1302;p77"/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9668256" y="4547616"/>
              <a:ext cx="728472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3" name="Google Shape;1303;p77"/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10165080" y="4547616"/>
              <a:ext cx="716279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4" name="Google Shape;1304;p77"/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10607040" y="4547616"/>
              <a:ext cx="338327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5" name="Google Shape;1305;p77"/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7156704" y="4974336"/>
              <a:ext cx="496824" cy="5029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6" name="Google Shape;1306;p77"/>
            <p:cNvPicPr preferRelativeResize="0"/>
            <p:nvPr/>
          </p:nvPicPr>
          <p:blipFill rotWithShape="1">
            <a:blip r:embed="rId29">
              <a:alphaModFix/>
            </a:blip>
            <a:srcRect/>
            <a:stretch/>
          </p:blipFill>
          <p:spPr>
            <a:xfrm>
              <a:off x="7391400" y="4953000"/>
              <a:ext cx="1420368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7" name="Google Shape;1307;p77"/>
            <p:cNvPicPr preferRelativeResize="0"/>
            <p:nvPr/>
          </p:nvPicPr>
          <p:blipFill rotWithShape="1">
            <a:blip r:embed="rId30">
              <a:alphaModFix/>
            </a:blip>
            <a:srcRect/>
            <a:stretch/>
          </p:blipFill>
          <p:spPr>
            <a:xfrm>
              <a:off x="8647176" y="4953000"/>
              <a:ext cx="643127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8" name="Google Shape;1308;p77"/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9125712" y="4953000"/>
              <a:ext cx="1542288" cy="5486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9" name="Google Shape;1309;p77"/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10509504" y="5004816"/>
              <a:ext cx="1194816" cy="46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0" name="Google Shape;1310;p77"/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7171944" y="5257799"/>
              <a:ext cx="1240536" cy="46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1" name="Google Shape;1311;p77"/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8372856" y="5257799"/>
              <a:ext cx="1127759" cy="46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2" name="Google Shape;1312;p77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9460992" y="5257799"/>
              <a:ext cx="487679" cy="46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3" name="Google Shape;1313;p77"/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9909048" y="5257799"/>
              <a:ext cx="960120" cy="46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4" name="Google Shape;1314;p77"/>
            <p:cNvPicPr preferRelativeResize="0"/>
            <p:nvPr/>
          </p:nvPicPr>
          <p:blipFill rotWithShape="1">
            <a:blip r:embed="rId35">
              <a:alphaModFix/>
            </a:blip>
            <a:srcRect/>
            <a:stretch/>
          </p:blipFill>
          <p:spPr>
            <a:xfrm>
              <a:off x="10829544" y="5257799"/>
              <a:ext cx="487679" cy="46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5" name="Google Shape;1315;p77"/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11277600" y="5257799"/>
              <a:ext cx="426720" cy="4602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6" name="Google Shape;1316;p77"/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7171944" y="5501639"/>
              <a:ext cx="1432559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7" name="Google Shape;1317;p77"/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8598408" y="5501639"/>
              <a:ext cx="521207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8" name="Google Shape;1318;p77"/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9110472" y="5501639"/>
              <a:ext cx="487679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19" name="Google Shape;1319;p77"/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9589008" y="5501639"/>
              <a:ext cx="1088136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0" name="Google Shape;1320;p77"/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10671048" y="5501639"/>
              <a:ext cx="1033272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1" name="Google Shape;1321;p77"/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7171944" y="5742431"/>
              <a:ext cx="1264920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2" name="Google Shape;1322;p77"/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8208264" y="5742431"/>
              <a:ext cx="1127759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3" name="Google Shape;1323;p77"/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9104376" y="5742431"/>
              <a:ext cx="539496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4" name="Google Shape;1324;p77"/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9412224" y="5742431"/>
              <a:ext cx="957072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5" name="Google Shape;1325;p77"/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10137648" y="5742431"/>
              <a:ext cx="728472" cy="457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6" name="Google Shape;1326;p77"/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10634472" y="5742431"/>
              <a:ext cx="780287" cy="457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27" name="Google Shape;1327;p77"/>
          <p:cNvGrpSpPr/>
          <p:nvPr/>
        </p:nvGrpSpPr>
        <p:grpSpPr>
          <a:xfrm>
            <a:off x="661416" y="3273552"/>
            <a:ext cx="5236462" cy="524256"/>
            <a:chOff x="661416" y="3273552"/>
            <a:chExt cx="5236462" cy="524256"/>
          </a:xfrm>
        </p:grpSpPr>
        <p:pic>
          <p:nvPicPr>
            <p:cNvPr id="1328" name="Google Shape;1328;p77"/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661416" y="3273552"/>
              <a:ext cx="2987040" cy="524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9" name="Google Shape;1329;p77"/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3331464" y="3273552"/>
              <a:ext cx="1197864" cy="524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0" name="Google Shape;1330;p77"/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4212336" y="3273552"/>
              <a:ext cx="387096" cy="5242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1" name="Google Shape;1331;p77"/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4282439" y="3273552"/>
              <a:ext cx="1615439" cy="5242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32" name="Google Shape;1332;p77"/>
          <p:cNvSpPr txBox="1"/>
          <p:nvPr/>
        </p:nvSpPr>
        <p:spPr>
          <a:xfrm>
            <a:off x="795033" y="3321811"/>
            <a:ext cx="4839900" cy="28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GRAN ACUERDO NACIONAL POLÍTICO-LEGISLATIVO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p77"/>
          <p:cNvSpPr txBox="1"/>
          <p:nvPr/>
        </p:nvSpPr>
        <p:spPr>
          <a:xfrm>
            <a:off x="780435" y="5392373"/>
            <a:ext cx="4869900" cy="64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0" tIns="48875" rIns="0" bIns="0" anchor="t" anchorCtr="0">
            <a:spAutoFit/>
          </a:bodyPr>
          <a:lstStyle/>
          <a:p>
            <a:pPr marL="91440" marR="203200" lvl="0" indent="0" algn="l" rtl="0">
              <a:lnSpc>
                <a:spcPct val="1161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Agenda de Reforma del Estado y de Aumento de la Transparencia. (2003)</a:t>
            </a:r>
            <a:endParaRPr sz="1800" b="1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4" name="Google Shape;1334;p77"/>
          <p:cNvSpPr/>
          <p:nvPr/>
        </p:nvSpPr>
        <p:spPr>
          <a:xfrm>
            <a:off x="2074075" y="3996925"/>
            <a:ext cx="1035900" cy="11430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5" name="Google Shape;1335;p77"/>
          <p:cNvSpPr/>
          <p:nvPr/>
        </p:nvSpPr>
        <p:spPr>
          <a:xfrm>
            <a:off x="5933738" y="2496725"/>
            <a:ext cx="1339500" cy="207180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78"/>
          <p:cNvSpPr txBox="1">
            <a:spLocks noGrp="1"/>
          </p:cNvSpPr>
          <p:nvPr>
            <p:ph type="title"/>
          </p:nvPr>
        </p:nvSpPr>
        <p:spPr>
          <a:xfrm>
            <a:off x="1160408" y="380491"/>
            <a:ext cx="8351520" cy="574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C00000"/>
                </a:solidFill>
              </a:rPr>
              <a:t>Gobernanza de la Modernización del Estado</a:t>
            </a:r>
            <a:endParaRPr sz="3600"/>
          </a:p>
        </p:txBody>
      </p:sp>
      <p:sp>
        <p:nvSpPr>
          <p:cNvPr id="1341" name="Google Shape;1341;p78"/>
          <p:cNvSpPr/>
          <p:nvPr/>
        </p:nvSpPr>
        <p:spPr>
          <a:xfrm>
            <a:off x="3433505" y="1141735"/>
            <a:ext cx="3486785" cy="12700"/>
          </a:xfrm>
          <a:custGeom>
            <a:avLst/>
            <a:gdLst/>
            <a:ahLst/>
            <a:cxnLst/>
            <a:rect l="l" t="t" r="r" b="b"/>
            <a:pathLst>
              <a:path w="3486784" h="12700" extrusionOk="0">
                <a:moveTo>
                  <a:pt x="0" y="0"/>
                </a:moveTo>
                <a:lnTo>
                  <a:pt x="3486658" y="12413"/>
                </a:lnTo>
              </a:path>
            </a:pathLst>
          </a:custGeom>
          <a:noFill/>
          <a:ln w="5715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342" name="Google Shape;1342;p78"/>
          <p:cNvGrpSpPr/>
          <p:nvPr/>
        </p:nvGrpSpPr>
        <p:grpSpPr>
          <a:xfrm>
            <a:off x="0" y="0"/>
            <a:ext cx="12188955" cy="6858000"/>
            <a:chOff x="0" y="0"/>
            <a:chExt cx="12188955" cy="6858000"/>
          </a:xfrm>
        </p:grpSpPr>
        <p:pic>
          <p:nvPicPr>
            <p:cNvPr id="1343" name="Google Shape;1343;p7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2188955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4" name="Google Shape;1344;p7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3402" y="1837131"/>
              <a:ext cx="8837242" cy="38881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5" name="Google Shape;1345;p78"/>
            <p:cNvSpPr/>
            <p:nvPr/>
          </p:nvSpPr>
          <p:spPr>
            <a:xfrm>
              <a:off x="1314352" y="1818081"/>
              <a:ext cx="8875395" cy="3926204"/>
            </a:xfrm>
            <a:custGeom>
              <a:avLst/>
              <a:gdLst/>
              <a:ahLst/>
              <a:cxnLst/>
              <a:rect l="l" t="t" r="r" b="b"/>
              <a:pathLst>
                <a:path w="8875395" h="3926204" extrusionOk="0">
                  <a:moveTo>
                    <a:pt x="0" y="0"/>
                  </a:moveTo>
                  <a:lnTo>
                    <a:pt x="8875344" y="0"/>
                  </a:lnTo>
                  <a:lnTo>
                    <a:pt x="8875344" y="3926202"/>
                  </a:lnTo>
                  <a:lnTo>
                    <a:pt x="0" y="392620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81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"/>
          <p:cNvSpPr/>
          <p:nvPr/>
        </p:nvSpPr>
        <p:spPr>
          <a:xfrm>
            <a:off x="1524000" y="0"/>
            <a:ext cx="9144000" cy="24208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8" name="Google Shape;20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587392">
            <a:off x="3451056" y="886399"/>
            <a:ext cx="4274432" cy="4033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03512" y="1556792"/>
            <a:ext cx="4536504" cy="4215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862393">
            <a:off x="3449043" y="1766494"/>
            <a:ext cx="6780808" cy="3708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6338" y="822529"/>
            <a:ext cx="11199323" cy="4968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p79"/>
          <p:cNvSpPr txBox="1"/>
          <p:nvPr/>
        </p:nvSpPr>
        <p:spPr>
          <a:xfrm>
            <a:off x="2963607" y="1886203"/>
            <a:ext cx="614870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862AB"/>
                </a:solidFill>
                <a:latin typeface="Calibri"/>
                <a:ea typeface="Calibri"/>
                <a:cs typeface="Calibri"/>
                <a:sym typeface="Calibri"/>
              </a:rPr>
              <a:t>SERVICIOS CIUDADANOS Y EXPERIENCIA USUARIA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1" name="Google Shape;1351;p79"/>
          <p:cNvSpPr txBox="1"/>
          <p:nvPr/>
        </p:nvSpPr>
        <p:spPr>
          <a:xfrm>
            <a:off x="873264" y="3602228"/>
            <a:ext cx="9530715" cy="193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13626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PERSONAS EN EL ESTADO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  <a:p>
            <a:pPr marL="12700" lvl="0" indent="0" algn="l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862AB"/>
                </a:solidFill>
                <a:latin typeface="Calibri"/>
                <a:ea typeface="Calibri"/>
                <a:cs typeface="Calibri"/>
                <a:sym typeface="Calibri"/>
              </a:rPr>
              <a:t>TRANSFORMACIÓN DIGITAL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813935" lvl="0" indent="0" algn="l" rtl="0">
              <a:lnSpc>
                <a:spcPct val="100000"/>
              </a:lnSpc>
              <a:spcBef>
                <a:spcPts val="139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862AB"/>
                </a:solidFill>
                <a:latin typeface="Calibri"/>
                <a:ea typeface="Calibri"/>
                <a:cs typeface="Calibri"/>
                <a:sym typeface="Calibri"/>
              </a:rPr>
              <a:t>DESCENTRALIZACIÓN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79"/>
          <p:cNvSpPr txBox="1"/>
          <p:nvPr/>
        </p:nvSpPr>
        <p:spPr>
          <a:xfrm>
            <a:off x="7945940" y="2634984"/>
            <a:ext cx="3990300" cy="7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862AB"/>
                </a:solidFill>
                <a:latin typeface="Calibri"/>
                <a:ea typeface="Calibri"/>
                <a:cs typeface="Calibri"/>
                <a:sym typeface="Calibri"/>
              </a:rPr>
              <a:t>TRANSPARENCIA	E INTEGRIDAD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79"/>
          <p:cNvSpPr txBox="1"/>
          <p:nvPr/>
        </p:nvSpPr>
        <p:spPr>
          <a:xfrm>
            <a:off x="873264" y="3026155"/>
            <a:ext cx="3102610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1862AB"/>
                </a:solidFill>
                <a:latin typeface="Calibri"/>
                <a:ea typeface="Calibri"/>
                <a:cs typeface="Calibri"/>
                <a:sym typeface="Calibri"/>
              </a:rPr>
              <a:t>MEJOR	GASTO PÚBLICO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79"/>
          <p:cNvSpPr txBox="1">
            <a:spLocks noGrp="1"/>
          </p:cNvSpPr>
          <p:nvPr>
            <p:ph type="title"/>
          </p:nvPr>
        </p:nvSpPr>
        <p:spPr>
          <a:xfrm>
            <a:off x="3693939" y="157644"/>
            <a:ext cx="118407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2"/>
                </a:solidFill>
              </a:rPr>
              <a:t>6 Ejes transversales</a:t>
            </a:r>
            <a:endParaRPr sz="3600">
              <a:solidFill>
                <a:schemeClr val="dk2"/>
              </a:solidFill>
            </a:endParaRPr>
          </a:p>
        </p:txBody>
      </p:sp>
      <p:sp>
        <p:nvSpPr>
          <p:cNvPr id="1355" name="Google Shape;1355;p79"/>
          <p:cNvSpPr txBox="1"/>
          <p:nvPr/>
        </p:nvSpPr>
        <p:spPr>
          <a:xfrm>
            <a:off x="3693945" y="723921"/>
            <a:ext cx="7054800" cy="5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Agenda de Modernización del Estado</a:t>
            </a:r>
            <a:endParaRPr sz="36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80"/>
          <p:cNvSpPr txBox="1">
            <a:spLocks noGrp="1"/>
          </p:cNvSpPr>
          <p:nvPr>
            <p:ph type="title"/>
          </p:nvPr>
        </p:nvSpPr>
        <p:spPr>
          <a:xfrm>
            <a:off x="3849297" y="48225"/>
            <a:ext cx="8319300" cy="87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350" rIns="0" bIns="0" anchor="t" anchorCtr="0">
            <a:spAutoFit/>
          </a:bodyPr>
          <a:lstStyle/>
          <a:p>
            <a:pPr marL="4246245" marR="5080" lvl="0" indent="-4234180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9 Principios de las iniciativas de la Agenda de</a:t>
            </a:r>
            <a:endParaRPr>
              <a:solidFill>
                <a:schemeClr val="dk2"/>
              </a:solidFill>
            </a:endParaRPr>
          </a:p>
          <a:p>
            <a:pPr marL="4246245" marR="5080" lvl="0" indent="-4234180" algn="l" rtl="0">
              <a:lnSpc>
                <a:spcPct val="101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Modernización del Estado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1361" name="Google Shape;1361;p80"/>
          <p:cNvGrpSpPr/>
          <p:nvPr/>
        </p:nvGrpSpPr>
        <p:grpSpPr>
          <a:xfrm>
            <a:off x="270644" y="1045951"/>
            <a:ext cx="4876894" cy="4894895"/>
            <a:chOff x="194444" y="1503151"/>
            <a:chExt cx="4876894" cy="4894895"/>
          </a:xfrm>
        </p:grpSpPr>
        <p:sp>
          <p:nvSpPr>
            <p:cNvPr id="1362" name="Google Shape;1362;p80"/>
            <p:cNvSpPr/>
            <p:nvPr/>
          </p:nvSpPr>
          <p:spPr>
            <a:xfrm>
              <a:off x="1108253" y="1503151"/>
              <a:ext cx="559435" cy="299720"/>
            </a:xfrm>
            <a:custGeom>
              <a:avLst/>
              <a:gdLst/>
              <a:ahLst/>
              <a:cxnLst/>
              <a:rect l="l" t="t" r="r" b="b"/>
              <a:pathLst>
                <a:path w="559435" h="299719" extrusionOk="0">
                  <a:moveTo>
                    <a:pt x="260291" y="0"/>
                  </a:moveTo>
                  <a:lnTo>
                    <a:pt x="0" y="248886"/>
                  </a:lnTo>
                  <a:lnTo>
                    <a:pt x="559066" y="299674"/>
                  </a:lnTo>
                  <a:lnTo>
                    <a:pt x="260291" y="0"/>
                  </a:lnTo>
                  <a:close/>
                </a:path>
              </a:pathLst>
            </a:custGeom>
            <a:solidFill>
              <a:srgbClr val="2F559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3" name="Google Shape;1363;p80"/>
            <p:cNvSpPr/>
            <p:nvPr/>
          </p:nvSpPr>
          <p:spPr>
            <a:xfrm>
              <a:off x="194444" y="1704507"/>
              <a:ext cx="1536700" cy="1054735"/>
            </a:xfrm>
            <a:custGeom>
              <a:avLst/>
              <a:gdLst/>
              <a:ahLst/>
              <a:cxnLst/>
              <a:rect l="l" t="t" r="r" b="b"/>
              <a:pathLst>
                <a:path w="1536700" h="1054735" extrusionOk="0">
                  <a:moveTo>
                    <a:pt x="1440804" y="0"/>
                  </a:moveTo>
                  <a:lnTo>
                    <a:pt x="95799" y="0"/>
                  </a:lnTo>
                  <a:lnTo>
                    <a:pt x="58509" y="7528"/>
                  </a:lnTo>
                  <a:lnTo>
                    <a:pt x="28058" y="28059"/>
                  </a:lnTo>
                  <a:lnTo>
                    <a:pt x="7528" y="58510"/>
                  </a:lnTo>
                  <a:lnTo>
                    <a:pt x="0" y="95799"/>
                  </a:lnTo>
                  <a:lnTo>
                    <a:pt x="0" y="958669"/>
                  </a:lnTo>
                  <a:lnTo>
                    <a:pt x="7528" y="995959"/>
                  </a:lnTo>
                  <a:lnTo>
                    <a:pt x="28058" y="1026410"/>
                  </a:lnTo>
                  <a:lnTo>
                    <a:pt x="58509" y="1046941"/>
                  </a:lnTo>
                  <a:lnTo>
                    <a:pt x="95799" y="1054469"/>
                  </a:lnTo>
                  <a:lnTo>
                    <a:pt x="1440804" y="1054469"/>
                  </a:lnTo>
                  <a:lnTo>
                    <a:pt x="1478093" y="1046941"/>
                  </a:lnTo>
                  <a:lnTo>
                    <a:pt x="1508544" y="1026410"/>
                  </a:lnTo>
                  <a:lnTo>
                    <a:pt x="1529075" y="995959"/>
                  </a:lnTo>
                  <a:lnTo>
                    <a:pt x="1536604" y="958669"/>
                  </a:lnTo>
                  <a:lnTo>
                    <a:pt x="1536604" y="95799"/>
                  </a:lnTo>
                  <a:lnTo>
                    <a:pt x="1529075" y="58510"/>
                  </a:lnTo>
                  <a:lnTo>
                    <a:pt x="1508544" y="28059"/>
                  </a:lnTo>
                  <a:lnTo>
                    <a:pt x="1478093" y="7528"/>
                  </a:lnTo>
                  <a:lnTo>
                    <a:pt x="14408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4" name="Google Shape;1364;p80"/>
            <p:cNvSpPr/>
            <p:nvPr/>
          </p:nvSpPr>
          <p:spPr>
            <a:xfrm>
              <a:off x="194444" y="1704507"/>
              <a:ext cx="1536700" cy="1054735"/>
            </a:xfrm>
            <a:custGeom>
              <a:avLst/>
              <a:gdLst/>
              <a:ahLst/>
              <a:cxnLst/>
              <a:rect l="l" t="t" r="r" b="b"/>
              <a:pathLst>
                <a:path w="1536700" h="1054735" extrusionOk="0">
                  <a:moveTo>
                    <a:pt x="0" y="95799"/>
                  </a:moveTo>
                  <a:lnTo>
                    <a:pt x="7528" y="58509"/>
                  </a:lnTo>
                  <a:lnTo>
                    <a:pt x="28058" y="28058"/>
                  </a:lnTo>
                  <a:lnTo>
                    <a:pt x="58509" y="7528"/>
                  </a:lnTo>
                  <a:lnTo>
                    <a:pt x="95799" y="0"/>
                  </a:lnTo>
                  <a:lnTo>
                    <a:pt x="1440805" y="0"/>
                  </a:lnTo>
                  <a:lnTo>
                    <a:pt x="1478094" y="7528"/>
                  </a:lnTo>
                  <a:lnTo>
                    <a:pt x="1508545" y="28058"/>
                  </a:lnTo>
                  <a:lnTo>
                    <a:pt x="1529075" y="58509"/>
                  </a:lnTo>
                  <a:lnTo>
                    <a:pt x="1536604" y="95799"/>
                  </a:lnTo>
                  <a:lnTo>
                    <a:pt x="1536604" y="958669"/>
                  </a:lnTo>
                  <a:lnTo>
                    <a:pt x="1529075" y="995959"/>
                  </a:lnTo>
                  <a:lnTo>
                    <a:pt x="1508545" y="1026409"/>
                  </a:lnTo>
                  <a:lnTo>
                    <a:pt x="1478094" y="1046940"/>
                  </a:lnTo>
                  <a:lnTo>
                    <a:pt x="1440805" y="1054469"/>
                  </a:lnTo>
                  <a:lnTo>
                    <a:pt x="95799" y="1054469"/>
                  </a:lnTo>
                  <a:lnTo>
                    <a:pt x="58509" y="1046940"/>
                  </a:lnTo>
                  <a:lnTo>
                    <a:pt x="28058" y="1026409"/>
                  </a:lnTo>
                  <a:lnTo>
                    <a:pt x="7528" y="995959"/>
                  </a:lnTo>
                  <a:lnTo>
                    <a:pt x="0" y="958669"/>
                  </a:lnTo>
                  <a:lnTo>
                    <a:pt x="0" y="95799"/>
                  </a:lnTo>
                  <a:close/>
                </a:path>
              </a:pathLst>
            </a:custGeom>
            <a:noFill/>
            <a:ln w="76200" cap="flat" cmpd="sng">
              <a:solidFill>
                <a:srgbClr val="4472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5" name="Google Shape;1365;p80"/>
            <p:cNvSpPr/>
            <p:nvPr/>
          </p:nvSpPr>
          <p:spPr>
            <a:xfrm>
              <a:off x="463423" y="1503679"/>
              <a:ext cx="906780" cy="1065530"/>
            </a:xfrm>
            <a:custGeom>
              <a:avLst/>
              <a:gdLst/>
              <a:ahLst/>
              <a:cxnLst/>
              <a:rect l="l" t="t" r="r" b="b"/>
              <a:pathLst>
                <a:path w="906780" h="1065530" extrusionOk="0">
                  <a:moveTo>
                    <a:pt x="906475" y="0"/>
                  </a:moveTo>
                  <a:lnTo>
                    <a:pt x="0" y="0"/>
                  </a:lnTo>
                  <a:lnTo>
                    <a:pt x="0" y="1057910"/>
                  </a:lnTo>
                  <a:lnTo>
                    <a:pt x="4432" y="1057910"/>
                  </a:lnTo>
                  <a:lnTo>
                    <a:pt x="4432" y="1065530"/>
                  </a:lnTo>
                  <a:lnTo>
                    <a:pt x="902042" y="1065530"/>
                  </a:lnTo>
                  <a:lnTo>
                    <a:pt x="902042" y="1057910"/>
                  </a:lnTo>
                  <a:lnTo>
                    <a:pt x="906475" y="1057910"/>
                  </a:lnTo>
                  <a:lnTo>
                    <a:pt x="906475" y="0"/>
                  </a:ln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6" name="Google Shape;1366;p80"/>
            <p:cNvSpPr/>
            <p:nvPr/>
          </p:nvSpPr>
          <p:spPr>
            <a:xfrm>
              <a:off x="581118" y="1661058"/>
              <a:ext cx="671195" cy="750570"/>
            </a:xfrm>
            <a:custGeom>
              <a:avLst/>
              <a:gdLst/>
              <a:ahLst/>
              <a:cxnLst/>
              <a:rect l="l" t="t" r="r" b="b"/>
              <a:pathLst>
                <a:path w="671194" h="750569" extrusionOk="0">
                  <a:moveTo>
                    <a:pt x="590262" y="0"/>
                  </a:moveTo>
                  <a:lnTo>
                    <a:pt x="80837" y="0"/>
                  </a:lnTo>
                  <a:lnTo>
                    <a:pt x="49438" y="6025"/>
                  </a:lnTo>
                  <a:lnTo>
                    <a:pt x="23736" y="22433"/>
                  </a:lnTo>
                  <a:lnTo>
                    <a:pt x="6374" y="46725"/>
                  </a:lnTo>
                  <a:lnTo>
                    <a:pt x="0" y="76400"/>
                  </a:lnTo>
                  <a:lnTo>
                    <a:pt x="0" y="673434"/>
                  </a:lnTo>
                  <a:lnTo>
                    <a:pt x="6374" y="703248"/>
                  </a:lnTo>
                  <a:lnTo>
                    <a:pt x="23736" y="727611"/>
                  </a:lnTo>
                  <a:lnTo>
                    <a:pt x="49438" y="744046"/>
                  </a:lnTo>
                  <a:lnTo>
                    <a:pt x="80837" y="750075"/>
                  </a:lnTo>
                  <a:lnTo>
                    <a:pt x="590262" y="750075"/>
                  </a:lnTo>
                  <a:lnTo>
                    <a:pt x="621768" y="744046"/>
                  </a:lnTo>
                  <a:lnTo>
                    <a:pt x="647458" y="727611"/>
                  </a:lnTo>
                  <a:lnTo>
                    <a:pt x="649591" y="724608"/>
                  </a:lnTo>
                  <a:lnTo>
                    <a:pt x="80837" y="724608"/>
                  </a:lnTo>
                  <a:lnTo>
                    <a:pt x="59869" y="720565"/>
                  </a:lnTo>
                  <a:lnTo>
                    <a:pt x="42738" y="709562"/>
                  </a:lnTo>
                  <a:lnTo>
                    <a:pt x="31183" y="693289"/>
                  </a:lnTo>
                  <a:lnTo>
                    <a:pt x="26945" y="673434"/>
                  </a:lnTo>
                  <a:lnTo>
                    <a:pt x="26945" y="76400"/>
                  </a:lnTo>
                  <a:lnTo>
                    <a:pt x="31183" y="56545"/>
                  </a:lnTo>
                  <a:lnTo>
                    <a:pt x="42738" y="40272"/>
                  </a:lnTo>
                  <a:lnTo>
                    <a:pt x="59869" y="29269"/>
                  </a:lnTo>
                  <a:lnTo>
                    <a:pt x="80837" y="25226"/>
                  </a:lnTo>
                  <a:lnTo>
                    <a:pt x="649447" y="25226"/>
                  </a:lnTo>
                  <a:lnTo>
                    <a:pt x="647458" y="22433"/>
                  </a:lnTo>
                  <a:lnTo>
                    <a:pt x="621768" y="6025"/>
                  </a:lnTo>
                  <a:lnTo>
                    <a:pt x="590262" y="0"/>
                  </a:lnTo>
                  <a:close/>
                </a:path>
                <a:path w="671194" h="750569" extrusionOk="0">
                  <a:moveTo>
                    <a:pt x="649447" y="25226"/>
                  </a:moveTo>
                  <a:lnTo>
                    <a:pt x="590262" y="25226"/>
                  </a:lnTo>
                  <a:lnTo>
                    <a:pt x="611270" y="29269"/>
                  </a:lnTo>
                  <a:lnTo>
                    <a:pt x="628488" y="40272"/>
                  </a:lnTo>
                  <a:lnTo>
                    <a:pt x="640130" y="56545"/>
                  </a:lnTo>
                  <a:lnTo>
                    <a:pt x="644408" y="76400"/>
                  </a:lnTo>
                  <a:lnTo>
                    <a:pt x="644408" y="673434"/>
                  </a:lnTo>
                  <a:lnTo>
                    <a:pt x="640130" y="693289"/>
                  </a:lnTo>
                  <a:lnTo>
                    <a:pt x="628488" y="709562"/>
                  </a:lnTo>
                  <a:lnTo>
                    <a:pt x="611270" y="720565"/>
                  </a:lnTo>
                  <a:lnTo>
                    <a:pt x="590262" y="724608"/>
                  </a:lnTo>
                  <a:lnTo>
                    <a:pt x="649591" y="724608"/>
                  </a:lnTo>
                  <a:lnTo>
                    <a:pt x="664760" y="703248"/>
                  </a:lnTo>
                  <a:lnTo>
                    <a:pt x="671099" y="673434"/>
                  </a:lnTo>
                  <a:lnTo>
                    <a:pt x="671099" y="76400"/>
                  </a:lnTo>
                  <a:lnTo>
                    <a:pt x="664760" y="46725"/>
                  </a:lnTo>
                  <a:lnTo>
                    <a:pt x="649447" y="252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7" name="Google Shape;1367;p80"/>
            <p:cNvSpPr/>
            <p:nvPr/>
          </p:nvSpPr>
          <p:spPr>
            <a:xfrm>
              <a:off x="1210322" y="3295111"/>
              <a:ext cx="559435" cy="306705"/>
            </a:xfrm>
            <a:custGeom>
              <a:avLst/>
              <a:gdLst/>
              <a:ahLst/>
              <a:cxnLst/>
              <a:rect l="l" t="t" r="r" b="b"/>
              <a:pathLst>
                <a:path w="559435" h="306704" extrusionOk="0">
                  <a:moveTo>
                    <a:pt x="260291" y="0"/>
                  </a:moveTo>
                  <a:lnTo>
                    <a:pt x="0" y="254563"/>
                  </a:lnTo>
                  <a:lnTo>
                    <a:pt x="559066" y="306510"/>
                  </a:lnTo>
                  <a:lnTo>
                    <a:pt x="260291" y="0"/>
                  </a:ln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8" name="Google Shape;1368;p80"/>
            <p:cNvSpPr/>
            <p:nvPr/>
          </p:nvSpPr>
          <p:spPr>
            <a:xfrm>
              <a:off x="296514" y="3501062"/>
              <a:ext cx="1536700" cy="1078865"/>
            </a:xfrm>
            <a:custGeom>
              <a:avLst/>
              <a:gdLst/>
              <a:ahLst/>
              <a:cxnLst/>
              <a:rect l="l" t="t" r="r" b="b"/>
              <a:pathLst>
                <a:path w="1536700" h="1078864" extrusionOk="0">
                  <a:moveTo>
                    <a:pt x="1438619" y="0"/>
                  </a:moveTo>
                  <a:lnTo>
                    <a:pt x="97983" y="0"/>
                  </a:lnTo>
                  <a:lnTo>
                    <a:pt x="59843" y="7699"/>
                  </a:lnTo>
                  <a:lnTo>
                    <a:pt x="28698" y="28698"/>
                  </a:lnTo>
                  <a:lnTo>
                    <a:pt x="7700" y="59843"/>
                  </a:lnTo>
                  <a:lnTo>
                    <a:pt x="0" y="97983"/>
                  </a:lnTo>
                  <a:lnTo>
                    <a:pt x="0" y="980544"/>
                  </a:lnTo>
                  <a:lnTo>
                    <a:pt x="7700" y="1018683"/>
                  </a:lnTo>
                  <a:lnTo>
                    <a:pt x="28698" y="1049828"/>
                  </a:lnTo>
                  <a:lnTo>
                    <a:pt x="59843" y="1070827"/>
                  </a:lnTo>
                  <a:lnTo>
                    <a:pt x="97983" y="1078527"/>
                  </a:lnTo>
                  <a:lnTo>
                    <a:pt x="1438619" y="1078527"/>
                  </a:lnTo>
                  <a:lnTo>
                    <a:pt x="1476759" y="1070827"/>
                  </a:lnTo>
                  <a:lnTo>
                    <a:pt x="1507905" y="1049828"/>
                  </a:lnTo>
                  <a:lnTo>
                    <a:pt x="1528903" y="1018683"/>
                  </a:lnTo>
                  <a:lnTo>
                    <a:pt x="1536603" y="980544"/>
                  </a:lnTo>
                  <a:lnTo>
                    <a:pt x="1536603" y="97983"/>
                  </a:lnTo>
                  <a:lnTo>
                    <a:pt x="1528903" y="59843"/>
                  </a:lnTo>
                  <a:lnTo>
                    <a:pt x="1507905" y="28698"/>
                  </a:lnTo>
                  <a:lnTo>
                    <a:pt x="1476759" y="7699"/>
                  </a:lnTo>
                  <a:lnTo>
                    <a:pt x="14386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9" name="Google Shape;1369;p80"/>
            <p:cNvSpPr/>
            <p:nvPr/>
          </p:nvSpPr>
          <p:spPr>
            <a:xfrm>
              <a:off x="296514" y="3501062"/>
              <a:ext cx="1536700" cy="1078865"/>
            </a:xfrm>
            <a:custGeom>
              <a:avLst/>
              <a:gdLst/>
              <a:ahLst/>
              <a:cxnLst/>
              <a:rect l="l" t="t" r="r" b="b"/>
              <a:pathLst>
                <a:path w="1536700" h="1078864" extrusionOk="0">
                  <a:moveTo>
                    <a:pt x="0" y="97983"/>
                  </a:moveTo>
                  <a:lnTo>
                    <a:pt x="7700" y="59844"/>
                  </a:lnTo>
                  <a:lnTo>
                    <a:pt x="28698" y="28698"/>
                  </a:lnTo>
                  <a:lnTo>
                    <a:pt x="59844" y="7700"/>
                  </a:lnTo>
                  <a:lnTo>
                    <a:pt x="97983" y="0"/>
                  </a:lnTo>
                  <a:lnTo>
                    <a:pt x="1438620" y="0"/>
                  </a:lnTo>
                  <a:lnTo>
                    <a:pt x="1476759" y="7700"/>
                  </a:lnTo>
                  <a:lnTo>
                    <a:pt x="1507905" y="28698"/>
                  </a:lnTo>
                  <a:lnTo>
                    <a:pt x="1528903" y="59844"/>
                  </a:lnTo>
                  <a:lnTo>
                    <a:pt x="1536604" y="97983"/>
                  </a:lnTo>
                  <a:lnTo>
                    <a:pt x="1536604" y="980544"/>
                  </a:lnTo>
                  <a:lnTo>
                    <a:pt x="1528903" y="1018683"/>
                  </a:lnTo>
                  <a:lnTo>
                    <a:pt x="1507905" y="1049829"/>
                  </a:lnTo>
                  <a:lnTo>
                    <a:pt x="1476759" y="1070827"/>
                  </a:lnTo>
                  <a:lnTo>
                    <a:pt x="1438620" y="1078528"/>
                  </a:lnTo>
                  <a:lnTo>
                    <a:pt x="97983" y="1078528"/>
                  </a:lnTo>
                  <a:lnTo>
                    <a:pt x="59844" y="1070827"/>
                  </a:lnTo>
                  <a:lnTo>
                    <a:pt x="28698" y="1049829"/>
                  </a:lnTo>
                  <a:lnTo>
                    <a:pt x="7700" y="1018683"/>
                  </a:lnTo>
                  <a:lnTo>
                    <a:pt x="0" y="980544"/>
                  </a:lnTo>
                  <a:lnTo>
                    <a:pt x="0" y="97983"/>
                  </a:lnTo>
                  <a:close/>
                </a:path>
              </a:pathLst>
            </a:custGeom>
            <a:noFill/>
            <a:ln w="76200" cap="flat" cmpd="sng">
              <a:solidFill>
                <a:srgbClr val="ED7D3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0" name="Google Shape;1370;p80"/>
            <p:cNvSpPr/>
            <p:nvPr/>
          </p:nvSpPr>
          <p:spPr>
            <a:xfrm>
              <a:off x="565503" y="3295111"/>
              <a:ext cx="906780" cy="1090295"/>
            </a:xfrm>
            <a:custGeom>
              <a:avLst/>
              <a:gdLst/>
              <a:ahLst/>
              <a:cxnLst/>
              <a:rect l="l" t="t" r="r" b="b"/>
              <a:pathLst>
                <a:path w="906780" h="1090295" extrusionOk="0">
                  <a:moveTo>
                    <a:pt x="906465" y="0"/>
                  </a:moveTo>
                  <a:lnTo>
                    <a:pt x="0" y="0"/>
                  </a:lnTo>
                  <a:lnTo>
                    <a:pt x="0" y="1072499"/>
                  </a:lnTo>
                  <a:lnTo>
                    <a:pt x="1469" y="1079416"/>
                  </a:lnTo>
                  <a:lnTo>
                    <a:pt x="5466" y="1085041"/>
                  </a:lnTo>
                  <a:lnTo>
                    <a:pt x="11370" y="1088822"/>
                  </a:lnTo>
                  <a:lnTo>
                    <a:pt x="18561" y="1090206"/>
                  </a:lnTo>
                  <a:lnTo>
                    <a:pt x="887904" y="1090206"/>
                  </a:lnTo>
                  <a:lnTo>
                    <a:pt x="895095" y="1088822"/>
                  </a:lnTo>
                  <a:lnTo>
                    <a:pt x="900998" y="1085041"/>
                  </a:lnTo>
                  <a:lnTo>
                    <a:pt x="904995" y="1079416"/>
                  </a:lnTo>
                  <a:lnTo>
                    <a:pt x="906465" y="1072499"/>
                  </a:lnTo>
                  <a:lnTo>
                    <a:pt x="906465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1" name="Google Shape;1371;p80"/>
            <p:cNvSpPr/>
            <p:nvPr/>
          </p:nvSpPr>
          <p:spPr>
            <a:xfrm>
              <a:off x="683187" y="3456621"/>
              <a:ext cx="671195" cy="767715"/>
            </a:xfrm>
            <a:custGeom>
              <a:avLst/>
              <a:gdLst/>
              <a:ahLst/>
              <a:cxnLst/>
              <a:rect l="l" t="t" r="r" b="b"/>
              <a:pathLst>
                <a:path w="671194" h="767714" extrusionOk="0">
                  <a:moveTo>
                    <a:pt x="590262" y="0"/>
                  </a:moveTo>
                  <a:lnTo>
                    <a:pt x="80837" y="0"/>
                  </a:lnTo>
                  <a:lnTo>
                    <a:pt x="49438" y="6162"/>
                  </a:lnTo>
                  <a:lnTo>
                    <a:pt x="23736" y="22945"/>
                  </a:lnTo>
                  <a:lnTo>
                    <a:pt x="6374" y="47791"/>
                  </a:lnTo>
                  <a:lnTo>
                    <a:pt x="0" y="78144"/>
                  </a:lnTo>
                  <a:lnTo>
                    <a:pt x="0" y="688799"/>
                  </a:lnTo>
                  <a:lnTo>
                    <a:pt x="6374" y="719294"/>
                  </a:lnTo>
                  <a:lnTo>
                    <a:pt x="23736" y="744213"/>
                  </a:lnTo>
                  <a:lnTo>
                    <a:pt x="49438" y="761023"/>
                  </a:lnTo>
                  <a:lnTo>
                    <a:pt x="80837" y="767190"/>
                  </a:lnTo>
                  <a:lnTo>
                    <a:pt x="590262" y="767190"/>
                  </a:lnTo>
                  <a:lnTo>
                    <a:pt x="621767" y="761023"/>
                  </a:lnTo>
                  <a:lnTo>
                    <a:pt x="647458" y="744213"/>
                  </a:lnTo>
                  <a:lnTo>
                    <a:pt x="649591" y="741141"/>
                  </a:lnTo>
                  <a:lnTo>
                    <a:pt x="80837" y="741141"/>
                  </a:lnTo>
                  <a:lnTo>
                    <a:pt x="59869" y="737006"/>
                  </a:lnTo>
                  <a:lnTo>
                    <a:pt x="42738" y="725752"/>
                  </a:lnTo>
                  <a:lnTo>
                    <a:pt x="31183" y="709107"/>
                  </a:lnTo>
                  <a:lnTo>
                    <a:pt x="26945" y="688799"/>
                  </a:lnTo>
                  <a:lnTo>
                    <a:pt x="26945" y="78144"/>
                  </a:lnTo>
                  <a:lnTo>
                    <a:pt x="31183" y="57836"/>
                  </a:lnTo>
                  <a:lnTo>
                    <a:pt x="42738" y="41191"/>
                  </a:lnTo>
                  <a:lnTo>
                    <a:pt x="59869" y="29937"/>
                  </a:lnTo>
                  <a:lnTo>
                    <a:pt x="80837" y="25802"/>
                  </a:lnTo>
                  <a:lnTo>
                    <a:pt x="649447" y="25802"/>
                  </a:lnTo>
                  <a:lnTo>
                    <a:pt x="647458" y="22945"/>
                  </a:lnTo>
                  <a:lnTo>
                    <a:pt x="621767" y="6162"/>
                  </a:lnTo>
                  <a:lnTo>
                    <a:pt x="590262" y="0"/>
                  </a:lnTo>
                  <a:close/>
                </a:path>
                <a:path w="671194" h="767714" extrusionOk="0">
                  <a:moveTo>
                    <a:pt x="649447" y="25802"/>
                  </a:moveTo>
                  <a:lnTo>
                    <a:pt x="590262" y="25802"/>
                  </a:lnTo>
                  <a:lnTo>
                    <a:pt x="611270" y="29937"/>
                  </a:lnTo>
                  <a:lnTo>
                    <a:pt x="628488" y="41191"/>
                  </a:lnTo>
                  <a:lnTo>
                    <a:pt x="640130" y="57836"/>
                  </a:lnTo>
                  <a:lnTo>
                    <a:pt x="644407" y="78144"/>
                  </a:lnTo>
                  <a:lnTo>
                    <a:pt x="644407" y="688799"/>
                  </a:lnTo>
                  <a:lnTo>
                    <a:pt x="640130" y="709107"/>
                  </a:lnTo>
                  <a:lnTo>
                    <a:pt x="628488" y="725752"/>
                  </a:lnTo>
                  <a:lnTo>
                    <a:pt x="611270" y="737006"/>
                  </a:lnTo>
                  <a:lnTo>
                    <a:pt x="590262" y="741141"/>
                  </a:lnTo>
                  <a:lnTo>
                    <a:pt x="649591" y="741141"/>
                  </a:lnTo>
                  <a:lnTo>
                    <a:pt x="664760" y="719294"/>
                  </a:lnTo>
                  <a:lnTo>
                    <a:pt x="671099" y="688799"/>
                  </a:lnTo>
                  <a:lnTo>
                    <a:pt x="671099" y="78144"/>
                  </a:lnTo>
                  <a:lnTo>
                    <a:pt x="664760" y="47791"/>
                  </a:lnTo>
                  <a:lnTo>
                    <a:pt x="649447" y="258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2" name="Google Shape;1372;p80"/>
            <p:cNvSpPr/>
            <p:nvPr/>
          </p:nvSpPr>
          <p:spPr>
            <a:xfrm>
              <a:off x="1210322" y="5110731"/>
              <a:ext cx="559435" cy="280670"/>
            </a:xfrm>
            <a:custGeom>
              <a:avLst/>
              <a:gdLst/>
              <a:ahLst/>
              <a:cxnLst/>
              <a:rect l="l" t="t" r="r" b="b"/>
              <a:pathLst>
                <a:path w="559435" h="280670" extrusionOk="0">
                  <a:moveTo>
                    <a:pt x="260291" y="0"/>
                  </a:moveTo>
                  <a:lnTo>
                    <a:pt x="0" y="232917"/>
                  </a:lnTo>
                  <a:lnTo>
                    <a:pt x="559066" y="280447"/>
                  </a:lnTo>
                  <a:lnTo>
                    <a:pt x="260291" y="0"/>
                  </a:ln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3" name="Google Shape;1373;p80"/>
            <p:cNvSpPr/>
            <p:nvPr/>
          </p:nvSpPr>
          <p:spPr>
            <a:xfrm>
              <a:off x="296514" y="5299168"/>
              <a:ext cx="1536700" cy="987425"/>
            </a:xfrm>
            <a:custGeom>
              <a:avLst/>
              <a:gdLst/>
              <a:ahLst/>
              <a:cxnLst/>
              <a:rect l="l" t="t" r="r" b="b"/>
              <a:pathLst>
                <a:path w="1536700" h="987425" extrusionOk="0">
                  <a:moveTo>
                    <a:pt x="1446952" y="0"/>
                  </a:moveTo>
                  <a:lnTo>
                    <a:pt x="89651" y="0"/>
                  </a:lnTo>
                  <a:lnTo>
                    <a:pt x="54755" y="7045"/>
                  </a:lnTo>
                  <a:lnTo>
                    <a:pt x="26258" y="26258"/>
                  </a:lnTo>
                  <a:lnTo>
                    <a:pt x="7045" y="54755"/>
                  </a:lnTo>
                  <a:lnTo>
                    <a:pt x="0" y="89651"/>
                  </a:lnTo>
                  <a:lnTo>
                    <a:pt x="0" y="897169"/>
                  </a:lnTo>
                  <a:lnTo>
                    <a:pt x="7045" y="932066"/>
                  </a:lnTo>
                  <a:lnTo>
                    <a:pt x="26258" y="960563"/>
                  </a:lnTo>
                  <a:lnTo>
                    <a:pt x="54755" y="979776"/>
                  </a:lnTo>
                  <a:lnTo>
                    <a:pt x="89651" y="986821"/>
                  </a:lnTo>
                  <a:lnTo>
                    <a:pt x="1446952" y="986821"/>
                  </a:lnTo>
                  <a:lnTo>
                    <a:pt x="1481848" y="979776"/>
                  </a:lnTo>
                  <a:lnTo>
                    <a:pt x="1510345" y="960563"/>
                  </a:lnTo>
                  <a:lnTo>
                    <a:pt x="1529558" y="932066"/>
                  </a:lnTo>
                  <a:lnTo>
                    <a:pt x="1536603" y="897169"/>
                  </a:lnTo>
                  <a:lnTo>
                    <a:pt x="1536603" y="89651"/>
                  </a:lnTo>
                  <a:lnTo>
                    <a:pt x="1529558" y="54755"/>
                  </a:lnTo>
                  <a:lnTo>
                    <a:pt x="1510345" y="26258"/>
                  </a:lnTo>
                  <a:lnTo>
                    <a:pt x="1481848" y="7045"/>
                  </a:lnTo>
                  <a:lnTo>
                    <a:pt x="14469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4" name="Google Shape;1374;p80"/>
            <p:cNvSpPr/>
            <p:nvPr/>
          </p:nvSpPr>
          <p:spPr>
            <a:xfrm>
              <a:off x="296514" y="5299168"/>
              <a:ext cx="1536700" cy="987425"/>
            </a:xfrm>
            <a:custGeom>
              <a:avLst/>
              <a:gdLst/>
              <a:ahLst/>
              <a:cxnLst/>
              <a:rect l="l" t="t" r="r" b="b"/>
              <a:pathLst>
                <a:path w="1536700" h="987425" extrusionOk="0">
                  <a:moveTo>
                    <a:pt x="0" y="89652"/>
                  </a:moveTo>
                  <a:lnTo>
                    <a:pt x="7045" y="54755"/>
                  </a:lnTo>
                  <a:lnTo>
                    <a:pt x="26258" y="26258"/>
                  </a:lnTo>
                  <a:lnTo>
                    <a:pt x="54755" y="7045"/>
                  </a:lnTo>
                  <a:lnTo>
                    <a:pt x="89652" y="0"/>
                  </a:lnTo>
                  <a:lnTo>
                    <a:pt x="1446952" y="0"/>
                  </a:lnTo>
                  <a:lnTo>
                    <a:pt x="1481848" y="7045"/>
                  </a:lnTo>
                  <a:lnTo>
                    <a:pt x="1510345" y="26258"/>
                  </a:lnTo>
                  <a:lnTo>
                    <a:pt x="1529558" y="54755"/>
                  </a:lnTo>
                  <a:lnTo>
                    <a:pt x="1536604" y="89652"/>
                  </a:lnTo>
                  <a:lnTo>
                    <a:pt x="1536604" y="897169"/>
                  </a:lnTo>
                  <a:lnTo>
                    <a:pt x="1529558" y="932066"/>
                  </a:lnTo>
                  <a:lnTo>
                    <a:pt x="1510345" y="960563"/>
                  </a:lnTo>
                  <a:lnTo>
                    <a:pt x="1481848" y="979776"/>
                  </a:lnTo>
                  <a:lnTo>
                    <a:pt x="1446952" y="986822"/>
                  </a:lnTo>
                  <a:lnTo>
                    <a:pt x="89652" y="986822"/>
                  </a:lnTo>
                  <a:lnTo>
                    <a:pt x="54755" y="979776"/>
                  </a:lnTo>
                  <a:lnTo>
                    <a:pt x="26258" y="960563"/>
                  </a:lnTo>
                  <a:lnTo>
                    <a:pt x="7045" y="932066"/>
                  </a:lnTo>
                  <a:lnTo>
                    <a:pt x="0" y="897169"/>
                  </a:lnTo>
                  <a:lnTo>
                    <a:pt x="0" y="89652"/>
                  </a:lnTo>
                  <a:close/>
                </a:path>
              </a:pathLst>
            </a:custGeom>
            <a:noFill/>
            <a:ln w="762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80"/>
            <p:cNvSpPr/>
            <p:nvPr/>
          </p:nvSpPr>
          <p:spPr>
            <a:xfrm>
              <a:off x="565492" y="5110479"/>
              <a:ext cx="906780" cy="998219"/>
            </a:xfrm>
            <a:custGeom>
              <a:avLst/>
              <a:gdLst/>
              <a:ahLst/>
              <a:cxnLst/>
              <a:rect l="l" t="t" r="r" b="b"/>
              <a:pathLst>
                <a:path w="906780" h="998220" extrusionOk="0">
                  <a:moveTo>
                    <a:pt x="906475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4495" y="990600"/>
                  </a:lnTo>
                  <a:lnTo>
                    <a:pt x="4495" y="998220"/>
                  </a:lnTo>
                  <a:lnTo>
                    <a:pt x="901979" y="998220"/>
                  </a:lnTo>
                  <a:lnTo>
                    <a:pt x="901979" y="990600"/>
                  </a:lnTo>
                  <a:lnTo>
                    <a:pt x="906475" y="990600"/>
                  </a:lnTo>
                  <a:lnTo>
                    <a:pt x="906475" y="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6" name="Google Shape;1376;p80"/>
            <p:cNvSpPr/>
            <p:nvPr/>
          </p:nvSpPr>
          <p:spPr>
            <a:xfrm>
              <a:off x="683187" y="5258507"/>
              <a:ext cx="671195" cy="702310"/>
            </a:xfrm>
            <a:custGeom>
              <a:avLst/>
              <a:gdLst/>
              <a:ahLst/>
              <a:cxnLst/>
              <a:rect l="l" t="t" r="r" b="b"/>
              <a:pathLst>
                <a:path w="671194" h="702310" extrusionOk="0">
                  <a:moveTo>
                    <a:pt x="590262" y="0"/>
                  </a:moveTo>
                  <a:lnTo>
                    <a:pt x="80837" y="0"/>
                  </a:lnTo>
                  <a:lnTo>
                    <a:pt x="49438" y="5638"/>
                  </a:lnTo>
                  <a:lnTo>
                    <a:pt x="23736" y="20994"/>
                  </a:lnTo>
                  <a:lnTo>
                    <a:pt x="6374" y="43727"/>
                  </a:lnTo>
                  <a:lnTo>
                    <a:pt x="0" y="71499"/>
                  </a:lnTo>
                  <a:lnTo>
                    <a:pt x="0" y="630231"/>
                  </a:lnTo>
                  <a:lnTo>
                    <a:pt x="6374" y="658132"/>
                  </a:lnTo>
                  <a:lnTo>
                    <a:pt x="23736" y="680932"/>
                  </a:lnTo>
                  <a:lnTo>
                    <a:pt x="49438" y="696313"/>
                  </a:lnTo>
                  <a:lnTo>
                    <a:pt x="80837" y="701955"/>
                  </a:lnTo>
                  <a:lnTo>
                    <a:pt x="590262" y="701955"/>
                  </a:lnTo>
                  <a:lnTo>
                    <a:pt x="621767" y="696313"/>
                  </a:lnTo>
                  <a:lnTo>
                    <a:pt x="647458" y="680932"/>
                  </a:lnTo>
                  <a:lnTo>
                    <a:pt x="649591" y="678122"/>
                  </a:lnTo>
                  <a:lnTo>
                    <a:pt x="80837" y="678122"/>
                  </a:lnTo>
                  <a:lnTo>
                    <a:pt x="59869" y="674338"/>
                  </a:lnTo>
                  <a:lnTo>
                    <a:pt x="42738" y="664041"/>
                  </a:lnTo>
                  <a:lnTo>
                    <a:pt x="31183" y="648812"/>
                  </a:lnTo>
                  <a:lnTo>
                    <a:pt x="26945" y="630231"/>
                  </a:lnTo>
                  <a:lnTo>
                    <a:pt x="26945" y="71499"/>
                  </a:lnTo>
                  <a:lnTo>
                    <a:pt x="31183" y="52918"/>
                  </a:lnTo>
                  <a:lnTo>
                    <a:pt x="42738" y="37688"/>
                  </a:lnTo>
                  <a:lnTo>
                    <a:pt x="59869" y="27391"/>
                  </a:lnTo>
                  <a:lnTo>
                    <a:pt x="80837" y="23608"/>
                  </a:lnTo>
                  <a:lnTo>
                    <a:pt x="649447" y="23608"/>
                  </a:lnTo>
                  <a:lnTo>
                    <a:pt x="647458" y="20994"/>
                  </a:lnTo>
                  <a:lnTo>
                    <a:pt x="621767" y="5638"/>
                  </a:lnTo>
                  <a:lnTo>
                    <a:pt x="590262" y="0"/>
                  </a:lnTo>
                  <a:close/>
                </a:path>
                <a:path w="671194" h="702310" extrusionOk="0">
                  <a:moveTo>
                    <a:pt x="649447" y="23608"/>
                  </a:moveTo>
                  <a:lnTo>
                    <a:pt x="590262" y="23608"/>
                  </a:lnTo>
                  <a:lnTo>
                    <a:pt x="611270" y="27391"/>
                  </a:lnTo>
                  <a:lnTo>
                    <a:pt x="628488" y="37688"/>
                  </a:lnTo>
                  <a:lnTo>
                    <a:pt x="640130" y="52918"/>
                  </a:lnTo>
                  <a:lnTo>
                    <a:pt x="644407" y="71499"/>
                  </a:lnTo>
                  <a:lnTo>
                    <a:pt x="644407" y="630231"/>
                  </a:lnTo>
                  <a:lnTo>
                    <a:pt x="640130" y="648812"/>
                  </a:lnTo>
                  <a:lnTo>
                    <a:pt x="628488" y="664041"/>
                  </a:lnTo>
                  <a:lnTo>
                    <a:pt x="611270" y="674338"/>
                  </a:lnTo>
                  <a:lnTo>
                    <a:pt x="590262" y="678122"/>
                  </a:lnTo>
                  <a:lnTo>
                    <a:pt x="649591" y="678122"/>
                  </a:lnTo>
                  <a:lnTo>
                    <a:pt x="664760" y="658132"/>
                  </a:lnTo>
                  <a:lnTo>
                    <a:pt x="671099" y="630231"/>
                  </a:lnTo>
                  <a:lnTo>
                    <a:pt x="671099" y="71499"/>
                  </a:lnTo>
                  <a:lnTo>
                    <a:pt x="664760" y="43727"/>
                  </a:lnTo>
                  <a:lnTo>
                    <a:pt x="649447" y="236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7" name="Google Shape;1377;p80"/>
            <p:cNvSpPr/>
            <p:nvPr/>
          </p:nvSpPr>
          <p:spPr>
            <a:xfrm>
              <a:off x="4448448" y="1590944"/>
              <a:ext cx="559435" cy="314960"/>
            </a:xfrm>
            <a:custGeom>
              <a:avLst/>
              <a:gdLst/>
              <a:ahLst/>
              <a:cxnLst/>
              <a:rect l="l" t="t" r="r" b="b"/>
              <a:pathLst>
                <a:path w="559435" h="314960" extrusionOk="0">
                  <a:moveTo>
                    <a:pt x="260291" y="0"/>
                  </a:moveTo>
                  <a:lnTo>
                    <a:pt x="0" y="261524"/>
                  </a:lnTo>
                  <a:lnTo>
                    <a:pt x="559066" y="314891"/>
                  </a:lnTo>
                  <a:lnTo>
                    <a:pt x="260291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8" name="Google Shape;1378;p80"/>
            <p:cNvSpPr/>
            <p:nvPr/>
          </p:nvSpPr>
          <p:spPr>
            <a:xfrm>
              <a:off x="3534638" y="1802524"/>
              <a:ext cx="1536700" cy="1108075"/>
            </a:xfrm>
            <a:custGeom>
              <a:avLst/>
              <a:gdLst/>
              <a:ahLst/>
              <a:cxnLst/>
              <a:rect l="l" t="t" r="r" b="b"/>
              <a:pathLst>
                <a:path w="1536700" h="1108075" extrusionOk="0">
                  <a:moveTo>
                    <a:pt x="1435940" y="0"/>
                  </a:moveTo>
                  <a:lnTo>
                    <a:pt x="100664" y="0"/>
                  </a:lnTo>
                  <a:lnTo>
                    <a:pt x="61480" y="7910"/>
                  </a:lnTo>
                  <a:lnTo>
                    <a:pt x="29483" y="29483"/>
                  </a:lnTo>
                  <a:lnTo>
                    <a:pt x="7910" y="61480"/>
                  </a:lnTo>
                  <a:lnTo>
                    <a:pt x="0" y="100664"/>
                  </a:lnTo>
                  <a:lnTo>
                    <a:pt x="0" y="1007353"/>
                  </a:lnTo>
                  <a:lnTo>
                    <a:pt x="7910" y="1046536"/>
                  </a:lnTo>
                  <a:lnTo>
                    <a:pt x="29483" y="1078534"/>
                  </a:lnTo>
                  <a:lnTo>
                    <a:pt x="61480" y="1100107"/>
                  </a:lnTo>
                  <a:lnTo>
                    <a:pt x="100664" y="1108017"/>
                  </a:lnTo>
                  <a:lnTo>
                    <a:pt x="1435940" y="1108017"/>
                  </a:lnTo>
                  <a:lnTo>
                    <a:pt x="1475123" y="1100107"/>
                  </a:lnTo>
                  <a:lnTo>
                    <a:pt x="1507120" y="1078534"/>
                  </a:lnTo>
                  <a:lnTo>
                    <a:pt x="1528693" y="1046536"/>
                  </a:lnTo>
                  <a:lnTo>
                    <a:pt x="1536604" y="1007353"/>
                  </a:lnTo>
                  <a:lnTo>
                    <a:pt x="1536604" y="100664"/>
                  </a:lnTo>
                  <a:lnTo>
                    <a:pt x="1528693" y="61480"/>
                  </a:lnTo>
                  <a:lnTo>
                    <a:pt x="1507120" y="29483"/>
                  </a:lnTo>
                  <a:lnTo>
                    <a:pt x="1475123" y="7910"/>
                  </a:lnTo>
                  <a:lnTo>
                    <a:pt x="1435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9" name="Google Shape;1379;p80"/>
            <p:cNvSpPr/>
            <p:nvPr/>
          </p:nvSpPr>
          <p:spPr>
            <a:xfrm>
              <a:off x="3534638" y="1802524"/>
              <a:ext cx="1536700" cy="1108075"/>
            </a:xfrm>
            <a:custGeom>
              <a:avLst/>
              <a:gdLst/>
              <a:ahLst/>
              <a:cxnLst/>
              <a:rect l="l" t="t" r="r" b="b"/>
              <a:pathLst>
                <a:path w="1536700" h="1108075" extrusionOk="0">
                  <a:moveTo>
                    <a:pt x="0" y="100664"/>
                  </a:moveTo>
                  <a:lnTo>
                    <a:pt x="7910" y="61481"/>
                  </a:lnTo>
                  <a:lnTo>
                    <a:pt x="29483" y="29483"/>
                  </a:lnTo>
                  <a:lnTo>
                    <a:pt x="61481" y="7910"/>
                  </a:lnTo>
                  <a:lnTo>
                    <a:pt x="100664" y="0"/>
                  </a:lnTo>
                  <a:lnTo>
                    <a:pt x="1435940" y="0"/>
                  </a:lnTo>
                  <a:lnTo>
                    <a:pt x="1475122" y="7910"/>
                  </a:lnTo>
                  <a:lnTo>
                    <a:pt x="1507120" y="29483"/>
                  </a:lnTo>
                  <a:lnTo>
                    <a:pt x="1528693" y="61481"/>
                  </a:lnTo>
                  <a:lnTo>
                    <a:pt x="1536604" y="100664"/>
                  </a:lnTo>
                  <a:lnTo>
                    <a:pt x="1536604" y="1007354"/>
                  </a:lnTo>
                  <a:lnTo>
                    <a:pt x="1528693" y="1046536"/>
                  </a:lnTo>
                  <a:lnTo>
                    <a:pt x="1507120" y="1078534"/>
                  </a:lnTo>
                  <a:lnTo>
                    <a:pt x="1475122" y="1100107"/>
                  </a:lnTo>
                  <a:lnTo>
                    <a:pt x="1435940" y="1108018"/>
                  </a:lnTo>
                  <a:lnTo>
                    <a:pt x="100664" y="1108018"/>
                  </a:lnTo>
                  <a:lnTo>
                    <a:pt x="61481" y="1100107"/>
                  </a:lnTo>
                  <a:lnTo>
                    <a:pt x="29483" y="1078534"/>
                  </a:lnTo>
                  <a:lnTo>
                    <a:pt x="7910" y="1046536"/>
                  </a:lnTo>
                  <a:lnTo>
                    <a:pt x="0" y="1007354"/>
                  </a:lnTo>
                  <a:lnTo>
                    <a:pt x="0" y="100664"/>
                  </a:lnTo>
                  <a:close/>
                </a:path>
              </a:pathLst>
            </a:custGeom>
            <a:noFill/>
            <a:ln w="762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0" name="Google Shape;1380;p80"/>
            <p:cNvSpPr/>
            <p:nvPr/>
          </p:nvSpPr>
          <p:spPr>
            <a:xfrm>
              <a:off x="3803628" y="1590944"/>
              <a:ext cx="906780" cy="1120140"/>
            </a:xfrm>
            <a:custGeom>
              <a:avLst/>
              <a:gdLst/>
              <a:ahLst/>
              <a:cxnLst/>
              <a:rect l="l" t="t" r="r" b="b"/>
              <a:pathLst>
                <a:path w="906779" h="1120139" extrusionOk="0">
                  <a:moveTo>
                    <a:pt x="906466" y="0"/>
                  </a:moveTo>
                  <a:lnTo>
                    <a:pt x="0" y="0"/>
                  </a:lnTo>
                  <a:lnTo>
                    <a:pt x="0" y="1101822"/>
                  </a:lnTo>
                  <a:lnTo>
                    <a:pt x="1470" y="1108928"/>
                  </a:lnTo>
                  <a:lnTo>
                    <a:pt x="5466" y="1114708"/>
                  </a:lnTo>
                  <a:lnTo>
                    <a:pt x="11370" y="1118593"/>
                  </a:lnTo>
                  <a:lnTo>
                    <a:pt x="18562" y="1120014"/>
                  </a:lnTo>
                  <a:lnTo>
                    <a:pt x="887905" y="1120014"/>
                  </a:lnTo>
                  <a:lnTo>
                    <a:pt x="895095" y="1118593"/>
                  </a:lnTo>
                  <a:lnTo>
                    <a:pt x="900999" y="1114708"/>
                  </a:lnTo>
                  <a:lnTo>
                    <a:pt x="904996" y="1108928"/>
                  </a:lnTo>
                  <a:lnTo>
                    <a:pt x="906466" y="1101822"/>
                  </a:lnTo>
                  <a:lnTo>
                    <a:pt x="906466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1" name="Google Shape;1381;p80"/>
            <p:cNvSpPr/>
            <p:nvPr/>
          </p:nvSpPr>
          <p:spPr>
            <a:xfrm>
              <a:off x="3921312" y="1756868"/>
              <a:ext cx="671195" cy="788670"/>
            </a:xfrm>
            <a:custGeom>
              <a:avLst/>
              <a:gdLst/>
              <a:ahLst/>
              <a:cxnLst/>
              <a:rect l="l" t="t" r="r" b="b"/>
              <a:pathLst>
                <a:path w="671195" h="788669" extrusionOk="0">
                  <a:moveTo>
                    <a:pt x="590262" y="0"/>
                  </a:moveTo>
                  <a:lnTo>
                    <a:pt x="80836" y="0"/>
                  </a:lnTo>
                  <a:lnTo>
                    <a:pt x="49438" y="6331"/>
                  </a:lnTo>
                  <a:lnTo>
                    <a:pt x="23736" y="23573"/>
                  </a:lnTo>
                  <a:lnTo>
                    <a:pt x="6374" y="49098"/>
                  </a:lnTo>
                  <a:lnTo>
                    <a:pt x="0" y="80281"/>
                  </a:lnTo>
                  <a:lnTo>
                    <a:pt x="0" y="707633"/>
                  </a:lnTo>
                  <a:lnTo>
                    <a:pt x="6374" y="738962"/>
                  </a:lnTo>
                  <a:lnTo>
                    <a:pt x="23736" y="764562"/>
                  </a:lnTo>
                  <a:lnTo>
                    <a:pt x="49438" y="781832"/>
                  </a:lnTo>
                  <a:lnTo>
                    <a:pt x="80836" y="788167"/>
                  </a:lnTo>
                  <a:lnTo>
                    <a:pt x="590262" y="788167"/>
                  </a:lnTo>
                  <a:lnTo>
                    <a:pt x="621768" y="781832"/>
                  </a:lnTo>
                  <a:lnTo>
                    <a:pt x="647458" y="764562"/>
                  </a:lnTo>
                  <a:lnTo>
                    <a:pt x="649591" y="761406"/>
                  </a:lnTo>
                  <a:lnTo>
                    <a:pt x="80836" y="761406"/>
                  </a:lnTo>
                  <a:lnTo>
                    <a:pt x="59868" y="757158"/>
                  </a:lnTo>
                  <a:lnTo>
                    <a:pt x="42737" y="745596"/>
                  </a:lnTo>
                  <a:lnTo>
                    <a:pt x="31183" y="728497"/>
                  </a:lnTo>
                  <a:lnTo>
                    <a:pt x="26945" y="707633"/>
                  </a:lnTo>
                  <a:lnTo>
                    <a:pt x="26945" y="80281"/>
                  </a:lnTo>
                  <a:lnTo>
                    <a:pt x="31183" y="59418"/>
                  </a:lnTo>
                  <a:lnTo>
                    <a:pt x="42737" y="42318"/>
                  </a:lnTo>
                  <a:lnTo>
                    <a:pt x="59868" y="30757"/>
                  </a:lnTo>
                  <a:lnTo>
                    <a:pt x="80836" y="26508"/>
                  </a:lnTo>
                  <a:lnTo>
                    <a:pt x="649448" y="26508"/>
                  </a:lnTo>
                  <a:lnTo>
                    <a:pt x="647458" y="23573"/>
                  </a:lnTo>
                  <a:lnTo>
                    <a:pt x="621768" y="6331"/>
                  </a:lnTo>
                  <a:lnTo>
                    <a:pt x="590262" y="0"/>
                  </a:lnTo>
                  <a:close/>
                </a:path>
                <a:path w="671195" h="788669" extrusionOk="0">
                  <a:moveTo>
                    <a:pt x="649448" y="26508"/>
                  </a:moveTo>
                  <a:lnTo>
                    <a:pt x="590262" y="26508"/>
                  </a:lnTo>
                  <a:lnTo>
                    <a:pt x="611270" y="30757"/>
                  </a:lnTo>
                  <a:lnTo>
                    <a:pt x="628488" y="42318"/>
                  </a:lnTo>
                  <a:lnTo>
                    <a:pt x="640130" y="59418"/>
                  </a:lnTo>
                  <a:lnTo>
                    <a:pt x="644408" y="80281"/>
                  </a:lnTo>
                  <a:lnTo>
                    <a:pt x="644408" y="707633"/>
                  </a:lnTo>
                  <a:lnTo>
                    <a:pt x="640130" y="728497"/>
                  </a:lnTo>
                  <a:lnTo>
                    <a:pt x="628488" y="745596"/>
                  </a:lnTo>
                  <a:lnTo>
                    <a:pt x="611270" y="757158"/>
                  </a:lnTo>
                  <a:lnTo>
                    <a:pt x="590262" y="761406"/>
                  </a:lnTo>
                  <a:lnTo>
                    <a:pt x="649591" y="761406"/>
                  </a:lnTo>
                  <a:lnTo>
                    <a:pt x="664760" y="738962"/>
                  </a:lnTo>
                  <a:lnTo>
                    <a:pt x="671099" y="707633"/>
                  </a:lnTo>
                  <a:lnTo>
                    <a:pt x="671099" y="80281"/>
                  </a:lnTo>
                  <a:lnTo>
                    <a:pt x="664760" y="49098"/>
                  </a:lnTo>
                  <a:lnTo>
                    <a:pt x="649448" y="265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2" name="Google Shape;1382;p80"/>
            <p:cNvSpPr/>
            <p:nvPr/>
          </p:nvSpPr>
          <p:spPr>
            <a:xfrm>
              <a:off x="4448448" y="3406564"/>
              <a:ext cx="559435" cy="289560"/>
            </a:xfrm>
            <a:custGeom>
              <a:avLst/>
              <a:gdLst/>
              <a:ahLst/>
              <a:cxnLst/>
              <a:rect l="l" t="t" r="r" b="b"/>
              <a:pathLst>
                <a:path w="559435" h="289560" extrusionOk="0">
                  <a:moveTo>
                    <a:pt x="260291" y="0"/>
                  </a:moveTo>
                  <a:lnTo>
                    <a:pt x="0" y="240351"/>
                  </a:lnTo>
                  <a:lnTo>
                    <a:pt x="559066" y="289398"/>
                  </a:lnTo>
                  <a:lnTo>
                    <a:pt x="260291" y="0"/>
                  </a:lnTo>
                  <a:close/>
                </a:path>
              </a:pathLst>
            </a:custGeom>
            <a:solidFill>
              <a:srgbClr val="2E75B6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3" name="Google Shape;1383;p80"/>
            <p:cNvSpPr/>
            <p:nvPr/>
          </p:nvSpPr>
          <p:spPr>
            <a:xfrm>
              <a:off x="3534638" y="3601015"/>
              <a:ext cx="1536700" cy="1018540"/>
            </a:xfrm>
            <a:custGeom>
              <a:avLst/>
              <a:gdLst/>
              <a:ahLst/>
              <a:cxnLst/>
              <a:rect l="l" t="t" r="r" b="b"/>
              <a:pathLst>
                <a:path w="1536700" h="1018539" extrusionOk="0">
                  <a:moveTo>
                    <a:pt x="1444090" y="0"/>
                  </a:moveTo>
                  <a:lnTo>
                    <a:pt x="92514" y="0"/>
                  </a:lnTo>
                  <a:lnTo>
                    <a:pt x="56503" y="7270"/>
                  </a:lnTo>
                  <a:lnTo>
                    <a:pt x="27096" y="27096"/>
                  </a:lnTo>
                  <a:lnTo>
                    <a:pt x="7270" y="56503"/>
                  </a:lnTo>
                  <a:lnTo>
                    <a:pt x="0" y="92514"/>
                  </a:lnTo>
                  <a:lnTo>
                    <a:pt x="0" y="925798"/>
                  </a:lnTo>
                  <a:lnTo>
                    <a:pt x="7270" y="961808"/>
                  </a:lnTo>
                  <a:lnTo>
                    <a:pt x="27096" y="991214"/>
                  </a:lnTo>
                  <a:lnTo>
                    <a:pt x="56503" y="1011041"/>
                  </a:lnTo>
                  <a:lnTo>
                    <a:pt x="92514" y="1018311"/>
                  </a:lnTo>
                  <a:lnTo>
                    <a:pt x="1444090" y="1018311"/>
                  </a:lnTo>
                  <a:lnTo>
                    <a:pt x="1480101" y="1011041"/>
                  </a:lnTo>
                  <a:lnTo>
                    <a:pt x="1509508" y="991214"/>
                  </a:lnTo>
                  <a:lnTo>
                    <a:pt x="1529334" y="961808"/>
                  </a:lnTo>
                  <a:lnTo>
                    <a:pt x="1536604" y="925798"/>
                  </a:lnTo>
                  <a:lnTo>
                    <a:pt x="1536604" y="92514"/>
                  </a:lnTo>
                  <a:lnTo>
                    <a:pt x="1529334" y="56503"/>
                  </a:lnTo>
                  <a:lnTo>
                    <a:pt x="1509508" y="27096"/>
                  </a:lnTo>
                  <a:lnTo>
                    <a:pt x="1480101" y="7270"/>
                  </a:lnTo>
                  <a:lnTo>
                    <a:pt x="14440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4" name="Google Shape;1384;p80"/>
            <p:cNvSpPr/>
            <p:nvPr/>
          </p:nvSpPr>
          <p:spPr>
            <a:xfrm>
              <a:off x="3534638" y="3601015"/>
              <a:ext cx="1536700" cy="1018540"/>
            </a:xfrm>
            <a:custGeom>
              <a:avLst/>
              <a:gdLst/>
              <a:ahLst/>
              <a:cxnLst/>
              <a:rect l="l" t="t" r="r" b="b"/>
              <a:pathLst>
                <a:path w="1536700" h="1018539" extrusionOk="0">
                  <a:moveTo>
                    <a:pt x="0" y="92513"/>
                  </a:moveTo>
                  <a:lnTo>
                    <a:pt x="7270" y="56503"/>
                  </a:lnTo>
                  <a:lnTo>
                    <a:pt x="27096" y="27096"/>
                  </a:lnTo>
                  <a:lnTo>
                    <a:pt x="56503" y="7270"/>
                  </a:lnTo>
                  <a:lnTo>
                    <a:pt x="92513" y="0"/>
                  </a:lnTo>
                  <a:lnTo>
                    <a:pt x="1444090" y="0"/>
                  </a:lnTo>
                  <a:lnTo>
                    <a:pt x="1480100" y="7270"/>
                  </a:lnTo>
                  <a:lnTo>
                    <a:pt x="1509507" y="27096"/>
                  </a:lnTo>
                  <a:lnTo>
                    <a:pt x="1529333" y="56503"/>
                  </a:lnTo>
                  <a:lnTo>
                    <a:pt x="1536604" y="92513"/>
                  </a:lnTo>
                  <a:lnTo>
                    <a:pt x="1536604" y="925798"/>
                  </a:lnTo>
                  <a:lnTo>
                    <a:pt x="1529333" y="961808"/>
                  </a:lnTo>
                  <a:lnTo>
                    <a:pt x="1509507" y="991215"/>
                  </a:lnTo>
                  <a:lnTo>
                    <a:pt x="1480100" y="1011041"/>
                  </a:lnTo>
                  <a:lnTo>
                    <a:pt x="1444090" y="1018312"/>
                  </a:lnTo>
                  <a:lnTo>
                    <a:pt x="92513" y="1018312"/>
                  </a:lnTo>
                  <a:lnTo>
                    <a:pt x="56503" y="1011041"/>
                  </a:lnTo>
                  <a:lnTo>
                    <a:pt x="27096" y="991215"/>
                  </a:lnTo>
                  <a:lnTo>
                    <a:pt x="7270" y="961808"/>
                  </a:lnTo>
                  <a:lnTo>
                    <a:pt x="0" y="925798"/>
                  </a:lnTo>
                  <a:lnTo>
                    <a:pt x="0" y="92513"/>
                  </a:lnTo>
                  <a:close/>
                </a:path>
              </a:pathLst>
            </a:custGeom>
            <a:noFill/>
            <a:ln w="76200" cap="flat" cmpd="sng">
              <a:solidFill>
                <a:srgbClr val="5B9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80"/>
            <p:cNvSpPr/>
            <p:nvPr/>
          </p:nvSpPr>
          <p:spPr>
            <a:xfrm>
              <a:off x="3803624" y="3406139"/>
              <a:ext cx="906780" cy="1029969"/>
            </a:xfrm>
            <a:custGeom>
              <a:avLst/>
              <a:gdLst/>
              <a:ahLst/>
              <a:cxnLst/>
              <a:rect l="l" t="t" r="r" b="b"/>
              <a:pathLst>
                <a:path w="906779" h="1029970" extrusionOk="0">
                  <a:moveTo>
                    <a:pt x="906462" y="0"/>
                  </a:moveTo>
                  <a:lnTo>
                    <a:pt x="0" y="0"/>
                  </a:lnTo>
                  <a:lnTo>
                    <a:pt x="0" y="1022350"/>
                  </a:lnTo>
                  <a:lnTo>
                    <a:pt x="4318" y="1022350"/>
                  </a:lnTo>
                  <a:lnTo>
                    <a:pt x="4318" y="1029970"/>
                  </a:lnTo>
                  <a:lnTo>
                    <a:pt x="902144" y="1029970"/>
                  </a:lnTo>
                  <a:lnTo>
                    <a:pt x="902144" y="1022350"/>
                  </a:lnTo>
                  <a:lnTo>
                    <a:pt x="906462" y="1022350"/>
                  </a:lnTo>
                  <a:lnTo>
                    <a:pt x="906462" y="0"/>
                  </a:ln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80"/>
            <p:cNvSpPr/>
            <p:nvPr/>
          </p:nvSpPr>
          <p:spPr>
            <a:xfrm>
              <a:off x="3921312" y="3559054"/>
              <a:ext cx="671195" cy="724535"/>
            </a:xfrm>
            <a:custGeom>
              <a:avLst/>
              <a:gdLst/>
              <a:ahLst/>
              <a:cxnLst/>
              <a:rect l="l" t="t" r="r" b="b"/>
              <a:pathLst>
                <a:path w="671195" h="724535" extrusionOk="0">
                  <a:moveTo>
                    <a:pt x="590262" y="0"/>
                  </a:moveTo>
                  <a:lnTo>
                    <a:pt x="80836" y="0"/>
                  </a:lnTo>
                  <a:lnTo>
                    <a:pt x="49438" y="5818"/>
                  </a:lnTo>
                  <a:lnTo>
                    <a:pt x="23736" y="21664"/>
                  </a:lnTo>
                  <a:lnTo>
                    <a:pt x="6374" y="45124"/>
                  </a:lnTo>
                  <a:lnTo>
                    <a:pt x="0" y="73781"/>
                  </a:lnTo>
                  <a:lnTo>
                    <a:pt x="0" y="650342"/>
                  </a:lnTo>
                  <a:lnTo>
                    <a:pt x="6374" y="679134"/>
                  </a:lnTo>
                  <a:lnTo>
                    <a:pt x="23736" y="702662"/>
                  </a:lnTo>
                  <a:lnTo>
                    <a:pt x="49438" y="718533"/>
                  </a:lnTo>
                  <a:lnTo>
                    <a:pt x="80836" y="724355"/>
                  </a:lnTo>
                  <a:lnTo>
                    <a:pt x="590262" y="724355"/>
                  </a:lnTo>
                  <a:lnTo>
                    <a:pt x="621768" y="718533"/>
                  </a:lnTo>
                  <a:lnTo>
                    <a:pt x="647458" y="702662"/>
                  </a:lnTo>
                  <a:lnTo>
                    <a:pt x="649591" y="699762"/>
                  </a:lnTo>
                  <a:lnTo>
                    <a:pt x="80836" y="699762"/>
                  </a:lnTo>
                  <a:lnTo>
                    <a:pt x="59868" y="695858"/>
                  </a:lnTo>
                  <a:lnTo>
                    <a:pt x="42737" y="685232"/>
                  </a:lnTo>
                  <a:lnTo>
                    <a:pt x="31183" y="669516"/>
                  </a:lnTo>
                  <a:lnTo>
                    <a:pt x="26945" y="650342"/>
                  </a:lnTo>
                  <a:lnTo>
                    <a:pt x="26945" y="73781"/>
                  </a:lnTo>
                  <a:lnTo>
                    <a:pt x="31183" y="54607"/>
                  </a:lnTo>
                  <a:lnTo>
                    <a:pt x="42737" y="38892"/>
                  </a:lnTo>
                  <a:lnTo>
                    <a:pt x="59868" y="28266"/>
                  </a:lnTo>
                  <a:lnTo>
                    <a:pt x="80836" y="24362"/>
                  </a:lnTo>
                  <a:lnTo>
                    <a:pt x="649448" y="24362"/>
                  </a:lnTo>
                  <a:lnTo>
                    <a:pt x="647458" y="21664"/>
                  </a:lnTo>
                  <a:lnTo>
                    <a:pt x="621768" y="5818"/>
                  </a:lnTo>
                  <a:lnTo>
                    <a:pt x="590262" y="0"/>
                  </a:lnTo>
                  <a:close/>
                </a:path>
                <a:path w="671195" h="724535" extrusionOk="0">
                  <a:moveTo>
                    <a:pt x="649448" y="24362"/>
                  </a:moveTo>
                  <a:lnTo>
                    <a:pt x="590262" y="24362"/>
                  </a:lnTo>
                  <a:lnTo>
                    <a:pt x="611270" y="28266"/>
                  </a:lnTo>
                  <a:lnTo>
                    <a:pt x="628488" y="38892"/>
                  </a:lnTo>
                  <a:lnTo>
                    <a:pt x="640130" y="54607"/>
                  </a:lnTo>
                  <a:lnTo>
                    <a:pt x="644408" y="73781"/>
                  </a:lnTo>
                  <a:lnTo>
                    <a:pt x="644408" y="650342"/>
                  </a:lnTo>
                  <a:lnTo>
                    <a:pt x="640130" y="669516"/>
                  </a:lnTo>
                  <a:lnTo>
                    <a:pt x="628488" y="685232"/>
                  </a:lnTo>
                  <a:lnTo>
                    <a:pt x="611270" y="695858"/>
                  </a:lnTo>
                  <a:lnTo>
                    <a:pt x="590262" y="699762"/>
                  </a:lnTo>
                  <a:lnTo>
                    <a:pt x="649591" y="699762"/>
                  </a:lnTo>
                  <a:lnTo>
                    <a:pt x="664760" y="679134"/>
                  </a:lnTo>
                  <a:lnTo>
                    <a:pt x="671099" y="650342"/>
                  </a:lnTo>
                  <a:lnTo>
                    <a:pt x="671099" y="73781"/>
                  </a:lnTo>
                  <a:lnTo>
                    <a:pt x="664760" y="45124"/>
                  </a:lnTo>
                  <a:lnTo>
                    <a:pt x="649448" y="243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80"/>
            <p:cNvSpPr/>
            <p:nvPr/>
          </p:nvSpPr>
          <p:spPr>
            <a:xfrm>
              <a:off x="4448446" y="5222182"/>
              <a:ext cx="559435" cy="280670"/>
            </a:xfrm>
            <a:custGeom>
              <a:avLst/>
              <a:gdLst/>
              <a:ahLst/>
              <a:cxnLst/>
              <a:rect l="l" t="t" r="r" b="b"/>
              <a:pathLst>
                <a:path w="559435" h="280670" extrusionOk="0">
                  <a:moveTo>
                    <a:pt x="260290" y="0"/>
                  </a:moveTo>
                  <a:lnTo>
                    <a:pt x="0" y="232919"/>
                  </a:lnTo>
                  <a:lnTo>
                    <a:pt x="559066" y="280449"/>
                  </a:lnTo>
                  <a:lnTo>
                    <a:pt x="260290" y="0"/>
                  </a:lnTo>
                  <a:close/>
                </a:path>
              </a:pathLst>
            </a:custGeom>
            <a:solidFill>
              <a:srgbClr val="54823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80"/>
            <p:cNvSpPr/>
            <p:nvPr/>
          </p:nvSpPr>
          <p:spPr>
            <a:xfrm>
              <a:off x="3534638" y="5410621"/>
              <a:ext cx="1536700" cy="987425"/>
            </a:xfrm>
            <a:custGeom>
              <a:avLst/>
              <a:gdLst/>
              <a:ahLst/>
              <a:cxnLst/>
              <a:rect l="l" t="t" r="r" b="b"/>
              <a:pathLst>
                <a:path w="1536700" h="987425" extrusionOk="0">
                  <a:moveTo>
                    <a:pt x="1446951" y="0"/>
                  </a:moveTo>
                  <a:lnTo>
                    <a:pt x="89651" y="0"/>
                  </a:lnTo>
                  <a:lnTo>
                    <a:pt x="54755" y="7045"/>
                  </a:lnTo>
                  <a:lnTo>
                    <a:pt x="26258" y="26258"/>
                  </a:lnTo>
                  <a:lnTo>
                    <a:pt x="7045" y="54755"/>
                  </a:lnTo>
                  <a:lnTo>
                    <a:pt x="0" y="89651"/>
                  </a:lnTo>
                  <a:lnTo>
                    <a:pt x="0" y="897169"/>
                  </a:lnTo>
                  <a:lnTo>
                    <a:pt x="7045" y="932065"/>
                  </a:lnTo>
                  <a:lnTo>
                    <a:pt x="26258" y="960562"/>
                  </a:lnTo>
                  <a:lnTo>
                    <a:pt x="54755" y="979776"/>
                  </a:lnTo>
                  <a:lnTo>
                    <a:pt x="89651" y="986821"/>
                  </a:lnTo>
                  <a:lnTo>
                    <a:pt x="1446951" y="986821"/>
                  </a:lnTo>
                  <a:lnTo>
                    <a:pt x="1481848" y="979776"/>
                  </a:lnTo>
                  <a:lnTo>
                    <a:pt x="1510345" y="960562"/>
                  </a:lnTo>
                  <a:lnTo>
                    <a:pt x="1529558" y="932065"/>
                  </a:lnTo>
                  <a:lnTo>
                    <a:pt x="1536603" y="897169"/>
                  </a:lnTo>
                  <a:lnTo>
                    <a:pt x="1536603" y="89651"/>
                  </a:lnTo>
                  <a:lnTo>
                    <a:pt x="1529558" y="54755"/>
                  </a:lnTo>
                  <a:lnTo>
                    <a:pt x="1510345" y="26258"/>
                  </a:lnTo>
                  <a:lnTo>
                    <a:pt x="1481848" y="7045"/>
                  </a:lnTo>
                  <a:lnTo>
                    <a:pt x="1446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80"/>
            <p:cNvSpPr/>
            <p:nvPr/>
          </p:nvSpPr>
          <p:spPr>
            <a:xfrm>
              <a:off x="3534638" y="5410621"/>
              <a:ext cx="1536700" cy="987425"/>
            </a:xfrm>
            <a:custGeom>
              <a:avLst/>
              <a:gdLst/>
              <a:ahLst/>
              <a:cxnLst/>
              <a:rect l="l" t="t" r="r" b="b"/>
              <a:pathLst>
                <a:path w="1536700" h="987425" extrusionOk="0">
                  <a:moveTo>
                    <a:pt x="0" y="89652"/>
                  </a:moveTo>
                  <a:lnTo>
                    <a:pt x="7045" y="54755"/>
                  </a:lnTo>
                  <a:lnTo>
                    <a:pt x="26258" y="26258"/>
                  </a:lnTo>
                  <a:lnTo>
                    <a:pt x="54755" y="7045"/>
                  </a:lnTo>
                  <a:lnTo>
                    <a:pt x="89651" y="0"/>
                  </a:lnTo>
                  <a:lnTo>
                    <a:pt x="1446951" y="0"/>
                  </a:lnTo>
                  <a:lnTo>
                    <a:pt x="1481847" y="7045"/>
                  </a:lnTo>
                  <a:lnTo>
                    <a:pt x="1510344" y="26258"/>
                  </a:lnTo>
                  <a:lnTo>
                    <a:pt x="1529557" y="54755"/>
                  </a:lnTo>
                  <a:lnTo>
                    <a:pt x="1536603" y="89652"/>
                  </a:lnTo>
                  <a:lnTo>
                    <a:pt x="1536603" y="897169"/>
                  </a:lnTo>
                  <a:lnTo>
                    <a:pt x="1529557" y="932066"/>
                  </a:lnTo>
                  <a:lnTo>
                    <a:pt x="1510344" y="960563"/>
                  </a:lnTo>
                  <a:lnTo>
                    <a:pt x="1481847" y="979776"/>
                  </a:lnTo>
                  <a:lnTo>
                    <a:pt x="1446951" y="986822"/>
                  </a:lnTo>
                  <a:lnTo>
                    <a:pt x="89651" y="986822"/>
                  </a:lnTo>
                  <a:lnTo>
                    <a:pt x="54755" y="979776"/>
                  </a:lnTo>
                  <a:lnTo>
                    <a:pt x="26258" y="960563"/>
                  </a:lnTo>
                  <a:lnTo>
                    <a:pt x="7045" y="932066"/>
                  </a:lnTo>
                  <a:lnTo>
                    <a:pt x="0" y="897169"/>
                  </a:lnTo>
                  <a:lnTo>
                    <a:pt x="0" y="89652"/>
                  </a:lnTo>
                  <a:close/>
                </a:path>
              </a:pathLst>
            </a:custGeom>
            <a:noFill/>
            <a:ln w="76200" cap="flat" cmpd="sng">
              <a:solidFill>
                <a:srgbClr val="659C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80"/>
            <p:cNvSpPr/>
            <p:nvPr/>
          </p:nvSpPr>
          <p:spPr>
            <a:xfrm>
              <a:off x="3803624" y="5222239"/>
              <a:ext cx="906780" cy="996950"/>
            </a:xfrm>
            <a:custGeom>
              <a:avLst/>
              <a:gdLst/>
              <a:ahLst/>
              <a:cxnLst/>
              <a:rect l="l" t="t" r="r" b="b"/>
              <a:pathLst>
                <a:path w="906779" h="996950" extrusionOk="0">
                  <a:moveTo>
                    <a:pt x="906462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4102" y="990600"/>
                  </a:lnTo>
                  <a:lnTo>
                    <a:pt x="4102" y="996950"/>
                  </a:lnTo>
                  <a:lnTo>
                    <a:pt x="902347" y="996950"/>
                  </a:lnTo>
                  <a:lnTo>
                    <a:pt x="902347" y="990600"/>
                  </a:lnTo>
                  <a:lnTo>
                    <a:pt x="906462" y="990600"/>
                  </a:lnTo>
                  <a:lnTo>
                    <a:pt x="906462" y="0"/>
                  </a:lnTo>
                  <a:close/>
                </a:path>
              </a:pathLst>
            </a:custGeom>
            <a:solidFill>
              <a:srgbClr val="659C4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80"/>
            <p:cNvSpPr/>
            <p:nvPr/>
          </p:nvSpPr>
          <p:spPr>
            <a:xfrm>
              <a:off x="3921311" y="5369958"/>
              <a:ext cx="671195" cy="702310"/>
            </a:xfrm>
            <a:custGeom>
              <a:avLst/>
              <a:gdLst/>
              <a:ahLst/>
              <a:cxnLst/>
              <a:rect l="l" t="t" r="r" b="b"/>
              <a:pathLst>
                <a:path w="671195" h="702310" extrusionOk="0">
                  <a:moveTo>
                    <a:pt x="590262" y="0"/>
                  </a:moveTo>
                  <a:lnTo>
                    <a:pt x="80836" y="0"/>
                  </a:lnTo>
                  <a:lnTo>
                    <a:pt x="49438" y="5638"/>
                  </a:lnTo>
                  <a:lnTo>
                    <a:pt x="23736" y="20994"/>
                  </a:lnTo>
                  <a:lnTo>
                    <a:pt x="6374" y="43728"/>
                  </a:lnTo>
                  <a:lnTo>
                    <a:pt x="0" y="71499"/>
                  </a:lnTo>
                  <a:lnTo>
                    <a:pt x="0" y="630231"/>
                  </a:lnTo>
                  <a:lnTo>
                    <a:pt x="6374" y="658133"/>
                  </a:lnTo>
                  <a:lnTo>
                    <a:pt x="23736" y="680933"/>
                  </a:lnTo>
                  <a:lnTo>
                    <a:pt x="49438" y="696314"/>
                  </a:lnTo>
                  <a:lnTo>
                    <a:pt x="80836" y="701956"/>
                  </a:lnTo>
                  <a:lnTo>
                    <a:pt x="590262" y="701956"/>
                  </a:lnTo>
                  <a:lnTo>
                    <a:pt x="621768" y="696314"/>
                  </a:lnTo>
                  <a:lnTo>
                    <a:pt x="647458" y="680933"/>
                  </a:lnTo>
                  <a:lnTo>
                    <a:pt x="649591" y="678123"/>
                  </a:lnTo>
                  <a:lnTo>
                    <a:pt x="80836" y="678123"/>
                  </a:lnTo>
                  <a:lnTo>
                    <a:pt x="59868" y="674339"/>
                  </a:lnTo>
                  <a:lnTo>
                    <a:pt x="42737" y="664042"/>
                  </a:lnTo>
                  <a:lnTo>
                    <a:pt x="31183" y="648812"/>
                  </a:lnTo>
                  <a:lnTo>
                    <a:pt x="26945" y="630231"/>
                  </a:lnTo>
                  <a:lnTo>
                    <a:pt x="26945" y="71499"/>
                  </a:lnTo>
                  <a:lnTo>
                    <a:pt x="31183" y="52918"/>
                  </a:lnTo>
                  <a:lnTo>
                    <a:pt x="42737" y="37688"/>
                  </a:lnTo>
                  <a:lnTo>
                    <a:pt x="59868" y="27391"/>
                  </a:lnTo>
                  <a:lnTo>
                    <a:pt x="80836" y="23608"/>
                  </a:lnTo>
                  <a:lnTo>
                    <a:pt x="649447" y="23608"/>
                  </a:lnTo>
                  <a:lnTo>
                    <a:pt x="647458" y="20994"/>
                  </a:lnTo>
                  <a:lnTo>
                    <a:pt x="621768" y="5638"/>
                  </a:lnTo>
                  <a:lnTo>
                    <a:pt x="590262" y="0"/>
                  </a:lnTo>
                  <a:close/>
                </a:path>
                <a:path w="671195" h="702310" extrusionOk="0">
                  <a:moveTo>
                    <a:pt x="649447" y="23608"/>
                  </a:moveTo>
                  <a:lnTo>
                    <a:pt x="590262" y="23608"/>
                  </a:lnTo>
                  <a:lnTo>
                    <a:pt x="611270" y="27391"/>
                  </a:lnTo>
                  <a:lnTo>
                    <a:pt x="628488" y="37688"/>
                  </a:lnTo>
                  <a:lnTo>
                    <a:pt x="640130" y="52918"/>
                  </a:lnTo>
                  <a:lnTo>
                    <a:pt x="644408" y="71499"/>
                  </a:lnTo>
                  <a:lnTo>
                    <a:pt x="644408" y="630231"/>
                  </a:lnTo>
                  <a:lnTo>
                    <a:pt x="640130" y="648812"/>
                  </a:lnTo>
                  <a:lnTo>
                    <a:pt x="628488" y="664042"/>
                  </a:lnTo>
                  <a:lnTo>
                    <a:pt x="611270" y="674339"/>
                  </a:lnTo>
                  <a:lnTo>
                    <a:pt x="590262" y="678123"/>
                  </a:lnTo>
                  <a:lnTo>
                    <a:pt x="649591" y="678123"/>
                  </a:lnTo>
                  <a:lnTo>
                    <a:pt x="664760" y="658133"/>
                  </a:lnTo>
                  <a:lnTo>
                    <a:pt x="671099" y="630231"/>
                  </a:lnTo>
                  <a:lnTo>
                    <a:pt x="671099" y="71499"/>
                  </a:lnTo>
                  <a:lnTo>
                    <a:pt x="664760" y="43728"/>
                  </a:lnTo>
                  <a:lnTo>
                    <a:pt x="649447" y="236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92" name="Google Shape;1392;p80"/>
          <p:cNvSpPr txBox="1"/>
          <p:nvPr/>
        </p:nvSpPr>
        <p:spPr>
          <a:xfrm>
            <a:off x="539635" y="1046480"/>
            <a:ext cx="906900" cy="7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26050" rIns="0" bIns="0" anchor="t" anchorCtr="0">
            <a:spAutoFit/>
          </a:bodyPr>
          <a:lstStyle/>
          <a:p>
            <a:pPr marL="416559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3" name="Google Shape;1393;p80"/>
          <p:cNvSpPr txBox="1"/>
          <p:nvPr/>
        </p:nvSpPr>
        <p:spPr>
          <a:xfrm>
            <a:off x="4182116" y="1372615"/>
            <a:ext cx="2382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80"/>
          <p:cNvSpPr txBox="1"/>
          <p:nvPr/>
        </p:nvSpPr>
        <p:spPr>
          <a:xfrm>
            <a:off x="943961" y="3076447"/>
            <a:ext cx="2382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5" name="Google Shape;1395;p80"/>
          <p:cNvSpPr txBox="1"/>
          <p:nvPr/>
        </p:nvSpPr>
        <p:spPr>
          <a:xfrm>
            <a:off x="3879828" y="2948940"/>
            <a:ext cx="906900" cy="7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725" rIns="0" bIns="0" anchor="t" anchorCtr="0">
            <a:spAutoFit/>
          </a:bodyPr>
          <a:lstStyle/>
          <a:p>
            <a:pPr marL="0" marR="558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6" name="Google Shape;1396;p80"/>
          <p:cNvSpPr txBox="1"/>
          <p:nvPr/>
        </p:nvSpPr>
        <p:spPr>
          <a:xfrm>
            <a:off x="641703" y="4653279"/>
            <a:ext cx="906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75" rIns="0" bIns="0" anchor="t" anchorCtr="0">
            <a:spAutoFit/>
          </a:bodyPr>
          <a:lstStyle/>
          <a:p>
            <a:pPr marL="0" marR="5651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7" name="Google Shape;1397;p80"/>
          <p:cNvSpPr txBox="1"/>
          <p:nvPr/>
        </p:nvSpPr>
        <p:spPr>
          <a:xfrm>
            <a:off x="3879828" y="4765040"/>
            <a:ext cx="906900" cy="7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0175" rIns="0" bIns="0" anchor="t" anchorCtr="0">
            <a:spAutoFit/>
          </a:bodyPr>
          <a:lstStyle/>
          <a:p>
            <a:pPr marL="0" marR="5588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8" name="Google Shape;1398;p80"/>
          <p:cNvSpPr txBox="1"/>
          <p:nvPr/>
        </p:nvSpPr>
        <p:spPr>
          <a:xfrm>
            <a:off x="1972213" y="1464564"/>
            <a:ext cx="8991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Enfoque género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9" name="Google Shape;1399;p80"/>
          <p:cNvSpPr txBox="1"/>
          <p:nvPr/>
        </p:nvSpPr>
        <p:spPr>
          <a:xfrm>
            <a:off x="1992854" y="3226308"/>
            <a:ext cx="12072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Descentrali zación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0" name="Google Shape;1400;p80"/>
          <p:cNvSpPr txBox="1"/>
          <p:nvPr/>
        </p:nvSpPr>
        <p:spPr>
          <a:xfrm>
            <a:off x="5420628" y="1525523"/>
            <a:ext cx="1392600" cy="6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Participación ciudadana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1" name="Google Shape;1401;p80"/>
          <p:cNvSpPr txBox="1"/>
          <p:nvPr/>
        </p:nvSpPr>
        <p:spPr>
          <a:xfrm>
            <a:off x="1989537" y="5079491"/>
            <a:ext cx="971700" cy="32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Inclusión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80"/>
          <p:cNvSpPr txBox="1"/>
          <p:nvPr/>
        </p:nvSpPr>
        <p:spPr>
          <a:xfrm>
            <a:off x="5259411" y="3232404"/>
            <a:ext cx="26199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Instituciones    públicas innovadoras, de calidad y eficientes.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80"/>
          <p:cNvSpPr txBox="1"/>
          <p:nvPr/>
        </p:nvSpPr>
        <p:spPr>
          <a:xfrm>
            <a:off x="5306138" y="4917947"/>
            <a:ext cx="21570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Implementación con	base	en evidencia.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80"/>
          <p:cNvSpPr txBox="1"/>
          <p:nvPr/>
        </p:nvSpPr>
        <p:spPr>
          <a:xfrm>
            <a:off x="8720573" y="1393952"/>
            <a:ext cx="2382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80"/>
          <p:cNvSpPr txBox="1"/>
          <p:nvPr/>
        </p:nvSpPr>
        <p:spPr>
          <a:xfrm>
            <a:off x="9927211" y="1489964"/>
            <a:ext cx="1341900" cy="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6650" rIns="0" bIns="0" anchor="t" anchorCtr="0">
            <a:spAutoFit/>
          </a:bodyPr>
          <a:lstStyle/>
          <a:p>
            <a:pPr marL="12700" marR="5080" lvl="0" indent="0" algn="l" rtl="0">
              <a:lnSpc>
                <a:spcPct val="1172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Mejor gestión pública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06" name="Google Shape;1406;p80"/>
          <p:cNvGrpSpPr/>
          <p:nvPr/>
        </p:nvGrpSpPr>
        <p:grpSpPr>
          <a:xfrm>
            <a:off x="8136898" y="2733039"/>
            <a:ext cx="1536700" cy="1175947"/>
            <a:chOff x="8060698" y="3190239"/>
            <a:chExt cx="1536700" cy="1175947"/>
          </a:xfrm>
        </p:grpSpPr>
        <p:sp>
          <p:nvSpPr>
            <p:cNvPr id="1407" name="Google Shape;1407;p80"/>
            <p:cNvSpPr/>
            <p:nvPr/>
          </p:nvSpPr>
          <p:spPr>
            <a:xfrm>
              <a:off x="8974506" y="3190323"/>
              <a:ext cx="559435" cy="280670"/>
            </a:xfrm>
            <a:custGeom>
              <a:avLst/>
              <a:gdLst/>
              <a:ahLst/>
              <a:cxnLst/>
              <a:rect l="l" t="t" r="r" b="b"/>
              <a:pathLst>
                <a:path w="559434" h="280670" extrusionOk="0">
                  <a:moveTo>
                    <a:pt x="260291" y="0"/>
                  </a:moveTo>
                  <a:lnTo>
                    <a:pt x="0" y="232919"/>
                  </a:lnTo>
                  <a:lnTo>
                    <a:pt x="559067" y="280449"/>
                  </a:lnTo>
                  <a:lnTo>
                    <a:pt x="260291" y="0"/>
                  </a:lnTo>
                  <a:close/>
                </a:path>
              </a:pathLst>
            </a:custGeom>
            <a:solidFill>
              <a:srgbClr val="7C7C7C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80"/>
            <p:cNvSpPr/>
            <p:nvPr/>
          </p:nvSpPr>
          <p:spPr>
            <a:xfrm>
              <a:off x="8060698" y="3378761"/>
              <a:ext cx="1536700" cy="987425"/>
            </a:xfrm>
            <a:custGeom>
              <a:avLst/>
              <a:gdLst/>
              <a:ahLst/>
              <a:cxnLst/>
              <a:rect l="l" t="t" r="r" b="b"/>
              <a:pathLst>
                <a:path w="1536700" h="987425" extrusionOk="0">
                  <a:moveTo>
                    <a:pt x="1446951" y="0"/>
                  </a:moveTo>
                  <a:lnTo>
                    <a:pt x="89651" y="0"/>
                  </a:lnTo>
                  <a:lnTo>
                    <a:pt x="54755" y="7045"/>
                  </a:lnTo>
                  <a:lnTo>
                    <a:pt x="26258" y="26258"/>
                  </a:lnTo>
                  <a:lnTo>
                    <a:pt x="7045" y="54756"/>
                  </a:lnTo>
                  <a:lnTo>
                    <a:pt x="0" y="89653"/>
                  </a:lnTo>
                  <a:lnTo>
                    <a:pt x="0" y="897169"/>
                  </a:lnTo>
                  <a:lnTo>
                    <a:pt x="7045" y="932066"/>
                  </a:lnTo>
                  <a:lnTo>
                    <a:pt x="26258" y="960564"/>
                  </a:lnTo>
                  <a:lnTo>
                    <a:pt x="54755" y="979777"/>
                  </a:lnTo>
                  <a:lnTo>
                    <a:pt x="89651" y="986823"/>
                  </a:lnTo>
                  <a:lnTo>
                    <a:pt x="1446951" y="986823"/>
                  </a:lnTo>
                  <a:lnTo>
                    <a:pt x="1481848" y="979777"/>
                  </a:lnTo>
                  <a:lnTo>
                    <a:pt x="1510345" y="960564"/>
                  </a:lnTo>
                  <a:lnTo>
                    <a:pt x="1529558" y="932066"/>
                  </a:lnTo>
                  <a:lnTo>
                    <a:pt x="1536603" y="897169"/>
                  </a:lnTo>
                  <a:lnTo>
                    <a:pt x="1536603" y="89653"/>
                  </a:lnTo>
                  <a:lnTo>
                    <a:pt x="1529558" y="54756"/>
                  </a:lnTo>
                  <a:lnTo>
                    <a:pt x="1510345" y="26258"/>
                  </a:lnTo>
                  <a:lnTo>
                    <a:pt x="1481848" y="7045"/>
                  </a:lnTo>
                  <a:lnTo>
                    <a:pt x="1446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80"/>
            <p:cNvSpPr/>
            <p:nvPr/>
          </p:nvSpPr>
          <p:spPr>
            <a:xfrm>
              <a:off x="8060698" y="3378761"/>
              <a:ext cx="1536700" cy="987425"/>
            </a:xfrm>
            <a:custGeom>
              <a:avLst/>
              <a:gdLst/>
              <a:ahLst/>
              <a:cxnLst/>
              <a:rect l="l" t="t" r="r" b="b"/>
              <a:pathLst>
                <a:path w="1536700" h="987425" extrusionOk="0">
                  <a:moveTo>
                    <a:pt x="0" y="89652"/>
                  </a:moveTo>
                  <a:lnTo>
                    <a:pt x="7045" y="54755"/>
                  </a:lnTo>
                  <a:lnTo>
                    <a:pt x="26258" y="26258"/>
                  </a:lnTo>
                  <a:lnTo>
                    <a:pt x="54755" y="7045"/>
                  </a:lnTo>
                  <a:lnTo>
                    <a:pt x="89652" y="0"/>
                  </a:lnTo>
                  <a:lnTo>
                    <a:pt x="1446952" y="0"/>
                  </a:lnTo>
                  <a:lnTo>
                    <a:pt x="1481848" y="7045"/>
                  </a:lnTo>
                  <a:lnTo>
                    <a:pt x="1510345" y="26258"/>
                  </a:lnTo>
                  <a:lnTo>
                    <a:pt x="1529558" y="54755"/>
                  </a:lnTo>
                  <a:lnTo>
                    <a:pt x="1536604" y="89652"/>
                  </a:lnTo>
                  <a:lnTo>
                    <a:pt x="1536604" y="897169"/>
                  </a:lnTo>
                  <a:lnTo>
                    <a:pt x="1529558" y="932066"/>
                  </a:lnTo>
                  <a:lnTo>
                    <a:pt x="1510345" y="960563"/>
                  </a:lnTo>
                  <a:lnTo>
                    <a:pt x="1481848" y="979776"/>
                  </a:lnTo>
                  <a:lnTo>
                    <a:pt x="1446952" y="986822"/>
                  </a:lnTo>
                  <a:lnTo>
                    <a:pt x="89652" y="986822"/>
                  </a:lnTo>
                  <a:lnTo>
                    <a:pt x="54755" y="979776"/>
                  </a:lnTo>
                  <a:lnTo>
                    <a:pt x="26258" y="960563"/>
                  </a:lnTo>
                  <a:lnTo>
                    <a:pt x="7045" y="932066"/>
                  </a:lnTo>
                  <a:lnTo>
                    <a:pt x="0" y="897169"/>
                  </a:lnTo>
                  <a:lnTo>
                    <a:pt x="0" y="89652"/>
                  </a:lnTo>
                  <a:close/>
                </a:path>
              </a:pathLst>
            </a:custGeom>
            <a:noFill/>
            <a:ln w="76200" cap="flat" cmpd="sng">
              <a:solidFill>
                <a:srgbClr val="A5A5A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80"/>
            <p:cNvSpPr/>
            <p:nvPr/>
          </p:nvSpPr>
          <p:spPr>
            <a:xfrm>
              <a:off x="8329688" y="3190239"/>
              <a:ext cx="906780" cy="998219"/>
            </a:xfrm>
            <a:custGeom>
              <a:avLst/>
              <a:gdLst/>
              <a:ahLst/>
              <a:cxnLst/>
              <a:rect l="l" t="t" r="r" b="b"/>
              <a:pathLst>
                <a:path w="906779" h="998220" extrusionOk="0">
                  <a:moveTo>
                    <a:pt x="906462" y="0"/>
                  </a:moveTo>
                  <a:lnTo>
                    <a:pt x="0" y="0"/>
                  </a:lnTo>
                  <a:lnTo>
                    <a:pt x="0" y="990600"/>
                  </a:lnTo>
                  <a:lnTo>
                    <a:pt x="4673" y="990600"/>
                  </a:lnTo>
                  <a:lnTo>
                    <a:pt x="4673" y="998220"/>
                  </a:lnTo>
                  <a:lnTo>
                    <a:pt x="901776" y="998220"/>
                  </a:lnTo>
                  <a:lnTo>
                    <a:pt x="901776" y="990600"/>
                  </a:lnTo>
                  <a:lnTo>
                    <a:pt x="906462" y="990600"/>
                  </a:lnTo>
                  <a:lnTo>
                    <a:pt x="906462" y="0"/>
                  </a:lnTo>
                  <a:close/>
                </a:path>
              </a:pathLst>
            </a:custGeom>
            <a:solidFill>
              <a:srgbClr val="A5A5A5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80"/>
            <p:cNvSpPr/>
            <p:nvPr/>
          </p:nvSpPr>
          <p:spPr>
            <a:xfrm>
              <a:off x="8447371" y="3338099"/>
              <a:ext cx="671195" cy="702310"/>
            </a:xfrm>
            <a:custGeom>
              <a:avLst/>
              <a:gdLst/>
              <a:ahLst/>
              <a:cxnLst/>
              <a:rect l="l" t="t" r="r" b="b"/>
              <a:pathLst>
                <a:path w="671195" h="702310" extrusionOk="0">
                  <a:moveTo>
                    <a:pt x="590262" y="0"/>
                  </a:moveTo>
                  <a:lnTo>
                    <a:pt x="80838" y="0"/>
                  </a:lnTo>
                  <a:lnTo>
                    <a:pt x="49439" y="5638"/>
                  </a:lnTo>
                  <a:lnTo>
                    <a:pt x="23736" y="20994"/>
                  </a:lnTo>
                  <a:lnTo>
                    <a:pt x="6374" y="43728"/>
                  </a:lnTo>
                  <a:lnTo>
                    <a:pt x="0" y="71499"/>
                  </a:lnTo>
                  <a:lnTo>
                    <a:pt x="0" y="630231"/>
                  </a:lnTo>
                  <a:lnTo>
                    <a:pt x="6374" y="658133"/>
                  </a:lnTo>
                  <a:lnTo>
                    <a:pt x="23736" y="680933"/>
                  </a:lnTo>
                  <a:lnTo>
                    <a:pt x="49439" y="696313"/>
                  </a:lnTo>
                  <a:lnTo>
                    <a:pt x="80838" y="701955"/>
                  </a:lnTo>
                  <a:lnTo>
                    <a:pt x="590262" y="701955"/>
                  </a:lnTo>
                  <a:lnTo>
                    <a:pt x="621768" y="696313"/>
                  </a:lnTo>
                  <a:lnTo>
                    <a:pt x="647459" y="680933"/>
                  </a:lnTo>
                  <a:lnTo>
                    <a:pt x="649591" y="678122"/>
                  </a:lnTo>
                  <a:lnTo>
                    <a:pt x="80838" y="678122"/>
                  </a:lnTo>
                  <a:lnTo>
                    <a:pt x="59870" y="674339"/>
                  </a:lnTo>
                  <a:lnTo>
                    <a:pt x="42739" y="664042"/>
                  </a:lnTo>
                  <a:lnTo>
                    <a:pt x="31184" y="648812"/>
                  </a:lnTo>
                  <a:lnTo>
                    <a:pt x="26946" y="630231"/>
                  </a:lnTo>
                  <a:lnTo>
                    <a:pt x="26946" y="71499"/>
                  </a:lnTo>
                  <a:lnTo>
                    <a:pt x="31184" y="52918"/>
                  </a:lnTo>
                  <a:lnTo>
                    <a:pt x="42739" y="37688"/>
                  </a:lnTo>
                  <a:lnTo>
                    <a:pt x="59870" y="27391"/>
                  </a:lnTo>
                  <a:lnTo>
                    <a:pt x="80838" y="23608"/>
                  </a:lnTo>
                  <a:lnTo>
                    <a:pt x="649448" y="23608"/>
                  </a:lnTo>
                  <a:lnTo>
                    <a:pt x="647459" y="20994"/>
                  </a:lnTo>
                  <a:lnTo>
                    <a:pt x="621768" y="5638"/>
                  </a:lnTo>
                  <a:lnTo>
                    <a:pt x="590262" y="0"/>
                  </a:lnTo>
                  <a:close/>
                </a:path>
                <a:path w="671195" h="702310" extrusionOk="0">
                  <a:moveTo>
                    <a:pt x="649448" y="23608"/>
                  </a:moveTo>
                  <a:lnTo>
                    <a:pt x="590262" y="23608"/>
                  </a:lnTo>
                  <a:lnTo>
                    <a:pt x="611270" y="27391"/>
                  </a:lnTo>
                  <a:lnTo>
                    <a:pt x="628489" y="37688"/>
                  </a:lnTo>
                  <a:lnTo>
                    <a:pt x="640131" y="52918"/>
                  </a:lnTo>
                  <a:lnTo>
                    <a:pt x="644409" y="71499"/>
                  </a:lnTo>
                  <a:lnTo>
                    <a:pt x="644409" y="630231"/>
                  </a:lnTo>
                  <a:lnTo>
                    <a:pt x="640131" y="648812"/>
                  </a:lnTo>
                  <a:lnTo>
                    <a:pt x="628489" y="664042"/>
                  </a:lnTo>
                  <a:lnTo>
                    <a:pt x="611270" y="674339"/>
                  </a:lnTo>
                  <a:lnTo>
                    <a:pt x="590262" y="678122"/>
                  </a:lnTo>
                  <a:lnTo>
                    <a:pt x="649591" y="678122"/>
                  </a:lnTo>
                  <a:lnTo>
                    <a:pt x="664760" y="658133"/>
                  </a:lnTo>
                  <a:lnTo>
                    <a:pt x="671099" y="630231"/>
                  </a:lnTo>
                  <a:lnTo>
                    <a:pt x="671099" y="71499"/>
                  </a:lnTo>
                  <a:lnTo>
                    <a:pt x="664760" y="43728"/>
                  </a:lnTo>
                  <a:lnTo>
                    <a:pt x="649448" y="236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12" name="Google Shape;1412;p80"/>
          <p:cNvSpPr txBox="1"/>
          <p:nvPr/>
        </p:nvSpPr>
        <p:spPr>
          <a:xfrm>
            <a:off x="8405888" y="2733039"/>
            <a:ext cx="906900" cy="7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52075" rIns="0" bIns="0" anchor="t" anchorCtr="0">
            <a:spAutoFit/>
          </a:bodyPr>
          <a:lstStyle/>
          <a:p>
            <a:pPr marL="0" marR="56514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13" name="Google Shape;1413;p80"/>
          <p:cNvGrpSpPr/>
          <p:nvPr/>
        </p:nvGrpSpPr>
        <p:grpSpPr>
          <a:xfrm>
            <a:off x="8117285" y="4492597"/>
            <a:ext cx="1536700" cy="1319655"/>
            <a:chOff x="8041085" y="4949797"/>
            <a:chExt cx="1536700" cy="1319655"/>
          </a:xfrm>
        </p:grpSpPr>
        <p:sp>
          <p:nvSpPr>
            <p:cNvPr id="1414" name="Google Shape;1414;p80"/>
            <p:cNvSpPr/>
            <p:nvPr/>
          </p:nvSpPr>
          <p:spPr>
            <a:xfrm>
              <a:off x="8954895" y="4949797"/>
              <a:ext cx="559435" cy="314960"/>
            </a:xfrm>
            <a:custGeom>
              <a:avLst/>
              <a:gdLst/>
              <a:ahLst/>
              <a:cxnLst/>
              <a:rect l="l" t="t" r="r" b="b"/>
              <a:pathLst>
                <a:path w="559434" h="314960" extrusionOk="0">
                  <a:moveTo>
                    <a:pt x="260291" y="0"/>
                  </a:moveTo>
                  <a:lnTo>
                    <a:pt x="0" y="261524"/>
                  </a:lnTo>
                  <a:lnTo>
                    <a:pt x="559066" y="314891"/>
                  </a:lnTo>
                  <a:lnTo>
                    <a:pt x="260291" y="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5" name="Google Shape;1415;p80"/>
            <p:cNvSpPr/>
            <p:nvPr/>
          </p:nvSpPr>
          <p:spPr>
            <a:xfrm>
              <a:off x="8041085" y="5161377"/>
              <a:ext cx="1536700" cy="1108075"/>
            </a:xfrm>
            <a:custGeom>
              <a:avLst/>
              <a:gdLst/>
              <a:ahLst/>
              <a:cxnLst/>
              <a:rect l="l" t="t" r="r" b="b"/>
              <a:pathLst>
                <a:path w="1536700" h="1108075" extrusionOk="0">
                  <a:moveTo>
                    <a:pt x="1435940" y="0"/>
                  </a:moveTo>
                  <a:lnTo>
                    <a:pt x="100664" y="0"/>
                  </a:lnTo>
                  <a:lnTo>
                    <a:pt x="61481" y="7910"/>
                  </a:lnTo>
                  <a:lnTo>
                    <a:pt x="29484" y="29483"/>
                  </a:lnTo>
                  <a:lnTo>
                    <a:pt x="7910" y="61480"/>
                  </a:lnTo>
                  <a:lnTo>
                    <a:pt x="0" y="100664"/>
                  </a:lnTo>
                  <a:lnTo>
                    <a:pt x="0" y="1007353"/>
                  </a:lnTo>
                  <a:lnTo>
                    <a:pt x="7910" y="1046536"/>
                  </a:lnTo>
                  <a:lnTo>
                    <a:pt x="29484" y="1078534"/>
                  </a:lnTo>
                  <a:lnTo>
                    <a:pt x="61481" y="1100107"/>
                  </a:lnTo>
                  <a:lnTo>
                    <a:pt x="100664" y="1108018"/>
                  </a:lnTo>
                  <a:lnTo>
                    <a:pt x="1435940" y="1108018"/>
                  </a:lnTo>
                  <a:lnTo>
                    <a:pt x="1475123" y="1100107"/>
                  </a:lnTo>
                  <a:lnTo>
                    <a:pt x="1507120" y="1078534"/>
                  </a:lnTo>
                  <a:lnTo>
                    <a:pt x="1528693" y="1046536"/>
                  </a:lnTo>
                  <a:lnTo>
                    <a:pt x="1536604" y="1007353"/>
                  </a:lnTo>
                  <a:lnTo>
                    <a:pt x="1536604" y="100664"/>
                  </a:lnTo>
                  <a:lnTo>
                    <a:pt x="1528693" y="61480"/>
                  </a:lnTo>
                  <a:lnTo>
                    <a:pt x="1507120" y="29483"/>
                  </a:lnTo>
                  <a:lnTo>
                    <a:pt x="1475123" y="7910"/>
                  </a:lnTo>
                  <a:lnTo>
                    <a:pt x="14359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80"/>
            <p:cNvSpPr/>
            <p:nvPr/>
          </p:nvSpPr>
          <p:spPr>
            <a:xfrm>
              <a:off x="8041085" y="5161377"/>
              <a:ext cx="1536700" cy="1108075"/>
            </a:xfrm>
            <a:custGeom>
              <a:avLst/>
              <a:gdLst/>
              <a:ahLst/>
              <a:cxnLst/>
              <a:rect l="l" t="t" r="r" b="b"/>
              <a:pathLst>
                <a:path w="1536700" h="1108075" extrusionOk="0">
                  <a:moveTo>
                    <a:pt x="0" y="100664"/>
                  </a:moveTo>
                  <a:lnTo>
                    <a:pt x="7910" y="61481"/>
                  </a:lnTo>
                  <a:lnTo>
                    <a:pt x="29483" y="29483"/>
                  </a:lnTo>
                  <a:lnTo>
                    <a:pt x="61481" y="7910"/>
                  </a:lnTo>
                  <a:lnTo>
                    <a:pt x="100664" y="0"/>
                  </a:lnTo>
                  <a:lnTo>
                    <a:pt x="1435940" y="0"/>
                  </a:lnTo>
                  <a:lnTo>
                    <a:pt x="1475122" y="7910"/>
                  </a:lnTo>
                  <a:lnTo>
                    <a:pt x="1507120" y="29483"/>
                  </a:lnTo>
                  <a:lnTo>
                    <a:pt x="1528693" y="61481"/>
                  </a:lnTo>
                  <a:lnTo>
                    <a:pt x="1536604" y="100664"/>
                  </a:lnTo>
                  <a:lnTo>
                    <a:pt x="1536604" y="1007354"/>
                  </a:lnTo>
                  <a:lnTo>
                    <a:pt x="1528693" y="1046536"/>
                  </a:lnTo>
                  <a:lnTo>
                    <a:pt x="1507120" y="1078534"/>
                  </a:lnTo>
                  <a:lnTo>
                    <a:pt x="1475122" y="1100107"/>
                  </a:lnTo>
                  <a:lnTo>
                    <a:pt x="1435940" y="1108018"/>
                  </a:lnTo>
                  <a:lnTo>
                    <a:pt x="100664" y="1108018"/>
                  </a:lnTo>
                  <a:lnTo>
                    <a:pt x="61481" y="1100107"/>
                  </a:lnTo>
                  <a:lnTo>
                    <a:pt x="29483" y="1078534"/>
                  </a:lnTo>
                  <a:lnTo>
                    <a:pt x="7910" y="1046536"/>
                  </a:lnTo>
                  <a:lnTo>
                    <a:pt x="0" y="1007354"/>
                  </a:lnTo>
                  <a:lnTo>
                    <a:pt x="0" y="100664"/>
                  </a:lnTo>
                  <a:close/>
                </a:path>
              </a:pathLst>
            </a:custGeom>
            <a:noFill/>
            <a:ln w="76200" cap="flat" cmpd="sng">
              <a:solidFill>
                <a:srgbClr val="FFC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80"/>
            <p:cNvSpPr/>
            <p:nvPr/>
          </p:nvSpPr>
          <p:spPr>
            <a:xfrm>
              <a:off x="8310077" y="4949797"/>
              <a:ext cx="906780" cy="1120140"/>
            </a:xfrm>
            <a:custGeom>
              <a:avLst/>
              <a:gdLst/>
              <a:ahLst/>
              <a:cxnLst/>
              <a:rect l="l" t="t" r="r" b="b"/>
              <a:pathLst>
                <a:path w="906779" h="1120139" extrusionOk="0">
                  <a:moveTo>
                    <a:pt x="906465" y="0"/>
                  </a:moveTo>
                  <a:lnTo>
                    <a:pt x="0" y="0"/>
                  </a:lnTo>
                  <a:lnTo>
                    <a:pt x="0" y="1101822"/>
                  </a:lnTo>
                  <a:lnTo>
                    <a:pt x="1469" y="1108928"/>
                  </a:lnTo>
                  <a:lnTo>
                    <a:pt x="5466" y="1114708"/>
                  </a:lnTo>
                  <a:lnTo>
                    <a:pt x="11370" y="1118592"/>
                  </a:lnTo>
                  <a:lnTo>
                    <a:pt x="18561" y="1120014"/>
                  </a:lnTo>
                  <a:lnTo>
                    <a:pt x="887903" y="1120014"/>
                  </a:lnTo>
                  <a:lnTo>
                    <a:pt x="895094" y="1118592"/>
                  </a:lnTo>
                  <a:lnTo>
                    <a:pt x="900998" y="1114708"/>
                  </a:lnTo>
                  <a:lnTo>
                    <a:pt x="904995" y="1108928"/>
                  </a:lnTo>
                  <a:lnTo>
                    <a:pt x="906465" y="1101822"/>
                  </a:lnTo>
                  <a:lnTo>
                    <a:pt x="906465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8" name="Google Shape;1418;p80"/>
            <p:cNvSpPr/>
            <p:nvPr/>
          </p:nvSpPr>
          <p:spPr>
            <a:xfrm>
              <a:off x="8427760" y="5115721"/>
              <a:ext cx="671195" cy="788670"/>
            </a:xfrm>
            <a:custGeom>
              <a:avLst/>
              <a:gdLst/>
              <a:ahLst/>
              <a:cxnLst/>
              <a:rect l="l" t="t" r="r" b="b"/>
              <a:pathLst>
                <a:path w="671195" h="788670" extrusionOk="0">
                  <a:moveTo>
                    <a:pt x="590262" y="0"/>
                  </a:moveTo>
                  <a:lnTo>
                    <a:pt x="80836" y="0"/>
                  </a:lnTo>
                  <a:lnTo>
                    <a:pt x="49438" y="6331"/>
                  </a:lnTo>
                  <a:lnTo>
                    <a:pt x="23736" y="23573"/>
                  </a:lnTo>
                  <a:lnTo>
                    <a:pt x="6374" y="49099"/>
                  </a:lnTo>
                  <a:lnTo>
                    <a:pt x="0" y="80281"/>
                  </a:lnTo>
                  <a:lnTo>
                    <a:pt x="0" y="707633"/>
                  </a:lnTo>
                  <a:lnTo>
                    <a:pt x="6374" y="738961"/>
                  </a:lnTo>
                  <a:lnTo>
                    <a:pt x="23736" y="764562"/>
                  </a:lnTo>
                  <a:lnTo>
                    <a:pt x="49438" y="781832"/>
                  </a:lnTo>
                  <a:lnTo>
                    <a:pt x="80836" y="788167"/>
                  </a:lnTo>
                  <a:lnTo>
                    <a:pt x="590262" y="788167"/>
                  </a:lnTo>
                  <a:lnTo>
                    <a:pt x="621768" y="781832"/>
                  </a:lnTo>
                  <a:lnTo>
                    <a:pt x="647458" y="764562"/>
                  </a:lnTo>
                  <a:lnTo>
                    <a:pt x="649591" y="761406"/>
                  </a:lnTo>
                  <a:lnTo>
                    <a:pt x="80836" y="761406"/>
                  </a:lnTo>
                  <a:lnTo>
                    <a:pt x="59868" y="757158"/>
                  </a:lnTo>
                  <a:lnTo>
                    <a:pt x="42737" y="745596"/>
                  </a:lnTo>
                  <a:lnTo>
                    <a:pt x="31183" y="728496"/>
                  </a:lnTo>
                  <a:lnTo>
                    <a:pt x="26945" y="707633"/>
                  </a:lnTo>
                  <a:lnTo>
                    <a:pt x="26945" y="80281"/>
                  </a:lnTo>
                  <a:lnTo>
                    <a:pt x="31183" y="59418"/>
                  </a:lnTo>
                  <a:lnTo>
                    <a:pt x="42737" y="42318"/>
                  </a:lnTo>
                  <a:lnTo>
                    <a:pt x="59868" y="30757"/>
                  </a:lnTo>
                  <a:lnTo>
                    <a:pt x="80836" y="26508"/>
                  </a:lnTo>
                  <a:lnTo>
                    <a:pt x="649448" y="26508"/>
                  </a:lnTo>
                  <a:lnTo>
                    <a:pt x="647458" y="23573"/>
                  </a:lnTo>
                  <a:lnTo>
                    <a:pt x="621768" y="6331"/>
                  </a:lnTo>
                  <a:lnTo>
                    <a:pt x="590262" y="0"/>
                  </a:lnTo>
                  <a:close/>
                </a:path>
                <a:path w="671195" h="788670" extrusionOk="0">
                  <a:moveTo>
                    <a:pt x="649448" y="26508"/>
                  </a:moveTo>
                  <a:lnTo>
                    <a:pt x="590262" y="26508"/>
                  </a:lnTo>
                  <a:lnTo>
                    <a:pt x="611270" y="30757"/>
                  </a:lnTo>
                  <a:lnTo>
                    <a:pt x="628488" y="42318"/>
                  </a:lnTo>
                  <a:lnTo>
                    <a:pt x="640130" y="59418"/>
                  </a:lnTo>
                  <a:lnTo>
                    <a:pt x="644408" y="80281"/>
                  </a:lnTo>
                  <a:lnTo>
                    <a:pt x="644408" y="707633"/>
                  </a:lnTo>
                  <a:lnTo>
                    <a:pt x="640130" y="728496"/>
                  </a:lnTo>
                  <a:lnTo>
                    <a:pt x="628488" y="745596"/>
                  </a:lnTo>
                  <a:lnTo>
                    <a:pt x="611270" y="757158"/>
                  </a:lnTo>
                  <a:lnTo>
                    <a:pt x="590262" y="761406"/>
                  </a:lnTo>
                  <a:lnTo>
                    <a:pt x="649591" y="761406"/>
                  </a:lnTo>
                  <a:lnTo>
                    <a:pt x="664760" y="738961"/>
                  </a:lnTo>
                  <a:lnTo>
                    <a:pt x="671099" y="707633"/>
                  </a:lnTo>
                  <a:lnTo>
                    <a:pt x="671099" y="80281"/>
                  </a:lnTo>
                  <a:lnTo>
                    <a:pt x="664760" y="49099"/>
                  </a:lnTo>
                  <a:lnTo>
                    <a:pt x="649448" y="265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19" name="Google Shape;1419;p80"/>
          <p:cNvSpPr txBox="1"/>
          <p:nvPr/>
        </p:nvSpPr>
        <p:spPr>
          <a:xfrm>
            <a:off x="8695127" y="4761991"/>
            <a:ext cx="2382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3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0" name="Google Shape;1420;p80"/>
          <p:cNvSpPr txBox="1"/>
          <p:nvPr/>
        </p:nvSpPr>
        <p:spPr>
          <a:xfrm>
            <a:off x="9814770" y="2931667"/>
            <a:ext cx="1800300" cy="11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425" rIns="0" bIns="0" anchor="t" anchorCtr="0">
            <a:spAutoFit/>
          </a:bodyPr>
          <a:lstStyle/>
          <a:p>
            <a:pPr marL="12700" marR="5080" lvl="0" indent="0" algn="l" rtl="0">
              <a:lnSpc>
                <a:spcPct val="1004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Coordinación interinstitucional y con el sector privado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1" name="Google Shape;1421;p80"/>
          <p:cNvSpPr txBox="1"/>
          <p:nvPr/>
        </p:nvSpPr>
        <p:spPr>
          <a:xfrm>
            <a:off x="9917998" y="4622300"/>
            <a:ext cx="2029800" cy="9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44546A"/>
                </a:solidFill>
                <a:latin typeface="Calibri"/>
                <a:ea typeface="Calibri"/>
                <a:cs typeface="Calibri"/>
                <a:sym typeface="Calibri"/>
              </a:rPr>
              <a:t>Enfoque proactivo y mirada	de futuro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2" name="Google Shape;1422;p80"/>
          <p:cNvGrpSpPr/>
          <p:nvPr/>
        </p:nvGrpSpPr>
        <p:grpSpPr>
          <a:xfrm>
            <a:off x="8045838" y="1183194"/>
            <a:ext cx="1536700" cy="1319655"/>
            <a:chOff x="3534638" y="1590944"/>
            <a:chExt cx="1536700" cy="1319655"/>
          </a:xfrm>
        </p:grpSpPr>
        <p:sp>
          <p:nvSpPr>
            <p:cNvPr id="1423" name="Google Shape;1423;p80"/>
            <p:cNvSpPr/>
            <p:nvPr/>
          </p:nvSpPr>
          <p:spPr>
            <a:xfrm>
              <a:off x="3534638" y="1802524"/>
              <a:ext cx="1536700" cy="1108075"/>
            </a:xfrm>
            <a:custGeom>
              <a:avLst/>
              <a:gdLst/>
              <a:ahLst/>
              <a:cxnLst/>
              <a:rect l="l" t="t" r="r" b="b"/>
              <a:pathLst>
                <a:path w="1536700" h="1108075" extrusionOk="0">
                  <a:moveTo>
                    <a:pt x="0" y="100664"/>
                  </a:moveTo>
                  <a:lnTo>
                    <a:pt x="7910" y="61481"/>
                  </a:lnTo>
                  <a:lnTo>
                    <a:pt x="29483" y="29483"/>
                  </a:lnTo>
                  <a:lnTo>
                    <a:pt x="61481" y="7910"/>
                  </a:lnTo>
                  <a:lnTo>
                    <a:pt x="100664" y="0"/>
                  </a:lnTo>
                  <a:lnTo>
                    <a:pt x="1435940" y="0"/>
                  </a:lnTo>
                  <a:lnTo>
                    <a:pt x="1475122" y="7910"/>
                  </a:lnTo>
                  <a:lnTo>
                    <a:pt x="1507120" y="29483"/>
                  </a:lnTo>
                  <a:lnTo>
                    <a:pt x="1528693" y="61481"/>
                  </a:lnTo>
                  <a:lnTo>
                    <a:pt x="1536604" y="100664"/>
                  </a:lnTo>
                  <a:lnTo>
                    <a:pt x="1536604" y="1007354"/>
                  </a:lnTo>
                  <a:lnTo>
                    <a:pt x="1528693" y="1046536"/>
                  </a:lnTo>
                  <a:lnTo>
                    <a:pt x="1507120" y="1078534"/>
                  </a:lnTo>
                  <a:lnTo>
                    <a:pt x="1475122" y="1100107"/>
                  </a:lnTo>
                  <a:lnTo>
                    <a:pt x="1435940" y="1108018"/>
                  </a:lnTo>
                  <a:lnTo>
                    <a:pt x="100664" y="1108018"/>
                  </a:lnTo>
                  <a:lnTo>
                    <a:pt x="61481" y="1100107"/>
                  </a:lnTo>
                  <a:lnTo>
                    <a:pt x="29483" y="1078534"/>
                  </a:lnTo>
                  <a:lnTo>
                    <a:pt x="7910" y="1046536"/>
                  </a:lnTo>
                  <a:lnTo>
                    <a:pt x="0" y="1007354"/>
                  </a:lnTo>
                  <a:lnTo>
                    <a:pt x="0" y="100664"/>
                  </a:lnTo>
                  <a:close/>
                </a:path>
              </a:pathLst>
            </a:custGeom>
            <a:noFill/>
            <a:ln w="76200" cap="flat" cmpd="sng">
              <a:solidFill>
                <a:srgbClr val="70AD4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4" name="Google Shape;1424;p80"/>
            <p:cNvSpPr/>
            <p:nvPr/>
          </p:nvSpPr>
          <p:spPr>
            <a:xfrm>
              <a:off x="3803628" y="1590944"/>
              <a:ext cx="906779" cy="1120139"/>
            </a:xfrm>
            <a:custGeom>
              <a:avLst/>
              <a:gdLst/>
              <a:ahLst/>
              <a:cxnLst/>
              <a:rect l="l" t="t" r="r" b="b"/>
              <a:pathLst>
                <a:path w="906779" h="1120139" extrusionOk="0">
                  <a:moveTo>
                    <a:pt x="906466" y="0"/>
                  </a:moveTo>
                  <a:lnTo>
                    <a:pt x="0" y="0"/>
                  </a:lnTo>
                  <a:lnTo>
                    <a:pt x="0" y="1101822"/>
                  </a:lnTo>
                  <a:lnTo>
                    <a:pt x="1470" y="1108928"/>
                  </a:lnTo>
                  <a:lnTo>
                    <a:pt x="5466" y="1114708"/>
                  </a:lnTo>
                  <a:lnTo>
                    <a:pt x="11370" y="1118593"/>
                  </a:lnTo>
                  <a:lnTo>
                    <a:pt x="18562" y="1120014"/>
                  </a:lnTo>
                  <a:lnTo>
                    <a:pt x="887905" y="1120014"/>
                  </a:lnTo>
                  <a:lnTo>
                    <a:pt x="895095" y="1118593"/>
                  </a:lnTo>
                  <a:lnTo>
                    <a:pt x="900999" y="1114708"/>
                  </a:lnTo>
                  <a:lnTo>
                    <a:pt x="904996" y="1108928"/>
                  </a:lnTo>
                  <a:lnTo>
                    <a:pt x="906466" y="1101822"/>
                  </a:lnTo>
                  <a:lnTo>
                    <a:pt x="906466" y="0"/>
                  </a:ln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5" name="Google Shape;1425;p80"/>
            <p:cNvSpPr/>
            <p:nvPr/>
          </p:nvSpPr>
          <p:spPr>
            <a:xfrm>
              <a:off x="3921312" y="1756868"/>
              <a:ext cx="671195" cy="788669"/>
            </a:xfrm>
            <a:custGeom>
              <a:avLst/>
              <a:gdLst/>
              <a:ahLst/>
              <a:cxnLst/>
              <a:rect l="l" t="t" r="r" b="b"/>
              <a:pathLst>
                <a:path w="671195" h="788669" extrusionOk="0">
                  <a:moveTo>
                    <a:pt x="590262" y="0"/>
                  </a:moveTo>
                  <a:lnTo>
                    <a:pt x="80836" y="0"/>
                  </a:lnTo>
                  <a:lnTo>
                    <a:pt x="49438" y="6331"/>
                  </a:lnTo>
                  <a:lnTo>
                    <a:pt x="23736" y="23573"/>
                  </a:lnTo>
                  <a:lnTo>
                    <a:pt x="6374" y="49098"/>
                  </a:lnTo>
                  <a:lnTo>
                    <a:pt x="0" y="80281"/>
                  </a:lnTo>
                  <a:lnTo>
                    <a:pt x="0" y="707633"/>
                  </a:lnTo>
                  <a:lnTo>
                    <a:pt x="6374" y="738962"/>
                  </a:lnTo>
                  <a:lnTo>
                    <a:pt x="23736" y="764562"/>
                  </a:lnTo>
                  <a:lnTo>
                    <a:pt x="49438" y="781832"/>
                  </a:lnTo>
                  <a:lnTo>
                    <a:pt x="80836" y="788167"/>
                  </a:lnTo>
                  <a:lnTo>
                    <a:pt x="590262" y="788167"/>
                  </a:lnTo>
                  <a:lnTo>
                    <a:pt x="621768" y="781832"/>
                  </a:lnTo>
                  <a:lnTo>
                    <a:pt x="647458" y="764562"/>
                  </a:lnTo>
                  <a:lnTo>
                    <a:pt x="649591" y="761406"/>
                  </a:lnTo>
                  <a:lnTo>
                    <a:pt x="80836" y="761406"/>
                  </a:lnTo>
                  <a:lnTo>
                    <a:pt x="59868" y="757158"/>
                  </a:lnTo>
                  <a:lnTo>
                    <a:pt x="42737" y="745596"/>
                  </a:lnTo>
                  <a:lnTo>
                    <a:pt x="31183" y="728497"/>
                  </a:lnTo>
                  <a:lnTo>
                    <a:pt x="26945" y="707633"/>
                  </a:lnTo>
                  <a:lnTo>
                    <a:pt x="26945" y="80281"/>
                  </a:lnTo>
                  <a:lnTo>
                    <a:pt x="31183" y="59418"/>
                  </a:lnTo>
                  <a:lnTo>
                    <a:pt x="42737" y="42318"/>
                  </a:lnTo>
                  <a:lnTo>
                    <a:pt x="59868" y="30757"/>
                  </a:lnTo>
                  <a:lnTo>
                    <a:pt x="80836" y="26508"/>
                  </a:lnTo>
                  <a:lnTo>
                    <a:pt x="649448" y="26508"/>
                  </a:lnTo>
                  <a:lnTo>
                    <a:pt x="647458" y="23573"/>
                  </a:lnTo>
                  <a:lnTo>
                    <a:pt x="621768" y="6331"/>
                  </a:lnTo>
                  <a:lnTo>
                    <a:pt x="590262" y="0"/>
                  </a:lnTo>
                  <a:close/>
                </a:path>
                <a:path w="671195" h="788669" extrusionOk="0">
                  <a:moveTo>
                    <a:pt x="649448" y="26508"/>
                  </a:moveTo>
                  <a:lnTo>
                    <a:pt x="590262" y="26508"/>
                  </a:lnTo>
                  <a:lnTo>
                    <a:pt x="611270" y="30757"/>
                  </a:lnTo>
                  <a:lnTo>
                    <a:pt x="628488" y="42318"/>
                  </a:lnTo>
                  <a:lnTo>
                    <a:pt x="640130" y="59418"/>
                  </a:lnTo>
                  <a:lnTo>
                    <a:pt x="644408" y="80281"/>
                  </a:lnTo>
                  <a:lnTo>
                    <a:pt x="644408" y="707633"/>
                  </a:lnTo>
                  <a:lnTo>
                    <a:pt x="640130" y="728497"/>
                  </a:lnTo>
                  <a:lnTo>
                    <a:pt x="628488" y="745596"/>
                  </a:lnTo>
                  <a:lnTo>
                    <a:pt x="611270" y="757158"/>
                  </a:lnTo>
                  <a:lnTo>
                    <a:pt x="590262" y="761406"/>
                  </a:lnTo>
                  <a:lnTo>
                    <a:pt x="649591" y="761406"/>
                  </a:lnTo>
                  <a:lnTo>
                    <a:pt x="664760" y="738962"/>
                  </a:lnTo>
                  <a:lnTo>
                    <a:pt x="671099" y="707633"/>
                  </a:lnTo>
                  <a:lnTo>
                    <a:pt x="671099" y="80281"/>
                  </a:lnTo>
                  <a:lnTo>
                    <a:pt x="664760" y="49098"/>
                  </a:lnTo>
                  <a:lnTo>
                    <a:pt x="649448" y="26508"/>
                  </a:lnTo>
                  <a:close/>
                </a:path>
              </a:pathLst>
            </a:custGeom>
            <a:solidFill>
              <a:srgbClr val="70AD47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500" b="1">
                  <a:solidFill>
                    <a:schemeClr val="lt1"/>
                  </a:solidFill>
                </a:rPr>
                <a:t>7</a:t>
              </a:r>
              <a:endParaRPr sz="3500" b="1"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82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53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5" name="Google Shape;1445;p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88059" y="1052375"/>
            <a:ext cx="8270342" cy="534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82"/>
          <p:cNvSpPr txBox="1">
            <a:spLocks noGrp="1"/>
          </p:cNvSpPr>
          <p:nvPr>
            <p:ph type="title"/>
          </p:nvPr>
        </p:nvSpPr>
        <p:spPr>
          <a:xfrm>
            <a:off x="3840104" y="174351"/>
            <a:ext cx="66312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PERSONAS EN EL ESTADO (1)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47" name="Google Shape;1447;p82"/>
          <p:cNvSpPr/>
          <p:nvPr/>
        </p:nvSpPr>
        <p:spPr>
          <a:xfrm>
            <a:off x="870780" y="1039666"/>
            <a:ext cx="6367145" cy="12700"/>
          </a:xfrm>
          <a:custGeom>
            <a:avLst/>
            <a:gdLst/>
            <a:ahLst/>
            <a:cxnLst/>
            <a:rect l="l" t="t" r="r" b="b"/>
            <a:pathLst>
              <a:path w="6367145" h="12700" extrusionOk="0">
                <a:moveTo>
                  <a:pt x="0" y="0"/>
                </a:moveTo>
                <a:lnTo>
                  <a:pt x="6367146" y="12413"/>
                </a:lnTo>
              </a:path>
            </a:pathLst>
          </a:custGeom>
          <a:noFill/>
          <a:ln w="5715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p83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54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53" name="Google Shape;1453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1" y="1217234"/>
            <a:ext cx="10531274" cy="4553616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83"/>
          <p:cNvSpPr txBox="1">
            <a:spLocks noGrp="1"/>
          </p:cNvSpPr>
          <p:nvPr>
            <p:ph type="title"/>
          </p:nvPr>
        </p:nvSpPr>
        <p:spPr>
          <a:xfrm>
            <a:off x="3783176" y="64515"/>
            <a:ext cx="60261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2"/>
                </a:solidFill>
              </a:rPr>
              <a:t>PERSONAS EN EL ESTADO (2)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455" name="Google Shape;1455;p83"/>
          <p:cNvSpPr/>
          <p:nvPr/>
        </p:nvSpPr>
        <p:spPr>
          <a:xfrm>
            <a:off x="1051084" y="952693"/>
            <a:ext cx="6367145" cy="12700"/>
          </a:xfrm>
          <a:custGeom>
            <a:avLst/>
            <a:gdLst/>
            <a:ahLst/>
            <a:cxnLst/>
            <a:rect l="l" t="t" r="r" b="b"/>
            <a:pathLst>
              <a:path w="6367145" h="12700" extrusionOk="0">
                <a:moveTo>
                  <a:pt x="0" y="0"/>
                </a:moveTo>
                <a:lnTo>
                  <a:pt x="6367146" y="12413"/>
                </a:lnTo>
              </a:path>
            </a:pathLst>
          </a:custGeom>
          <a:noFill/>
          <a:ln w="5715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86"/>
          <p:cNvGrpSpPr/>
          <p:nvPr/>
        </p:nvGrpSpPr>
        <p:grpSpPr>
          <a:xfrm>
            <a:off x="9497568" y="5675450"/>
            <a:ext cx="2293838" cy="1071235"/>
            <a:chOff x="9497568" y="5675450"/>
            <a:chExt cx="2293838" cy="1071235"/>
          </a:xfrm>
        </p:grpSpPr>
        <p:pic>
          <p:nvPicPr>
            <p:cNvPr id="1488" name="Google Shape;1488;p8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97568" y="6409944"/>
              <a:ext cx="338327" cy="3139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9" name="Google Shape;1489;p8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12801" y="5675450"/>
              <a:ext cx="1878603" cy="107123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90" name="Google Shape;1490;p8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790544" y="5754279"/>
              <a:ext cx="2000862" cy="99240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91" name="Google Shape;1491;p86"/>
          <p:cNvSpPr txBox="1">
            <a:spLocks noGrp="1"/>
          </p:cNvSpPr>
          <p:nvPr>
            <p:ph type="title"/>
          </p:nvPr>
        </p:nvSpPr>
        <p:spPr>
          <a:xfrm>
            <a:off x="1428750" y="2007350"/>
            <a:ext cx="88761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/>
              <a:t>¿Y en empleabilidad, cuáles son las preferencias de trabajo en Chile?</a:t>
            </a:r>
            <a:endParaRPr sz="440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p95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66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7" name="Google Shape;1497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3186" y="374970"/>
            <a:ext cx="9337314" cy="12011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95"/>
          <p:cNvGrpSpPr/>
          <p:nvPr/>
        </p:nvGrpSpPr>
        <p:grpSpPr>
          <a:xfrm>
            <a:off x="2730500" y="2197100"/>
            <a:ext cx="8618456" cy="3633781"/>
            <a:chOff x="2730500" y="2197100"/>
            <a:chExt cx="8618456" cy="3633781"/>
          </a:xfrm>
        </p:grpSpPr>
        <p:pic>
          <p:nvPicPr>
            <p:cNvPr id="1499" name="Google Shape;1499;p9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30500" y="2247999"/>
              <a:ext cx="6489700" cy="35828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0" name="Google Shape;1500;p9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974056" y="2197100"/>
              <a:ext cx="2374900" cy="123189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96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67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506" name="Google Shape;1506;p96"/>
          <p:cNvGrpSpPr/>
          <p:nvPr/>
        </p:nvGrpSpPr>
        <p:grpSpPr>
          <a:xfrm>
            <a:off x="1436174" y="296664"/>
            <a:ext cx="9505626" cy="5324080"/>
            <a:chOff x="1436174" y="296664"/>
            <a:chExt cx="9505626" cy="5324080"/>
          </a:xfrm>
        </p:grpSpPr>
        <p:pic>
          <p:nvPicPr>
            <p:cNvPr id="1507" name="Google Shape;1507;p9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286907" y="1518999"/>
              <a:ext cx="8468916" cy="41017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8" name="Google Shape;1508;p9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436174" y="296664"/>
              <a:ext cx="9505626" cy="16251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97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4" name="Google Shape;1514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6174" y="359471"/>
            <a:ext cx="9337314" cy="120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5" name="Google Shape;1515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9800" y="1797632"/>
            <a:ext cx="7042687" cy="48608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0" name="Google Shape;1520;p98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69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1" name="Google Shape;1521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6174" y="359471"/>
            <a:ext cx="9337314" cy="1201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17107" y="2103640"/>
            <a:ext cx="7275058" cy="35885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p99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70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8" name="Google Shape;1528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1375" y="1039865"/>
            <a:ext cx="9909712" cy="50974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8"/>
          <p:cNvPicPr preferRelativeResize="0"/>
          <p:nvPr/>
        </p:nvPicPr>
        <p:blipFill rotWithShape="1">
          <a:blip r:embed="rId3">
            <a:alphaModFix/>
          </a:blip>
          <a:srcRect t="13068" b="17762"/>
          <a:stretch/>
        </p:blipFill>
        <p:spPr>
          <a:xfrm>
            <a:off x="609600" y="1066800"/>
            <a:ext cx="10972800" cy="42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7F7F7F"/>
                </a:solidFill>
              </a:rPr>
              <a:t>9</a:t>
            </a:fld>
            <a:endParaRPr>
              <a:solidFill>
                <a:srgbClr val="7F7F7F"/>
              </a:solidFill>
            </a:endParaRPr>
          </a:p>
        </p:txBody>
      </p:sp>
      <p:sp>
        <p:nvSpPr>
          <p:cNvPr id="223" name="Google Shape;223;p9"/>
          <p:cNvSpPr txBox="1"/>
          <p:nvPr/>
        </p:nvSpPr>
        <p:spPr>
          <a:xfrm>
            <a:off x="2351584" y="5013183"/>
            <a:ext cx="7776864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CONTEXTO INTERNO: características necesidades y demandas de los funcionarios/as. </a:t>
            </a:r>
            <a:endParaRPr sz="36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9"/>
          <p:cNvSpPr txBox="1"/>
          <p:nvPr/>
        </p:nvSpPr>
        <p:spPr>
          <a:xfrm>
            <a:off x="2207569" y="2420889"/>
            <a:ext cx="1598830" cy="237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2.</a:t>
            </a:r>
            <a:endParaRPr sz="1800">
              <a:solidFill>
                <a:srgbClr val="002060"/>
              </a:solidFill>
            </a:endParaRPr>
          </a:p>
        </p:txBody>
      </p:sp>
      <p:pic>
        <p:nvPicPr>
          <p:cNvPr id="225" name="Google Shape;22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07968" y="495350"/>
            <a:ext cx="4402922" cy="4402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1871</Words>
  <Application>Microsoft Office PowerPoint</Application>
  <PresentationFormat>Panorámica</PresentationFormat>
  <Paragraphs>318</Paragraphs>
  <Slides>79</Slides>
  <Notes>79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79</vt:i4>
      </vt:variant>
    </vt:vector>
  </HeadingPairs>
  <TitlesOfParts>
    <vt:vector size="90" baseType="lpstr">
      <vt:lpstr>Trebuchet MS</vt:lpstr>
      <vt:lpstr>Calibri</vt:lpstr>
      <vt:lpstr>Tahoma</vt:lpstr>
      <vt:lpstr>Arial</vt:lpstr>
      <vt:lpstr>Roboto</vt:lpstr>
      <vt:lpstr>Impact</vt:lpstr>
      <vt:lpstr>Noto Sans Symbols</vt:lpstr>
      <vt:lpstr>Verdana</vt:lpstr>
      <vt:lpstr>Open Sans</vt:lpstr>
      <vt:lpstr>Times New Roman</vt:lpstr>
      <vt:lpstr>Office Theme</vt:lpstr>
      <vt:lpstr>Presentación de PowerPoint</vt:lpstr>
      <vt:lpstr>CONTENIDOS</vt:lpstr>
      <vt:lpstr>Diplomado “Gestión de Personas en el Estado”.  Módulo: “Perspectivas del Empleo Público en Chile”  Profesor: Pedro Guerra Loins  mayo de 2024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Tipos de empresas más atractivas para los Millenials chilenos: Criteria Research, 2013. </vt:lpstr>
      <vt:lpstr>Motivaciones de los millenialls chilenos.   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Las Habilidades de Liderazgo Harvard Bussiness Review, 2018</vt:lpstr>
      <vt:lpstr>10 habilidades de liderazgo</vt:lpstr>
      <vt:lpstr>II. ESTADO Y EMPLEO PÚBLICO</vt:lpstr>
      <vt:lpstr>Ejercicio de lectura</vt:lpstr>
      <vt:lpstr>II. El Estado y la modernización del Estado en Chile</vt:lpstr>
      <vt:lpstr>ESTADO (definición)</vt:lpstr>
      <vt:lpstr>ESTADO (dimensiones)</vt:lpstr>
      <vt:lpstr>ESTADO (¿PARA QUÉ?)</vt:lpstr>
      <vt:lpstr> ESTADO (su importancia) </vt:lpstr>
      <vt:lpstr> ESTADO (PODER) </vt:lpstr>
      <vt:lpstr>FUNCIONES DEL ESTADO MODERNO</vt:lpstr>
      <vt:lpstr>CONTROL DEL ESTADO MODERNO</vt:lpstr>
      <vt:lpstr>Presentación de PowerPoint</vt:lpstr>
      <vt:lpstr>OTRAS INSTITUCIONES QUE COLABORAN CON LA FUNCIÓN EJECUTIVA</vt:lpstr>
      <vt:lpstr> ORGANIZACIÓN </vt:lpstr>
      <vt:lpstr>Principios de la administración del Estado</vt:lpstr>
      <vt:lpstr>Efectividad de gobierno</vt:lpstr>
      <vt:lpstr>Presentación de PowerPoint</vt:lpstr>
      <vt:lpstr>¿Y qué opina la gente?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MODERNIZACIÓN DEL ESTADO</vt:lpstr>
      <vt:lpstr>¿Qué es modernizar el Estado?</vt:lpstr>
      <vt:lpstr>Presentación de PowerPoint</vt:lpstr>
      <vt:lpstr>¿Por qué modernizar el Estado?</vt:lpstr>
      <vt:lpstr>Porque administra la riqueza más grande del país</vt:lpstr>
      <vt:lpstr>Porque articula el funcionamiento de la democracia</vt:lpstr>
      <vt:lpstr>No se puede modernizar el Estado sin profesionalizar el Estado</vt:lpstr>
      <vt:lpstr>Algo de historia…</vt:lpstr>
      <vt:lpstr>Presentación de PowerPoint</vt:lpstr>
      <vt:lpstr>CRISIS DE CONFIANZA AÑO 2002</vt:lpstr>
      <vt:lpstr>Gobernanza de la Modernización del Estado</vt:lpstr>
      <vt:lpstr>6 Ejes transversales</vt:lpstr>
      <vt:lpstr>9 Principios de las iniciativas de la Agenda de Modernización del Estado</vt:lpstr>
      <vt:lpstr>PERSONAS EN EL ESTADO (1)</vt:lpstr>
      <vt:lpstr>PERSONAS EN EL ESTADO (2)</vt:lpstr>
      <vt:lpstr>¿Y en empleabilidad, cuáles son las preferencias de trabajo en Chile?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hp</dc:creator>
  <cp:lastModifiedBy>Pedro Guerra Guerra</cp:lastModifiedBy>
  <cp:revision>1</cp:revision>
  <dcterms:created xsi:type="dcterms:W3CDTF">2024-05-03T16:23:44Z</dcterms:created>
  <dcterms:modified xsi:type="dcterms:W3CDTF">2024-05-04T17:20:09Z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2023-05-15T00:00:00Z</vt:filetime>
  </property>
  <property fmtid="{D5CDD505-2E9C-101B-9397-08002B2CF9AE}" pid="3" name="LastSaved">
    <vt:filetime>2024-05-03T00:00:00Z</vt:filetime>
  </property>
  <property fmtid="{D5CDD505-2E9C-101B-9397-08002B2CF9AE}" pid="4" name="Producer">
    <vt:lpwstr>macOS Versión 10.15.7 (Compilación 19H2026) Quartz PDFContext</vt:lpwstr>
  </property>
</Properties>
</file>