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9" r:id="rId1"/>
  </p:sldMasterIdLst>
  <p:notesMasterIdLst>
    <p:notesMasterId r:id="rId14"/>
  </p:notesMasterIdLst>
  <p:handoutMasterIdLst>
    <p:handoutMasterId r:id="rId15"/>
  </p:handoutMasterIdLst>
  <p:sldIdLst>
    <p:sldId id="256" r:id="rId2"/>
    <p:sldId id="318" r:id="rId3"/>
    <p:sldId id="329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</p:sldIdLst>
  <p:sldSz cx="10160000" cy="7620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382" autoAdjust="0"/>
    <p:restoredTop sz="90929"/>
  </p:normalViewPr>
  <p:slideViewPr>
    <p:cSldViewPr>
      <p:cViewPr varScale="1">
        <p:scale>
          <a:sx n="66" d="100"/>
          <a:sy n="66" d="100"/>
        </p:scale>
        <p:origin x="77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D254D9-9340-4558-B6B1-8A4ADC791DD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2C346FD6-61D6-40D2-8CD8-8B6A045BF9EB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CL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Directivo I Nivel</a:t>
          </a:r>
          <a:endParaRPr lang="es-CL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A881F046-5CAF-44D1-B698-49CDAF43B27A}" type="parTrans" cxnId="{AD7E7315-6793-47A9-893A-D43C1B0363AB}">
      <dgm:prSet/>
      <dgm:spPr/>
      <dgm:t>
        <a:bodyPr/>
        <a:lstStyle/>
        <a:p>
          <a:endParaRPr lang="es-CL">
            <a:solidFill>
              <a:srgbClr val="FFFF00"/>
            </a:solidFill>
          </a:endParaRPr>
        </a:p>
      </dgm:t>
    </dgm:pt>
    <dgm:pt modelId="{56060384-1FC9-4CAC-B922-51E66289AE8B}" type="sibTrans" cxnId="{AD7E7315-6793-47A9-893A-D43C1B0363AB}">
      <dgm:prSet/>
      <dgm:spPr/>
      <dgm:t>
        <a:bodyPr/>
        <a:lstStyle/>
        <a:p>
          <a:endParaRPr lang="es-CL">
            <a:solidFill>
              <a:srgbClr val="FFFF00"/>
            </a:solidFill>
          </a:endParaRPr>
        </a:p>
      </dgm:t>
    </dgm:pt>
    <dgm:pt modelId="{81801368-9850-4043-9EE1-0C418BE6A190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CL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Directivo II Nivel</a:t>
          </a:r>
          <a:endParaRPr lang="es-CL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33D5A409-C78D-4424-985D-A60F445BF1EB}" type="parTrans" cxnId="{77A55921-E6E0-4EAA-82BE-976DFBABF196}">
      <dgm:prSet/>
      <dgm:spPr/>
      <dgm:t>
        <a:bodyPr/>
        <a:lstStyle/>
        <a:p>
          <a:endParaRPr lang="es-CL">
            <a:solidFill>
              <a:srgbClr val="FFFF00"/>
            </a:solidFill>
          </a:endParaRPr>
        </a:p>
      </dgm:t>
    </dgm:pt>
    <dgm:pt modelId="{AE648967-4948-48E6-9ACD-F6E435160A44}" type="sibTrans" cxnId="{77A55921-E6E0-4EAA-82BE-976DFBABF196}">
      <dgm:prSet/>
      <dgm:spPr/>
      <dgm:t>
        <a:bodyPr/>
        <a:lstStyle/>
        <a:p>
          <a:endParaRPr lang="es-CL">
            <a:solidFill>
              <a:srgbClr val="FFFF00"/>
            </a:solidFill>
          </a:endParaRPr>
        </a:p>
      </dgm:t>
    </dgm:pt>
    <dgm:pt modelId="{E93B6503-FD98-458F-B7DF-5F198E571B24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CL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Directivo II Nivel</a:t>
          </a:r>
          <a:endParaRPr lang="es-CL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E01D3B08-3D26-4CC8-9221-164401DD02C7}" type="parTrans" cxnId="{B22B79BA-E0C3-48C0-8E0F-765F70103F37}">
      <dgm:prSet/>
      <dgm:spPr/>
      <dgm:t>
        <a:bodyPr/>
        <a:lstStyle/>
        <a:p>
          <a:endParaRPr lang="es-CL">
            <a:solidFill>
              <a:srgbClr val="FFFF00"/>
            </a:solidFill>
          </a:endParaRPr>
        </a:p>
      </dgm:t>
    </dgm:pt>
    <dgm:pt modelId="{6C5D5459-2A0E-4163-821E-7182E16FF4E4}" type="sibTrans" cxnId="{B22B79BA-E0C3-48C0-8E0F-765F70103F37}">
      <dgm:prSet/>
      <dgm:spPr/>
      <dgm:t>
        <a:bodyPr/>
        <a:lstStyle/>
        <a:p>
          <a:endParaRPr lang="es-CL">
            <a:solidFill>
              <a:srgbClr val="FFFF00"/>
            </a:solidFill>
          </a:endParaRPr>
        </a:p>
      </dgm:t>
    </dgm:pt>
    <dgm:pt modelId="{6C5DA804-2FD5-4100-AA6C-9AF0411EB8FD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CL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Directivo II Nivel</a:t>
          </a:r>
          <a:endParaRPr lang="es-CL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49F67B7E-D06B-435F-ABF5-4878ECDCD072}" type="parTrans" cxnId="{07BED50E-28BC-494D-953C-480F25EB50A1}">
      <dgm:prSet/>
      <dgm:spPr/>
      <dgm:t>
        <a:bodyPr/>
        <a:lstStyle/>
        <a:p>
          <a:endParaRPr lang="es-CL">
            <a:solidFill>
              <a:srgbClr val="FFFF00"/>
            </a:solidFill>
          </a:endParaRPr>
        </a:p>
      </dgm:t>
    </dgm:pt>
    <dgm:pt modelId="{E3FC0C39-9F22-4DF5-879E-D1AED31BEC0A}" type="sibTrans" cxnId="{07BED50E-28BC-494D-953C-480F25EB50A1}">
      <dgm:prSet/>
      <dgm:spPr/>
      <dgm:t>
        <a:bodyPr/>
        <a:lstStyle/>
        <a:p>
          <a:endParaRPr lang="es-CL">
            <a:solidFill>
              <a:srgbClr val="FFFF00"/>
            </a:solidFill>
          </a:endParaRPr>
        </a:p>
      </dgm:t>
    </dgm:pt>
    <dgm:pt modelId="{8E685BFE-AE3A-4371-BF33-1B5682E11260}" type="pres">
      <dgm:prSet presAssocID="{ECD254D9-9340-4558-B6B1-8A4ADC791DD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46D4AF13-8F5C-4B44-9F79-475617F4B03B}" type="pres">
      <dgm:prSet presAssocID="{2C346FD6-61D6-40D2-8CD8-8B6A045BF9EB}" presName="hierRoot1" presStyleCnt="0">
        <dgm:presLayoutVars>
          <dgm:hierBranch val="init"/>
        </dgm:presLayoutVars>
      </dgm:prSet>
      <dgm:spPr/>
    </dgm:pt>
    <dgm:pt modelId="{166752C9-654B-47DF-85E6-CD93A381D2E7}" type="pres">
      <dgm:prSet presAssocID="{2C346FD6-61D6-40D2-8CD8-8B6A045BF9EB}" presName="rootComposite1" presStyleCnt="0"/>
      <dgm:spPr/>
    </dgm:pt>
    <dgm:pt modelId="{697804FD-01D3-403A-98BC-7AD63331A10C}" type="pres">
      <dgm:prSet presAssocID="{2C346FD6-61D6-40D2-8CD8-8B6A045BF9E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4DE7346C-9F43-471A-AF69-92F6CAD565D8}" type="pres">
      <dgm:prSet presAssocID="{2C346FD6-61D6-40D2-8CD8-8B6A045BF9EB}" presName="rootConnector1" presStyleLbl="node1" presStyleIdx="0" presStyleCnt="0"/>
      <dgm:spPr/>
      <dgm:t>
        <a:bodyPr/>
        <a:lstStyle/>
        <a:p>
          <a:endParaRPr lang="es-CL"/>
        </a:p>
      </dgm:t>
    </dgm:pt>
    <dgm:pt modelId="{AF0FD1E8-DDD0-4B03-87BA-17DD0EAC253A}" type="pres">
      <dgm:prSet presAssocID="{2C346FD6-61D6-40D2-8CD8-8B6A045BF9EB}" presName="hierChild2" presStyleCnt="0"/>
      <dgm:spPr/>
    </dgm:pt>
    <dgm:pt modelId="{6DA52BB1-07F7-4B9E-82D1-2B85B6210DD5}" type="pres">
      <dgm:prSet presAssocID="{33D5A409-C78D-4424-985D-A60F445BF1EB}" presName="Name37" presStyleLbl="parChTrans1D2" presStyleIdx="0" presStyleCnt="3"/>
      <dgm:spPr/>
      <dgm:t>
        <a:bodyPr/>
        <a:lstStyle/>
        <a:p>
          <a:endParaRPr lang="es-CL"/>
        </a:p>
      </dgm:t>
    </dgm:pt>
    <dgm:pt modelId="{F736467F-4271-4CD4-9733-68A91D3B4EA6}" type="pres">
      <dgm:prSet presAssocID="{81801368-9850-4043-9EE1-0C418BE6A190}" presName="hierRoot2" presStyleCnt="0">
        <dgm:presLayoutVars>
          <dgm:hierBranch val="init"/>
        </dgm:presLayoutVars>
      </dgm:prSet>
      <dgm:spPr/>
    </dgm:pt>
    <dgm:pt modelId="{13CB1179-FE77-419D-9F9E-DD3CF214FB39}" type="pres">
      <dgm:prSet presAssocID="{81801368-9850-4043-9EE1-0C418BE6A190}" presName="rootComposite" presStyleCnt="0"/>
      <dgm:spPr/>
    </dgm:pt>
    <dgm:pt modelId="{D2954AB7-B6FC-4822-80EC-6F90DFFDC176}" type="pres">
      <dgm:prSet presAssocID="{81801368-9850-4043-9EE1-0C418BE6A19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BFE91799-38BF-491F-9ADB-46FCBA2E804E}" type="pres">
      <dgm:prSet presAssocID="{81801368-9850-4043-9EE1-0C418BE6A190}" presName="rootConnector" presStyleLbl="node2" presStyleIdx="0" presStyleCnt="3"/>
      <dgm:spPr/>
      <dgm:t>
        <a:bodyPr/>
        <a:lstStyle/>
        <a:p>
          <a:endParaRPr lang="es-CL"/>
        </a:p>
      </dgm:t>
    </dgm:pt>
    <dgm:pt modelId="{A5E52366-2FCD-4F9D-AA1B-0C3A12FACF37}" type="pres">
      <dgm:prSet presAssocID="{81801368-9850-4043-9EE1-0C418BE6A190}" presName="hierChild4" presStyleCnt="0"/>
      <dgm:spPr/>
    </dgm:pt>
    <dgm:pt modelId="{1A3D15D7-F27C-442B-B976-E84604E93DCC}" type="pres">
      <dgm:prSet presAssocID="{81801368-9850-4043-9EE1-0C418BE6A190}" presName="hierChild5" presStyleCnt="0"/>
      <dgm:spPr/>
    </dgm:pt>
    <dgm:pt modelId="{6893FD13-613C-4113-BF12-F3899205BB49}" type="pres">
      <dgm:prSet presAssocID="{E01D3B08-3D26-4CC8-9221-164401DD02C7}" presName="Name37" presStyleLbl="parChTrans1D2" presStyleIdx="1" presStyleCnt="3"/>
      <dgm:spPr/>
      <dgm:t>
        <a:bodyPr/>
        <a:lstStyle/>
        <a:p>
          <a:endParaRPr lang="es-CL"/>
        </a:p>
      </dgm:t>
    </dgm:pt>
    <dgm:pt modelId="{401062F3-8708-4D61-A0F4-CC8C903F7CA5}" type="pres">
      <dgm:prSet presAssocID="{E93B6503-FD98-458F-B7DF-5F198E571B24}" presName="hierRoot2" presStyleCnt="0">
        <dgm:presLayoutVars>
          <dgm:hierBranch val="init"/>
        </dgm:presLayoutVars>
      </dgm:prSet>
      <dgm:spPr/>
    </dgm:pt>
    <dgm:pt modelId="{AFC80F78-A8F0-4139-811A-9791288B75BB}" type="pres">
      <dgm:prSet presAssocID="{E93B6503-FD98-458F-B7DF-5F198E571B24}" presName="rootComposite" presStyleCnt="0"/>
      <dgm:spPr/>
    </dgm:pt>
    <dgm:pt modelId="{A2109463-6ABE-45EB-A9DD-9A0DE963AFBE}" type="pres">
      <dgm:prSet presAssocID="{E93B6503-FD98-458F-B7DF-5F198E571B2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82B9010A-8266-40B9-A7C5-FE2D811DC0AD}" type="pres">
      <dgm:prSet presAssocID="{E93B6503-FD98-458F-B7DF-5F198E571B24}" presName="rootConnector" presStyleLbl="node2" presStyleIdx="1" presStyleCnt="3"/>
      <dgm:spPr/>
      <dgm:t>
        <a:bodyPr/>
        <a:lstStyle/>
        <a:p>
          <a:endParaRPr lang="es-CL"/>
        </a:p>
      </dgm:t>
    </dgm:pt>
    <dgm:pt modelId="{46EFC684-4954-4E66-8F31-72CA8F81EE87}" type="pres">
      <dgm:prSet presAssocID="{E93B6503-FD98-458F-B7DF-5F198E571B24}" presName="hierChild4" presStyleCnt="0"/>
      <dgm:spPr/>
    </dgm:pt>
    <dgm:pt modelId="{B17A08A5-F59C-4F90-BFD2-71CEA4B81463}" type="pres">
      <dgm:prSet presAssocID="{E93B6503-FD98-458F-B7DF-5F198E571B24}" presName="hierChild5" presStyleCnt="0"/>
      <dgm:spPr/>
    </dgm:pt>
    <dgm:pt modelId="{409FB474-55BE-4558-97B0-0A4A3E41CB45}" type="pres">
      <dgm:prSet presAssocID="{49F67B7E-D06B-435F-ABF5-4878ECDCD072}" presName="Name37" presStyleLbl="parChTrans1D2" presStyleIdx="2" presStyleCnt="3"/>
      <dgm:spPr/>
      <dgm:t>
        <a:bodyPr/>
        <a:lstStyle/>
        <a:p>
          <a:endParaRPr lang="es-CL"/>
        </a:p>
      </dgm:t>
    </dgm:pt>
    <dgm:pt modelId="{AB18FD35-C56C-4CA8-AB0E-6F5CD59FA79D}" type="pres">
      <dgm:prSet presAssocID="{6C5DA804-2FD5-4100-AA6C-9AF0411EB8FD}" presName="hierRoot2" presStyleCnt="0">
        <dgm:presLayoutVars>
          <dgm:hierBranch val="init"/>
        </dgm:presLayoutVars>
      </dgm:prSet>
      <dgm:spPr/>
    </dgm:pt>
    <dgm:pt modelId="{03D8645E-2FC7-49E9-8E8E-CEBE92A7F477}" type="pres">
      <dgm:prSet presAssocID="{6C5DA804-2FD5-4100-AA6C-9AF0411EB8FD}" presName="rootComposite" presStyleCnt="0"/>
      <dgm:spPr/>
    </dgm:pt>
    <dgm:pt modelId="{CE268077-2851-4A9D-B688-EC7852C8CCE4}" type="pres">
      <dgm:prSet presAssocID="{6C5DA804-2FD5-4100-AA6C-9AF0411EB8F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E34140D0-13D6-4812-8AFE-D7D03D356F5C}" type="pres">
      <dgm:prSet presAssocID="{6C5DA804-2FD5-4100-AA6C-9AF0411EB8FD}" presName="rootConnector" presStyleLbl="node2" presStyleIdx="2" presStyleCnt="3"/>
      <dgm:spPr/>
      <dgm:t>
        <a:bodyPr/>
        <a:lstStyle/>
        <a:p>
          <a:endParaRPr lang="es-CL"/>
        </a:p>
      </dgm:t>
    </dgm:pt>
    <dgm:pt modelId="{5670712C-623C-4869-BAE1-0BADFD37ED20}" type="pres">
      <dgm:prSet presAssocID="{6C5DA804-2FD5-4100-AA6C-9AF0411EB8FD}" presName="hierChild4" presStyleCnt="0"/>
      <dgm:spPr/>
    </dgm:pt>
    <dgm:pt modelId="{12B199A2-6C25-4769-AF2A-6120E6D61E2D}" type="pres">
      <dgm:prSet presAssocID="{6C5DA804-2FD5-4100-AA6C-9AF0411EB8FD}" presName="hierChild5" presStyleCnt="0"/>
      <dgm:spPr/>
    </dgm:pt>
    <dgm:pt modelId="{189B54C8-B0BD-4704-92BD-EC075CDE72CA}" type="pres">
      <dgm:prSet presAssocID="{2C346FD6-61D6-40D2-8CD8-8B6A045BF9EB}" presName="hierChild3" presStyleCnt="0"/>
      <dgm:spPr/>
    </dgm:pt>
  </dgm:ptLst>
  <dgm:cxnLst>
    <dgm:cxn modelId="{8E693330-55CC-4D73-A3E7-63A2BB2841AC}" type="presOf" srcId="{6C5DA804-2FD5-4100-AA6C-9AF0411EB8FD}" destId="{CE268077-2851-4A9D-B688-EC7852C8CCE4}" srcOrd="0" destOrd="0" presId="urn:microsoft.com/office/officeart/2005/8/layout/orgChart1"/>
    <dgm:cxn modelId="{79E7B0BC-6C62-41BA-B27E-C1170E16175C}" type="presOf" srcId="{E01D3B08-3D26-4CC8-9221-164401DD02C7}" destId="{6893FD13-613C-4113-BF12-F3899205BB49}" srcOrd="0" destOrd="0" presId="urn:microsoft.com/office/officeart/2005/8/layout/orgChart1"/>
    <dgm:cxn modelId="{685BC1AD-5917-40D6-8465-C040F953FDB2}" type="presOf" srcId="{81801368-9850-4043-9EE1-0C418BE6A190}" destId="{BFE91799-38BF-491F-9ADB-46FCBA2E804E}" srcOrd="1" destOrd="0" presId="urn:microsoft.com/office/officeart/2005/8/layout/orgChart1"/>
    <dgm:cxn modelId="{AD608AAD-988E-4315-8D4E-B67A2439C71B}" type="presOf" srcId="{6C5DA804-2FD5-4100-AA6C-9AF0411EB8FD}" destId="{E34140D0-13D6-4812-8AFE-D7D03D356F5C}" srcOrd="1" destOrd="0" presId="urn:microsoft.com/office/officeart/2005/8/layout/orgChart1"/>
    <dgm:cxn modelId="{784FF449-51DA-4665-86C6-FAE1FED0FE61}" type="presOf" srcId="{E93B6503-FD98-458F-B7DF-5F198E571B24}" destId="{82B9010A-8266-40B9-A7C5-FE2D811DC0AD}" srcOrd="1" destOrd="0" presId="urn:microsoft.com/office/officeart/2005/8/layout/orgChart1"/>
    <dgm:cxn modelId="{67FF842B-886A-4530-9471-FAD2184A0451}" type="presOf" srcId="{49F67B7E-D06B-435F-ABF5-4878ECDCD072}" destId="{409FB474-55BE-4558-97B0-0A4A3E41CB45}" srcOrd="0" destOrd="0" presId="urn:microsoft.com/office/officeart/2005/8/layout/orgChart1"/>
    <dgm:cxn modelId="{0ABEF960-453D-44B2-B1F2-3EDE3A771A3A}" type="presOf" srcId="{2C346FD6-61D6-40D2-8CD8-8B6A045BF9EB}" destId="{697804FD-01D3-403A-98BC-7AD63331A10C}" srcOrd="0" destOrd="0" presId="urn:microsoft.com/office/officeart/2005/8/layout/orgChart1"/>
    <dgm:cxn modelId="{C6852F87-39F1-4EF5-AE79-0515439059AD}" type="presOf" srcId="{E93B6503-FD98-458F-B7DF-5F198E571B24}" destId="{A2109463-6ABE-45EB-A9DD-9A0DE963AFBE}" srcOrd="0" destOrd="0" presId="urn:microsoft.com/office/officeart/2005/8/layout/orgChart1"/>
    <dgm:cxn modelId="{2A30F562-F6E8-40E4-99FE-1F2D79E1754B}" type="presOf" srcId="{2C346FD6-61D6-40D2-8CD8-8B6A045BF9EB}" destId="{4DE7346C-9F43-471A-AF69-92F6CAD565D8}" srcOrd="1" destOrd="0" presId="urn:microsoft.com/office/officeart/2005/8/layout/orgChart1"/>
    <dgm:cxn modelId="{AF2E7E74-CF7D-4936-B8D0-73419F5C73F0}" type="presOf" srcId="{81801368-9850-4043-9EE1-0C418BE6A190}" destId="{D2954AB7-B6FC-4822-80EC-6F90DFFDC176}" srcOrd="0" destOrd="0" presId="urn:microsoft.com/office/officeart/2005/8/layout/orgChart1"/>
    <dgm:cxn modelId="{B22B79BA-E0C3-48C0-8E0F-765F70103F37}" srcId="{2C346FD6-61D6-40D2-8CD8-8B6A045BF9EB}" destId="{E93B6503-FD98-458F-B7DF-5F198E571B24}" srcOrd="1" destOrd="0" parTransId="{E01D3B08-3D26-4CC8-9221-164401DD02C7}" sibTransId="{6C5D5459-2A0E-4163-821E-7182E16FF4E4}"/>
    <dgm:cxn modelId="{AD7E7315-6793-47A9-893A-D43C1B0363AB}" srcId="{ECD254D9-9340-4558-B6B1-8A4ADC791DD6}" destId="{2C346FD6-61D6-40D2-8CD8-8B6A045BF9EB}" srcOrd="0" destOrd="0" parTransId="{A881F046-5CAF-44D1-B698-49CDAF43B27A}" sibTransId="{56060384-1FC9-4CAC-B922-51E66289AE8B}"/>
    <dgm:cxn modelId="{674C5198-4D71-4C22-A351-139B12EDE14A}" type="presOf" srcId="{ECD254D9-9340-4558-B6B1-8A4ADC791DD6}" destId="{8E685BFE-AE3A-4371-BF33-1B5682E11260}" srcOrd="0" destOrd="0" presId="urn:microsoft.com/office/officeart/2005/8/layout/orgChart1"/>
    <dgm:cxn modelId="{07BED50E-28BC-494D-953C-480F25EB50A1}" srcId="{2C346FD6-61D6-40D2-8CD8-8B6A045BF9EB}" destId="{6C5DA804-2FD5-4100-AA6C-9AF0411EB8FD}" srcOrd="2" destOrd="0" parTransId="{49F67B7E-D06B-435F-ABF5-4878ECDCD072}" sibTransId="{E3FC0C39-9F22-4DF5-879E-D1AED31BEC0A}"/>
    <dgm:cxn modelId="{77A55921-E6E0-4EAA-82BE-976DFBABF196}" srcId="{2C346FD6-61D6-40D2-8CD8-8B6A045BF9EB}" destId="{81801368-9850-4043-9EE1-0C418BE6A190}" srcOrd="0" destOrd="0" parTransId="{33D5A409-C78D-4424-985D-A60F445BF1EB}" sibTransId="{AE648967-4948-48E6-9ACD-F6E435160A44}"/>
    <dgm:cxn modelId="{36C2DC5A-8D5A-4669-865A-110A741EA09F}" type="presOf" srcId="{33D5A409-C78D-4424-985D-A60F445BF1EB}" destId="{6DA52BB1-07F7-4B9E-82D1-2B85B6210DD5}" srcOrd="0" destOrd="0" presId="urn:microsoft.com/office/officeart/2005/8/layout/orgChart1"/>
    <dgm:cxn modelId="{4824BF14-077D-4542-91F0-081DD907BCFB}" type="presParOf" srcId="{8E685BFE-AE3A-4371-BF33-1B5682E11260}" destId="{46D4AF13-8F5C-4B44-9F79-475617F4B03B}" srcOrd="0" destOrd="0" presId="urn:microsoft.com/office/officeart/2005/8/layout/orgChart1"/>
    <dgm:cxn modelId="{F387A5E6-9393-4B66-833E-1403EC0F0B28}" type="presParOf" srcId="{46D4AF13-8F5C-4B44-9F79-475617F4B03B}" destId="{166752C9-654B-47DF-85E6-CD93A381D2E7}" srcOrd="0" destOrd="0" presId="urn:microsoft.com/office/officeart/2005/8/layout/orgChart1"/>
    <dgm:cxn modelId="{95596B5C-E26E-4482-B7C2-AA8E1903C2D4}" type="presParOf" srcId="{166752C9-654B-47DF-85E6-CD93A381D2E7}" destId="{697804FD-01D3-403A-98BC-7AD63331A10C}" srcOrd="0" destOrd="0" presId="urn:microsoft.com/office/officeart/2005/8/layout/orgChart1"/>
    <dgm:cxn modelId="{003EF97C-89CA-4DD2-919D-78C990F0B62D}" type="presParOf" srcId="{166752C9-654B-47DF-85E6-CD93A381D2E7}" destId="{4DE7346C-9F43-471A-AF69-92F6CAD565D8}" srcOrd="1" destOrd="0" presId="urn:microsoft.com/office/officeart/2005/8/layout/orgChart1"/>
    <dgm:cxn modelId="{66E5B280-C597-4247-BD54-50BBEDA026B2}" type="presParOf" srcId="{46D4AF13-8F5C-4B44-9F79-475617F4B03B}" destId="{AF0FD1E8-DDD0-4B03-87BA-17DD0EAC253A}" srcOrd="1" destOrd="0" presId="urn:microsoft.com/office/officeart/2005/8/layout/orgChart1"/>
    <dgm:cxn modelId="{28E96A1B-8A1B-4336-B52F-10F1512779F7}" type="presParOf" srcId="{AF0FD1E8-DDD0-4B03-87BA-17DD0EAC253A}" destId="{6DA52BB1-07F7-4B9E-82D1-2B85B6210DD5}" srcOrd="0" destOrd="0" presId="urn:microsoft.com/office/officeart/2005/8/layout/orgChart1"/>
    <dgm:cxn modelId="{C5322491-D751-415D-8567-D63E97622CCA}" type="presParOf" srcId="{AF0FD1E8-DDD0-4B03-87BA-17DD0EAC253A}" destId="{F736467F-4271-4CD4-9733-68A91D3B4EA6}" srcOrd="1" destOrd="0" presId="urn:microsoft.com/office/officeart/2005/8/layout/orgChart1"/>
    <dgm:cxn modelId="{AECC2688-135F-499E-9480-F77264AC07F6}" type="presParOf" srcId="{F736467F-4271-4CD4-9733-68A91D3B4EA6}" destId="{13CB1179-FE77-419D-9F9E-DD3CF214FB39}" srcOrd="0" destOrd="0" presId="urn:microsoft.com/office/officeart/2005/8/layout/orgChart1"/>
    <dgm:cxn modelId="{657D1C7D-1D63-49B4-AEE2-9FFFCC66F40D}" type="presParOf" srcId="{13CB1179-FE77-419D-9F9E-DD3CF214FB39}" destId="{D2954AB7-B6FC-4822-80EC-6F90DFFDC176}" srcOrd="0" destOrd="0" presId="urn:microsoft.com/office/officeart/2005/8/layout/orgChart1"/>
    <dgm:cxn modelId="{8DAC70CC-27E1-4E92-BDB5-3AD03D372EFA}" type="presParOf" srcId="{13CB1179-FE77-419D-9F9E-DD3CF214FB39}" destId="{BFE91799-38BF-491F-9ADB-46FCBA2E804E}" srcOrd="1" destOrd="0" presId="urn:microsoft.com/office/officeart/2005/8/layout/orgChart1"/>
    <dgm:cxn modelId="{7E0DE980-FF01-4B2F-AE26-94EA55976FF4}" type="presParOf" srcId="{F736467F-4271-4CD4-9733-68A91D3B4EA6}" destId="{A5E52366-2FCD-4F9D-AA1B-0C3A12FACF37}" srcOrd="1" destOrd="0" presId="urn:microsoft.com/office/officeart/2005/8/layout/orgChart1"/>
    <dgm:cxn modelId="{844A2B7F-8D77-40C6-83D4-D8050EF7E65A}" type="presParOf" srcId="{F736467F-4271-4CD4-9733-68A91D3B4EA6}" destId="{1A3D15D7-F27C-442B-B976-E84604E93DCC}" srcOrd="2" destOrd="0" presId="urn:microsoft.com/office/officeart/2005/8/layout/orgChart1"/>
    <dgm:cxn modelId="{D8C63162-DCC4-47AF-B3AD-4D00284F69B6}" type="presParOf" srcId="{AF0FD1E8-DDD0-4B03-87BA-17DD0EAC253A}" destId="{6893FD13-613C-4113-BF12-F3899205BB49}" srcOrd="2" destOrd="0" presId="urn:microsoft.com/office/officeart/2005/8/layout/orgChart1"/>
    <dgm:cxn modelId="{6EED3D84-BB88-4437-B304-1C8779338501}" type="presParOf" srcId="{AF0FD1E8-DDD0-4B03-87BA-17DD0EAC253A}" destId="{401062F3-8708-4D61-A0F4-CC8C903F7CA5}" srcOrd="3" destOrd="0" presId="urn:microsoft.com/office/officeart/2005/8/layout/orgChart1"/>
    <dgm:cxn modelId="{E4C20C59-3A31-4F6D-B7E8-47E5957611E2}" type="presParOf" srcId="{401062F3-8708-4D61-A0F4-CC8C903F7CA5}" destId="{AFC80F78-A8F0-4139-811A-9791288B75BB}" srcOrd="0" destOrd="0" presId="urn:microsoft.com/office/officeart/2005/8/layout/orgChart1"/>
    <dgm:cxn modelId="{21EE1C26-051A-410C-B97F-0493B8F83C0D}" type="presParOf" srcId="{AFC80F78-A8F0-4139-811A-9791288B75BB}" destId="{A2109463-6ABE-45EB-A9DD-9A0DE963AFBE}" srcOrd="0" destOrd="0" presId="urn:microsoft.com/office/officeart/2005/8/layout/orgChart1"/>
    <dgm:cxn modelId="{D49C05FC-BD67-45EB-9430-238E43A2756D}" type="presParOf" srcId="{AFC80F78-A8F0-4139-811A-9791288B75BB}" destId="{82B9010A-8266-40B9-A7C5-FE2D811DC0AD}" srcOrd="1" destOrd="0" presId="urn:microsoft.com/office/officeart/2005/8/layout/orgChart1"/>
    <dgm:cxn modelId="{32434741-BA51-413B-BB6D-31226C290764}" type="presParOf" srcId="{401062F3-8708-4D61-A0F4-CC8C903F7CA5}" destId="{46EFC684-4954-4E66-8F31-72CA8F81EE87}" srcOrd="1" destOrd="0" presId="urn:microsoft.com/office/officeart/2005/8/layout/orgChart1"/>
    <dgm:cxn modelId="{C3391122-F258-448D-A117-3F9C9F6CDDF6}" type="presParOf" srcId="{401062F3-8708-4D61-A0F4-CC8C903F7CA5}" destId="{B17A08A5-F59C-4F90-BFD2-71CEA4B81463}" srcOrd="2" destOrd="0" presId="urn:microsoft.com/office/officeart/2005/8/layout/orgChart1"/>
    <dgm:cxn modelId="{AA454AB4-F4B8-4E42-BBCE-C3ECDF2BD7C3}" type="presParOf" srcId="{AF0FD1E8-DDD0-4B03-87BA-17DD0EAC253A}" destId="{409FB474-55BE-4558-97B0-0A4A3E41CB45}" srcOrd="4" destOrd="0" presId="urn:microsoft.com/office/officeart/2005/8/layout/orgChart1"/>
    <dgm:cxn modelId="{38279650-BBA9-4565-915C-166344FED80D}" type="presParOf" srcId="{AF0FD1E8-DDD0-4B03-87BA-17DD0EAC253A}" destId="{AB18FD35-C56C-4CA8-AB0E-6F5CD59FA79D}" srcOrd="5" destOrd="0" presId="urn:microsoft.com/office/officeart/2005/8/layout/orgChart1"/>
    <dgm:cxn modelId="{4B715DF5-9F50-4658-ADF6-475B2EFBC263}" type="presParOf" srcId="{AB18FD35-C56C-4CA8-AB0E-6F5CD59FA79D}" destId="{03D8645E-2FC7-49E9-8E8E-CEBE92A7F477}" srcOrd="0" destOrd="0" presId="urn:microsoft.com/office/officeart/2005/8/layout/orgChart1"/>
    <dgm:cxn modelId="{189001BE-CF5A-4CAF-ACC9-F4B46295EA1C}" type="presParOf" srcId="{03D8645E-2FC7-49E9-8E8E-CEBE92A7F477}" destId="{CE268077-2851-4A9D-B688-EC7852C8CCE4}" srcOrd="0" destOrd="0" presId="urn:microsoft.com/office/officeart/2005/8/layout/orgChart1"/>
    <dgm:cxn modelId="{AB7D74C3-5C86-4DA7-9448-D5240C05120F}" type="presParOf" srcId="{03D8645E-2FC7-49E9-8E8E-CEBE92A7F477}" destId="{E34140D0-13D6-4812-8AFE-D7D03D356F5C}" srcOrd="1" destOrd="0" presId="urn:microsoft.com/office/officeart/2005/8/layout/orgChart1"/>
    <dgm:cxn modelId="{34F299AA-52D9-4983-9E12-B1446DA39D88}" type="presParOf" srcId="{AB18FD35-C56C-4CA8-AB0E-6F5CD59FA79D}" destId="{5670712C-623C-4869-BAE1-0BADFD37ED20}" srcOrd="1" destOrd="0" presId="urn:microsoft.com/office/officeart/2005/8/layout/orgChart1"/>
    <dgm:cxn modelId="{7F2C9567-45C7-456C-8B46-9BFC36FCA0DA}" type="presParOf" srcId="{AB18FD35-C56C-4CA8-AB0E-6F5CD59FA79D}" destId="{12B199A2-6C25-4769-AF2A-6120E6D61E2D}" srcOrd="2" destOrd="0" presId="urn:microsoft.com/office/officeart/2005/8/layout/orgChart1"/>
    <dgm:cxn modelId="{AE2A9CEE-C59A-40A3-8883-55542CBB3B1D}" type="presParOf" srcId="{46D4AF13-8F5C-4B44-9F79-475617F4B03B}" destId="{189B54C8-B0BD-4704-92BD-EC075CDE72CA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291202-3066-4950-A22B-BB34C573C30B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AFEC2650-A57E-4C58-9D3C-41CD0FCB3799}">
      <dgm:prSet phldrT="[Texto]" custT="1"/>
      <dgm:spPr/>
      <dgm:t>
        <a:bodyPr/>
        <a:lstStyle/>
        <a:p>
          <a:pPr algn="r"/>
          <a:r>
            <a:rPr lang="es-CL" sz="1100" b="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Demanda (problemas y necesidades públicas)</a:t>
          </a:r>
          <a:endParaRPr lang="es-CL" sz="1100" b="0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CFCE3254-8A36-4044-96AE-9BB94FCEB95F}" type="parTrans" cxnId="{53A0EBD5-36AD-4A47-90F9-1B29E0243183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5162C883-B900-47B1-9B40-F58F6E844EF8}" type="sibTrans" cxnId="{53A0EBD5-36AD-4A47-90F9-1B29E0243183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FEBD89AD-B56F-4F2E-996E-F51EEC979D97}">
      <dgm:prSet phldrT="[Texto]" custT="1"/>
      <dgm:spPr/>
      <dgm:t>
        <a:bodyPr/>
        <a:lstStyle/>
        <a:p>
          <a:pPr algn="r"/>
          <a:r>
            <a:rPr lang="es-CL" sz="1050" b="1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Oferta programática</a:t>
          </a:r>
        </a:p>
      </dgm:t>
    </dgm:pt>
    <dgm:pt modelId="{4EFDF50D-B8D7-415A-9EEC-DC50DF31941B}" type="parTrans" cxnId="{B1F1077E-528C-4471-A849-B71873730474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F9AB4268-8AAD-4B30-9B78-89D4E6BB33A0}" type="sibTrans" cxnId="{B1F1077E-528C-4471-A849-B71873730474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86657F46-55DD-4614-96C5-CB424677DC6B}" type="pres">
      <dgm:prSet presAssocID="{9E291202-3066-4950-A22B-BB34C573C30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3C94AAFE-62BC-4D6B-ABE6-14E96DF1AE70}" type="pres">
      <dgm:prSet presAssocID="{AFEC2650-A57E-4C58-9D3C-41CD0FCB3799}" presName="upArrow" presStyleLbl="node1" presStyleIdx="0" presStyleCnt="2" custScaleX="157042" custScaleY="108334" custLinFactNeighborX="-90929" custLinFactNeighborY="-105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CL"/>
        </a:p>
      </dgm:t>
    </dgm:pt>
    <dgm:pt modelId="{6FE892DC-54CC-43C4-8902-AC8C96319843}" type="pres">
      <dgm:prSet presAssocID="{AFEC2650-A57E-4C58-9D3C-41CD0FCB3799}" presName="upArrowText" presStyleLbl="revTx" presStyleIdx="0" presStyleCnt="2" custScaleX="178571" custLinFactNeighborX="3759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DD56E1C-FC88-4D20-B7CC-AD3D40CDAF0B}" type="pres">
      <dgm:prSet presAssocID="{FEBD89AD-B56F-4F2E-996E-F51EEC979D97}" presName="downArrow" presStyleLbl="node1" presStyleIdx="1" presStyleCnt="2"/>
      <dgm:spPr/>
    </dgm:pt>
    <dgm:pt modelId="{E4185FDE-5F53-4967-A5F6-84D4D428B50C}" type="pres">
      <dgm:prSet presAssocID="{FEBD89AD-B56F-4F2E-996E-F51EEC979D97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CBAFD0AA-6DD0-40DC-B2EF-1E8C5C79422F}" type="presOf" srcId="{FEBD89AD-B56F-4F2E-996E-F51EEC979D97}" destId="{E4185FDE-5F53-4967-A5F6-84D4D428B50C}" srcOrd="0" destOrd="0" presId="urn:microsoft.com/office/officeart/2005/8/layout/arrow4"/>
    <dgm:cxn modelId="{2CE223A3-7F34-4110-BC57-0214C99A4BD9}" type="presOf" srcId="{9E291202-3066-4950-A22B-BB34C573C30B}" destId="{86657F46-55DD-4614-96C5-CB424677DC6B}" srcOrd="0" destOrd="0" presId="urn:microsoft.com/office/officeart/2005/8/layout/arrow4"/>
    <dgm:cxn modelId="{B1F1077E-528C-4471-A849-B71873730474}" srcId="{9E291202-3066-4950-A22B-BB34C573C30B}" destId="{FEBD89AD-B56F-4F2E-996E-F51EEC979D97}" srcOrd="1" destOrd="0" parTransId="{4EFDF50D-B8D7-415A-9EEC-DC50DF31941B}" sibTransId="{F9AB4268-8AAD-4B30-9B78-89D4E6BB33A0}"/>
    <dgm:cxn modelId="{53A0EBD5-36AD-4A47-90F9-1B29E0243183}" srcId="{9E291202-3066-4950-A22B-BB34C573C30B}" destId="{AFEC2650-A57E-4C58-9D3C-41CD0FCB3799}" srcOrd="0" destOrd="0" parTransId="{CFCE3254-8A36-4044-96AE-9BB94FCEB95F}" sibTransId="{5162C883-B900-47B1-9B40-F58F6E844EF8}"/>
    <dgm:cxn modelId="{575B5980-CC29-40D6-9502-197B00C508B8}" type="presOf" srcId="{AFEC2650-A57E-4C58-9D3C-41CD0FCB3799}" destId="{6FE892DC-54CC-43C4-8902-AC8C96319843}" srcOrd="0" destOrd="0" presId="urn:microsoft.com/office/officeart/2005/8/layout/arrow4"/>
    <dgm:cxn modelId="{9EBD412B-02FB-445A-BDB7-551AF56CCEBF}" type="presParOf" srcId="{86657F46-55DD-4614-96C5-CB424677DC6B}" destId="{3C94AAFE-62BC-4D6B-ABE6-14E96DF1AE70}" srcOrd="0" destOrd="0" presId="urn:microsoft.com/office/officeart/2005/8/layout/arrow4"/>
    <dgm:cxn modelId="{CA8202AB-8298-45E1-A78B-B17F7039F530}" type="presParOf" srcId="{86657F46-55DD-4614-96C5-CB424677DC6B}" destId="{6FE892DC-54CC-43C4-8902-AC8C96319843}" srcOrd="1" destOrd="0" presId="urn:microsoft.com/office/officeart/2005/8/layout/arrow4"/>
    <dgm:cxn modelId="{D1657D73-D554-4A06-ACED-0D24D1D4389A}" type="presParOf" srcId="{86657F46-55DD-4614-96C5-CB424677DC6B}" destId="{2DD56E1C-FC88-4D20-B7CC-AD3D40CDAF0B}" srcOrd="2" destOrd="0" presId="urn:microsoft.com/office/officeart/2005/8/layout/arrow4"/>
    <dgm:cxn modelId="{75DC7770-4005-482A-98F1-4E919CF42C69}" type="presParOf" srcId="{86657F46-55DD-4614-96C5-CB424677DC6B}" destId="{E4185FDE-5F53-4967-A5F6-84D4D428B50C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F82F15-65D7-43CF-A127-172ADA37B1A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6408F37C-B6B3-492D-9DAD-55692A8921B8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bg1"/>
              </a:solidFill>
            </a:rPr>
            <a:t>Entorno político</a:t>
          </a:r>
          <a:endParaRPr lang="es-CL" dirty="0">
            <a:solidFill>
              <a:schemeClr val="bg1"/>
            </a:solidFill>
          </a:endParaRPr>
        </a:p>
      </dgm:t>
    </dgm:pt>
    <dgm:pt modelId="{633B766D-F891-46CF-A1A3-6D4B498E54B4}" type="parTrans" cxnId="{EF4A37C0-DE4F-41BF-96DF-9C34FDB475B4}">
      <dgm:prSet/>
      <dgm:spPr/>
      <dgm:t>
        <a:bodyPr/>
        <a:lstStyle/>
        <a:p>
          <a:endParaRPr lang="es-CL"/>
        </a:p>
      </dgm:t>
    </dgm:pt>
    <dgm:pt modelId="{2F9F88C4-E72E-4926-8B9B-F392A8358492}" type="sibTrans" cxnId="{EF4A37C0-DE4F-41BF-96DF-9C34FDB475B4}">
      <dgm:prSet/>
      <dgm:spPr/>
      <dgm:t>
        <a:bodyPr/>
        <a:lstStyle/>
        <a:p>
          <a:endParaRPr lang="es-CL"/>
        </a:p>
      </dgm:t>
    </dgm:pt>
    <dgm:pt modelId="{F7E1E63C-7B18-428F-A696-E3DCC4BE4C38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bg1"/>
              </a:solidFill>
            </a:rPr>
            <a:t>La organización</a:t>
          </a:r>
          <a:endParaRPr lang="es-CL" dirty="0">
            <a:solidFill>
              <a:schemeClr val="bg1"/>
            </a:solidFill>
          </a:endParaRPr>
        </a:p>
      </dgm:t>
    </dgm:pt>
    <dgm:pt modelId="{64C168D9-7189-4CBA-B73E-675CD9116D8F}" type="parTrans" cxnId="{5640D945-557B-48E0-823E-DFAB7D88AC34}">
      <dgm:prSet/>
      <dgm:spPr/>
      <dgm:t>
        <a:bodyPr/>
        <a:lstStyle/>
        <a:p>
          <a:endParaRPr lang="es-CL"/>
        </a:p>
      </dgm:t>
    </dgm:pt>
    <dgm:pt modelId="{1EFADFAA-DE57-4B99-8FC1-D8667860797E}" type="sibTrans" cxnId="{5640D945-557B-48E0-823E-DFAB7D88AC34}">
      <dgm:prSet/>
      <dgm:spPr/>
      <dgm:t>
        <a:bodyPr/>
        <a:lstStyle/>
        <a:p>
          <a:endParaRPr lang="es-CL"/>
        </a:p>
      </dgm:t>
    </dgm:pt>
    <dgm:pt modelId="{7F7CD9B4-5154-40C6-80CD-57F3EEB9666C}">
      <dgm:prSet phldrT="[Texto]" custT="1"/>
      <dgm:spPr/>
      <dgm:t>
        <a:bodyPr/>
        <a:lstStyle/>
        <a:p>
          <a:pPr algn="l"/>
          <a:r>
            <a:rPr lang="es-MX" sz="1800" b="1" dirty="0" smtClean="0">
              <a:solidFill>
                <a:schemeClr val="bg1"/>
              </a:solidFill>
            </a:rPr>
            <a:t>La agenda gubernamental</a:t>
          </a:r>
          <a:endParaRPr lang="es-CL" dirty="0">
            <a:solidFill>
              <a:schemeClr val="bg1"/>
            </a:solidFill>
          </a:endParaRPr>
        </a:p>
      </dgm:t>
    </dgm:pt>
    <dgm:pt modelId="{489F468C-7517-4D9E-8D5E-BA24DF130B2E}" type="parTrans" cxnId="{40491CDC-4C16-41A3-8994-D64215EC7A3B}">
      <dgm:prSet/>
      <dgm:spPr/>
      <dgm:t>
        <a:bodyPr/>
        <a:lstStyle/>
        <a:p>
          <a:endParaRPr lang="es-CL"/>
        </a:p>
      </dgm:t>
    </dgm:pt>
    <dgm:pt modelId="{96770473-419E-4E9E-897A-F8243E200D3E}" type="sibTrans" cxnId="{40491CDC-4C16-41A3-8994-D64215EC7A3B}">
      <dgm:prSet/>
      <dgm:spPr/>
      <dgm:t>
        <a:bodyPr/>
        <a:lstStyle/>
        <a:p>
          <a:endParaRPr lang="es-CL"/>
        </a:p>
      </dgm:t>
    </dgm:pt>
    <dgm:pt modelId="{FB4E868C-EBAB-4A0F-B5EC-6CD850848D41}" type="pres">
      <dgm:prSet presAssocID="{2AF82F15-65D7-43CF-A127-172ADA37B1A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28686BFD-E107-4174-BA2E-918507C0DF24}" type="pres">
      <dgm:prSet presAssocID="{6408F37C-B6B3-492D-9DAD-55692A8921B8}" presName="horFlow" presStyleCnt="0"/>
      <dgm:spPr/>
    </dgm:pt>
    <dgm:pt modelId="{5529D842-492B-4FB8-8553-4CF6B4593F57}" type="pres">
      <dgm:prSet presAssocID="{6408F37C-B6B3-492D-9DAD-55692A8921B8}" presName="bigChev" presStyleLbl="node1" presStyleIdx="0" presStyleCnt="3" custScaleX="123225"/>
      <dgm:spPr/>
      <dgm:t>
        <a:bodyPr/>
        <a:lstStyle/>
        <a:p>
          <a:endParaRPr lang="es-CL"/>
        </a:p>
      </dgm:t>
    </dgm:pt>
    <dgm:pt modelId="{1790C837-2CE2-469E-8F71-5D4114F145D7}" type="pres">
      <dgm:prSet presAssocID="{6408F37C-B6B3-492D-9DAD-55692A8921B8}" presName="vSp" presStyleCnt="0"/>
      <dgm:spPr/>
    </dgm:pt>
    <dgm:pt modelId="{60F02DC1-A56F-475C-B772-E53F4521D65F}" type="pres">
      <dgm:prSet presAssocID="{F7E1E63C-7B18-428F-A696-E3DCC4BE4C38}" presName="horFlow" presStyleCnt="0"/>
      <dgm:spPr/>
    </dgm:pt>
    <dgm:pt modelId="{457662F0-1FBB-404A-A259-73F50BA4DB30}" type="pres">
      <dgm:prSet presAssocID="{F7E1E63C-7B18-428F-A696-E3DCC4BE4C38}" presName="bigChev" presStyleLbl="node1" presStyleIdx="1" presStyleCnt="3" custScaleX="123225"/>
      <dgm:spPr/>
      <dgm:t>
        <a:bodyPr/>
        <a:lstStyle/>
        <a:p>
          <a:endParaRPr lang="es-CL"/>
        </a:p>
      </dgm:t>
    </dgm:pt>
    <dgm:pt modelId="{0ACA812D-EFE6-4683-8358-7455C360ECFB}" type="pres">
      <dgm:prSet presAssocID="{F7E1E63C-7B18-428F-A696-E3DCC4BE4C38}" presName="vSp" presStyleCnt="0"/>
      <dgm:spPr/>
    </dgm:pt>
    <dgm:pt modelId="{779ECA71-AB34-4664-AEF6-FD90851A8736}" type="pres">
      <dgm:prSet presAssocID="{7F7CD9B4-5154-40C6-80CD-57F3EEB9666C}" presName="horFlow" presStyleCnt="0"/>
      <dgm:spPr/>
    </dgm:pt>
    <dgm:pt modelId="{0E2E5863-EA31-4DD3-A30B-0C19B6CAD6A0}" type="pres">
      <dgm:prSet presAssocID="{7F7CD9B4-5154-40C6-80CD-57F3EEB9666C}" presName="bigChev" presStyleLbl="node1" presStyleIdx="2" presStyleCnt="3" custScaleX="123225"/>
      <dgm:spPr/>
      <dgm:t>
        <a:bodyPr/>
        <a:lstStyle/>
        <a:p>
          <a:endParaRPr lang="es-CL"/>
        </a:p>
      </dgm:t>
    </dgm:pt>
  </dgm:ptLst>
  <dgm:cxnLst>
    <dgm:cxn modelId="{45C2C5F1-D291-416F-8631-1C9EF4A29899}" type="presOf" srcId="{6408F37C-B6B3-492D-9DAD-55692A8921B8}" destId="{5529D842-492B-4FB8-8553-4CF6B4593F57}" srcOrd="0" destOrd="0" presId="urn:microsoft.com/office/officeart/2005/8/layout/lProcess3"/>
    <dgm:cxn modelId="{5640D945-557B-48E0-823E-DFAB7D88AC34}" srcId="{2AF82F15-65D7-43CF-A127-172ADA37B1A4}" destId="{F7E1E63C-7B18-428F-A696-E3DCC4BE4C38}" srcOrd="1" destOrd="0" parTransId="{64C168D9-7189-4CBA-B73E-675CD9116D8F}" sibTransId="{1EFADFAA-DE57-4B99-8FC1-D8667860797E}"/>
    <dgm:cxn modelId="{ED24C43B-D40D-46F2-93D7-D576E88CEE60}" type="presOf" srcId="{7F7CD9B4-5154-40C6-80CD-57F3EEB9666C}" destId="{0E2E5863-EA31-4DD3-A30B-0C19B6CAD6A0}" srcOrd="0" destOrd="0" presId="urn:microsoft.com/office/officeart/2005/8/layout/lProcess3"/>
    <dgm:cxn modelId="{EF4A37C0-DE4F-41BF-96DF-9C34FDB475B4}" srcId="{2AF82F15-65D7-43CF-A127-172ADA37B1A4}" destId="{6408F37C-B6B3-492D-9DAD-55692A8921B8}" srcOrd="0" destOrd="0" parTransId="{633B766D-F891-46CF-A1A3-6D4B498E54B4}" sibTransId="{2F9F88C4-E72E-4926-8B9B-F392A8358492}"/>
    <dgm:cxn modelId="{40491CDC-4C16-41A3-8994-D64215EC7A3B}" srcId="{2AF82F15-65D7-43CF-A127-172ADA37B1A4}" destId="{7F7CD9B4-5154-40C6-80CD-57F3EEB9666C}" srcOrd="2" destOrd="0" parTransId="{489F468C-7517-4D9E-8D5E-BA24DF130B2E}" sibTransId="{96770473-419E-4E9E-897A-F8243E200D3E}"/>
    <dgm:cxn modelId="{7895210C-BD1E-4E17-8D77-B064A3162265}" type="presOf" srcId="{2AF82F15-65D7-43CF-A127-172ADA37B1A4}" destId="{FB4E868C-EBAB-4A0F-B5EC-6CD850848D41}" srcOrd="0" destOrd="0" presId="urn:microsoft.com/office/officeart/2005/8/layout/lProcess3"/>
    <dgm:cxn modelId="{7C2E9A7E-1DED-4F5E-BDD3-6953570B42D0}" type="presOf" srcId="{F7E1E63C-7B18-428F-A696-E3DCC4BE4C38}" destId="{457662F0-1FBB-404A-A259-73F50BA4DB30}" srcOrd="0" destOrd="0" presId="urn:microsoft.com/office/officeart/2005/8/layout/lProcess3"/>
    <dgm:cxn modelId="{7892FD87-C92C-4AAB-991F-87944B98B627}" type="presParOf" srcId="{FB4E868C-EBAB-4A0F-B5EC-6CD850848D41}" destId="{28686BFD-E107-4174-BA2E-918507C0DF24}" srcOrd="0" destOrd="0" presId="urn:microsoft.com/office/officeart/2005/8/layout/lProcess3"/>
    <dgm:cxn modelId="{B2F04974-9519-4624-AF9C-2DC7D61E913D}" type="presParOf" srcId="{28686BFD-E107-4174-BA2E-918507C0DF24}" destId="{5529D842-492B-4FB8-8553-4CF6B4593F57}" srcOrd="0" destOrd="0" presId="urn:microsoft.com/office/officeart/2005/8/layout/lProcess3"/>
    <dgm:cxn modelId="{852DF4D5-6BED-4C23-9230-BB5308BBA0E0}" type="presParOf" srcId="{FB4E868C-EBAB-4A0F-B5EC-6CD850848D41}" destId="{1790C837-2CE2-469E-8F71-5D4114F145D7}" srcOrd="1" destOrd="0" presId="urn:microsoft.com/office/officeart/2005/8/layout/lProcess3"/>
    <dgm:cxn modelId="{4BE93584-81D6-4F9F-A13A-F423713E1F34}" type="presParOf" srcId="{FB4E868C-EBAB-4A0F-B5EC-6CD850848D41}" destId="{60F02DC1-A56F-475C-B772-E53F4521D65F}" srcOrd="2" destOrd="0" presId="urn:microsoft.com/office/officeart/2005/8/layout/lProcess3"/>
    <dgm:cxn modelId="{AA8E0B73-4336-4165-81C8-3A9C25A6CFE7}" type="presParOf" srcId="{60F02DC1-A56F-475C-B772-E53F4521D65F}" destId="{457662F0-1FBB-404A-A259-73F50BA4DB30}" srcOrd="0" destOrd="0" presId="urn:microsoft.com/office/officeart/2005/8/layout/lProcess3"/>
    <dgm:cxn modelId="{88791F4C-CE6D-4E09-B4BC-B98BF55927CB}" type="presParOf" srcId="{FB4E868C-EBAB-4A0F-B5EC-6CD850848D41}" destId="{0ACA812D-EFE6-4683-8358-7455C360ECFB}" srcOrd="3" destOrd="0" presId="urn:microsoft.com/office/officeart/2005/8/layout/lProcess3"/>
    <dgm:cxn modelId="{488BC89C-C560-4DB2-93BB-D64F83EF7877}" type="presParOf" srcId="{FB4E868C-EBAB-4A0F-B5EC-6CD850848D41}" destId="{779ECA71-AB34-4664-AEF6-FD90851A8736}" srcOrd="4" destOrd="0" presId="urn:microsoft.com/office/officeart/2005/8/layout/lProcess3"/>
    <dgm:cxn modelId="{53180590-B7B8-43E6-B390-2454E560AAD9}" type="presParOf" srcId="{779ECA71-AB34-4664-AEF6-FD90851A8736}" destId="{0E2E5863-EA31-4DD3-A30B-0C19B6CAD6A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F82F15-65D7-43CF-A127-172ADA37B1A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6408F37C-B6B3-492D-9DAD-55692A8921B8}">
      <dgm:prSet phldrT="[Texto]" custT="1"/>
      <dgm:spPr>
        <a:solidFill>
          <a:schemeClr val="tx1"/>
        </a:solidFill>
      </dgm:spPr>
      <dgm:t>
        <a:bodyPr/>
        <a:lstStyle/>
        <a:p>
          <a:pPr algn="ctr"/>
          <a:r>
            <a:rPr lang="es-MX" sz="1800" b="1" dirty="0" smtClean="0">
              <a:solidFill>
                <a:schemeClr val="bg1"/>
              </a:solidFill>
            </a:rPr>
            <a:t> Dirigir y gestionar</a:t>
          </a:r>
          <a:endParaRPr lang="es-CL" dirty="0">
            <a:solidFill>
              <a:schemeClr val="bg1"/>
            </a:solidFill>
          </a:endParaRPr>
        </a:p>
      </dgm:t>
    </dgm:pt>
    <dgm:pt modelId="{633B766D-F891-46CF-A1A3-6D4B498E54B4}" type="parTrans" cxnId="{EF4A37C0-DE4F-41BF-96DF-9C34FDB475B4}">
      <dgm:prSet/>
      <dgm:spPr/>
      <dgm:t>
        <a:bodyPr/>
        <a:lstStyle/>
        <a:p>
          <a:pPr algn="l"/>
          <a:endParaRPr lang="es-CL"/>
        </a:p>
      </dgm:t>
    </dgm:pt>
    <dgm:pt modelId="{2F9F88C4-E72E-4926-8B9B-F392A8358492}" type="sibTrans" cxnId="{EF4A37C0-DE4F-41BF-96DF-9C34FDB475B4}">
      <dgm:prSet/>
      <dgm:spPr/>
      <dgm:t>
        <a:bodyPr/>
        <a:lstStyle/>
        <a:p>
          <a:pPr algn="l"/>
          <a:endParaRPr lang="es-CL"/>
        </a:p>
      </dgm:t>
    </dgm:pt>
    <dgm:pt modelId="{F7E1E63C-7B18-428F-A696-E3DCC4BE4C38}">
      <dgm:prSet phldrT="[Texto]" custT="1"/>
      <dgm:spPr>
        <a:solidFill>
          <a:schemeClr val="tx1"/>
        </a:solidFill>
      </dgm:spPr>
      <dgm:t>
        <a:bodyPr/>
        <a:lstStyle/>
        <a:p>
          <a:pPr algn="ctr"/>
          <a:r>
            <a:rPr lang="es-MX" sz="1800" b="1" dirty="0" smtClean="0">
              <a:solidFill>
                <a:schemeClr val="bg1"/>
              </a:solidFill>
            </a:rPr>
            <a:t>Liderar</a:t>
          </a:r>
          <a:endParaRPr lang="es-CL" dirty="0">
            <a:solidFill>
              <a:schemeClr val="bg1"/>
            </a:solidFill>
          </a:endParaRPr>
        </a:p>
      </dgm:t>
    </dgm:pt>
    <dgm:pt modelId="{64C168D9-7189-4CBA-B73E-675CD9116D8F}" type="parTrans" cxnId="{5640D945-557B-48E0-823E-DFAB7D88AC34}">
      <dgm:prSet/>
      <dgm:spPr/>
      <dgm:t>
        <a:bodyPr/>
        <a:lstStyle/>
        <a:p>
          <a:pPr algn="l"/>
          <a:endParaRPr lang="es-CL"/>
        </a:p>
      </dgm:t>
    </dgm:pt>
    <dgm:pt modelId="{1EFADFAA-DE57-4B99-8FC1-D8667860797E}" type="sibTrans" cxnId="{5640D945-557B-48E0-823E-DFAB7D88AC34}">
      <dgm:prSet/>
      <dgm:spPr/>
      <dgm:t>
        <a:bodyPr/>
        <a:lstStyle/>
        <a:p>
          <a:pPr algn="l"/>
          <a:endParaRPr lang="es-CL"/>
        </a:p>
      </dgm:t>
    </dgm:pt>
    <dgm:pt modelId="{7F7CD9B4-5154-40C6-80CD-57F3EEB9666C}">
      <dgm:prSet phldrT="[Texto]" custT="1"/>
      <dgm:spPr>
        <a:solidFill>
          <a:schemeClr val="tx1"/>
        </a:solidFill>
      </dgm:spPr>
      <dgm:t>
        <a:bodyPr/>
        <a:lstStyle/>
        <a:p>
          <a:pPr algn="ctr"/>
          <a:r>
            <a:rPr lang="es-MX" sz="1800" b="1" dirty="0" smtClean="0">
              <a:solidFill>
                <a:schemeClr val="bg1"/>
              </a:solidFill>
            </a:rPr>
            <a:t>Decidir y ejecutar</a:t>
          </a:r>
          <a:endParaRPr lang="es-CL" dirty="0">
            <a:solidFill>
              <a:schemeClr val="bg1"/>
            </a:solidFill>
          </a:endParaRPr>
        </a:p>
      </dgm:t>
    </dgm:pt>
    <dgm:pt modelId="{489F468C-7517-4D9E-8D5E-BA24DF130B2E}" type="parTrans" cxnId="{40491CDC-4C16-41A3-8994-D64215EC7A3B}">
      <dgm:prSet/>
      <dgm:spPr/>
      <dgm:t>
        <a:bodyPr/>
        <a:lstStyle/>
        <a:p>
          <a:pPr algn="l"/>
          <a:endParaRPr lang="es-CL"/>
        </a:p>
      </dgm:t>
    </dgm:pt>
    <dgm:pt modelId="{96770473-419E-4E9E-897A-F8243E200D3E}" type="sibTrans" cxnId="{40491CDC-4C16-41A3-8994-D64215EC7A3B}">
      <dgm:prSet/>
      <dgm:spPr/>
      <dgm:t>
        <a:bodyPr/>
        <a:lstStyle/>
        <a:p>
          <a:pPr algn="l"/>
          <a:endParaRPr lang="es-CL"/>
        </a:p>
      </dgm:t>
    </dgm:pt>
    <dgm:pt modelId="{FB4E868C-EBAB-4A0F-B5EC-6CD850848D41}" type="pres">
      <dgm:prSet presAssocID="{2AF82F15-65D7-43CF-A127-172ADA37B1A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28686BFD-E107-4174-BA2E-918507C0DF24}" type="pres">
      <dgm:prSet presAssocID="{6408F37C-B6B3-492D-9DAD-55692A8921B8}" presName="horFlow" presStyleCnt="0"/>
      <dgm:spPr/>
    </dgm:pt>
    <dgm:pt modelId="{5529D842-492B-4FB8-8553-4CF6B4593F57}" type="pres">
      <dgm:prSet presAssocID="{6408F37C-B6B3-492D-9DAD-55692A8921B8}" presName="bigChev" presStyleLbl="node1" presStyleIdx="0" presStyleCnt="3" custScaleX="133333"/>
      <dgm:spPr/>
      <dgm:t>
        <a:bodyPr/>
        <a:lstStyle/>
        <a:p>
          <a:endParaRPr lang="es-CL"/>
        </a:p>
      </dgm:t>
    </dgm:pt>
    <dgm:pt modelId="{1790C837-2CE2-469E-8F71-5D4114F145D7}" type="pres">
      <dgm:prSet presAssocID="{6408F37C-B6B3-492D-9DAD-55692A8921B8}" presName="vSp" presStyleCnt="0"/>
      <dgm:spPr/>
    </dgm:pt>
    <dgm:pt modelId="{60F02DC1-A56F-475C-B772-E53F4521D65F}" type="pres">
      <dgm:prSet presAssocID="{F7E1E63C-7B18-428F-A696-E3DCC4BE4C38}" presName="horFlow" presStyleCnt="0"/>
      <dgm:spPr/>
    </dgm:pt>
    <dgm:pt modelId="{457662F0-1FBB-404A-A259-73F50BA4DB30}" type="pres">
      <dgm:prSet presAssocID="{F7E1E63C-7B18-428F-A696-E3DCC4BE4C38}" presName="bigChev" presStyleLbl="node1" presStyleIdx="1" presStyleCnt="3" custScaleX="133333"/>
      <dgm:spPr/>
      <dgm:t>
        <a:bodyPr/>
        <a:lstStyle/>
        <a:p>
          <a:endParaRPr lang="es-CL"/>
        </a:p>
      </dgm:t>
    </dgm:pt>
    <dgm:pt modelId="{0ACA812D-EFE6-4683-8358-7455C360ECFB}" type="pres">
      <dgm:prSet presAssocID="{F7E1E63C-7B18-428F-A696-E3DCC4BE4C38}" presName="vSp" presStyleCnt="0"/>
      <dgm:spPr/>
    </dgm:pt>
    <dgm:pt modelId="{779ECA71-AB34-4664-AEF6-FD90851A8736}" type="pres">
      <dgm:prSet presAssocID="{7F7CD9B4-5154-40C6-80CD-57F3EEB9666C}" presName="horFlow" presStyleCnt="0"/>
      <dgm:spPr/>
    </dgm:pt>
    <dgm:pt modelId="{0E2E5863-EA31-4DD3-A30B-0C19B6CAD6A0}" type="pres">
      <dgm:prSet presAssocID="{7F7CD9B4-5154-40C6-80CD-57F3EEB9666C}" presName="bigChev" presStyleLbl="node1" presStyleIdx="2" presStyleCnt="3" custScaleX="133160"/>
      <dgm:spPr/>
      <dgm:t>
        <a:bodyPr/>
        <a:lstStyle/>
        <a:p>
          <a:endParaRPr lang="es-CL"/>
        </a:p>
      </dgm:t>
    </dgm:pt>
  </dgm:ptLst>
  <dgm:cxnLst>
    <dgm:cxn modelId="{6EAE3923-505A-4E2A-B857-56C9C176EA7B}" type="presOf" srcId="{6408F37C-B6B3-492D-9DAD-55692A8921B8}" destId="{5529D842-492B-4FB8-8553-4CF6B4593F57}" srcOrd="0" destOrd="0" presId="urn:microsoft.com/office/officeart/2005/8/layout/lProcess3"/>
    <dgm:cxn modelId="{92F817C4-9A0F-48C7-81E9-C9A33F3F6C7C}" type="presOf" srcId="{7F7CD9B4-5154-40C6-80CD-57F3EEB9666C}" destId="{0E2E5863-EA31-4DD3-A30B-0C19B6CAD6A0}" srcOrd="0" destOrd="0" presId="urn:microsoft.com/office/officeart/2005/8/layout/lProcess3"/>
    <dgm:cxn modelId="{E498C69A-C38B-419D-9904-4A734BD8DCD8}" type="presOf" srcId="{F7E1E63C-7B18-428F-A696-E3DCC4BE4C38}" destId="{457662F0-1FBB-404A-A259-73F50BA4DB30}" srcOrd="0" destOrd="0" presId="urn:microsoft.com/office/officeart/2005/8/layout/lProcess3"/>
    <dgm:cxn modelId="{5640D945-557B-48E0-823E-DFAB7D88AC34}" srcId="{2AF82F15-65D7-43CF-A127-172ADA37B1A4}" destId="{F7E1E63C-7B18-428F-A696-E3DCC4BE4C38}" srcOrd="1" destOrd="0" parTransId="{64C168D9-7189-4CBA-B73E-675CD9116D8F}" sibTransId="{1EFADFAA-DE57-4B99-8FC1-D8667860797E}"/>
    <dgm:cxn modelId="{307D1D70-93DF-4A96-A81D-183FE52549FA}" type="presOf" srcId="{2AF82F15-65D7-43CF-A127-172ADA37B1A4}" destId="{FB4E868C-EBAB-4A0F-B5EC-6CD850848D41}" srcOrd="0" destOrd="0" presId="urn:microsoft.com/office/officeart/2005/8/layout/lProcess3"/>
    <dgm:cxn modelId="{EF4A37C0-DE4F-41BF-96DF-9C34FDB475B4}" srcId="{2AF82F15-65D7-43CF-A127-172ADA37B1A4}" destId="{6408F37C-B6B3-492D-9DAD-55692A8921B8}" srcOrd="0" destOrd="0" parTransId="{633B766D-F891-46CF-A1A3-6D4B498E54B4}" sibTransId="{2F9F88C4-E72E-4926-8B9B-F392A8358492}"/>
    <dgm:cxn modelId="{40491CDC-4C16-41A3-8994-D64215EC7A3B}" srcId="{2AF82F15-65D7-43CF-A127-172ADA37B1A4}" destId="{7F7CD9B4-5154-40C6-80CD-57F3EEB9666C}" srcOrd="2" destOrd="0" parTransId="{489F468C-7517-4D9E-8D5E-BA24DF130B2E}" sibTransId="{96770473-419E-4E9E-897A-F8243E200D3E}"/>
    <dgm:cxn modelId="{C7A6051A-7664-4EB8-91F8-4765BBD55C35}" type="presParOf" srcId="{FB4E868C-EBAB-4A0F-B5EC-6CD850848D41}" destId="{28686BFD-E107-4174-BA2E-918507C0DF24}" srcOrd="0" destOrd="0" presId="urn:microsoft.com/office/officeart/2005/8/layout/lProcess3"/>
    <dgm:cxn modelId="{EDAFD8A8-3C30-478B-9416-F52C2ECEA97F}" type="presParOf" srcId="{28686BFD-E107-4174-BA2E-918507C0DF24}" destId="{5529D842-492B-4FB8-8553-4CF6B4593F57}" srcOrd="0" destOrd="0" presId="urn:microsoft.com/office/officeart/2005/8/layout/lProcess3"/>
    <dgm:cxn modelId="{56AB0B28-D066-4C81-B3EB-8750C6E475E1}" type="presParOf" srcId="{FB4E868C-EBAB-4A0F-B5EC-6CD850848D41}" destId="{1790C837-2CE2-469E-8F71-5D4114F145D7}" srcOrd="1" destOrd="0" presId="urn:microsoft.com/office/officeart/2005/8/layout/lProcess3"/>
    <dgm:cxn modelId="{DEF93974-7AD8-431A-A53E-64169503E7FC}" type="presParOf" srcId="{FB4E868C-EBAB-4A0F-B5EC-6CD850848D41}" destId="{60F02DC1-A56F-475C-B772-E53F4521D65F}" srcOrd="2" destOrd="0" presId="urn:microsoft.com/office/officeart/2005/8/layout/lProcess3"/>
    <dgm:cxn modelId="{1D8A2E9A-136A-42F4-AA25-7FAEF042B37A}" type="presParOf" srcId="{60F02DC1-A56F-475C-B772-E53F4521D65F}" destId="{457662F0-1FBB-404A-A259-73F50BA4DB30}" srcOrd="0" destOrd="0" presId="urn:microsoft.com/office/officeart/2005/8/layout/lProcess3"/>
    <dgm:cxn modelId="{455B8737-62E4-4EA8-B237-F8B64D937D2D}" type="presParOf" srcId="{FB4E868C-EBAB-4A0F-B5EC-6CD850848D41}" destId="{0ACA812D-EFE6-4683-8358-7455C360ECFB}" srcOrd="3" destOrd="0" presId="urn:microsoft.com/office/officeart/2005/8/layout/lProcess3"/>
    <dgm:cxn modelId="{646E21EB-38FF-47EE-8A64-4C6F129E6B8D}" type="presParOf" srcId="{FB4E868C-EBAB-4A0F-B5EC-6CD850848D41}" destId="{779ECA71-AB34-4664-AEF6-FD90851A8736}" srcOrd="4" destOrd="0" presId="urn:microsoft.com/office/officeart/2005/8/layout/lProcess3"/>
    <dgm:cxn modelId="{C3BF8623-C2E5-4192-BC60-F6A630EF8067}" type="presParOf" srcId="{779ECA71-AB34-4664-AEF6-FD90851A8736}" destId="{0E2E5863-EA31-4DD3-A30B-0C19B6CAD6A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FB474-55BE-4558-97B0-0A4A3E41CB45}">
      <dsp:nvSpPr>
        <dsp:cNvPr id="0" name=""/>
        <dsp:cNvSpPr/>
      </dsp:nvSpPr>
      <dsp:spPr>
        <a:xfrm>
          <a:off x="1013258" y="457848"/>
          <a:ext cx="716887" cy="124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09"/>
              </a:lnTo>
              <a:lnTo>
                <a:pt x="716887" y="62209"/>
              </a:lnTo>
              <a:lnTo>
                <a:pt x="716887" y="12441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93FD13-613C-4113-BF12-F3899205BB49}">
      <dsp:nvSpPr>
        <dsp:cNvPr id="0" name=""/>
        <dsp:cNvSpPr/>
      </dsp:nvSpPr>
      <dsp:spPr>
        <a:xfrm>
          <a:off x="967538" y="457848"/>
          <a:ext cx="91440" cy="1244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441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A52BB1-07F7-4B9E-82D1-2B85B6210DD5}">
      <dsp:nvSpPr>
        <dsp:cNvPr id="0" name=""/>
        <dsp:cNvSpPr/>
      </dsp:nvSpPr>
      <dsp:spPr>
        <a:xfrm>
          <a:off x="296370" y="457848"/>
          <a:ext cx="716887" cy="124418"/>
        </a:xfrm>
        <a:custGeom>
          <a:avLst/>
          <a:gdLst/>
          <a:ahLst/>
          <a:cxnLst/>
          <a:rect l="0" t="0" r="0" b="0"/>
          <a:pathLst>
            <a:path>
              <a:moveTo>
                <a:pt x="716887" y="0"/>
              </a:moveTo>
              <a:lnTo>
                <a:pt x="716887" y="62209"/>
              </a:lnTo>
              <a:lnTo>
                <a:pt x="0" y="62209"/>
              </a:lnTo>
              <a:lnTo>
                <a:pt x="0" y="12441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804FD-01D3-403A-98BC-7AD63331A10C}">
      <dsp:nvSpPr>
        <dsp:cNvPr id="0" name=""/>
        <dsp:cNvSpPr/>
      </dsp:nvSpPr>
      <dsp:spPr>
        <a:xfrm>
          <a:off x="717023" y="161614"/>
          <a:ext cx="592468" cy="296234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9050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kern="12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Directivo I Nivel</a:t>
          </a:r>
          <a:endParaRPr lang="es-CL" sz="1000" kern="1200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sp:txBody>
      <dsp:txXfrm>
        <a:off x="717023" y="161614"/>
        <a:ext cx="592468" cy="296234"/>
      </dsp:txXfrm>
    </dsp:sp>
    <dsp:sp modelId="{D2954AB7-B6FC-4822-80EC-6F90DFFDC176}">
      <dsp:nvSpPr>
        <dsp:cNvPr id="0" name=""/>
        <dsp:cNvSpPr/>
      </dsp:nvSpPr>
      <dsp:spPr>
        <a:xfrm>
          <a:off x="136" y="582267"/>
          <a:ext cx="592468" cy="296234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9050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kern="12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Directivo II Nivel</a:t>
          </a:r>
          <a:endParaRPr lang="es-CL" sz="1000" kern="1200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sp:txBody>
      <dsp:txXfrm>
        <a:off x="136" y="582267"/>
        <a:ext cx="592468" cy="296234"/>
      </dsp:txXfrm>
    </dsp:sp>
    <dsp:sp modelId="{A2109463-6ABE-45EB-A9DD-9A0DE963AFBE}">
      <dsp:nvSpPr>
        <dsp:cNvPr id="0" name=""/>
        <dsp:cNvSpPr/>
      </dsp:nvSpPr>
      <dsp:spPr>
        <a:xfrm>
          <a:off x="717023" y="582267"/>
          <a:ext cx="592468" cy="296234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9050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kern="12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Directivo II Nivel</a:t>
          </a:r>
          <a:endParaRPr lang="es-CL" sz="1000" kern="1200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sp:txBody>
      <dsp:txXfrm>
        <a:off x="717023" y="582267"/>
        <a:ext cx="592468" cy="296234"/>
      </dsp:txXfrm>
    </dsp:sp>
    <dsp:sp modelId="{CE268077-2851-4A9D-B688-EC7852C8CCE4}">
      <dsp:nvSpPr>
        <dsp:cNvPr id="0" name=""/>
        <dsp:cNvSpPr/>
      </dsp:nvSpPr>
      <dsp:spPr>
        <a:xfrm>
          <a:off x="1433910" y="582267"/>
          <a:ext cx="592468" cy="296234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9050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kern="12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Directivo II Nivel</a:t>
          </a:r>
          <a:endParaRPr lang="es-CL" sz="1000" kern="1200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sp:txBody>
      <dsp:txXfrm>
        <a:off x="1433910" y="582267"/>
        <a:ext cx="592468" cy="2962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4AAFE-62BC-4D6B-ABE6-14E96DF1AE70}">
      <dsp:nvSpPr>
        <dsp:cNvPr id="0" name=""/>
        <dsp:cNvSpPr/>
      </dsp:nvSpPr>
      <dsp:spPr>
        <a:xfrm>
          <a:off x="38238" y="-4800"/>
          <a:ext cx="482486" cy="249629"/>
        </a:xfrm>
        <a:prstGeom prst="upArrow">
          <a:avLst/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6FE892DC-54CC-43C4-8902-AC8C96319843}">
      <dsp:nvSpPr>
        <dsp:cNvPr id="0" name=""/>
        <dsp:cNvSpPr/>
      </dsp:nvSpPr>
      <dsp:spPr>
        <a:xfrm>
          <a:off x="7" y="4800"/>
          <a:ext cx="3280356" cy="230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0" rIns="78232" bIns="78232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100" b="0" kern="12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Demanda (problemas y necesidades públicas)</a:t>
          </a:r>
          <a:endParaRPr lang="es-CL" sz="1100" b="0" kern="1200" dirty="0">
            <a:solidFill>
              <a:schemeClr val="bg1"/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sp:txBody>
      <dsp:txXfrm>
        <a:off x="7" y="4800"/>
        <a:ext cx="3280356" cy="230425"/>
      </dsp:txXfrm>
    </dsp:sp>
    <dsp:sp modelId="{2DD56E1C-FC88-4D20-B7CC-AD3D40CDAF0B}">
      <dsp:nvSpPr>
        <dsp:cNvPr id="0" name=""/>
        <dsp:cNvSpPr/>
      </dsp:nvSpPr>
      <dsp:spPr>
        <a:xfrm>
          <a:off x="497399" y="254428"/>
          <a:ext cx="307233" cy="23042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85FDE-5F53-4967-A5F6-84D4D428B50C}">
      <dsp:nvSpPr>
        <dsp:cNvPr id="0" name=""/>
        <dsp:cNvSpPr/>
      </dsp:nvSpPr>
      <dsp:spPr>
        <a:xfrm>
          <a:off x="813850" y="254428"/>
          <a:ext cx="1837003" cy="230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0" rIns="78232" bIns="78232" numCol="1" spcCol="1270" anchor="ctr" anchorCtr="0">
          <a:noAutofit/>
        </a:bodyPr>
        <a:lstStyle/>
        <a:p>
          <a:pPr lvl="0" algn="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50" b="1" kern="12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Oferta programática</a:t>
          </a:r>
        </a:p>
      </dsp:txBody>
      <dsp:txXfrm>
        <a:off x="813850" y="254428"/>
        <a:ext cx="1837003" cy="2304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29D842-492B-4FB8-8553-4CF6B4593F57}">
      <dsp:nvSpPr>
        <dsp:cNvPr id="0" name=""/>
        <dsp:cNvSpPr/>
      </dsp:nvSpPr>
      <dsp:spPr>
        <a:xfrm>
          <a:off x="119387" y="1076"/>
          <a:ext cx="2961580" cy="9613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bg1"/>
              </a:solidFill>
            </a:rPr>
            <a:t>Entorno político</a:t>
          </a:r>
          <a:endParaRPr lang="es-CL" kern="1200" dirty="0">
            <a:solidFill>
              <a:schemeClr val="bg1"/>
            </a:solidFill>
          </a:endParaRPr>
        </a:p>
      </dsp:txBody>
      <dsp:txXfrm>
        <a:off x="600065" y="1076"/>
        <a:ext cx="2000224" cy="961356"/>
      </dsp:txXfrm>
    </dsp:sp>
    <dsp:sp modelId="{457662F0-1FBB-404A-A259-73F50BA4DB30}">
      <dsp:nvSpPr>
        <dsp:cNvPr id="0" name=""/>
        <dsp:cNvSpPr/>
      </dsp:nvSpPr>
      <dsp:spPr>
        <a:xfrm>
          <a:off x="119387" y="1097023"/>
          <a:ext cx="2961580" cy="9613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bg1"/>
              </a:solidFill>
            </a:rPr>
            <a:t>La organización</a:t>
          </a:r>
          <a:endParaRPr lang="es-CL" kern="1200" dirty="0">
            <a:solidFill>
              <a:schemeClr val="bg1"/>
            </a:solidFill>
          </a:endParaRPr>
        </a:p>
      </dsp:txBody>
      <dsp:txXfrm>
        <a:off x="600065" y="1097023"/>
        <a:ext cx="2000224" cy="961356"/>
      </dsp:txXfrm>
    </dsp:sp>
    <dsp:sp modelId="{0E2E5863-EA31-4DD3-A30B-0C19B6CAD6A0}">
      <dsp:nvSpPr>
        <dsp:cNvPr id="0" name=""/>
        <dsp:cNvSpPr/>
      </dsp:nvSpPr>
      <dsp:spPr>
        <a:xfrm>
          <a:off x="119387" y="2192970"/>
          <a:ext cx="2961580" cy="9613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bg1"/>
              </a:solidFill>
            </a:rPr>
            <a:t>La agenda gubernamental</a:t>
          </a:r>
          <a:endParaRPr lang="es-CL" kern="1200" dirty="0">
            <a:solidFill>
              <a:schemeClr val="bg1"/>
            </a:solidFill>
          </a:endParaRPr>
        </a:p>
      </dsp:txBody>
      <dsp:txXfrm>
        <a:off x="600065" y="2192970"/>
        <a:ext cx="2000224" cy="9613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29D842-492B-4FB8-8553-4CF6B4593F57}">
      <dsp:nvSpPr>
        <dsp:cNvPr id="0" name=""/>
        <dsp:cNvSpPr/>
      </dsp:nvSpPr>
      <dsp:spPr>
        <a:xfrm>
          <a:off x="3" y="144975"/>
          <a:ext cx="3120339" cy="936104"/>
        </a:xfrm>
        <a:prstGeom prst="chevron">
          <a:avLst/>
        </a:prstGeom>
        <a:solidFill>
          <a:schemeClr val="tx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bg1"/>
              </a:solidFill>
            </a:rPr>
            <a:t> Dirigir y gestionar</a:t>
          </a:r>
          <a:endParaRPr lang="es-CL" kern="1200" dirty="0">
            <a:solidFill>
              <a:schemeClr val="bg1"/>
            </a:solidFill>
          </a:endParaRPr>
        </a:p>
      </dsp:txBody>
      <dsp:txXfrm>
        <a:off x="468055" y="144975"/>
        <a:ext cx="2184235" cy="936104"/>
      </dsp:txXfrm>
    </dsp:sp>
    <dsp:sp modelId="{457662F0-1FBB-404A-A259-73F50BA4DB30}">
      <dsp:nvSpPr>
        <dsp:cNvPr id="0" name=""/>
        <dsp:cNvSpPr/>
      </dsp:nvSpPr>
      <dsp:spPr>
        <a:xfrm>
          <a:off x="3" y="1212134"/>
          <a:ext cx="3120339" cy="936104"/>
        </a:xfrm>
        <a:prstGeom prst="chevron">
          <a:avLst/>
        </a:prstGeom>
        <a:solidFill>
          <a:schemeClr val="tx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bg1"/>
              </a:solidFill>
            </a:rPr>
            <a:t>Liderar</a:t>
          </a:r>
          <a:endParaRPr lang="es-CL" kern="1200" dirty="0">
            <a:solidFill>
              <a:schemeClr val="bg1"/>
            </a:solidFill>
          </a:endParaRPr>
        </a:p>
      </dsp:txBody>
      <dsp:txXfrm>
        <a:off x="468055" y="1212134"/>
        <a:ext cx="2184235" cy="936104"/>
      </dsp:txXfrm>
    </dsp:sp>
    <dsp:sp modelId="{0E2E5863-EA31-4DD3-A30B-0C19B6CAD6A0}">
      <dsp:nvSpPr>
        <dsp:cNvPr id="0" name=""/>
        <dsp:cNvSpPr/>
      </dsp:nvSpPr>
      <dsp:spPr>
        <a:xfrm>
          <a:off x="3" y="2279293"/>
          <a:ext cx="3116290" cy="936104"/>
        </a:xfrm>
        <a:prstGeom prst="chevron">
          <a:avLst/>
        </a:prstGeom>
        <a:solidFill>
          <a:schemeClr val="tx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bg1"/>
              </a:solidFill>
            </a:rPr>
            <a:t>Decidir y ejecutar</a:t>
          </a:r>
          <a:endParaRPr lang="es-CL" kern="1200" dirty="0">
            <a:solidFill>
              <a:schemeClr val="bg1"/>
            </a:solidFill>
          </a:endParaRPr>
        </a:p>
      </dsp:txBody>
      <dsp:txXfrm>
        <a:off x="468055" y="2279293"/>
        <a:ext cx="2180186" cy="936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5221"/>
          </a:xfrm>
          <a:prstGeom prst="rect">
            <a:avLst/>
          </a:prstGeom>
        </p:spPr>
        <p:txBody>
          <a:bodyPr vert="horz" lIns="92857" tIns="46429" rIns="92857" bIns="46429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5221"/>
          </a:xfrm>
          <a:prstGeom prst="rect">
            <a:avLst/>
          </a:prstGeom>
        </p:spPr>
        <p:txBody>
          <a:bodyPr vert="horz" lIns="92857" tIns="46429" rIns="92857" bIns="46429" rtlCol="0"/>
          <a:lstStyle>
            <a:lvl1pPr algn="r">
              <a:defRPr sz="1200"/>
            </a:lvl1pPr>
          </a:lstStyle>
          <a:p>
            <a:pPr>
              <a:defRPr/>
            </a:pPr>
            <a:fld id="{94B4461B-B7A6-4316-B33D-E0122B942917}" type="datetimeFigureOut">
              <a:rPr lang="es-ES"/>
              <a:pPr>
                <a:defRPr/>
              </a:pPr>
              <a:t>25/05/2020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575"/>
            <a:ext cx="3037840" cy="465221"/>
          </a:xfrm>
          <a:prstGeom prst="rect">
            <a:avLst/>
          </a:prstGeom>
        </p:spPr>
        <p:txBody>
          <a:bodyPr vert="horz" lIns="92857" tIns="46429" rIns="92857" bIns="4642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938" y="8829575"/>
            <a:ext cx="3037840" cy="465221"/>
          </a:xfrm>
          <a:prstGeom prst="rect">
            <a:avLst/>
          </a:prstGeom>
        </p:spPr>
        <p:txBody>
          <a:bodyPr vert="horz" lIns="92857" tIns="46429" rIns="92857" bIns="46429" rtlCol="0" anchor="b"/>
          <a:lstStyle>
            <a:lvl1pPr algn="r">
              <a:defRPr sz="1200"/>
            </a:lvl1pPr>
          </a:lstStyle>
          <a:p>
            <a:pPr>
              <a:defRPr/>
            </a:pPr>
            <a:fld id="{33D758EE-F67E-4A92-A430-0722361039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1438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7840" cy="46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9" rIns="92857" bIns="4642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1"/>
            <a:ext cx="3037840" cy="46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9" rIns="92857" bIns="4642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5025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392"/>
            <a:ext cx="5140960" cy="418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9" rIns="92857" bIns="464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179"/>
            <a:ext cx="3037840" cy="46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9" rIns="92857" bIns="4642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179"/>
            <a:ext cx="3037840" cy="46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9" rIns="92857" bIns="4642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2FF3641-9391-4984-9C63-200D88861FC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1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764" y="0"/>
            <a:ext cx="10161764" cy="7623109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2712" y="2473893"/>
            <a:ext cx="6575199" cy="2834308"/>
          </a:xfrm>
        </p:spPr>
        <p:txBody>
          <a:bodyPr anchor="b"/>
          <a:lstStyle>
            <a:lvl1pPr>
              <a:defRPr sz="5333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712" y="5308200"/>
            <a:ext cx="6575199" cy="957133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331200" y="2032000"/>
            <a:ext cx="1100666" cy="254066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929121" y="3627120"/>
            <a:ext cx="4288661" cy="254067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 anchor="b"/>
          <a:lstStyle>
            <a:lvl1pPr algn="ctr">
              <a:defRPr sz="3111"/>
            </a:lvl1pPr>
          </a:lstStyle>
          <a:p>
            <a:pPr>
              <a:defRPr/>
            </a:pPr>
            <a:fld id="{CE3EDAA1-4DD5-4733-8D1B-360EBD291AD6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4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764" y="0"/>
            <a:ext cx="10161764" cy="7623109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12" y="5512727"/>
            <a:ext cx="7135560" cy="629709"/>
          </a:xfrm>
        </p:spPr>
        <p:txBody>
          <a:bodyPr anchor="b">
            <a:normAutofit/>
          </a:bodyPr>
          <a:lstStyle>
            <a:lvl1pPr algn="l">
              <a:defRPr sz="2667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62712" y="762000"/>
            <a:ext cx="7135560" cy="3810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78"/>
            </a:lvl1pPr>
            <a:lvl2pPr marL="507995" indent="0">
              <a:buNone/>
              <a:defRPr sz="1778"/>
            </a:lvl2pPr>
            <a:lvl3pPr marL="1015990" indent="0">
              <a:buNone/>
              <a:defRPr sz="1778"/>
            </a:lvl3pPr>
            <a:lvl4pPr marL="1523985" indent="0">
              <a:buNone/>
              <a:defRPr sz="1778"/>
            </a:lvl4pPr>
            <a:lvl5pPr marL="2031980" indent="0">
              <a:buNone/>
              <a:defRPr sz="1778"/>
            </a:lvl5pPr>
            <a:lvl6pPr marL="2539975" indent="0">
              <a:buNone/>
              <a:defRPr sz="1778"/>
            </a:lvl6pPr>
            <a:lvl7pPr marL="3047970" indent="0">
              <a:buNone/>
              <a:defRPr sz="1778"/>
            </a:lvl7pPr>
            <a:lvl8pPr marL="3555964" indent="0">
              <a:buNone/>
              <a:defRPr sz="1778"/>
            </a:lvl8pPr>
            <a:lvl9pPr marL="4063959" indent="0">
              <a:buNone/>
              <a:defRPr sz="1778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62711" y="6142436"/>
            <a:ext cx="7135560" cy="548569"/>
          </a:xfrm>
        </p:spPr>
        <p:txBody>
          <a:bodyPr>
            <a:normAutofit/>
          </a:bodyPr>
          <a:lstStyle>
            <a:lvl1pPr marL="0" indent="0">
              <a:buNone/>
              <a:defRPr sz="1333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DAC98F73-6D50-45F2-8036-CAB3361FA6C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1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764" y="0"/>
            <a:ext cx="10161764" cy="7623109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12" y="1030111"/>
            <a:ext cx="7135561" cy="1880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712" y="3875582"/>
            <a:ext cx="7135561" cy="2818730"/>
          </a:xfr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DAC98F73-6D50-45F2-8036-CAB3361FA6C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699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764" y="0"/>
            <a:ext cx="10161764" cy="7623109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719367" y="724100"/>
            <a:ext cx="668434" cy="1460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889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854909" y="3222547"/>
            <a:ext cx="687848" cy="1460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889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401" y="1030111"/>
            <a:ext cx="6844872" cy="3202421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541421" y="4232531"/>
            <a:ext cx="6273492" cy="370126"/>
          </a:xfrm>
        </p:spPr>
        <p:txBody>
          <a:bodyPr>
            <a:normAutofit/>
          </a:bodyPr>
          <a:lstStyle>
            <a:lvl1pPr marL="0" indent="0">
              <a:buNone/>
              <a:defRPr lang="en-US" sz="1556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711" y="5556463"/>
            <a:ext cx="7048526" cy="1122910"/>
          </a:xfr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DAC98F73-6D50-45F2-8036-CAB3361FA6C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70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764" y="0"/>
            <a:ext cx="10161764" cy="7623109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12" y="2286000"/>
            <a:ext cx="7135561" cy="2328333"/>
          </a:xfrm>
        </p:spPr>
        <p:txBody>
          <a:bodyPr anchor="b"/>
          <a:lstStyle>
            <a:lvl1pPr algn="l">
              <a:defRPr sz="4444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12" y="5583232"/>
            <a:ext cx="7135560" cy="1105434"/>
          </a:xfrm>
        </p:spPr>
        <p:txBody>
          <a:bodyPr anchor="t"/>
          <a:lstStyle>
            <a:lvl1pPr marL="0" indent="0" algn="l">
              <a:buNone/>
              <a:defRPr sz="2222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9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3pPr>
            <a:lvl4pPr marL="1523985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4pPr>
            <a:lvl5pPr marL="2031980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5pPr>
            <a:lvl6pPr marL="2539975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6pPr>
            <a:lvl7pPr marL="3047970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7pPr>
            <a:lvl8pPr marL="3555964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8pPr>
            <a:lvl9pPr marL="4063959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DAC98F73-6D50-45F2-8036-CAB3361FA6C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50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11" y="1030111"/>
            <a:ext cx="7137326" cy="788738"/>
          </a:xfrm>
        </p:spPr>
        <p:txBody>
          <a:bodyPr/>
          <a:lstStyle>
            <a:lvl1pPr>
              <a:defRPr sz="3556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11" y="2765778"/>
            <a:ext cx="2570480" cy="731069"/>
          </a:xfrm>
        </p:spPr>
        <p:txBody>
          <a:bodyPr anchor="b">
            <a:noAutofit/>
          </a:bodyPr>
          <a:lstStyle>
            <a:lvl1pPr marL="0" indent="0">
              <a:buNone/>
              <a:defRPr sz="222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62711" y="3496849"/>
            <a:ext cx="2570480" cy="3209296"/>
          </a:xfrm>
        </p:spPr>
        <p:txBody>
          <a:bodyPr anchor="t">
            <a:normAutofit/>
          </a:bodyPr>
          <a:lstStyle>
            <a:lvl1pPr marL="0" indent="0">
              <a:buNone/>
              <a:defRPr sz="1333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84015" y="2765778"/>
            <a:ext cx="2576576" cy="731069"/>
          </a:xfrm>
        </p:spPr>
        <p:txBody>
          <a:bodyPr anchor="b">
            <a:noAutofit/>
          </a:bodyPr>
          <a:lstStyle>
            <a:lvl1pPr marL="0" indent="0">
              <a:buNone/>
              <a:defRPr sz="222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787190" y="3496849"/>
            <a:ext cx="2576576" cy="3209296"/>
          </a:xfrm>
        </p:spPr>
        <p:txBody>
          <a:bodyPr anchor="t">
            <a:normAutofit/>
          </a:bodyPr>
          <a:lstStyle>
            <a:lvl1pPr marL="0" indent="0">
              <a:buNone/>
              <a:defRPr sz="1333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620713" y="2765778"/>
            <a:ext cx="2576576" cy="731069"/>
          </a:xfrm>
        </p:spPr>
        <p:txBody>
          <a:bodyPr anchor="b">
            <a:noAutofit/>
          </a:bodyPr>
          <a:lstStyle>
            <a:lvl1pPr marL="0" indent="0">
              <a:buNone/>
              <a:defRPr sz="222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623262" y="3496849"/>
            <a:ext cx="2574028" cy="3209296"/>
          </a:xfrm>
        </p:spPr>
        <p:txBody>
          <a:bodyPr anchor="t">
            <a:normAutofit/>
          </a:bodyPr>
          <a:lstStyle>
            <a:lvl1pPr marL="0" indent="0">
              <a:buNone/>
              <a:defRPr sz="1333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660589" y="2765779"/>
            <a:ext cx="0" cy="394036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99468" y="2765779"/>
            <a:ext cx="0" cy="394036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DAC98F73-6D50-45F2-8036-CAB3361FA6C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18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11" y="1030111"/>
            <a:ext cx="7050289" cy="788738"/>
          </a:xfrm>
        </p:spPr>
        <p:txBody>
          <a:bodyPr/>
          <a:lstStyle>
            <a:lvl1pPr>
              <a:defRPr sz="3556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11" y="4643996"/>
            <a:ext cx="2570480" cy="731069"/>
          </a:xfrm>
        </p:spPr>
        <p:txBody>
          <a:bodyPr anchor="b">
            <a:noAutofit/>
          </a:bodyPr>
          <a:lstStyle>
            <a:lvl1pPr marL="0" indent="0">
              <a:buNone/>
              <a:defRPr sz="222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32283" y="2765778"/>
            <a:ext cx="2239049" cy="16081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78"/>
            </a:lvl1pPr>
            <a:lvl2pPr marL="507995" indent="0">
              <a:buNone/>
              <a:defRPr sz="1778"/>
            </a:lvl2pPr>
            <a:lvl3pPr marL="1015990" indent="0">
              <a:buNone/>
              <a:defRPr sz="1778"/>
            </a:lvl3pPr>
            <a:lvl4pPr marL="1523985" indent="0">
              <a:buNone/>
              <a:defRPr sz="1778"/>
            </a:lvl4pPr>
            <a:lvl5pPr marL="2031980" indent="0">
              <a:buNone/>
              <a:defRPr sz="1778"/>
            </a:lvl5pPr>
            <a:lvl6pPr marL="2539975" indent="0">
              <a:buNone/>
              <a:defRPr sz="1778"/>
            </a:lvl6pPr>
            <a:lvl7pPr marL="3047970" indent="0">
              <a:buNone/>
              <a:defRPr sz="1778"/>
            </a:lvl7pPr>
            <a:lvl8pPr marL="3555964" indent="0">
              <a:buNone/>
              <a:defRPr sz="1778"/>
            </a:lvl8pPr>
            <a:lvl9pPr marL="4063959" indent="0">
              <a:buNone/>
              <a:defRPr sz="1778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62710" y="5375065"/>
            <a:ext cx="2570480" cy="1319246"/>
          </a:xfrm>
        </p:spPr>
        <p:txBody>
          <a:bodyPr anchor="t">
            <a:normAutofit/>
          </a:bodyPr>
          <a:lstStyle>
            <a:lvl1pPr marL="0" indent="0">
              <a:buNone/>
              <a:defRPr sz="1333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90139" y="4643994"/>
            <a:ext cx="2576576" cy="731069"/>
          </a:xfrm>
        </p:spPr>
        <p:txBody>
          <a:bodyPr anchor="b">
            <a:noAutofit/>
          </a:bodyPr>
          <a:lstStyle>
            <a:lvl1pPr marL="0" indent="0">
              <a:buNone/>
              <a:defRPr sz="222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7988" y="2765778"/>
            <a:ext cx="2239049" cy="16081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78"/>
            </a:lvl1pPr>
            <a:lvl2pPr marL="507995" indent="0">
              <a:buNone/>
              <a:defRPr sz="1778"/>
            </a:lvl2pPr>
            <a:lvl3pPr marL="1015990" indent="0">
              <a:buNone/>
              <a:defRPr sz="1778"/>
            </a:lvl3pPr>
            <a:lvl4pPr marL="1523985" indent="0">
              <a:buNone/>
              <a:defRPr sz="1778"/>
            </a:lvl4pPr>
            <a:lvl5pPr marL="2031980" indent="0">
              <a:buNone/>
              <a:defRPr sz="1778"/>
            </a:lvl5pPr>
            <a:lvl6pPr marL="2539975" indent="0">
              <a:buNone/>
              <a:defRPr sz="1778"/>
            </a:lvl6pPr>
            <a:lvl7pPr marL="3047970" indent="0">
              <a:buNone/>
              <a:defRPr sz="1778"/>
            </a:lvl7pPr>
            <a:lvl8pPr marL="3555964" indent="0">
              <a:buNone/>
              <a:defRPr sz="1778"/>
            </a:lvl8pPr>
            <a:lvl9pPr marL="4063959" indent="0">
              <a:buNone/>
              <a:defRPr sz="1778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790139" y="5386898"/>
            <a:ext cx="2576576" cy="1319246"/>
          </a:xfrm>
        </p:spPr>
        <p:txBody>
          <a:bodyPr anchor="t">
            <a:normAutofit/>
          </a:bodyPr>
          <a:lstStyle>
            <a:lvl1pPr marL="0" indent="0">
              <a:buNone/>
              <a:defRPr sz="1333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620713" y="4643996"/>
            <a:ext cx="2576576" cy="731069"/>
          </a:xfrm>
        </p:spPr>
        <p:txBody>
          <a:bodyPr anchor="b">
            <a:noAutofit/>
          </a:bodyPr>
          <a:lstStyle>
            <a:lvl1pPr marL="0" indent="0">
              <a:buNone/>
              <a:defRPr sz="222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787379" y="2765778"/>
            <a:ext cx="2239049" cy="16081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78"/>
            </a:lvl1pPr>
            <a:lvl2pPr marL="507995" indent="0">
              <a:buNone/>
              <a:defRPr sz="1778"/>
            </a:lvl2pPr>
            <a:lvl3pPr marL="1015990" indent="0">
              <a:buNone/>
              <a:defRPr sz="1778"/>
            </a:lvl3pPr>
            <a:lvl4pPr marL="1523985" indent="0">
              <a:buNone/>
              <a:defRPr sz="1778"/>
            </a:lvl4pPr>
            <a:lvl5pPr marL="2031980" indent="0">
              <a:buNone/>
              <a:defRPr sz="1778"/>
            </a:lvl5pPr>
            <a:lvl6pPr marL="2539975" indent="0">
              <a:buNone/>
              <a:defRPr sz="1778"/>
            </a:lvl6pPr>
            <a:lvl7pPr marL="3047970" indent="0">
              <a:buNone/>
              <a:defRPr sz="1778"/>
            </a:lvl7pPr>
            <a:lvl8pPr marL="3555964" indent="0">
              <a:buNone/>
              <a:defRPr sz="1778"/>
            </a:lvl8pPr>
            <a:lvl9pPr marL="4063959" indent="0">
              <a:buNone/>
              <a:defRPr sz="1778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620713" y="5375065"/>
            <a:ext cx="2576576" cy="1319246"/>
          </a:xfrm>
        </p:spPr>
        <p:txBody>
          <a:bodyPr anchor="t">
            <a:normAutofit/>
          </a:bodyPr>
          <a:lstStyle>
            <a:lvl1pPr marL="0" indent="0">
              <a:buNone/>
              <a:defRPr sz="1333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655577" y="2765779"/>
            <a:ext cx="0" cy="394036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499468" y="2765779"/>
            <a:ext cx="0" cy="394036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DAC98F73-6D50-45F2-8036-CAB3361FA6C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04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68113" y="7097678"/>
            <a:ext cx="1100666" cy="254066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3482" y="7097678"/>
            <a:ext cx="4288661" cy="254067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5654AC14-7225-45A6-884D-D4877ED8D25A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78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764" y="0"/>
            <a:ext cx="10133800" cy="7623109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60964" y="446850"/>
            <a:ext cx="5122850" cy="6726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443677" y="1961774"/>
            <a:ext cx="6662214" cy="3696454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10160000" cy="7620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1031" y="1608666"/>
            <a:ext cx="1237240" cy="5080001"/>
          </a:xfrm>
        </p:spPr>
        <p:txBody>
          <a:bodyPr vert="eaVert" anchor="ctr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3042" y="1608666"/>
            <a:ext cx="4907707" cy="50800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8385" y="7072775"/>
            <a:ext cx="4288661" cy="254067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0F7A2A1C-27EF-428A-A378-BD052B0AF74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94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189" y="1030109"/>
            <a:ext cx="7048524" cy="788739"/>
          </a:xfrm>
        </p:spPr>
        <p:txBody>
          <a:bodyPr anchor="ctr"/>
          <a:lstStyle>
            <a:lvl1pPr>
              <a:defRPr sz="3556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 anchor="b"/>
          <a:lstStyle>
            <a:lvl1pPr algn="ctr">
              <a:defRPr sz="3111"/>
            </a:lvl1pPr>
          </a:lstStyle>
          <a:p>
            <a:pPr>
              <a:defRPr/>
            </a:pPr>
            <a:fld id="{6B83C147-3B5B-496E-8E1E-9A7AC76315E8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9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764" y="0"/>
            <a:ext cx="10161764" cy="7623109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038" y="2508431"/>
            <a:ext cx="3434080" cy="3355938"/>
          </a:xfrm>
        </p:spPr>
        <p:txBody>
          <a:bodyPr anchor="ctr"/>
          <a:lstStyle>
            <a:lvl1pPr algn="l">
              <a:defRPr sz="3556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068" y="2508431"/>
            <a:ext cx="3425018" cy="3355938"/>
          </a:xfrm>
        </p:spPr>
        <p:txBody>
          <a:bodyPr anchor="ctr"/>
          <a:lstStyle>
            <a:lvl1pPr marL="0" indent="0" algn="l">
              <a:buNone/>
              <a:defRPr sz="2222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9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3pPr>
            <a:lvl4pPr marL="1523985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4pPr>
            <a:lvl5pPr marL="2031980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5pPr>
            <a:lvl6pPr marL="2539975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6pPr>
            <a:lvl7pPr marL="3047970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7pPr>
            <a:lvl8pPr marL="3555964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8pPr>
            <a:lvl9pPr marL="4063959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 anchor="b"/>
          <a:lstStyle>
            <a:lvl1pPr algn="ctr">
              <a:defRPr sz="3111"/>
            </a:lvl1pPr>
          </a:lstStyle>
          <a:p>
            <a:pPr>
              <a:defRPr/>
            </a:pPr>
            <a:fld id="{EEFC861F-21AF-4F59-BC00-6F618F470BD4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29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2711" y="2765778"/>
            <a:ext cx="4041089" cy="392289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1" y="2765781"/>
            <a:ext cx="4041089" cy="392288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 anchor="b"/>
          <a:lstStyle>
            <a:lvl1pPr algn="ctr">
              <a:defRPr sz="3111"/>
            </a:lvl1pPr>
          </a:lstStyle>
          <a:p>
            <a:pPr>
              <a:defRPr/>
            </a:pPr>
            <a:fld id="{607EB78F-3D28-4FAE-B1DF-1F1B7C2C46F5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41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576" y="2765778"/>
            <a:ext cx="4037224" cy="843656"/>
          </a:xfrm>
        </p:spPr>
        <p:txBody>
          <a:bodyPr anchor="b">
            <a:noAutofit/>
          </a:bodyPr>
          <a:lstStyle>
            <a:lvl1pPr marL="0" indent="0">
              <a:buNone/>
              <a:defRPr sz="2667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2711" y="3609434"/>
            <a:ext cx="4041089" cy="307923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56202" y="2765778"/>
            <a:ext cx="4041088" cy="840706"/>
          </a:xfrm>
        </p:spPr>
        <p:txBody>
          <a:bodyPr anchor="b">
            <a:noAutofit/>
          </a:bodyPr>
          <a:lstStyle>
            <a:lvl1pPr marL="0" indent="0">
              <a:buNone/>
              <a:defRPr sz="2667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56201" y="3606484"/>
            <a:ext cx="4041089" cy="308218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 anchor="b"/>
          <a:lstStyle>
            <a:lvl1pPr algn="ctr">
              <a:defRPr sz="3111"/>
            </a:lvl1pPr>
          </a:lstStyle>
          <a:p>
            <a:pPr>
              <a:defRPr/>
            </a:pPr>
            <a:fld id="{89D91057-C845-4600-B525-CBF9614BD439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 anchor="b"/>
          <a:lstStyle>
            <a:lvl1pPr algn="ctr">
              <a:defRPr sz="3111"/>
            </a:lvl1pPr>
          </a:lstStyle>
          <a:p>
            <a:pPr>
              <a:defRPr/>
            </a:pPr>
            <a:fld id="{DAC98F73-6D50-45F2-8036-CAB3361FA6C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14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557A633F-319E-4EF9-8D55-B69C0234FC5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95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764" y="0"/>
            <a:ext cx="10161764" cy="7623109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11" y="1608667"/>
            <a:ext cx="3013989" cy="1661764"/>
          </a:xfrm>
        </p:spPr>
        <p:txBody>
          <a:bodyPr anchor="b"/>
          <a:lstStyle>
            <a:lvl1pPr algn="l">
              <a:defRPr sz="2667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6586" y="1608667"/>
            <a:ext cx="4036500" cy="5080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62713" y="3429828"/>
            <a:ext cx="3013988" cy="3259668"/>
          </a:xfrm>
        </p:spPr>
        <p:txBody>
          <a:bodyPr/>
          <a:lstStyle>
            <a:lvl1pPr marL="0" indent="0">
              <a:buNone/>
              <a:defRPr sz="1556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5C11D91E-3309-4C38-8BA9-6540E713043C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0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764" y="0"/>
            <a:ext cx="10161764" cy="7623109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12" y="1534878"/>
            <a:ext cx="3318988" cy="1749787"/>
          </a:xfrm>
        </p:spPr>
        <p:txBody>
          <a:bodyPr anchor="b">
            <a:normAutofit/>
          </a:bodyPr>
          <a:lstStyle>
            <a:lvl1pPr algn="l">
              <a:defRPr sz="2667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677" y="1467556"/>
            <a:ext cx="3101224" cy="46848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78"/>
            </a:lvl1pPr>
            <a:lvl2pPr marL="507995" indent="0">
              <a:buNone/>
              <a:defRPr sz="1778"/>
            </a:lvl2pPr>
            <a:lvl3pPr marL="1015990" indent="0">
              <a:buNone/>
              <a:defRPr sz="1778"/>
            </a:lvl3pPr>
            <a:lvl4pPr marL="1523985" indent="0">
              <a:buNone/>
              <a:defRPr sz="1778"/>
            </a:lvl4pPr>
            <a:lvl5pPr marL="2031980" indent="0">
              <a:buNone/>
              <a:defRPr sz="1778"/>
            </a:lvl5pPr>
            <a:lvl6pPr marL="2539975" indent="0">
              <a:buNone/>
              <a:defRPr sz="1778"/>
            </a:lvl6pPr>
            <a:lvl7pPr marL="3047970" indent="0">
              <a:buNone/>
              <a:defRPr sz="1778"/>
            </a:lvl7pPr>
            <a:lvl8pPr marL="3555964" indent="0">
              <a:buNone/>
              <a:defRPr sz="1778"/>
            </a:lvl8pPr>
            <a:lvl9pPr marL="4063959" indent="0">
              <a:buNone/>
              <a:defRPr sz="1778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712" y="3429000"/>
            <a:ext cx="3318988" cy="2723444"/>
          </a:xfrm>
        </p:spPr>
        <p:txBody>
          <a:bodyPr>
            <a:normAutofit/>
          </a:bodyPr>
          <a:lstStyle>
            <a:lvl1pPr marL="0" indent="0">
              <a:buNone/>
              <a:defRPr sz="1556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1796" y="328589"/>
            <a:ext cx="879231" cy="852986"/>
          </a:xfrm>
          <a:prstGeom prst="rect">
            <a:avLst/>
          </a:prstGeom>
        </p:spPr>
        <p:txBody>
          <a:bodyPr/>
          <a:lstStyle>
            <a:lvl1pPr algn="ctr">
              <a:defRPr sz="3111"/>
            </a:lvl1pPr>
          </a:lstStyle>
          <a:p>
            <a:pPr>
              <a:defRPr/>
            </a:pPr>
            <a:fld id="{5DC86711-D8B9-466E-9E2B-A035FA8E1412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0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764" y="0"/>
            <a:ext cx="10161764" cy="7623109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962711" y="1030111"/>
            <a:ext cx="7050289" cy="788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424" y="2765778"/>
            <a:ext cx="7050289" cy="3922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16048" y="7072776"/>
            <a:ext cx="1100666" cy="2540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6493" y="7072774"/>
            <a:ext cx="4288661" cy="2540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06271" y="0"/>
            <a:ext cx="762000" cy="1221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531796" y="328589"/>
            <a:ext cx="879231" cy="852986"/>
          </a:xfrm>
          <a:prstGeom prst="rect">
            <a:avLst/>
          </a:prstGeom>
        </p:spPr>
        <p:txBody>
          <a:bodyPr anchor="b"/>
          <a:lstStyle>
            <a:lvl1pPr algn="ctr">
              <a:defRPr sz="311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AC98F73-6D50-45F2-8036-CAB3361FA6C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2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  <p:sldLayoutId id="2147483943" r:id="rId14"/>
    <p:sldLayoutId id="2147483944" r:id="rId15"/>
    <p:sldLayoutId id="2147483945" r:id="rId16"/>
    <p:sldLayoutId id="2147483946" r:id="rId17"/>
  </p:sldLayoutIdLst>
  <p:txStyles>
    <p:titleStyle>
      <a:lvl1pPr algn="l" defTabSz="507995" rtl="0" eaLnBrk="1" latinLnBrk="0" hangingPunct="1">
        <a:spcBef>
          <a:spcPct val="0"/>
        </a:spcBef>
        <a:buNone/>
        <a:defRPr sz="3556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80996" indent="-380996" algn="l" defTabSz="507995" rtl="0" eaLnBrk="1" latinLnBrk="0" hangingPunct="1">
        <a:spcBef>
          <a:spcPts val="111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61992" indent="-314957" algn="l" defTabSz="507995" rtl="0" eaLnBrk="1" latinLnBrk="0" hangingPunct="1">
        <a:spcBef>
          <a:spcPts val="111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78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66789" indent="-253997" algn="l" defTabSz="507995" rtl="0" eaLnBrk="1" latinLnBrk="0" hangingPunct="1">
        <a:spcBef>
          <a:spcPts val="111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56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71586" indent="-253997" algn="l" defTabSz="507995" rtl="0" eaLnBrk="1" latinLnBrk="0" hangingPunct="1">
        <a:spcBef>
          <a:spcPts val="111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3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76383" indent="-253997" algn="l" defTabSz="507995" rtl="0" eaLnBrk="1" latinLnBrk="0" hangingPunct="1">
        <a:spcBef>
          <a:spcPts val="111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3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16202" indent="-253997" algn="l" defTabSz="507995" rtl="0" eaLnBrk="1" latinLnBrk="0" hangingPunct="1">
        <a:spcBef>
          <a:spcPts val="111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3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301977" indent="-253997" algn="l" defTabSz="507995" rtl="0" eaLnBrk="1" latinLnBrk="0" hangingPunct="1">
        <a:spcBef>
          <a:spcPts val="111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3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09975" indent="-253997" algn="l" defTabSz="507995" rtl="0" eaLnBrk="1" latinLnBrk="0" hangingPunct="1">
        <a:spcBef>
          <a:spcPts val="111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3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62417" indent="-253997" algn="l" defTabSz="507995" rtl="0" eaLnBrk="1" latinLnBrk="0" hangingPunct="1">
        <a:spcBef>
          <a:spcPts val="111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3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 rotWithShape="1">
          <a:blip r:embed="rId2" cstate="print"/>
          <a:srcRect l="100000" t="10878" r="-603" b="14518"/>
          <a:stretch/>
        </p:blipFill>
        <p:spPr bwMode="auto">
          <a:xfrm>
            <a:off x="9082088" y="3882008"/>
            <a:ext cx="4571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89088" y="3711575"/>
            <a:ext cx="7404100" cy="2228850"/>
          </a:xfrm>
        </p:spPr>
        <p:txBody>
          <a:bodyPr lIns="0" tIns="0" rIns="0" bIns="0">
            <a:normAutofit/>
          </a:bodyPr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3600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Arial" charset="0"/>
              </a:rPr>
              <a:t>El </a:t>
            </a:r>
            <a:r>
              <a:rPr lang="es-MX" sz="3600" b="1" dirty="0" smtClean="0">
                <a:solidFill>
                  <a:schemeClr val="bg1"/>
                </a:solidFill>
                <a:latin typeface="Arial" charset="0"/>
              </a:rPr>
              <a:t>Directivo Público HOY</a:t>
            </a:r>
            <a:endParaRPr lang="en-US" sz="3600" b="1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52" name="Text Box 9"/>
          <p:cNvSpPr txBox="1">
            <a:spLocks noChangeArrowheads="1"/>
          </p:cNvSpPr>
          <p:nvPr/>
        </p:nvSpPr>
        <p:spPr bwMode="auto">
          <a:xfrm>
            <a:off x="1484313" y="2674938"/>
            <a:ext cx="7615237" cy="394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700" dirty="0" err="1" smtClean="0">
                <a:solidFill>
                  <a:srgbClr val="FFFFFF"/>
                </a:solidFill>
                <a:latin typeface="Arial" charset="0"/>
              </a:rPr>
              <a:t>Dirección</a:t>
            </a:r>
            <a:r>
              <a:rPr lang="en-US" sz="27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dirty="0" smtClean="0">
                <a:solidFill>
                  <a:srgbClr val="FFFFFF"/>
                </a:solidFill>
                <a:latin typeface="Arial" charset="0"/>
              </a:rPr>
              <a:t>y </a:t>
            </a:r>
            <a:r>
              <a:rPr lang="en-US" sz="2700" dirty="0" err="1" smtClean="0">
                <a:solidFill>
                  <a:srgbClr val="FFFFFF"/>
                </a:solidFill>
                <a:latin typeface="Arial" charset="0"/>
              </a:rPr>
              <a:t>Ética</a:t>
            </a:r>
            <a:r>
              <a:rPr lang="en-US" sz="27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dirty="0" err="1" smtClean="0">
                <a:solidFill>
                  <a:srgbClr val="FFFFFF"/>
                </a:solidFill>
                <a:latin typeface="Arial" charset="0"/>
              </a:rPr>
              <a:t>Pública</a:t>
            </a:r>
            <a:endParaRPr lang="en-US" dirty="0"/>
          </a:p>
        </p:txBody>
      </p:sp>
      <p:pic>
        <p:nvPicPr>
          <p:cNvPr id="2053" name="Picture 6" descr="escuela de gobierno y gestión públ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7527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6296025" y="6546850"/>
            <a:ext cx="235585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endParaRPr lang="en-US" sz="1800" b="1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96" y="376440"/>
            <a:ext cx="8496944" cy="1057297"/>
          </a:xfrm>
        </p:spPr>
        <p:txBody>
          <a:bodyPr anchor="ctr">
            <a:normAutofit/>
          </a:bodyPr>
          <a:lstStyle/>
          <a:p>
            <a:pPr marL="1173468" indent="-634994"/>
            <a:r>
              <a:rPr lang="es-CL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Como responsable (</a:t>
            </a:r>
            <a:r>
              <a:rPr lang="es-CL" sz="3100" b="1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accountability</a:t>
            </a:r>
            <a:r>
              <a:rPr lang="es-CL" sz="31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)</a:t>
            </a:r>
            <a:endParaRPr lang="es-MX" sz="3100" b="1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5504" y="1433737"/>
            <a:ext cx="9217024" cy="5688632"/>
          </a:xfrm>
        </p:spPr>
        <p:txBody>
          <a:bodyPr>
            <a:normAutofit/>
          </a:bodyPr>
          <a:lstStyle/>
          <a:p>
            <a:pPr lvl="2" algn="l"/>
            <a:endParaRPr lang="es-MX" b="1" dirty="0" smtClean="0">
              <a:solidFill>
                <a:srgbClr val="FFFF00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Asumir </a:t>
            </a:r>
            <a:r>
              <a:rPr lang="es-CL" b="1" dirty="0">
                <a:solidFill>
                  <a:schemeClr val="bg1"/>
                </a:solidFill>
              </a:rPr>
              <a:t>las consecuencias de las decisiones que se </a:t>
            </a:r>
            <a:r>
              <a:rPr lang="es-CL" b="1" dirty="0" smtClean="0">
                <a:solidFill>
                  <a:schemeClr val="bg1"/>
                </a:solidFill>
              </a:rPr>
              <a:t>toman.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Transparentar y </a:t>
            </a:r>
            <a:r>
              <a:rPr lang="es-CL" b="1" dirty="0" err="1" smtClean="0">
                <a:solidFill>
                  <a:schemeClr val="bg1"/>
                </a:solidFill>
              </a:rPr>
              <a:t>dif</a:t>
            </a:r>
            <a:r>
              <a:rPr lang="es-MX" b="1" dirty="0" smtClean="0">
                <a:solidFill>
                  <a:schemeClr val="bg1"/>
                </a:solidFill>
              </a:rPr>
              <a:t>undir los resultados de la gestión. Todos los resultados, los buenos y los no tan buenos.</a:t>
            </a:r>
          </a:p>
          <a:p>
            <a:pPr lvl="1" algn="l"/>
            <a:endParaRPr lang="es-MX" b="1" dirty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Tener </a:t>
            </a:r>
            <a:r>
              <a:rPr lang="es-CL" b="1" dirty="0">
                <a:solidFill>
                  <a:schemeClr val="bg1"/>
                </a:solidFill>
              </a:rPr>
              <a:t>capacidad de evaluar y ser </a:t>
            </a:r>
            <a:r>
              <a:rPr lang="es-CL" b="1" dirty="0" smtClean="0">
                <a:solidFill>
                  <a:schemeClr val="bg1"/>
                </a:solidFill>
              </a:rPr>
              <a:t>evaluado.</a:t>
            </a:r>
            <a:endParaRPr lang="es-MX" b="1" dirty="0">
              <a:solidFill>
                <a:schemeClr val="bg1"/>
              </a:solidFill>
            </a:endParaRP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Tomar </a:t>
            </a:r>
            <a:r>
              <a:rPr lang="es-CL" b="1" dirty="0">
                <a:solidFill>
                  <a:schemeClr val="bg1"/>
                </a:solidFill>
              </a:rPr>
              <a:t>decisiones de cara a </a:t>
            </a:r>
            <a:r>
              <a:rPr lang="es-CL" b="1" dirty="0" smtClean="0">
                <a:solidFill>
                  <a:schemeClr val="bg1"/>
                </a:solidFill>
              </a:rPr>
              <a:t>los ciudadanos.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Ponerse en el lugar del ciudadano.</a:t>
            </a:r>
          </a:p>
          <a:p>
            <a:pPr marL="1396986" lvl="2" indent="-380996" algn="l">
              <a:buFont typeface="Arial" panose="020B0604020202020204" pitchFamily="34" charset="0"/>
              <a:buChar char="•"/>
            </a:pPr>
            <a:endParaRPr lang="es-CL" b="1" dirty="0" smtClean="0">
              <a:solidFill>
                <a:srgbClr val="FFFF00"/>
              </a:solidFill>
            </a:endParaRPr>
          </a:p>
          <a:p>
            <a:pPr marL="1396986" lvl="2" indent="-380996" algn="l">
              <a:buFont typeface="Arial" panose="020B0604020202020204" pitchFamily="34" charset="0"/>
              <a:buChar char="•"/>
            </a:pPr>
            <a:endParaRPr lang="es-CL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00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4400" y="497632"/>
            <a:ext cx="8636000" cy="1152128"/>
          </a:xfrm>
        </p:spPr>
        <p:txBody>
          <a:bodyPr anchor="ctr">
            <a:normAutofit/>
          </a:bodyPr>
          <a:lstStyle/>
          <a:p>
            <a:pPr marL="1173468" indent="-634994"/>
            <a:r>
              <a:rPr lang="es-MX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Como innovador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7472" y="1289720"/>
            <a:ext cx="9361040" cy="6120680"/>
          </a:xfrm>
        </p:spPr>
        <p:txBody>
          <a:bodyPr>
            <a:noAutofit/>
          </a:bodyPr>
          <a:lstStyle/>
          <a:p>
            <a:pPr lvl="2" algn="l"/>
            <a:endParaRPr lang="es-CL" b="1" dirty="0" smtClean="0">
              <a:solidFill>
                <a:srgbClr val="FFFF00"/>
              </a:solidFill>
            </a:endParaRPr>
          </a:p>
          <a:p>
            <a:pPr lvl="1" algn="l">
              <a:spcAft>
                <a:spcPts val="1200"/>
              </a:spcAft>
            </a:pPr>
            <a:r>
              <a:rPr lang="es-CL" b="1" dirty="0">
                <a:solidFill>
                  <a:schemeClr val="bg1"/>
                </a:solidFill>
              </a:rPr>
              <a:t>Generar cambios en la institución en que está </a:t>
            </a:r>
            <a:r>
              <a:rPr lang="es-CL" b="1" dirty="0" smtClean="0">
                <a:solidFill>
                  <a:schemeClr val="bg1"/>
                </a:solidFill>
              </a:rPr>
              <a:t>inserto.</a:t>
            </a:r>
          </a:p>
          <a:p>
            <a:pPr lvl="1" algn="l">
              <a:spcAft>
                <a:spcPts val="1200"/>
              </a:spcAft>
            </a:pPr>
            <a:r>
              <a:rPr lang="es-CL" b="1" dirty="0" smtClean="0">
                <a:solidFill>
                  <a:schemeClr val="bg1"/>
                </a:solidFill>
              </a:rPr>
              <a:t>Lograr el equilibrio entre innovar y mantener lo que funciona bien. </a:t>
            </a:r>
          </a:p>
          <a:p>
            <a:pPr lvl="1" algn="l">
              <a:spcAft>
                <a:spcPts val="1200"/>
              </a:spcAft>
            </a:pPr>
            <a:r>
              <a:rPr lang="es-MX" b="1" dirty="0" smtClean="0">
                <a:solidFill>
                  <a:schemeClr val="bg1"/>
                </a:solidFill>
              </a:rPr>
              <a:t>Adaptar las metodologías para que sean aplicables: “Que el modelo se adapte la realidad y no la realidad al modelo”.</a:t>
            </a:r>
          </a:p>
          <a:p>
            <a:pPr lvl="1" algn="l">
              <a:spcAft>
                <a:spcPts val="1200"/>
              </a:spcAft>
            </a:pPr>
            <a:r>
              <a:rPr lang="es-CL" b="1" dirty="0" smtClean="0">
                <a:solidFill>
                  <a:schemeClr val="bg1"/>
                </a:solidFill>
              </a:rPr>
              <a:t>Enseñar, formar, captar </a:t>
            </a:r>
            <a:r>
              <a:rPr lang="es-CL" b="1" dirty="0">
                <a:solidFill>
                  <a:schemeClr val="bg1"/>
                </a:solidFill>
              </a:rPr>
              <a:t>nuevos </a:t>
            </a:r>
            <a:r>
              <a:rPr lang="es-CL" b="1" dirty="0" smtClean="0">
                <a:solidFill>
                  <a:schemeClr val="bg1"/>
                </a:solidFill>
              </a:rPr>
              <a:t>talentos.</a:t>
            </a:r>
          </a:p>
          <a:p>
            <a:pPr lvl="1" algn="l">
              <a:spcAft>
                <a:spcPts val="1200"/>
              </a:spcAft>
            </a:pPr>
            <a:r>
              <a:rPr lang="es-CL" b="1" dirty="0" smtClean="0">
                <a:solidFill>
                  <a:schemeClr val="bg1"/>
                </a:solidFill>
              </a:rPr>
              <a:t>Actualizar y difundir el conocimiento.</a:t>
            </a:r>
          </a:p>
          <a:p>
            <a:pPr lvl="1" algn="l">
              <a:spcAft>
                <a:spcPts val="1200"/>
              </a:spcAft>
            </a:pPr>
            <a:r>
              <a:rPr lang="es-CL" b="1" dirty="0" smtClean="0">
                <a:solidFill>
                  <a:schemeClr val="bg1"/>
                </a:solidFill>
              </a:rPr>
              <a:t>Promover </a:t>
            </a:r>
            <a:r>
              <a:rPr lang="es-CL" b="1" dirty="0">
                <a:solidFill>
                  <a:schemeClr val="bg1"/>
                </a:solidFill>
              </a:rPr>
              <a:t>el intercambio de ideas, preguntar, indagar, </a:t>
            </a:r>
            <a:r>
              <a:rPr lang="es-CL" b="1" dirty="0" smtClean="0">
                <a:solidFill>
                  <a:schemeClr val="bg1"/>
                </a:solidFill>
              </a:rPr>
              <a:t>opinar.</a:t>
            </a:r>
          </a:p>
          <a:p>
            <a:pPr lvl="1" algn="l">
              <a:spcAft>
                <a:spcPts val="1200"/>
              </a:spcAft>
            </a:pPr>
            <a:r>
              <a:rPr lang="es-CL" b="1" dirty="0" smtClean="0">
                <a:solidFill>
                  <a:schemeClr val="bg1"/>
                </a:solidFill>
              </a:rPr>
              <a:t>Administrar la resistencia la cambio.</a:t>
            </a:r>
            <a:endParaRPr lang="es-CL" b="1" dirty="0">
              <a:solidFill>
                <a:schemeClr val="bg1"/>
              </a:solidFill>
            </a:endParaRPr>
          </a:p>
          <a:p>
            <a:pPr marL="1396986" lvl="2" indent="-380996" algn="l">
              <a:buFont typeface="Arial" panose="020B0604020202020204" pitchFamily="34" charset="0"/>
              <a:buChar char="•"/>
            </a:pPr>
            <a:endParaRPr lang="es-CL" b="1" dirty="0" smtClean="0">
              <a:solidFill>
                <a:srgbClr val="FFFF00"/>
              </a:solidFill>
            </a:endParaRPr>
          </a:p>
          <a:p>
            <a:pPr lvl="2" algn="l"/>
            <a:endParaRPr lang="es-CL" b="1" dirty="0" smtClean="0">
              <a:solidFill>
                <a:srgbClr val="FFFF00"/>
              </a:solidFill>
            </a:endParaRPr>
          </a:p>
          <a:p>
            <a:pPr lvl="2" algn="l"/>
            <a:r>
              <a:rPr lang="es-MX" b="1" dirty="0" smtClean="0">
                <a:solidFill>
                  <a:srgbClr val="FFFF00"/>
                </a:solidFill>
              </a:rPr>
              <a:t> 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48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713656"/>
            <a:ext cx="8636000" cy="936104"/>
          </a:xfrm>
        </p:spPr>
        <p:txBody>
          <a:bodyPr anchor="ctr">
            <a:noAutofit/>
          </a:bodyPr>
          <a:lstStyle/>
          <a:p>
            <a:pPr marL="1173468" indent="-634994"/>
            <a:r>
              <a:rPr lang="es-CL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Ético y </a:t>
            </a:r>
            <a:r>
              <a:rPr lang="es-CL" sz="31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probo</a:t>
            </a:r>
            <a:endParaRPr lang="es-MX" sz="3100" b="1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71488" y="1865784"/>
            <a:ext cx="9217024" cy="5472607"/>
          </a:xfrm>
        </p:spPr>
        <p:txBody>
          <a:bodyPr>
            <a:noAutofit/>
          </a:bodyPr>
          <a:lstStyle/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 Asumirse como un “servidor público”. Al servicio de los ciudadanos.</a:t>
            </a:r>
          </a:p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 Poner en el centro de su accionar a las personas (ciudadanos, usuarios, funcionarios).</a:t>
            </a:r>
          </a:p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 Respetar la diversidad y promover la igualdad de derechos.</a:t>
            </a:r>
          </a:p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 Actuar con imparcialidad ante los usuarios y los ciudadanos.</a:t>
            </a:r>
          </a:p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 Poner los intereses de la organización y del Estado por sobre los intereses personales.</a:t>
            </a:r>
          </a:p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 Proteger el patrimonio del Estado.</a:t>
            </a:r>
          </a:p>
          <a:p>
            <a:pPr lvl="2" algn="l"/>
            <a:endParaRPr lang="es-MX" b="1" dirty="0" smtClean="0">
              <a:solidFill>
                <a:srgbClr val="FFFF00"/>
              </a:solidFill>
            </a:endParaRPr>
          </a:p>
          <a:p>
            <a:pPr lvl="2" algn="l">
              <a:buFont typeface="Arial" pitchFamily="34" charset="0"/>
              <a:buChar char="•"/>
            </a:pP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1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007" y="16399"/>
            <a:ext cx="10200569" cy="1633361"/>
          </a:xfrm>
        </p:spPr>
        <p:txBody>
          <a:bodyPr anchor="ctr">
            <a:normAutofit/>
          </a:bodyPr>
          <a:lstStyle/>
          <a:p>
            <a:r>
              <a:rPr lang="es-MX" sz="3100" b="1" kern="1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	</a:t>
            </a:r>
            <a:r>
              <a:rPr lang="es-MX" sz="31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Escenario Actual</a:t>
            </a:r>
            <a:endParaRPr lang="es-MX" sz="3100" b="1" kern="120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7471" y="1725075"/>
            <a:ext cx="9145017" cy="5541309"/>
          </a:xfrm>
        </p:spPr>
        <p:txBody>
          <a:bodyPr>
            <a:normAutofit/>
          </a:bodyPr>
          <a:lstStyle/>
          <a:p>
            <a:pPr marL="965195" lvl="1" indent="-457200" algn="just">
              <a:buAutoNum type="arabicPeriod"/>
            </a:pPr>
            <a:r>
              <a:rPr lang="es-MX" sz="2000" b="1" dirty="0" smtClean="0">
                <a:solidFill>
                  <a:schemeClr val="bg1"/>
                </a:solidFill>
              </a:rPr>
              <a:t>Cambios sociodemográficos.</a:t>
            </a:r>
          </a:p>
          <a:p>
            <a:pPr marL="965195" lvl="1" indent="-457200" algn="just">
              <a:buAutoNum type="arabicPeriod"/>
            </a:pPr>
            <a:r>
              <a:rPr lang="es-MX" sz="2000" b="1" dirty="0" smtClean="0">
                <a:solidFill>
                  <a:schemeClr val="bg1"/>
                </a:solidFill>
              </a:rPr>
              <a:t>Cambios económicos.</a:t>
            </a:r>
          </a:p>
          <a:p>
            <a:pPr marL="965195" lvl="1" indent="-457200" algn="just">
              <a:buAutoNum type="arabicPeriod"/>
            </a:pPr>
            <a:r>
              <a:rPr lang="es-MX" sz="2000" b="1" dirty="0" smtClean="0">
                <a:solidFill>
                  <a:schemeClr val="bg1"/>
                </a:solidFill>
              </a:rPr>
              <a:t>Cambios sociales y políticos.</a:t>
            </a:r>
          </a:p>
          <a:p>
            <a:pPr marL="1473190" lvl="2" indent="-457200" algn="just">
              <a:buFont typeface="+mj-lt"/>
              <a:buAutoNum type="alphaLcParenR"/>
            </a:pPr>
            <a:r>
              <a:rPr lang="es-MX" sz="1778" b="1" dirty="0" smtClean="0">
                <a:solidFill>
                  <a:schemeClr val="bg1"/>
                </a:solidFill>
              </a:rPr>
              <a:t>Cuestionamiento del modelo socioeconómico e instituciones</a:t>
            </a:r>
          </a:p>
          <a:p>
            <a:pPr marL="1473190" lvl="2" indent="-457200" algn="just">
              <a:buFont typeface="+mj-lt"/>
              <a:buAutoNum type="alphaLcParenR"/>
            </a:pPr>
            <a:r>
              <a:rPr lang="es-MX" sz="1778" b="1" dirty="0" smtClean="0">
                <a:solidFill>
                  <a:schemeClr val="bg1"/>
                </a:solidFill>
              </a:rPr>
              <a:t>Derechos y deberes de los ciudadanos</a:t>
            </a:r>
          </a:p>
          <a:p>
            <a:pPr marL="1473190" lvl="2" indent="-457200" algn="just">
              <a:buFont typeface="+mj-lt"/>
              <a:buAutoNum type="alphaLcParenR"/>
            </a:pPr>
            <a:r>
              <a:rPr lang="es-MX" sz="1778" b="1" dirty="0" smtClean="0">
                <a:solidFill>
                  <a:schemeClr val="bg1"/>
                </a:solidFill>
              </a:rPr>
              <a:t>Nueva constitución </a:t>
            </a:r>
            <a:endParaRPr lang="es-MX" sz="1778" b="1" dirty="0">
              <a:solidFill>
                <a:schemeClr val="bg1"/>
              </a:solidFill>
            </a:endParaRPr>
          </a:p>
          <a:p>
            <a:pPr marL="965195" lvl="1" indent="-457200" algn="just">
              <a:buFont typeface="+mj-lt"/>
              <a:buAutoNum type="arabicPeriod"/>
            </a:pPr>
            <a:r>
              <a:rPr lang="es-MX" sz="2000" b="1" dirty="0" smtClean="0">
                <a:solidFill>
                  <a:schemeClr val="bg1"/>
                </a:solidFill>
              </a:rPr>
              <a:t>Pandemia mundial covid-19</a:t>
            </a:r>
          </a:p>
          <a:p>
            <a:pPr marL="965195" lvl="1" indent="-457200" algn="just">
              <a:buFont typeface="+mj-lt"/>
              <a:buAutoNum type="arabicPeriod"/>
            </a:pPr>
            <a:r>
              <a:rPr lang="es-MX" sz="2000" b="1" dirty="0" smtClean="0">
                <a:solidFill>
                  <a:schemeClr val="bg1"/>
                </a:solidFill>
              </a:rPr>
              <a:t>Crisis económica (desempleo/crecimiento).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9520" y="1169707"/>
            <a:ext cx="8640960" cy="5920658"/>
          </a:xfrm>
        </p:spPr>
        <p:txBody>
          <a:bodyPr/>
          <a:lstStyle/>
          <a:p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270564962"/>
              </p:ext>
            </p:extLst>
          </p:nvPr>
        </p:nvGraphicFramePr>
        <p:xfrm>
          <a:off x="3933582" y="3009911"/>
          <a:ext cx="2026516" cy="1040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Triángulo isósceles"/>
          <p:cNvSpPr/>
          <p:nvPr/>
        </p:nvSpPr>
        <p:spPr>
          <a:xfrm>
            <a:off x="3479822" y="2289831"/>
            <a:ext cx="2880320" cy="1840204"/>
          </a:xfrm>
          <a:prstGeom prst="triangle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s-CL"/>
          </a:p>
        </p:txBody>
      </p:sp>
      <p:sp>
        <p:nvSpPr>
          <p:cNvPr id="7" name="6 Redondear rectángulo de esquina del mismo lado"/>
          <p:cNvSpPr/>
          <p:nvPr/>
        </p:nvSpPr>
        <p:spPr>
          <a:xfrm>
            <a:off x="3479822" y="4130036"/>
            <a:ext cx="2880320" cy="720080"/>
          </a:xfrm>
          <a:prstGeom prst="round2Same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s-CL" dirty="0">
              <a:solidFill>
                <a:srgbClr val="FFFF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59831" y="4450071"/>
            <a:ext cx="2720302" cy="256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Funcionariado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119893" y="4193591"/>
            <a:ext cx="1760196" cy="256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Asociaciones Funcionarios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375922" y="2729880"/>
            <a:ext cx="1064118" cy="25647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Organización</a:t>
            </a:r>
          </a:p>
        </p:txBody>
      </p:sp>
      <p:sp>
        <p:nvSpPr>
          <p:cNvPr id="13" name="12 Redondear rectángulo de esquina diagonal"/>
          <p:cNvSpPr/>
          <p:nvPr/>
        </p:nvSpPr>
        <p:spPr>
          <a:xfrm>
            <a:off x="2279689" y="5650204"/>
            <a:ext cx="4720524" cy="880098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r>
              <a:rPr lang="es-CL" dirty="0" smtClean="0">
                <a:solidFill>
                  <a:srgbClr val="FFFF00"/>
                </a:solidFill>
              </a:rPr>
              <a:t>a</a:t>
            </a:r>
            <a:endParaRPr lang="es-CL" dirty="0">
              <a:solidFill>
                <a:srgbClr val="FFFF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159787" y="5873778"/>
            <a:ext cx="3680409" cy="256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Ciudadanía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755052" y="6145245"/>
            <a:ext cx="2800311" cy="256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Usuarios o beneficiarios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364497" y="5919911"/>
            <a:ext cx="1520169" cy="41036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Organizaciones Intermedias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8" name="17 Diagrama"/>
          <p:cNvGraphicFramePr/>
          <p:nvPr>
            <p:extLst>
              <p:ext uri="{D42A27DB-BD31-4B8C-83A1-F6EECF244321}">
                <p14:modId xmlns:p14="http://schemas.microsoft.com/office/powerpoint/2010/main" val="2916273056"/>
              </p:ext>
            </p:extLst>
          </p:nvPr>
        </p:nvGraphicFramePr>
        <p:xfrm>
          <a:off x="3479822" y="5010134"/>
          <a:ext cx="3280364" cy="480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18 CuadroTexto"/>
          <p:cNvSpPr txBox="1"/>
          <p:nvPr/>
        </p:nvSpPr>
        <p:spPr>
          <a:xfrm>
            <a:off x="6567489" y="3002402"/>
            <a:ext cx="1680187" cy="256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Opinión Pública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79511" y="2833440"/>
            <a:ext cx="2560284" cy="256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Intereses políticos (Partidos, Parlamentarios)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3719849" y="1169707"/>
            <a:ext cx="2480276" cy="56425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endParaRPr lang="es-CL" sz="1000" dirty="0" smtClean="0">
              <a:solidFill>
                <a:schemeClr val="bg1"/>
              </a:solidFill>
            </a:endParaRPr>
          </a:p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Mandato Político – Programático</a:t>
            </a:r>
          </a:p>
          <a:p>
            <a:pPr algn="ctr"/>
            <a:endParaRPr lang="es-CL" sz="1000" dirty="0" smtClean="0">
              <a:solidFill>
                <a:schemeClr val="bg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759520" y="4050027"/>
            <a:ext cx="2160240" cy="41036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Otros Servicios Públicos</a:t>
            </a:r>
          </a:p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Dimensión Nacional y Sub Nacional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920204" y="3649982"/>
            <a:ext cx="1849520" cy="41036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err="1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ONG´s</a:t>
            </a:r>
            <a:endParaRPr lang="es-CL" sz="10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Centros de Pensamiento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839529" y="3393502"/>
            <a:ext cx="2080231" cy="256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Intereses Privados (Gremios)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7" name="36 Flecha arriba"/>
          <p:cNvSpPr/>
          <p:nvPr/>
        </p:nvSpPr>
        <p:spPr>
          <a:xfrm rot="5400000" flipH="1">
            <a:off x="3355009" y="3534770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37 Flecha arriba"/>
          <p:cNvSpPr/>
          <p:nvPr/>
        </p:nvSpPr>
        <p:spPr>
          <a:xfrm rot="5400000" flipH="1">
            <a:off x="3355008" y="2734680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42 Flecha arriba"/>
          <p:cNvSpPr/>
          <p:nvPr/>
        </p:nvSpPr>
        <p:spPr>
          <a:xfrm rot="16200000" flipH="1">
            <a:off x="3284315" y="2984023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4" name="43 Flecha arriba"/>
          <p:cNvSpPr/>
          <p:nvPr/>
        </p:nvSpPr>
        <p:spPr>
          <a:xfrm rot="16200000" flipH="1">
            <a:off x="3275000" y="3294744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5" name="44 CuadroTexto"/>
          <p:cNvSpPr txBox="1"/>
          <p:nvPr/>
        </p:nvSpPr>
        <p:spPr>
          <a:xfrm>
            <a:off x="4680459" y="1707681"/>
            <a:ext cx="2320258" cy="256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Programación Gubernamental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4243842" y="2406464"/>
            <a:ext cx="1440160" cy="256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Agenda institucional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8" name="47 Flecha abajo"/>
          <p:cNvSpPr/>
          <p:nvPr/>
        </p:nvSpPr>
        <p:spPr>
          <a:xfrm>
            <a:off x="4759964" y="1649760"/>
            <a:ext cx="320036" cy="800089"/>
          </a:xfrm>
          <a:prstGeom prst="downArrow">
            <a:avLst/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s-CL"/>
          </a:p>
        </p:txBody>
      </p:sp>
      <p:sp>
        <p:nvSpPr>
          <p:cNvPr id="49" name="48 CuadroTexto"/>
          <p:cNvSpPr txBox="1"/>
          <p:nvPr/>
        </p:nvSpPr>
        <p:spPr>
          <a:xfrm>
            <a:off x="6600169" y="2529858"/>
            <a:ext cx="1280142" cy="41036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lIns="101599" tIns="50799" rIns="101599" bIns="50799" rtlCol="0">
            <a:spAutoFit/>
          </a:bodyPr>
          <a:lstStyle/>
          <a:p>
            <a:pPr algn="ctr"/>
            <a:r>
              <a:rPr lang="es-CL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Medios de Comunicación</a:t>
            </a:r>
            <a:endParaRPr lang="es-CL" sz="1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0" name="49 Flecha arriba"/>
          <p:cNvSpPr/>
          <p:nvPr/>
        </p:nvSpPr>
        <p:spPr>
          <a:xfrm rot="5400000" flipH="1">
            <a:off x="6164920" y="2734681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50 Flecha arriba"/>
          <p:cNvSpPr/>
          <p:nvPr/>
        </p:nvSpPr>
        <p:spPr>
          <a:xfrm rot="5400000" flipH="1">
            <a:off x="6395345" y="3534769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2" name="51 Flecha arriba"/>
          <p:cNvSpPr/>
          <p:nvPr/>
        </p:nvSpPr>
        <p:spPr>
          <a:xfrm rot="16200000" flipH="1">
            <a:off x="6075311" y="2974708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52 Flecha arriba"/>
          <p:cNvSpPr/>
          <p:nvPr/>
        </p:nvSpPr>
        <p:spPr>
          <a:xfrm rot="16200000" flipH="1">
            <a:off x="6315338" y="3774797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5" name="54 Rectángulo"/>
          <p:cNvSpPr/>
          <p:nvPr/>
        </p:nvSpPr>
        <p:spPr>
          <a:xfrm>
            <a:off x="599502" y="1019382"/>
            <a:ext cx="8880987" cy="62406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s-CL"/>
          </a:p>
        </p:txBody>
      </p:sp>
      <p:sp>
        <p:nvSpPr>
          <p:cNvPr id="41" name="40 Flecha arriba"/>
          <p:cNvSpPr/>
          <p:nvPr/>
        </p:nvSpPr>
        <p:spPr>
          <a:xfrm rot="16200000" flipH="1">
            <a:off x="2964564" y="4014823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7" name="46 Flecha arriba"/>
          <p:cNvSpPr/>
          <p:nvPr/>
        </p:nvSpPr>
        <p:spPr>
          <a:xfrm rot="5400000" flipH="1">
            <a:off x="3044573" y="4254850"/>
            <a:ext cx="320036" cy="230426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35 CuadroTexto"/>
          <p:cNvSpPr txBox="1"/>
          <p:nvPr/>
        </p:nvSpPr>
        <p:spPr>
          <a:xfrm>
            <a:off x="538314" y="557218"/>
            <a:ext cx="561662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Entorno del Directivo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40569" y="-30426"/>
            <a:ext cx="10200569" cy="1633361"/>
          </a:xfrm>
        </p:spPr>
        <p:txBody>
          <a:bodyPr anchor="ctr">
            <a:normAutofit/>
          </a:bodyPr>
          <a:lstStyle/>
          <a:p>
            <a:pPr marL="1173468" indent="-634994" algn="l"/>
            <a:r>
              <a:rPr lang="es-MX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R</a:t>
            </a:r>
            <a:r>
              <a:rPr lang="es-MX" sz="31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ol </a:t>
            </a:r>
            <a:r>
              <a:rPr lang="es-MX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del D</a:t>
            </a:r>
            <a:r>
              <a:rPr lang="es-MX" sz="31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irectivo</a:t>
            </a:r>
            <a:endParaRPr lang="es-MX" sz="3100" b="1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-40569" y="1333031"/>
            <a:ext cx="10200569" cy="6477413"/>
          </a:xfrm>
        </p:spPr>
        <p:txBody>
          <a:bodyPr>
            <a:normAutofit/>
          </a:bodyPr>
          <a:lstStyle/>
          <a:p>
            <a:pPr lvl="2" algn="l"/>
            <a:endParaRPr lang="es-MX" sz="2200" b="1" dirty="0" smtClean="0"/>
          </a:p>
          <a:p>
            <a:pPr lvl="2" algn="l"/>
            <a:endParaRPr lang="es-MX" sz="2200" b="1" dirty="0" smtClean="0"/>
          </a:p>
          <a:p>
            <a:pPr lvl="2" algn="l"/>
            <a:endParaRPr lang="es-MX" sz="2200" b="1" dirty="0" smtClean="0"/>
          </a:p>
          <a:p>
            <a:pPr lvl="2" algn="l"/>
            <a:endParaRPr lang="es-MX" sz="2200" b="1" dirty="0" smtClean="0"/>
          </a:p>
          <a:p>
            <a:pPr lvl="2" algn="l"/>
            <a:endParaRPr lang="es-MX" sz="2200" b="1" dirty="0" smtClean="0"/>
          </a:p>
          <a:p>
            <a:pPr lvl="2" algn="l"/>
            <a:endParaRPr lang="es-MX" sz="2200" b="1" dirty="0" smtClean="0"/>
          </a:p>
          <a:p>
            <a:pPr lvl="2" algn="l"/>
            <a:endParaRPr lang="es-MX" sz="2200" b="1" dirty="0" smtClean="0"/>
          </a:p>
          <a:p>
            <a:pPr lvl="2" algn="l"/>
            <a:endParaRPr lang="es-MX" sz="2200" b="1" dirty="0" smtClean="0"/>
          </a:p>
          <a:p>
            <a:pPr lvl="2" algn="l"/>
            <a:endParaRPr lang="es-MX" sz="2200" b="1" dirty="0" smtClean="0"/>
          </a:p>
          <a:p>
            <a:pPr lvl="2" algn="l"/>
            <a:endParaRPr lang="es-MX" sz="2200" b="1" dirty="0" smtClean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106787555"/>
              </p:ext>
            </p:extLst>
          </p:nvPr>
        </p:nvGraphicFramePr>
        <p:xfrm>
          <a:off x="519493" y="2129814"/>
          <a:ext cx="3200356" cy="3155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225745242"/>
              </p:ext>
            </p:extLst>
          </p:nvPr>
        </p:nvGraphicFramePr>
        <p:xfrm>
          <a:off x="3639840" y="2049805"/>
          <a:ext cx="3120347" cy="3360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6840196" y="2547387"/>
            <a:ext cx="2560284" cy="23202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lvl="2"/>
            <a:r>
              <a:rPr lang="es-MX" sz="2200" b="1" dirty="0" smtClean="0">
                <a:solidFill>
                  <a:schemeClr val="bg1"/>
                </a:solidFill>
              </a:rPr>
              <a:t>valor público</a:t>
            </a:r>
            <a:endParaRPr lang="es-MX" sz="2200" b="1" dirty="0">
              <a:solidFill>
                <a:schemeClr val="bg1"/>
              </a:solidFill>
            </a:endParaRPr>
          </a:p>
        </p:txBody>
      </p:sp>
      <p:sp>
        <p:nvSpPr>
          <p:cNvPr id="10" name="9 Flecha a la derecha con bandas"/>
          <p:cNvSpPr/>
          <p:nvPr/>
        </p:nvSpPr>
        <p:spPr>
          <a:xfrm>
            <a:off x="6960209" y="3169929"/>
            <a:ext cx="880098" cy="1120124"/>
          </a:xfrm>
          <a:prstGeom prst="strip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-27016"/>
            <a:ext cx="8636000" cy="1633361"/>
          </a:xfrm>
        </p:spPr>
        <p:txBody>
          <a:bodyPr anchor="ctr">
            <a:normAutofit/>
          </a:bodyPr>
          <a:lstStyle/>
          <a:p>
            <a:pPr marL="1173468" indent="-634994"/>
            <a:r>
              <a:rPr lang="es-CL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Los roles del D</a:t>
            </a:r>
            <a:r>
              <a:rPr lang="es-CL" sz="31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irectivo Público</a:t>
            </a:r>
            <a:endParaRPr lang="es-MX" sz="3100" b="1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448" y="1505744"/>
            <a:ext cx="9921102" cy="6477413"/>
          </a:xfrm>
        </p:spPr>
        <p:txBody>
          <a:bodyPr>
            <a:normAutofit/>
          </a:bodyPr>
          <a:lstStyle/>
          <a:p>
            <a:pPr lvl="2" algn="l"/>
            <a:r>
              <a:rPr lang="es-MX" sz="1400" b="1" dirty="0" smtClean="0">
                <a:solidFill>
                  <a:schemeClr val="bg1"/>
                </a:solidFill>
              </a:rPr>
              <a:t>Dirigir y gestionar para gobernar : </a:t>
            </a:r>
          </a:p>
          <a:p>
            <a:pPr lvl="3" algn="l"/>
            <a:r>
              <a:rPr lang="es-MX" sz="2000" b="1" dirty="0" smtClean="0">
                <a:solidFill>
                  <a:schemeClr val="bg1"/>
                </a:solidFill>
              </a:rPr>
              <a:t>El Directivo como gestor de: </a:t>
            </a:r>
          </a:p>
          <a:p>
            <a:pPr lvl="4" algn="l">
              <a:buFont typeface="Arial" pitchFamily="34" charset="0"/>
              <a:buChar char="•"/>
            </a:pPr>
            <a:r>
              <a:rPr lang="es-MX" sz="2000" b="1" dirty="0" smtClean="0">
                <a:solidFill>
                  <a:schemeClr val="bg1"/>
                </a:solidFill>
              </a:rPr>
              <a:t> Entorno </a:t>
            </a:r>
            <a:r>
              <a:rPr lang="es-MX" sz="2000" i="1" dirty="0" smtClean="0">
                <a:solidFill>
                  <a:schemeClr val="bg1"/>
                </a:solidFill>
              </a:rPr>
              <a:t>(</a:t>
            </a:r>
            <a:r>
              <a:rPr lang="es-MX" sz="2000" i="1" dirty="0" err="1" smtClean="0">
                <a:solidFill>
                  <a:schemeClr val="bg1"/>
                </a:solidFill>
              </a:rPr>
              <a:t>politics</a:t>
            </a:r>
            <a:r>
              <a:rPr lang="es-MX" sz="2000" i="1" dirty="0" smtClean="0">
                <a:solidFill>
                  <a:schemeClr val="bg1"/>
                </a:solidFill>
              </a:rPr>
              <a:t>)</a:t>
            </a:r>
            <a:endParaRPr lang="es-MX" sz="2000" b="1" dirty="0" smtClean="0">
              <a:solidFill>
                <a:schemeClr val="bg1"/>
              </a:solidFill>
            </a:endParaRPr>
          </a:p>
          <a:p>
            <a:pPr lvl="4" algn="l">
              <a:buFont typeface="Arial" pitchFamily="34" charset="0"/>
              <a:buChar char="•"/>
            </a:pPr>
            <a:r>
              <a:rPr lang="es-MX" sz="2000" b="1" dirty="0" smtClean="0">
                <a:solidFill>
                  <a:schemeClr val="bg1"/>
                </a:solidFill>
              </a:rPr>
              <a:t> Política Pública</a:t>
            </a:r>
            <a:endParaRPr lang="es-MX" sz="2000" i="1" dirty="0" smtClean="0">
              <a:solidFill>
                <a:schemeClr val="bg1"/>
              </a:solidFill>
            </a:endParaRPr>
          </a:p>
          <a:p>
            <a:pPr lvl="4" algn="l">
              <a:buFont typeface="Arial" pitchFamily="34" charset="0"/>
              <a:buChar char="•"/>
            </a:pPr>
            <a:r>
              <a:rPr lang="es-MX" sz="2000" b="1" dirty="0" smtClean="0">
                <a:solidFill>
                  <a:schemeClr val="bg1"/>
                </a:solidFill>
              </a:rPr>
              <a:t> La organización</a:t>
            </a:r>
          </a:p>
          <a:p>
            <a:pPr lvl="2" algn="l"/>
            <a:r>
              <a:rPr lang="es-MX" sz="1400" b="1" dirty="0" smtClean="0">
                <a:solidFill>
                  <a:schemeClr val="bg1"/>
                </a:solidFill>
              </a:rPr>
              <a:t>Liderar: </a:t>
            </a:r>
          </a:p>
          <a:p>
            <a:pPr lvl="4" algn="l">
              <a:buFont typeface="Arial" pitchFamily="34" charset="0"/>
              <a:buChar char="•"/>
            </a:pPr>
            <a:r>
              <a:rPr lang="es-MX" sz="2000" b="1" dirty="0" smtClean="0">
                <a:solidFill>
                  <a:schemeClr val="bg1"/>
                </a:solidFill>
              </a:rPr>
              <a:t> El Directivo como comunicador</a:t>
            </a:r>
          </a:p>
          <a:p>
            <a:pPr lvl="4" algn="l">
              <a:buFont typeface="Arial" pitchFamily="34" charset="0"/>
              <a:buChar char="•"/>
            </a:pPr>
            <a:r>
              <a:rPr lang="es-MX" sz="2000" b="1" dirty="0" smtClean="0">
                <a:solidFill>
                  <a:schemeClr val="bg1"/>
                </a:solidFill>
              </a:rPr>
              <a:t> El Directivo como líder y negociador</a:t>
            </a:r>
          </a:p>
          <a:p>
            <a:pPr lvl="2" algn="l">
              <a:buFont typeface="Arial" pitchFamily="34" charset="0"/>
              <a:buChar char="•"/>
            </a:pPr>
            <a:endParaRPr lang="es-MX" sz="1400" b="1" dirty="0" smtClean="0">
              <a:solidFill>
                <a:schemeClr val="bg1"/>
              </a:solidFill>
            </a:endParaRPr>
          </a:p>
          <a:p>
            <a:pPr lvl="2" algn="l"/>
            <a:r>
              <a:rPr lang="es-MX" sz="1400" b="1" dirty="0" smtClean="0">
                <a:solidFill>
                  <a:schemeClr val="bg1"/>
                </a:solidFill>
              </a:rPr>
              <a:t>Decidir (diseñar) y ejecutar políticas </a:t>
            </a:r>
            <a:r>
              <a:rPr lang="es-MX" sz="1400" i="1" dirty="0" smtClean="0">
                <a:solidFill>
                  <a:schemeClr val="bg1"/>
                </a:solidFill>
              </a:rPr>
              <a:t>(</a:t>
            </a:r>
            <a:r>
              <a:rPr lang="es-MX" sz="1400" i="1" dirty="0" err="1" smtClean="0">
                <a:solidFill>
                  <a:schemeClr val="bg1"/>
                </a:solidFill>
              </a:rPr>
              <a:t>policy</a:t>
            </a:r>
            <a:r>
              <a:rPr lang="es-MX" sz="1400" i="1" dirty="0" smtClean="0">
                <a:solidFill>
                  <a:schemeClr val="bg1"/>
                </a:solidFill>
              </a:rPr>
              <a:t>)</a:t>
            </a:r>
            <a:r>
              <a:rPr lang="es-MX" sz="1400" b="1" dirty="0" smtClean="0">
                <a:solidFill>
                  <a:schemeClr val="bg1"/>
                </a:solidFill>
              </a:rPr>
              <a:t> y programas </a:t>
            </a:r>
          </a:p>
          <a:p>
            <a:pPr lvl="4" algn="l">
              <a:buFont typeface="Arial" pitchFamily="34" charset="0"/>
              <a:buChar char="•"/>
            </a:pPr>
            <a:r>
              <a:rPr lang="es-MX" sz="2000" b="1" dirty="0" smtClean="0">
                <a:solidFill>
                  <a:schemeClr val="bg1"/>
                </a:solidFill>
              </a:rPr>
              <a:t> El Directivo como responsable </a:t>
            </a:r>
            <a:r>
              <a:rPr lang="es-MX" sz="2000" i="1" dirty="0" smtClean="0">
                <a:solidFill>
                  <a:schemeClr val="bg1"/>
                </a:solidFill>
              </a:rPr>
              <a:t>(</a:t>
            </a:r>
            <a:r>
              <a:rPr lang="es-MX" sz="2000" i="1" dirty="0" err="1" smtClean="0">
                <a:solidFill>
                  <a:schemeClr val="bg1"/>
                </a:solidFill>
              </a:rPr>
              <a:t>accountability</a:t>
            </a:r>
            <a:r>
              <a:rPr lang="es-MX" sz="2000" i="1" dirty="0" smtClean="0">
                <a:solidFill>
                  <a:schemeClr val="bg1"/>
                </a:solidFill>
              </a:rPr>
              <a:t>)</a:t>
            </a:r>
          </a:p>
          <a:p>
            <a:pPr lvl="4" algn="l">
              <a:buFont typeface="Arial" pitchFamily="34" charset="0"/>
              <a:buChar char="•"/>
            </a:pPr>
            <a:r>
              <a:rPr lang="es-MX" sz="2000" b="1" dirty="0" smtClean="0">
                <a:solidFill>
                  <a:schemeClr val="bg1"/>
                </a:solidFill>
              </a:rPr>
              <a:t> El Directivo como innovador</a:t>
            </a:r>
          </a:p>
          <a:p>
            <a:pPr lvl="4" algn="l">
              <a:buFont typeface="Arial" pitchFamily="34" charset="0"/>
              <a:buChar char="•"/>
            </a:pPr>
            <a:r>
              <a:rPr lang="es-MX" sz="2000" b="1" dirty="0" smtClean="0">
                <a:solidFill>
                  <a:schemeClr val="bg1"/>
                </a:solidFill>
              </a:rPr>
              <a:t> El Directivo ético y probo</a:t>
            </a:r>
          </a:p>
          <a:p>
            <a:pPr lvl="2" algn="l">
              <a:buFont typeface="Arial" pitchFamily="34" charset="0"/>
              <a:buChar char="•"/>
            </a:pPr>
            <a:endParaRPr lang="es-MX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40570" y="-30426"/>
            <a:ext cx="9585065" cy="1633361"/>
          </a:xfrm>
        </p:spPr>
        <p:txBody>
          <a:bodyPr anchor="ctr">
            <a:normAutofit/>
          </a:bodyPr>
          <a:lstStyle/>
          <a:p>
            <a:pPr marL="1173468" indent="-634994"/>
            <a:r>
              <a:rPr lang="es-MX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Como gestor del entorno y de la política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5504" y="1437043"/>
            <a:ext cx="9048441" cy="6477413"/>
          </a:xfrm>
        </p:spPr>
        <p:txBody>
          <a:bodyPr>
            <a:normAutofit/>
          </a:bodyPr>
          <a:lstStyle/>
          <a:p>
            <a:pPr lvl="1" algn="l"/>
            <a:r>
              <a:rPr lang="es-CL" b="1" dirty="0">
                <a:solidFill>
                  <a:schemeClr val="bg1"/>
                </a:solidFill>
              </a:rPr>
              <a:t>Diagnosticar las relaciones de poder </a:t>
            </a:r>
            <a:r>
              <a:rPr lang="es-CL" b="1" dirty="0" smtClean="0">
                <a:solidFill>
                  <a:schemeClr val="bg1"/>
                </a:solidFill>
              </a:rPr>
              <a:t>presentes en </a:t>
            </a:r>
            <a:r>
              <a:rPr lang="es-CL" b="1" dirty="0">
                <a:solidFill>
                  <a:schemeClr val="bg1"/>
                </a:solidFill>
              </a:rPr>
              <a:t>la institución y </a:t>
            </a:r>
            <a:r>
              <a:rPr lang="es-CL" b="1" dirty="0" smtClean="0">
                <a:solidFill>
                  <a:schemeClr val="bg1"/>
                </a:solidFill>
              </a:rPr>
              <a:t>en su entorno.</a:t>
            </a:r>
          </a:p>
          <a:p>
            <a:pPr lvl="1" algn="l"/>
            <a:endParaRPr lang="es-CL" b="1" dirty="0">
              <a:solidFill>
                <a:schemeClr val="bg1"/>
              </a:solidFill>
            </a:endParaRPr>
          </a:p>
          <a:p>
            <a:pPr lvl="1" algn="l"/>
            <a:r>
              <a:rPr lang="es-CL" b="1" dirty="0">
                <a:solidFill>
                  <a:schemeClr val="bg1"/>
                </a:solidFill>
              </a:rPr>
              <a:t>Procesar el conflicto: Dar un curso positivo a las demandas de los </a:t>
            </a:r>
            <a:r>
              <a:rPr lang="es-CL" b="1" dirty="0" smtClean="0">
                <a:solidFill>
                  <a:schemeClr val="bg1"/>
                </a:solidFill>
              </a:rPr>
              <a:t>ciudadanos, de las organizaciones intermedias </a:t>
            </a:r>
            <a:r>
              <a:rPr lang="es-CL" b="1" dirty="0">
                <a:solidFill>
                  <a:schemeClr val="bg1"/>
                </a:solidFill>
              </a:rPr>
              <a:t>y de los </a:t>
            </a:r>
            <a:r>
              <a:rPr lang="es-CL" b="1" dirty="0" smtClean="0">
                <a:solidFill>
                  <a:schemeClr val="bg1"/>
                </a:solidFill>
              </a:rPr>
              <a:t>funcionarios.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err="1" smtClean="0">
                <a:solidFill>
                  <a:schemeClr val="bg1"/>
                </a:solidFill>
              </a:rPr>
              <a:t>Interlocutar</a:t>
            </a:r>
            <a:r>
              <a:rPr lang="es-CL" b="1" dirty="0" smtClean="0">
                <a:solidFill>
                  <a:schemeClr val="bg1"/>
                </a:solidFill>
              </a:rPr>
              <a:t> con las instancias políticas y los mandantes.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Definir o intervenir en la agenda.</a:t>
            </a:r>
          </a:p>
          <a:p>
            <a:pPr lvl="1" algn="l"/>
            <a:endParaRPr lang="es-CL" b="1" dirty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Dar viabilidad técnica a las decisiones políticas y viabilidad política a las decisiones técnicas </a:t>
            </a:r>
            <a:r>
              <a:rPr lang="es-MX" i="1" dirty="0" smtClean="0">
                <a:solidFill>
                  <a:schemeClr val="bg1"/>
                </a:solidFill>
              </a:rPr>
              <a:t>(ser el mediador entre lo técnico y lo político).</a:t>
            </a:r>
          </a:p>
          <a:p>
            <a:pPr lvl="2" algn="l"/>
            <a:endParaRPr lang="es-MX" b="1" dirty="0">
              <a:solidFill>
                <a:schemeClr val="bg1"/>
              </a:solidFill>
            </a:endParaRPr>
          </a:p>
          <a:p>
            <a:pPr lvl="2" algn="l"/>
            <a:endParaRPr lang="es-MX" b="1" dirty="0" smtClean="0">
              <a:solidFill>
                <a:schemeClr val="bg1"/>
              </a:solidFill>
            </a:endParaRPr>
          </a:p>
          <a:p>
            <a:pPr lvl="2" algn="l">
              <a:buFont typeface="Arial" pitchFamily="34" charset="0"/>
              <a:buChar char="•"/>
            </a:pPr>
            <a:endParaRPr lang="es-MX" b="1" dirty="0" smtClean="0">
              <a:solidFill>
                <a:schemeClr val="bg1"/>
              </a:solidFill>
            </a:endParaRPr>
          </a:p>
          <a:p>
            <a:pPr lvl="2" algn="l">
              <a:buFont typeface="Arial" pitchFamily="34" charset="0"/>
              <a:buChar char="•"/>
            </a:pP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437" y="-30426"/>
            <a:ext cx="9601067" cy="1633361"/>
          </a:xfrm>
        </p:spPr>
        <p:txBody>
          <a:bodyPr anchor="ctr">
            <a:normAutofit/>
          </a:bodyPr>
          <a:lstStyle/>
          <a:p>
            <a:pPr marL="1173468" indent="-634994"/>
            <a:r>
              <a:rPr lang="es-MX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Como gestor de la organización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9480" y="1217712"/>
            <a:ext cx="9217024" cy="6186264"/>
          </a:xfrm>
        </p:spPr>
        <p:txBody>
          <a:bodyPr>
            <a:noAutofit/>
          </a:bodyPr>
          <a:lstStyle/>
          <a:p>
            <a:pPr marL="1396986" lvl="2" indent="-380996" algn="l">
              <a:buFont typeface="Arial" panose="020B0604020202020204" pitchFamily="34" charset="0"/>
              <a:buChar char="•"/>
            </a:pPr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>
                <a:solidFill>
                  <a:schemeClr val="bg1"/>
                </a:solidFill>
              </a:rPr>
              <a:t>Interpretar </a:t>
            </a:r>
            <a:r>
              <a:rPr lang="es-MX" b="1" dirty="0" smtClean="0">
                <a:solidFill>
                  <a:schemeClr val="bg1"/>
                </a:solidFill>
              </a:rPr>
              <a:t>las políticas y </a:t>
            </a:r>
            <a:r>
              <a:rPr lang="es-CL" b="1" dirty="0" smtClean="0">
                <a:solidFill>
                  <a:schemeClr val="bg1"/>
                </a:solidFill>
              </a:rPr>
              <a:t>formular / implementar / reformular (políticas y programas): ajustando y mejorando para abordar los problemas con las mejores alternativas.</a:t>
            </a:r>
          </a:p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Gestionar </a:t>
            </a:r>
            <a:r>
              <a:rPr lang="es-MX" b="1" dirty="0">
                <a:solidFill>
                  <a:schemeClr val="bg1"/>
                </a:solidFill>
              </a:rPr>
              <a:t>resultados de corto </a:t>
            </a:r>
            <a:r>
              <a:rPr lang="es-MX" b="1" dirty="0" smtClean="0">
                <a:solidFill>
                  <a:schemeClr val="bg1"/>
                </a:solidFill>
              </a:rPr>
              <a:t>plazo, </a:t>
            </a:r>
            <a:r>
              <a:rPr lang="es-MX" b="1" dirty="0">
                <a:solidFill>
                  <a:schemeClr val="bg1"/>
                </a:solidFill>
              </a:rPr>
              <a:t>con una visión de largo </a:t>
            </a:r>
            <a:r>
              <a:rPr lang="es-MX" b="1" dirty="0" smtClean="0">
                <a:solidFill>
                  <a:schemeClr val="bg1"/>
                </a:solidFill>
              </a:rPr>
              <a:t>plazo.</a:t>
            </a:r>
          </a:p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err="1" smtClean="0">
                <a:solidFill>
                  <a:schemeClr val="bg1"/>
                </a:solidFill>
              </a:rPr>
              <a:t>Operacionalizar</a:t>
            </a:r>
            <a:r>
              <a:rPr lang="es-MX" b="1" dirty="0">
                <a:solidFill>
                  <a:schemeClr val="bg1"/>
                </a:solidFill>
              </a:rPr>
              <a:t>, aterrizar, </a:t>
            </a:r>
            <a:r>
              <a:rPr lang="es-MX" b="1" dirty="0" smtClean="0">
                <a:solidFill>
                  <a:schemeClr val="bg1"/>
                </a:solidFill>
              </a:rPr>
              <a:t>concretar las políticas.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Decidir, pero también delegar y </a:t>
            </a:r>
            <a:r>
              <a:rPr lang="es-CL" b="1" dirty="0">
                <a:solidFill>
                  <a:schemeClr val="bg1"/>
                </a:solidFill>
              </a:rPr>
              <a:t>descentralizar. Confiar en el </a:t>
            </a:r>
            <a:r>
              <a:rPr lang="es-CL" b="1" dirty="0" smtClean="0">
                <a:solidFill>
                  <a:schemeClr val="bg1"/>
                </a:solidFill>
              </a:rPr>
              <a:t>equipo.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Facilitar el aprendizaje y el fortalecimiento de los equipos.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Gestionar y asignar recursos necesarios para viabilizar la misión organizacional.</a:t>
            </a:r>
            <a:endParaRPr lang="es-CL" b="1" dirty="0">
              <a:solidFill>
                <a:schemeClr val="bg1"/>
              </a:solidFill>
            </a:endParaRPr>
          </a:p>
          <a:p>
            <a:pPr lvl="2" algn="l"/>
            <a:endParaRPr lang="es-CL" b="1" dirty="0">
              <a:solidFill>
                <a:schemeClr val="bg1"/>
              </a:solidFill>
            </a:endParaRPr>
          </a:p>
          <a:p>
            <a:pPr lvl="2" algn="l"/>
            <a:endParaRPr lang="es-MX" b="1" dirty="0" smtClean="0">
              <a:solidFill>
                <a:schemeClr val="bg1"/>
              </a:solidFill>
            </a:endParaRPr>
          </a:p>
          <a:p>
            <a:pPr lvl="2" algn="l">
              <a:buFont typeface="Arial" pitchFamily="34" charset="0"/>
              <a:buChar char="•"/>
            </a:pPr>
            <a:endParaRPr lang="es-MX" b="1" dirty="0" smtClean="0">
              <a:solidFill>
                <a:schemeClr val="bg1"/>
              </a:solidFill>
            </a:endParaRPr>
          </a:p>
          <a:p>
            <a:pPr lvl="2" algn="l">
              <a:buFont typeface="Arial" pitchFamily="34" charset="0"/>
              <a:buChar char="•"/>
            </a:pP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15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209600"/>
            <a:ext cx="8840418" cy="1280143"/>
          </a:xfrm>
        </p:spPr>
        <p:txBody>
          <a:bodyPr anchor="ctr">
            <a:normAutofit/>
          </a:bodyPr>
          <a:lstStyle/>
          <a:p>
            <a:pPr marL="1173468" indent="-634994"/>
            <a:r>
              <a:rPr lang="es-MX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Como comunicador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7511" y="1865784"/>
            <a:ext cx="9271901" cy="6181381"/>
          </a:xfrm>
        </p:spPr>
        <p:txBody>
          <a:bodyPr>
            <a:normAutofit/>
          </a:bodyPr>
          <a:lstStyle/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La producción de argumentos (evidencia para la persuasión).</a:t>
            </a:r>
          </a:p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Motivar al personal, socializar, internalizar los objetivos y los medios.</a:t>
            </a:r>
          </a:p>
          <a:p>
            <a:pPr lvl="1" algn="l"/>
            <a:endParaRPr lang="es-MX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Valorar y dar a conocer el valor que está detrás de los objetivos.</a:t>
            </a:r>
            <a:r>
              <a:rPr lang="es-CL" b="1" dirty="0">
                <a:solidFill>
                  <a:schemeClr val="bg1"/>
                </a:solidFill>
              </a:rPr>
              <a:t> </a:t>
            </a:r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Entregar lineamientos efectivos, guiar la acción de las personas.</a:t>
            </a:r>
          </a:p>
          <a:p>
            <a:pPr lvl="1" algn="l"/>
            <a:endParaRPr lang="es-CL" b="1" dirty="0">
              <a:solidFill>
                <a:schemeClr val="bg1"/>
              </a:solidFill>
            </a:endParaRPr>
          </a:p>
          <a:p>
            <a:pPr lvl="1" algn="l"/>
            <a:r>
              <a:rPr lang="es-CL" b="1" dirty="0">
                <a:solidFill>
                  <a:schemeClr val="bg1"/>
                </a:solidFill>
              </a:rPr>
              <a:t>Convencer y escuchar. Trabajar con los que no están de </a:t>
            </a:r>
            <a:r>
              <a:rPr lang="es-CL" b="1" dirty="0" smtClean="0">
                <a:solidFill>
                  <a:schemeClr val="bg1"/>
                </a:solidFill>
              </a:rPr>
              <a:t>acuerdo.</a:t>
            </a:r>
            <a:endParaRPr lang="es-MX" b="1" dirty="0">
              <a:solidFill>
                <a:schemeClr val="bg1"/>
              </a:solidFill>
            </a:endParaRPr>
          </a:p>
          <a:p>
            <a:pPr marL="1396986" lvl="2" indent="-380996" algn="l">
              <a:buFont typeface="Arial" panose="020B0604020202020204" pitchFamily="34" charset="0"/>
              <a:buChar char="•"/>
            </a:pPr>
            <a:endParaRPr lang="es-CL" b="1" dirty="0" smtClean="0">
              <a:solidFill>
                <a:srgbClr val="FFFF00"/>
              </a:solidFill>
            </a:endParaRPr>
          </a:p>
          <a:p>
            <a:pPr lvl="2" algn="l">
              <a:buFont typeface="Arial" pitchFamily="34" charset="0"/>
              <a:buChar char="•"/>
            </a:pP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3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16566" y="16399"/>
            <a:ext cx="9201022" cy="1633361"/>
          </a:xfrm>
        </p:spPr>
        <p:txBody>
          <a:bodyPr anchor="ctr">
            <a:normAutofit/>
          </a:bodyPr>
          <a:lstStyle/>
          <a:p>
            <a:pPr marL="1173468" indent="-634994"/>
            <a:r>
              <a:rPr lang="es-MX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Como </a:t>
            </a:r>
            <a:r>
              <a:rPr lang="es-MX" sz="31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líder </a:t>
            </a:r>
            <a:r>
              <a:rPr lang="es-MX" sz="31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y negociador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7512" y="2081808"/>
            <a:ext cx="9295904" cy="6453411"/>
          </a:xfrm>
        </p:spPr>
        <p:txBody>
          <a:bodyPr>
            <a:normAutofit/>
          </a:bodyPr>
          <a:lstStyle/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Dar el ejemplo: Trabajo </a:t>
            </a:r>
            <a:r>
              <a:rPr lang="es-CL" b="1" dirty="0">
                <a:solidFill>
                  <a:schemeClr val="bg1"/>
                </a:solidFill>
              </a:rPr>
              <a:t>constante y </a:t>
            </a:r>
            <a:r>
              <a:rPr lang="es-CL" b="1" dirty="0" smtClean="0">
                <a:solidFill>
                  <a:schemeClr val="bg1"/>
                </a:solidFill>
              </a:rPr>
              <a:t>compromiso con la organización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Conocer las capacidades propias y entender las de los demás.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Capacidad </a:t>
            </a:r>
            <a:r>
              <a:rPr lang="es-CL" b="1" dirty="0">
                <a:solidFill>
                  <a:schemeClr val="bg1"/>
                </a:solidFill>
              </a:rPr>
              <a:t>de anticiparse a los problemas </a:t>
            </a:r>
            <a:r>
              <a:rPr lang="es-CL" b="1" dirty="0" smtClean="0">
                <a:solidFill>
                  <a:schemeClr val="bg1"/>
                </a:solidFill>
              </a:rPr>
              <a:t>(proactividad).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MX" b="1" dirty="0" smtClean="0">
                <a:solidFill>
                  <a:schemeClr val="bg1"/>
                </a:solidFill>
              </a:rPr>
              <a:t>Reconocer la importancia de las relaciones personales.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Respetar </a:t>
            </a:r>
            <a:r>
              <a:rPr lang="es-CL" b="1" dirty="0">
                <a:solidFill>
                  <a:schemeClr val="bg1"/>
                </a:solidFill>
              </a:rPr>
              <a:t>los acuerdos y generar </a:t>
            </a:r>
            <a:r>
              <a:rPr lang="es-CL" b="1" dirty="0" smtClean="0">
                <a:solidFill>
                  <a:schemeClr val="bg1"/>
                </a:solidFill>
              </a:rPr>
              <a:t>confianzas.</a:t>
            </a:r>
          </a:p>
          <a:p>
            <a:pPr lvl="1" algn="l"/>
            <a:endParaRPr lang="es-CL" b="1" dirty="0" smtClean="0">
              <a:solidFill>
                <a:schemeClr val="bg1"/>
              </a:solidFill>
            </a:endParaRPr>
          </a:p>
          <a:p>
            <a:pPr lvl="1" algn="l"/>
            <a:r>
              <a:rPr lang="es-CL" b="1" dirty="0" smtClean="0">
                <a:solidFill>
                  <a:schemeClr val="bg1"/>
                </a:solidFill>
              </a:rPr>
              <a:t>Formar </a:t>
            </a:r>
            <a:r>
              <a:rPr lang="es-CL" b="1" dirty="0">
                <a:solidFill>
                  <a:schemeClr val="bg1"/>
                </a:solidFill>
              </a:rPr>
              <a:t>coaliciones ganadoras para lograr los </a:t>
            </a:r>
            <a:r>
              <a:rPr lang="es-CL" b="1" dirty="0" smtClean="0">
                <a:solidFill>
                  <a:schemeClr val="bg1"/>
                </a:solidFill>
              </a:rPr>
              <a:t>objetivos.</a:t>
            </a:r>
            <a:endParaRPr lang="es-CL" b="1" dirty="0">
              <a:solidFill>
                <a:schemeClr val="bg1"/>
              </a:solidFill>
            </a:endParaRPr>
          </a:p>
          <a:p>
            <a:pPr lvl="2" algn="l"/>
            <a:endParaRPr lang="es-MX" b="1" dirty="0" smtClean="0">
              <a:solidFill>
                <a:schemeClr val="bg1"/>
              </a:solidFill>
            </a:endParaRPr>
          </a:p>
          <a:p>
            <a:pPr lvl="2" algn="l"/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8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Sala de reuniones 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a de reuniones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de reuniones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2026</TotalTime>
  <Words>720</Words>
  <Application>Microsoft Office PowerPoint</Application>
  <PresentationFormat>Personalizado</PresentationFormat>
  <Paragraphs>161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 Light</vt:lpstr>
      <vt:lpstr>Century Gothic</vt:lpstr>
      <vt:lpstr>Times New Roman</vt:lpstr>
      <vt:lpstr>Wingdings 3</vt:lpstr>
      <vt:lpstr>Sala de reuniones Ion</vt:lpstr>
      <vt:lpstr>Presentación de PowerPoint</vt:lpstr>
      <vt:lpstr> Escenario Actual</vt:lpstr>
      <vt:lpstr>Presentación de PowerPoint</vt:lpstr>
      <vt:lpstr>Rol del Directivo</vt:lpstr>
      <vt:lpstr>Los roles del Directivo Público</vt:lpstr>
      <vt:lpstr>Como gestor del entorno y de la política</vt:lpstr>
      <vt:lpstr>Como gestor de la organización</vt:lpstr>
      <vt:lpstr>Como comunicador</vt:lpstr>
      <vt:lpstr>Como líder y negociador</vt:lpstr>
      <vt:lpstr>Como responsable (accountability)</vt:lpstr>
      <vt:lpstr>Como innovador</vt:lpstr>
      <vt:lpstr>Ético y probo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Sebastián Gómez Zúñiga</cp:lastModifiedBy>
  <cp:revision>114</cp:revision>
  <cp:lastPrinted>2019-04-03T14:35:40Z</cp:lastPrinted>
  <dcterms:created xsi:type="dcterms:W3CDTF">2004-05-06T09:28:21Z</dcterms:created>
  <dcterms:modified xsi:type="dcterms:W3CDTF">2020-05-25T16:46:44Z</dcterms:modified>
</cp:coreProperties>
</file>