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56" r:id="rId5"/>
    <p:sldId id="258" r:id="rId6"/>
    <p:sldId id="259" r:id="rId7"/>
    <p:sldId id="257" r:id="rId8"/>
    <p:sldId id="260" r:id="rId9"/>
    <p:sldId id="283" r:id="rId10"/>
    <p:sldId id="261" r:id="rId11"/>
    <p:sldId id="262" r:id="rId12"/>
    <p:sldId id="284" r:id="rId13"/>
    <p:sldId id="264" r:id="rId14"/>
    <p:sldId id="285" r:id="rId15"/>
    <p:sldId id="286" r:id="rId16"/>
    <p:sldId id="287" r:id="rId17"/>
    <p:sldId id="288" r:id="rId18"/>
    <p:sldId id="289" r:id="rId19"/>
    <p:sldId id="290" r:id="rId20"/>
    <p:sldId id="292" r:id="rId21"/>
    <p:sldId id="294" r:id="rId22"/>
    <p:sldId id="295" r:id="rId23"/>
    <p:sldId id="296" r:id="rId24"/>
    <p:sldId id="297" r:id="rId25"/>
    <p:sldId id="298" r:id="rId26"/>
    <p:sldId id="299" r:id="rId27"/>
    <p:sldId id="293" r:id="rId28"/>
    <p:sldId id="267" r:id="rId29"/>
    <p:sldId id="301" r:id="rId30"/>
    <p:sldId id="302" r:id="rId31"/>
    <p:sldId id="303" r:id="rId32"/>
    <p:sldId id="304" r:id="rId33"/>
    <p:sldId id="300" r:id="rId34"/>
    <p:sldId id="305" r:id="rId35"/>
    <p:sldId id="265" r:id="rId36"/>
    <p:sldId id="309" r:id="rId37"/>
    <p:sldId id="306" r:id="rId38"/>
    <p:sldId id="310" r:id="rId39"/>
    <p:sldId id="270" r:id="rId4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9" autoAdjust="0"/>
    <p:restoredTop sz="94717" autoAdjust="0"/>
  </p:normalViewPr>
  <p:slideViewPr>
    <p:cSldViewPr snapToGrid="0">
      <p:cViewPr varScale="1">
        <p:scale>
          <a:sx n="72" d="100"/>
          <a:sy n="72" d="100"/>
        </p:scale>
        <p:origin x="618"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5" d="100"/>
          <a:sy n="75" d="100"/>
        </p:scale>
        <p:origin x="4080" y="3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3BF63AE-11F5-41FF-9C2D-2101AFCED171}" type="datetime1">
              <a:rPr lang="es-ES" smtClean="0"/>
              <a:t>20/09/2022</a:t>
            </a:fld>
            <a:endParaRPr lang="es-ES" dirty="0"/>
          </a:p>
        </p:txBody>
      </p:sp>
      <p:sp>
        <p:nvSpPr>
          <p:cNvPr id="4" name="Marcador de pie de página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0AC623C-86E0-4A85-83FB-F4A716956FD4}" type="slidenum">
              <a:rPr lang="es-ES" smtClean="0"/>
              <a:t>‹Nº›</a:t>
            </a:fld>
            <a:endParaRPr lang="es-ES"/>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A3F6B-7F01-4062-9737-05884C46A174}" type="datetime1">
              <a:rPr lang="es-ES" smtClean="0"/>
              <a:pPr/>
              <a:t>20/09/2022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37D7554-D10C-4E29-B8E6-BB7111FA614F}" type="slidenum">
              <a:rPr lang="es-ES" noProof="0" smtClean="0"/>
              <a:t>‹Nº›</a:t>
            </a:fld>
            <a:endParaRPr lang="es-ES" noProof="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1</a:t>
            </a:fld>
            <a:endParaRPr lang="es-ES"/>
          </a:p>
        </p:txBody>
      </p:sp>
    </p:spTree>
    <p:extLst>
      <p:ext uri="{BB962C8B-B14F-4D97-AF65-F5344CB8AC3E}">
        <p14:creationId xmlns:p14="http://schemas.microsoft.com/office/powerpoint/2010/main" val="76684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31</a:t>
            </a:fld>
            <a:endParaRPr lang="es-ES"/>
          </a:p>
        </p:txBody>
      </p:sp>
    </p:spTree>
    <p:extLst>
      <p:ext uri="{BB962C8B-B14F-4D97-AF65-F5344CB8AC3E}">
        <p14:creationId xmlns:p14="http://schemas.microsoft.com/office/powerpoint/2010/main" val="66918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32</a:t>
            </a:fld>
            <a:endParaRPr lang="es-ES"/>
          </a:p>
        </p:txBody>
      </p:sp>
    </p:spTree>
    <p:extLst>
      <p:ext uri="{BB962C8B-B14F-4D97-AF65-F5344CB8AC3E}">
        <p14:creationId xmlns:p14="http://schemas.microsoft.com/office/powerpoint/2010/main" val="159233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36</a:t>
            </a:fld>
            <a:endParaRPr lang="es-ES"/>
          </a:p>
        </p:txBody>
      </p:sp>
    </p:spTree>
    <p:extLst>
      <p:ext uri="{BB962C8B-B14F-4D97-AF65-F5344CB8AC3E}">
        <p14:creationId xmlns:p14="http://schemas.microsoft.com/office/powerpoint/2010/main" val="336637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2</a:t>
            </a:fld>
            <a:endParaRPr lang="es-ES"/>
          </a:p>
        </p:txBody>
      </p:sp>
    </p:spTree>
    <p:extLst>
      <p:ext uri="{BB962C8B-B14F-4D97-AF65-F5344CB8AC3E}">
        <p14:creationId xmlns:p14="http://schemas.microsoft.com/office/powerpoint/2010/main" val="214375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3</a:t>
            </a:fld>
            <a:endParaRPr lang="es-ES"/>
          </a:p>
        </p:txBody>
      </p:sp>
    </p:spTree>
    <p:extLst>
      <p:ext uri="{BB962C8B-B14F-4D97-AF65-F5344CB8AC3E}">
        <p14:creationId xmlns:p14="http://schemas.microsoft.com/office/powerpoint/2010/main" val="22266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37D7554-D10C-4E29-B8E6-BB7111FA614F}" type="slidenum">
              <a:rPr lang="es-ES" smtClean="0"/>
              <a:t>4</a:t>
            </a:fld>
            <a:endParaRPr lang="es-ES"/>
          </a:p>
        </p:txBody>
      </p:sp>
    </p:spTree>
    <p:extLst>
      <p:ext uri="{BB962C8B-B14F-4D97-AF65-F5344CB8AC3E}">
        <p14:creationId xmlns:p14="http://schemas.microsoft.com/office/powerpoint/2010/main" val="224883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5</a:t>
            </a:fld>
            <a:endParaRPr lang="es-ES"/>
          </a:p>
        </p:txBody>
      </p:sp>
    </p:spTree>
    <p:extLst>
      <p:ext uri="{BB962C8B-B14F-4D97-AF65-F5344CB8AC3E}">
        <p14:creationId xmlns:p14="http://schemas.microsoft.com/office/powerpoint/2010/main" val="128551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sz="900" b="0" kern="1200" cap="all" spc="150" baseline="0">
              <a:solidFill>
                <a:schemeClr val="bg1"/>
              </a:solidFill>
              <a:latin typeface="Univers Light" panose="020B0403020202020204" pitchFamily="34" charset="0"/>
              <a:ea typeface="+mn-ea"/>
              <a:cs typeface="+mn-cs"/>
            </a:endParaRPr>
          </a:p>
        </p:txBody>
      </p:sp>
      <p:sp>
        <p:nvSpPr>
          <p:cNvPr id="4" name="Marcador de número de diapositiva 3"/>
          <p:cNvSpPr>
            <a:spLocks noGrp="1"/>
          </p:cNvSpPr>
          <p:nvPr>
            <p:ph type="sldNum" sz="quarter" idx="5"/>
          </p:nvPr>
        </p:nvSpPr>
        <p:spPr/>
        <p:txBody>
          <a:bodyPr rtlCol="0"/>
          <a:lstStyle/>
          <a:p>
            <a:pPr rtl="0"/>
            <a:fld id="{C37D7554-D10C-4E29-B8E6-BB7111FA614F}" type="slidenum">
              <a:rPr lang="es-ES" smtClean="0"/>
              <a:t>7</a:t>
            </a:fld>
            <a:endParaRPr lang="es-ES"/>
          </a:p>
        </p:txBody>
      </p:sp>
    </p:spTree>
    <p:extLst>
      <p:ext uri="{BB962C8B-B14F-4D97-AF65-F5344CB8AC3E}">
        <p14:creationId xmlns:p14="http://schemas.microsoft.com/office/powerpoint/2010/main" val="107899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8</a:t>
            </a:fld>
            <a:endParaRPr lang="es-ES"/>
          </a:p>
        </p:txBody>
      </p:sp>
    </p:spTree>
    <p:extLst>
      <p:ext uri="{BB962C8B-B14F-4D97-AF65-F5344CB8AC3E}">
        <p14:creationId xmlns:p14="http://schemas.microsoft.com/office/powerpoint/2010/main" val="80757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10</a:t>
            </a:fld>
            <a:endParaRPr lang="es-ES"/>
          </a:p>
        </p:txBody>
      </p:sp>
    </p:spTree>
    <p:extLst>
      <p:ext uri="{BB962C8B-B14F-4D97-AF65-F5344CB8AC3E}">
        <p14:creationId xmlns:p14="http://schemas.microsoft.com/office/powerpoint/2010/main" val="129494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37D7554-D10C-4E29-B8E6-BB7111FA614F}" type="slidenum">
              <a:rPr lang="es-ES" smtClean="0"/>
              <a:t>25</a:t>
            </a:fld>
            <a:endParaRPr lang="es-ES"/>
          </a:p>
        </p:txBody>
      </p:sp>
    </p:spTree>
    <p:extLst>
      <p:ext uri="{BB962C8B-B14F-4D97-AF65-F5344CB8AC3E}">
        <p14:creationId xmlns:p14="http://schemas.microsoft.com/office/powerpoint/2010/main" val="222957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Marcador de posición de imagen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rtlCol="0"/>
          <a:lstStyle>
            <a:lvl1pPr marL="0" indent="0" algn="ctr">
              <a:buNone/>
              <a:defRPr/>
            </a:lvl1pPr>
          </a:lstStyle>
          <a:p>
            <a:pPr rtl="0"/>
            <a:r>
              <a:rPr lang="es-ES" noProof="0"/>
              <a:t>Haga clic para agregar una foto</a:t>
            </a:r>
          </a:p>
        </p:txBody>
      </p:sp>
      <p:cxnSp>
        <p:nvCxnSpPr>
          <p:cNvPr id="15" name="Conector recto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Marcador de texto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rtlCol="0"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rtl="0"/>
            <a:r>
              <a:rPr lang="es-ES" noProof="0"/>
              <a:t>Haga clic para agregar un nombre</a:t>
            </a:r>
          </a:p>
        </p:txBody>
      </p:sp>
      <p:sp>
        <p:nvSpPr>
          <p:cNvPr id="12" name="Marcador de texto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rtlCol="0" anchor="ctr"/>
          <a:lstStyle>
            <a:lvl1pPr marL="0" indent="0">
              <a:lnSpc>
                <a:spcPct val="80000"/>
              </a:lnSpc>
              <a:spcBef>
                <a:spcPts val="0"/>
              </a:spcBef>
              <a:buNone/>
              <a:defRPr sz="1600" cap="all" spc="100" baseline="0">
                <a:solidFill>
                  <a:schemeClr val="accent1"/>
                </a:solidFill>
                <a:latin typeface="+mn-lt"/>
              </a:defRPr>
            </a:lvl1pPr>
          </a:lstStyle>
          <a:p>
            <a:pPr lvl="0" rtl="0"/>
            <a:r>
              <a:rPr lang="es-ES" noProof="0"/>
              <a:t>Haga clic para agregar una fecha</a:t>
            </a:r>
          </a:p>
        </p:txBody>
      </p:sp>
      <p:sp>
        <p:nvSpPr>
          <p:cNvPr id="2" name="Título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rtlCol="0" anchor="ctr"/>
          <a:lstStyle>
            <a:lvl1pPr>
              <a:lnSpc>
                <a:spcPct val="80000"/>
              </a:lnSpc>
              <a:defRPr sz="5000" spc="100" baseline="0">
                <a:solidFill>
                  <a:schemeClr val="accent5">
                    <a:lumMod val="20000"/>
                    <a:lumOff val="80000"/>
                  </a:schemeClr>
                </a:solidFill>
              </a:defRPr>
            </a:lvl1pPr>
          </a:lstStyle>
          <a:p>
            <a:pPr rtl="0"/>
            <a:r>
              <a:rPr lang="es-ES" noProof="0"/>
              <a:t>Haga clic para agregar un título</a:t>
            </a:r>
          </a:p>
        </p:txBody>
      </p:sp>
    </p:spTree>
    <p:extLst>
      <p:ext uri="{BB962C8B-B14F-4D97-AF65-F5344CB8AC3E}">
        <p14:creationId xmlns:p14="http://schemas.microsoft.com/office/powerpoint/2010/main" val="216758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de Contoso con la competencia">
    <p:spTree>
      <p:nvGrpSpPr>
        <p:cNvPr id="1" name=""/>
        <p:cNvGrpSpPr/>
        <p:nvPr/>
      </p:nvGrpSpPr>
      <p:grpSpPr>
        <a:xfrm>
          <a:off x="0" y="0"/>
          <a:ext cx="0" cy="0"/>
          <a:chOff x="0" y="0"/>
          <a:chExt cx="0" cy="0"/>
        </a:xfrm>
      </p:grpSpPr>
      <p:sp>
        <p:nvSpPr>
          <p:cNvPr id="12" name="Marcador de posición de imagen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rtlCol="0"/>
          <a:lstStyle>
            <a:lvl1pPr marL="0" indent="0" algn="ctr">
              <a:buNone/>
              <a:defRPr/>
            </a:lvl1pPr>
          </a:lstStyle>
          <a:p>
            <a:pPr rtl="0"/>
            <a:r>
              <a:rPr lang="es-ES" noProof="0"/>
              <a:t>Haga clic para agregar una foto</a:t>
            </a:r>
          </a:p>
        </p:txBody>
      </p:sp>
      <p:sp>
        <p:nvSpPr>
          <p:cNvPr id="4" name="Marcador de fecha 3">
            <a:extLst>
              <a:ext uri="{FF2B5EF4-FFF2-40B4-BE49-F238E27FC236}">
                <a16:creationId xmlns:a16="http://schemas.microsoft.com/office/drawing/2014/main" id="{2A3F1E30-78A1-4D04-868B-2FF65A0CDB7B}"/>
              </a:ext>
            </a:extLst>
          </p:cNvPr>
          <p:cNvSpPr>
            <a:spLocks noGrp="1"/>
          </p:cNvSpPr>
          <p:nvPr>
            <p:ph type="dt" sz="half" idx="10"/>
          </p:nvPr>
        </p:nvSpPr>
        <p:spPr/>
        <p:txBody>
          <a:bodyPr rtlCol="0"/>
          <a:lstStyle/>
          <a:p>
            <a:pPr rtl="0"/>
            <a:r>
              <a:rPr lang="es-ES" noProof="0"/>
              <a:t>05/08/20XX</a:t>
            </a:r>
          </a:p>
        </p:txBody>
      </p:sp>
      <p:sp>
        <p:nvSpPr>
          <p:cNvPr id="6" name="Marcador de número de diapositiva 5">
            <a:extLst>
              <a:ext uri="{FF2B5EF4-FFF2-40B4-BE49-F238E27FC236}">
                <a16:creationId xmlns:a16="http://schemas.microsoft.com/office/drawing/2014/main" id="{0A92EE5A-2D26-4A38-BF97-6266BFC42526}"/>
              </a:ext>
            </a:extLst>
          </p:cNvPr>
          <p:cNvSpPr>
            <a:spLocks noGrp="1"/>
          </p:cNvSpPr>
          <p:nvPr>
            <p:ph type="sldNum" sz="quarter" idx="12"/>
          </p:nvPr>
        </p:nvSpPr>
        <p:spPr/>
        <p:txBody>
          <a:bodyPr rtlCol="0"/>
          <a:lstStyle/>
          <a:p>
            <a:pPr rtl="0"/>
            <a:fld id="{18D65601-5AE2-46FC-B138-694DDD2B510D}" type="slidenum">
              <a:rPr lang="es-ES" noProof="0" smtClean="0"/>
              <a:t>‹Nº›</a:t>
            </a:fld>
            <a:endParaRPr lang="es-ES" noProof="0"/>
          </a:p>
        </p:txBody>
      </p:sp>
      <p:sp>
        <p:nvSpPr>
          <p:cNvPr id="11" name="Marcador de contenido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rtlCol="0"/>
          <a:lstStyle>
            <a:lvl1pPr marL="0" indent="0">
              <a:lnSpc>
                <a:spcPct val="150000"/>
              </a:lnSpc>
              <a:spcBef>
                <a:spcPts val="0"/>
              </a:spcBef>
              <a:spcAft>
                <a:spcPts val="1200"/>
              </a:spcAft>
              <a:buNone/>
              <a:defRPr sz="1400" spc="100" baseline="0">
                <a:solidFill>
                  <a:schemeClr val="accent1"/>
                </a:solidFill>
              </a:defRPr>
            </a:lvl1pPr>
          </a:lstStyle>
          <a:p>
            <a:pPr lvl="0" rtl="0"/>
            <a:r>
              <a:rPr lang="es-ES" noProof="0"/>
              <a:t>Haga clic para agregar texto</a:t>
            </a:r>
          </a:p>
        </p:txBody>
      </p:sp>
      <p:sp>
        <p:nvSpPr>
          <p:cNvPr id="13" name="Marcador de contenido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rtlCol="0"/>
          <a:lstStyle>
            <a:lvl1pPr marL="0" indent="0">
              <a:lnSpc>
                <a:spcPct val="150000"/>
              </a:lnSpc>
              <a:spcBef>
                <a:spcPts val="0"/>
              </a:spcBef>
              <a:spcAft>
                <a:spcPts val="1200"/>
              </a:spcAft>
              <a:buNone/>
              <a:defRPr sz="1400" spc="100" baseline="0">
                <a:solidFill>
                  <a:schemeClr val="accent1"/>
                </a:solidFill>
              </a:defRPr>
            </a:lvl1pPr>
          </a:lstStyle>
          <a:p>
            <a:pPr lvl="0" rtl="0"/>
            <a:r>
              <a:rPr lang="es-ES" noProof="0"/>
              <a:t>Haga clic para agregar texto</a:t>
            </a:r>
          </a:p>
        </p:txBody>
      </p:sp>
      <p:sp>
        <p:nvSpPr>
          <p:cNvPr id="2" name="Título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rtlCol="0" anchor="ctr"/>
          <a:lstStyle>
            <a:lvl1pPr>
              <a:lnSpc>
                <a:spcPct val="125000"/>
              </a:lnSpc>
              <a:defRPr lang="en-US" sz="2400" spc="100" baseline="0">
                <a:solidFill>
                  <a:schemeClr val="accent1"/>
                </a:solidFill>
                <a:ea typeface="+mn-ea"/>
                <a:cs typeface="+mn-cs"/>
              </a:defRPr>
            </a:lvl1pPr>
          </a:lstStyle>
          <a:p>
            <a:pPr marL="0" lvl="0" indent="0" rtl="0">
              <a:lnSpc>
                <a:spcPct val="125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9983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storia">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70415A3-6E46-4BC3-B867-3A6A61D0F55F}"/>
              </a:ext>
            </a:extLst>
          </p:cNvPr>
          <p:cNvSpPr>
            <a:spLocks noGrp="1"/>
          </p:cNvSpPr>
          <p:nvPr>
            <p:ph type="dt" sz="half" idx="10"/>
          </p:nvPr>
        </p:nvSpPr>
        <p:spPr/>
        <p:txBody>
          <a:bodyPr rtlCol="0"/>
          <a:lstStyle/>
          <a:p>
            <a:pPr rtl="0"/>
            <a:r>
              <a:rPr lang="es-ES" noProof="0"/>
              <a:t>05/08/20XX</a:t>
            </a:r>
          </a:p>
        </p:txBody>
      </p:sp>
      <p:sp>
        <p:nvSpPr>
          <p:cNvPr id="5" name="Marcador de pie de página 4">
            <a:extLst>
              <a:ext uri="{FF2B5EF4-FFF2-40B4-BE49-F238E27FC236}">
                <a16:creationId xmlns:a16="http://schemas.microsoft.com/office/drawing/2014/main" id="{CC1ADF53-2713-40AC-9CC8-AA83770C91C4}"/>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rtlCol="0"/>
          <a:lstStyle/>
          <a:p>
            <a:pPr rtl="0"/>
            <a:fld id="{18D65601-5AE2-46FC-B138-694DDD2B510D}" type="slidenum">
              <a:rPr lang="es-ES" noProof="0" smtClean="0"/>
              <a:t>‹Nº›</a:t>
            </a:fld>
            <a:endParaRPr lang="es-ES" noProof="0"/>
          </a:p>
        </p:txBody>
      </p:sp>
      <p:sp>
        <p:nvSpPr>
          <p:cNvPr id="15" name="Marcador de texto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16" name="Marcador de texto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17" name="Marcador de texto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18" name="Marcador de texto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19" name="Marcador de texto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0" name="Marcador de texto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1" name="Marcador de texto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2" name="Marcador de texto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3" name="Marcador de texto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4" name="Marcador de texto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5" name="Marcador de texto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6" name="Marcador de texto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7" name="Marcador de texto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8" name="Marcador de texto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29" name="Marcador de texto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0" name="Marcador de texto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1" name="Marcador de texto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2" name="Marcador de texto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3" name="Marcador de texto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4" name="Marcador de texto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5" name="Marcador de texto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6" name="Marcador de texto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7" name="Marcador de texto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38" name="Marcador de texto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es-ES" noProof="0"/>
              <a:t>Haga clic para agregar texto</a:t>
            </a:r>
          </a:p>
        </p:txBody>
      </p:sp>
      <p:sp>
        <p:nvSpPr>
          <p:cNvPr id="51" name="Marcador de texto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rtlCol="0" anchor="ctr"/>
          <a:lstStyle>
            <a:lvl1pPr marL="0" indent="0" algn="ctr">
              <a:buNone/>
              <a:defRPr sz="2000" cap="all" spc="100" baseline="0">
                <a:solidFill>
                  <a:schemeClr val="accent5">
                    <a:lumMod val="50000"/>
                  </a:schemeClr>
                </a:solidFill>
                <a:latin typeface="+mj-lt"/>
              </a:defRPr>
            </a:lvl1pPr>
          </a:lstStyle>
          <a:p>
            <a:pPr lvl="0" rtl="0"/>
            <a:r>
              <a:rPr lang="es-ES" noProof="0"/>
              <a:t>Agregar año</a:t>
            </a:r>
          </a:p>
        </p:txBody>
      </p:sp>
      <p:sp>
        <p:nvSpPr>
          <p:cNvPr id="52" name="Marcador de texto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rtlCol="0" anchor="ctr"/>
          <a:lstStyle>
            <a:lvl1pPr marL="0" indent="0" algn="ctr">
              <a:buNone/>
              <a:defRPr sz="2000" cap="all" spc="100" baseline="0">
                <a:solidFill>
                  <a:schemeClr val="accent5">
                    <a:lumMod val="50000"/>
                  </a:schemeClr>
                </a:solidFill>
                <a:latin typeface="+mj-lt"/>
              </a:defRPr>
            </a:lvl1pPr>
          </a:lstStyle>
          <a:p>
            <a:pPr lvl="0" rtl="0"/>
            <a:r>
              <a:rPr lang="es-ES" noProof="0"/>
              <a:t>Agregar año</a:t>
            </a:r>
          </a:p>
        </p:txBody>
      </p:sp>
      <p:sp>
        <p:nvSpPr>
          <p:cNvPr id="53" name="Marcador de texto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s-ES" noProof="0"/>
              <a:t>Haga clic para agregar texto</a:t>
            </a:r>
          </a:p>
        </p:txBody>
      </p:sp>
      <p:sp>
        <p:nvSpPr>
          <p:cNvPr id="54" name="Marcador de texto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s-ES" noProof="0"/>
              <a:t>Haga clic para agregar texto</a:t>
            </a:r>
          </a:p>
        </p:txBody>
      </p:sp>
      <p:sp>
        <p:nvSpPr>
          <p:cNvPr id="55" name="Marcador de texto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s-ES" noProof="0"/>
              <a:t>Haga clic para agregar texto</a:t>
            </a:r>
          </a:p>
        </p:txBody>
      </p:sp>
      <p:sp>
        <p:nvSpPr>
          <p:cNvPr id="56" name="Marcador de texto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s-ES" noProof="0"/>
              <a:t>Haga clic para agregar texto</a:t>
            </a:r>
          </a:p>
        </p:txBody>
      </p:sp>
      <p:sp>
        <p:nvSpPr>
          <p:cNvPr id="57" name="Marcador de texto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rtlCol="0" anchor="b"/>
          <a:lstStyle>
            <a:lvl1pPr marL="0" indent="0" algn="ctr">
              <a:lnSpc>
                <a:spcPct val="100000"/>
              </a:lnSpc>
              <a:spcBef>
                <a:spcPts val="0"/>
              </a:spcBef>
              <a:buNone/>
              <a:defRPr sz="1400" b="1" cap="none" spc="100" baseline="0">
                <a:solidFill>
                  <a:schemeClr val="accent6"/>
                </a:solidFill>
                <a:latin typeface="+mn-lt"/>
              </a:defRPr>
            </a:lvl1pPr>
          </a:lstStyle>
          <a:p>
            <a:pPr lvl="0" rtl="0"/>
            <a:r>
              <a:rPr lang="es-ES" noProof="0"/>
              <a:t>Haga clic para agregar texto</a:t>
            </a:r>
          </a:p>
        </p:txBody>
      </p:sp>
      <p:sp>
        <p:nvSpPr>
          <p:cNvPr id="58" name="Marcador de texto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es-ES" noProof="0"/>
              <a:t>Haga clic para agregar texto</a:t>
            </a:r>
          </a:p>
        </p:txBody>
      </p:sp>
      <p:cxnSp>
        <p:nvCxnSpPr>
          <p:cNvPr id="102" name="Conector recto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rtlCol="0" anchor="ctr"/>
          <a:lstStyle>
            <a:lvl1pPr algn="r">
              <a:lnSpc>
                <a:spcPct val="125000"/>
              </a:lnSpc>
              <a:defRPr lang="en-US" sz="2400" spc="100" baseline="0">
                <a:solidFill>
                  <a:schemeClr val="accent1"/>
                </a:solidFill>
                <a:ea typeface="+mn-ea"/>
                <a:cs typeface="+mn-cs"/>
              </a:defRPr>
            </a:lvl1pPr>
          </a:lstStyle>
          <a:p>
            <a:pPr marL="0" lvl="0" indent="0" algn="r" rtl="0">
              <a:lnSpc>
                <a:spcPct val="125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392770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ntos clav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Marcador de posición de imagen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rtlCol="0"/>
          <a:lstStyle>
            <a:lvl1pPr marL="0" indent="0" algn="ctr">
              <a:buNone/>
              <a:defRPr/>
            </a:lvl1pPr>
          </a:lstStyle>
          <a:p>
            <a:pPr rtl="0"/>
            <a:r>
              <a:rPr lang="es-ES" noProof="0"/>
              <a:t>Haga clic para agregar una foto</a:t>
            </a:r>
          </a:p>
        </p:txBody>
      </p:sp>
      <p:sp>
        <p:nvSpPr>
          <p:cNvPr id="4" name="Marcador de fecha 3">
            <a:extLst>
              <a:ext uri="{FF2B5EF4-FFF2-40B4-BE49-F238E27FC236}">
                <a16:creationId xmlns:a16="http://schemas.microsoft.com/office/drawing/2014/main" id="{F70415A3-6E46-4BC3-B867-3A6A61D0F55F}"/>
              </a:ext>
            </a:extLst>
          </p:cNvPr>
          <p:cNvSpPr>
            <a:spLocks noGrp="1"/>
          </p:cNvSpPr>
          <p:nvPr>
            <p:ph type="dt" sz="half" idx="10"/>
          </p:nvPr>
        </p:nvSpPr>
        <p:spPr/>
        <p:txBody>
          <a:bodyPr rtlCol="0"/>
          <a:lstStyle>
            <a:lvl1pPr>
              <a:defRPr>
                <a:solidFill>
                  <a:schemeClr val="bg1"/>
                </a:solidFill>
              </a:defRPr>
            </a:lvl1pPr>
          </a:lstStyle>
          <a:p>
            <a:pPr rtl="0"/>
            <a:r>
              <a:rPr lang="es-ES" noProof="0"/>
              <a:t>05/08/20XX</a:t>
            </a:r>
          </a:p>
        </p:txBody>
      </p:sp>
      <p:sp>
        <p:nvSpPr>
          <p:cNvPr id="9" name="Marcador de contenido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rtlCol="0"/>
          <a:lstStyle>
            <a:lvl1pPr marL="0" indent="0">
              <a:lnSpc>
                <a:spcPct val="150000"/>
              </a:lnSpc>
              <a:spcBef>
                <a:spcPts val="0"/>
              </a:spcBef>
              <a:spcAft>
                <a:spcPts val="1200"/>
              </a:spcAft>
              <a:buNone/>
              <a:defRPr sz="1400" spc="100" baseline="0">
                <a:solidFill>
                  <a:schemeClr val="accent1"/>
                </a:solidFill>
              </a:defRPr>
            </a:lvl1pPr>
          </a:lstStyle>
          <a:p>
            <a:pPr lvl="0" rtl="0"/>
            <a:r>
              <a:rPr lang="es-ES" noProof="0"/>
              <a:t>Haga clic para agregar texto</a:t>
            </a:r>
          </a:p>
        </p:txBody>
      </p:sp>
      <p:sp>
        <p:nvSpPr>
          <p:cNvPr id="10" name="Marcador de pie de página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es-ES" noProof="0"/>
              <a:t>Presentación de conferencia</a:t>
            </a:r>
          </a:p>
        </p:txBody>
      </p:sp>
      <p:sp>
        <p:nvSpPr>
          <p:cNvPr id="11" name="Marcador de número de diapositiva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es-ES" noProof="0" smtClean="0"/>
              <a:pPr rtl="0"/>
              <a:t>‹Nº›</a:t>
            </a:fld>
            <a:endParaRPr lang="es-ES" noProof="0"/>
          </a:p>
        </p:txBody>
      </p:sp>
      <p:cxnSp>
        <p:nvCxnSpPr>
          <p:cNvPr id="12" name="Conector recto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rtlCol="0" anchor="ctr"/>
          <a:lstStyle>
            <a:lvl1pPr>
              <a:lnSpc>
                <a:spcPct val="125000"/>
              </a:lnSpc>
              <a:defRPr lang="en-US" sz="2400" spc="100" baseline="0">
                <a:solidFill>
                  <a:schemeClr val="accent1"/>
                </a:solidFill>
                <a:ea typeface="+mn-ea"/>
                <a:cs typeface="+mn-cs"/>
              </a:defRPr>
            </a:lvl1pPr>
          </a:lstStyle>
          <a:p>
            <a:pPr marL="0" lvl="0" indent="0" rtl="0">
              <a:lnSpc>
                <a:spcPct val="125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366273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gerencias para empresas">
    <p:spTree>
      <p:nvGrpSpPr>
        <p:cNvPr id="1" name=""/>
        <p:cNvGrpSpPr/>
        <p:nvPr/>
      </p:nvGrpSpPr>
      <p:grpSpPr>
        <a:xfrm>
          <a:off x="0" y="0"/>
          <a:ext cx="0" cy="0"/>
          <a:chOff x="0" y="0"/>
          <a:chExt cx="0" cy="0"/>
        </a:xfrm>
      </p:grpSpPr>
      <p:sp>
        <p:nvSpPr>
          <p:cNvPr id="7" name="Marcador de posición de imagen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rtlCol="0"/>
          <a:lstStyle>
            <a:lvl1pPr marL="0" indent="0" algn="ctr">
              <a:buNone/>
              <a:defRPr/>
            </a:lvl1pPr>
          </a:lstStyle>
          <a:p>
            <a:pPr rtl="0"/>
            <a:r>
              <a:rPr lang="es-ES" noProof="0"/>
              <a:t>Haga clic para agregar una foto</a:t>
            </a:r>
          </a:p>
        </p:txBody>
      </p:sp>
      <p:sp>
        <p:nvSpPr>
          <p:cNvPr id="4" name="Marcador de fecha 3">
            <a:extLst>
              <a:ext uri="{FF2B5EF4-FFF2-40B4-BE49-F238E27FC236}">
                <a16:creationId xmlns:a16="http://schemas.microsoft.com/office/drawing/2014/main" id="{F70415A3-6E46-4BC3-B867-3A6A61D0F55F}"/>
              </a:ext>
            </a:extLst>
          </p:cNvPr>
          <p:cNvSpPr>
            <a:spLocks noGrp="1"/>
          </p:cNvSpPr>
          <p:nvPr>
            <p:ph type="dt" sz="half" idx="10"/>
          </p:nvPr>
        </p:nvSpPr>
        <p:spPr/>
        <p:txBody>
          <a:bodyPr rtlCol="0"/>
          <a:lstStyle>
            <a:lvl1pPr>
              <a:defRPr>
                <a:solidFill>
                  <a:schemeClr val="accent1"/>
                </a:solidFill>
              </a:defRPr>
            </a:lvl1pPr>
          </a:lstStyle>
          <a:p>
            <a:pPr rtl="0"/>
            <a:r>
              <a:rPr lang="es-ES" noProof="0"/>
              <a:t>05/08/20XX</a:t>
            </a:r>
          </a:p>
        </p:txBody>
      </p:sp>
      <p:sp>
        <p:nvSpPr>
          <p:cNvPr id="5" name="Marcador de pie de página 4">
            <a:extLst>
              <a:ext uri="{FF2B5EF4-FFF2-40B4-BE49-F238E27FC236}">
                <a16:creationId xmlns:a16="http://schemas.microsoft.com/office/drawing/2014/main" id="{CC1ADF53-2713-40AC-9CC8-AA83770C91C4}"/>
              </a:ext>
            </a:extLst>
          </p:cNvPr>
          <p:cNvSpPr>
            <a:spLocks noGrp="1"/>
          </p:cNvSpPr>
          <p:nvPr>
            <p:ph type="ftr" sz="quarter" idx="11"/>
          </p:nvPr>
        </p:nvSpPr>
        <p:spPr/>
        <p:txBody>
          <a:bodyPr rtlCol="0"/>
          <a:lstStyle>
            <a:lvl1pPr>
              <a:defRPr>
                <a:solidFill>
                  <a:schemeClr val="accent1"/>
                </a:solidFill>
              </a:defRPr>
            </a:lvl1p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rtlCol="0"/>
          <a:lstStyle>
            <a:lvl1pPr>
              <a:defRPr>
                <a:solidFill>
                  <a:schemeClr val="bg1"/>
                </a:solidFill>
              </a:defRPr>
            </a:lvl1pPr>
          </a:lstStyle>
          <a:p>
            <a:pPr rtl="0"/>
            <a:fld id="{18D65601-5AE2-46FC-B138-694DDD2B510D}" type="slidenum">
              <a:rPr lang="es-ES" noProof="0" smtClean="0"/>
              <a:pPr rtl="0"/>
              <a:t>‹Nº›</a:t>
            </a:fld>
            <a:endParaRPr lang="es-ES" noProof="0"/>
          </a:p>
        </p:txBody>
      </p:sp>
      <p:sp>
        <p:nvSpPr>
          <p:cNvPr id="10" name="Marcador de contenido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rtlCol="0" anchor="ctr"/>
          <a:lstStyle>
            <a:lvl1pPr marL="0" indent="0">
              <a:lnSpc>
                <a:spcPct val="150000"/>
              </a:lnSpc>
              <a:spcBef>
                <a:spcPts val="0"/>
              </a:spcBef>
              <a:spcAft>
                <a:spcPts val="0"/>
              </a:spcAft>
              <a:buNone/>
              <a:defRPr sz="1400" spc="100" baseline="0"/>
            </a:lvl1pPr>
          </a:lstStyle>
          <a:p>
            <a:pPr lvl="0" rtl="0"/>
            <a:r>
              <a:rPr lang="es-ES" noProof="0"/>
              <a:t>Haga clic para agregar texto</a:t>
            </a:r>
          </a:p>
        </p:txBody>
      </p:sp>
      <p:cxnSp>
        <p:nvCxnSpPr>
          <p:cNvPr id="8" name="Conector recto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rtlCol="0" anchor="ctr"/>
          <a:lstStyle>
            <a:lvl1pPr algn="l">
              <a:lnSpc>
                <a:spcPct val="100000"/>
              </a:lnSpc>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232789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lamada a la acció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rtlCol="0">
            <a:noAutofit/>
          </a:bodyPr>
          <a:lstStyle>
            <a:lvl1pPr marL="0" indent="0" algn="ctr">
              <a:buNone/>
              <a:defRPr/>
            </a:lvl1pPr>
          </a:lstStyle>
          <a:p>
            <a:pPr rtl="0"/>
            <a:r>
              <a:rPr lang="es-ES" noProof="0"/>
              <a:t>Haga clic para agregar una foto</a:t>
            </a:r>
          </a:p>
        </p:txBody>
      </p:sp>
      <p:sp>
        <p:nvSpPr>
          <p:cNvPr id="4" name="Marcador de fecha 3">
            <a:extLst>
              <a:ext uri="{FF2B5EF4-FFF2-40B4-BE49-F238E27FC236}">
                <a16:creationId xmlns:a16="http://schemas.microsoft.com/office/drawing/2014/main" id="{F70415A3-6E46-4BC3-B867-3A6A61D0F55F}"/>
              </a:ext>
            </a:extLst>
          </p:cNvPr>
          <p:cNvSpPr>
            <a:spLocks noGrp="1"/>
          </p:cNvSpPr>
          <p:nvPr>
            <p:ph type="dt" sz="half" idx="10"/>
          </p:nvPr>
        </p:nvSpPr>
        <p:spPr/>
        <p:txBody>
          <a:bodyPr rtlCol="0"/>
          <a:lstStyle>
            <a:lvl1pPr>
              <a:defRPr>
                <a:solidFill>
                  <a:schemeClr val="bg1"/>
                </a:solidFill>
              </a:defRPr>
            </a:lvl1pPr>
          </a:lstStyle>
          <a:p>
            <a:pPr rtl="0"/>
            <a:r>
              <a:rPr lang="es-ES" noProof="0"/>
              <a:t>05/08/20XX</a:t>
            </a:r>
          </a:p>
        </p:txBody>
      </p:sp>
      <p:sp>
        <p:nvSpPr>
          <p:cNvPr id="8" name="Marcador de pie de página 4">
            <a:extLst>
              <a:ext uri="{FF2B5EF4-FFF2-40B4-BE49-F238E27FC236}">
                <a16:creationId xmlns:a16="http://schemas.microsoft.com/office/drawing/2014/main" id="{89831967-45C9-40AF-A955-56E9578BC685}"/>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es-ES" noProof="0"/>
              <a:t>Presentación de conferencia</a:t>
            </a:r>
          </a:p>
        </p:txBody>
      </p:sp>
      <p:sp>
        <p:nvSpPr>
          <p:cNvPr id="9" name="Marcador de número de diapositiva 5">
            <a:extLst>
              <a:ext uri="{FF2B5EF4-FFF2-40B4-BE49-F238E27FC236}">
                <a16:creationId xmlns:a16="http://schemas.microsoft.com/office/drawing/2014/main" id="{56167DEC-7546-44F6-AD64-E71C2FF1CF41}"/>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es-ES" noProof="0" smtClean="0"/>
              <a:pPr rtl="0"/>
              <a:t>‹Nº›</a:t>
            </a:fld>
            <a:endParaRPr lang="es-ES" noProof="0"/>
          </a:p>
        </p:txBody>
      </p:sp>
      <p:sp>
        <p:nvSpPr>
          <p:cNvPr id="11" name="Marcador de contenido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rtlCol="0"/>
          <a:lstStyle>
            <a:lvl1pPr marL="0" indent="0">
              <a:lnSpc>
                <a:spcPct val="150000"/>
              </a:lnSpc>
              <a:spcBef>
                <a:spcPts val="0"/>
              </a:spcBef>
              <a:spcAft>
                <a:spcPts val="1200"/>
              </a:spcAft>
              <a:buNone/>
              <a:defRPr sz="1400" spc="100" baseline="0">
                <a:solidFill>
                  <a:schemeClr val="bg1"/>
                </a:solidFill>
              </a:defRPr>
            </a:lvl1pPr>
          </a:lstStyle>
          <a:p>
            <a:pPr lvl="0" rtl="0"/>
            <a:r>
              <a:rPr lang="es-ES" noProof="0"/>
              <a:t>Haga clic para agregar texto</a:t>
            </a:r>
          </a:p>
        </p:txBody>
      </p:sp>
      <p:sp>
        <p:nvSpPr>
          <p:cNvPr id="2" name="Título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rtlCol="0" anchor="ctr"/>
          <a:lstStyle>
            <a:lvl1pPr>
              <a:lnSpc>
                <a:spcPct val="100000"/>
              </a:lnSpc>
              <a:defRPr lang="en-US" sz="2400" spc="100" baseline="0">
                <a:solidFill>
                  <a:schemeClr val="bg1"/>
                </a:solidFill>
                <a:ea typeface="+mn-ea"/>
                <a:cs typeface="+mn-cs"/>
              </a:defRPr>
            </a:lvl1pPr>
          </a:lstStyle>
          <a:p>
            <a:pPr marL="0" lvl="0" indent="0" rtl="0">
              <a:lnSpc>
                <a:spcPct val="125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329145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7" name="Marcador de posición de imagen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rtlCol="0"/>
          <a:lstStyle>
            <a:lvl1pPr marL="0" indent="0" algn="ctr">
              <a:buNone/>
              <a:defRPr/>
            </a:lvl1pPr>
          </a:lstStyle>
          <a:p>
            <a:pPr rtl="0"/>
            <a:r>
              <a:rPr lang="es-ES" noProof="0"/>
              <a:t>Haga clic para agregar una foto</a:t>
            </a:r>
          </a:p>
        </p:txBody>
      </p:sp>
      <p:sp>
        <p:nvSpPr>
          <p:cNvPr id="4" name="Marcador de fecha 3">
            <a:extLst>
              <a:ext uri="{FF2B5EF4-FFF2-40B4-BE49-F238E27FC236}">
                <a16:creationId xmlns:a16="http://schemas.microsoft.com/office/drawing/2014/main" id="{F70415A3-6E46-4BC3-B867-3A6A61D0F55F}"/>
              </a:ext>
            </a:extLst>
          </p:cNvPr>
          <p:cNvSpPr>
            <a:spLocks noGrp="1"/>
          </p:cNvSpPr>
          <p:nvPr>
            <p:ph type="dt" sz="half" idx="10"/>
          </p:nvPr>
        </p:nvSpPr>
        <p:spPr/>
        <p:txBody>
          <a:bodyPr rtlCol="0"/>
          <a:lstStyle>
            <a:lvl1pPr>
              <a:defRPr>
                <a:solidFill>
                  <a:schemeClr val="bg1"/>
                </a:solidFill>
              </a:defRPr>
            </a:lvl1pPr>
          </a:lstStyle>
          <a:p>
            <a:pPr rtl="0"/>
            <a:r>
              <a:rPr lang="es-ES" noProof="0"/>
              <a:t>05/08/20XX</a:t>
            </a:r>
          </a:p>
        </p:txBody>
      </p:sp>
      <p:sp>
        <p:nvSpPr>
          <p:cNvPr id="5" name="Marcador de pie de página 4">
            <a:extLst>
              <a:ext uri="{FF2B5EF4-FFF2-40B4-BE49-F238E27FC236}">
                <a16:creationId xmlns:a16="http://schemas.microsoft.com/office/drawing/2014/main" id="{CC1ADF53-2713-40AC-9CC8-AA83770C91C4}"/>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rtlCol="0"/>
          <a:lstStyle/>
          <a:p>
            <a:pPr rtl="0"/>
            <a:fld id="{18D65601-5AE2-46FC-B138-694DDD2B510D}" type="slidenum">
              <a:rPr lang="es-ES" noProof="0" smtClean="0"/>
              <a:t>‹Nº›</a:t>
            </a:fld>
            <a:endParaRPr lang="es-ES" noProof="0"/>
          </a:p>
        </p:txBody>
      </p:sp>
      <p:sp>
        <p:nvSpPr>
          <p:cNvPr id="9" name="Marcador de contenido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rtlCol="0"/>
          <a:lstStyle>
            <a:lvl1pPr marL="0" indent="0">
              <a:lnSpc>
                <a:spcPct val="125000"/>
              </a:lnSpc>
              <a:spcBef>
                <a:spcPts val="0"/>
              </a:spcBef>
              <a:spcAft>
                <a:spcPts val="1200"/>
              </a:spcAft>
              <a:buNone/>
              <a:defRPr sz="1400" spc="100" baseline="0">
                <a:solidFill>
                  <a:schemeClr val="accent1"/>
                </a:solidFill>
              </a:defRPr>
            </a:lvl1pPr>
          </a:lstStyle>
          <a:p>
            <a:pPr lvl="0" rtl="0"/>
            <a:r>
              <a:rPr lang="es-ES" noProof="0"/>
              <a:t>Haga clic para agregar texto</a:t>
            </a:r>
          </a:p>
        </p:txBody>
      </p:sp>
      <p:sp>
        <p:nvSpPr>
          <p:cNvPr id="2" name="Título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rtlCol="0" anchor="ctr"/>
          <a:lstStyle>
            <a:lvl1pPr>
              <a:lnSpc>
                <a:spcPct val="125000"/>
              </a:lnSpc>
              <a:defRPr lang="en-US" sz="2400" spc="100" baseline="0">
                <a:solidFill>
                  <a:schemeClr val="accent1"/>
                </a:solidFill>
                <a:ea typeface="+mn-ea"/>
                <a:cs typeface="+mn-cs"/>
              </a:defRPr>
            </a:lvl1pPr>
          </a:lstStyle>
          <a:p>
            <a:pPr marL="0" lvl="0" indent="0" rtl="0">
              <a:lnSpc>
                <a:spcPct val="125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290101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rtlCol="0"/>
          <a:lstStyle>
            <a:lvl1pPr marL="0" indent="0" algn="ctr">
              <a:buNone/>
              <a:defRPr/>
            </a:lvl1pPr>
          </a:lstStyle>
          <a:p>
            <a:pPr rtl="0"/>
            <a:r>
              <a:rPr lang="es-ES" noProof="0"/>
              <a:t>Haga clic para agregar una foto</a:t>
            </a:r>
          </a:p>
        </p:txBody>
      </p:sp>
      <p:sp>
        <p:nvSpPr>
          <p:cNvPr id="4" name="Marcador de fecha 3">
            <a:extLst>
              <a:ext uri="{FF2B5EF4-FFF2-40B4-BE49-F238E27FC236}">
                <a16:creationId xmlns:a16="http://schemas.microsoft.com/office/drawing/2014/main" id="{9A9D60F5-07EA-4D8F-AAFA-0F48CB78542E}"/>
              </a:ext>
            </a:extLst>
          </p:cNvPr>
          <p:cNvSpPr>
            <a:spLocks noGrp="1"/>
          </p:cNvSpPr>
          <p:nvPr>
            <p:ph type="dt" sz="half" idx="10"/>
          </p:nvPr>
        </p:nvSpPr>
        <p:spPr/>
        <p:txBody>
          <a:bodyPr rtlCol="0"/>
          <a:lstStyle/>
          <a:p>
            <a:pPr rtl="0"/>
            <a:r>
              <a:rPr lang="es-ES" noProof="0"/>
              <a:t>05/08/20XX</a:t>
            </a:r>
          </a:p>
        </p:txBody>
      </p:sp>
      <p:sp>
        <p:nvSpPr>
          <p:cNvPr id="5" name="Marcador de pie de página 4">
            <a:extLst>
              <a:ext uri="{FF2B5EF4-FFF2-40B4-BE49-F238E27FC236}">
                <a16:creationId xmlns:a16="http://schemas.microsoft.com/office/drawing/2014/main" id="{73ED4C42-D293-4981-BA06-A4638BEE1641}"/>
              </a:ext>
            </a:extLst>
          </p:cNvPr>
          <p:cNvSpPr>
            <a:spLocks noGrp="1"/>
          </p:cNvSpPr>
          <p:nvPr>
            <p:ph type="ftr" sz="quarter" idx="11"/>
          </p:nvPr>
        </p:nvSpPr>
        <p:spPr/>
        <p:txBody>
          <a:bodyPr rtlCol="0"/>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rtlCol="0"/>
          <a:lstStyle/>
          <a:p>
            <a:pPr rtl="0"/>
            <a:fld id="{18D65601-5AE2-46FC-B138-694DDD2B510D}" type="slidenum">
              <a:rPr lang="es-ES" noProof="0" smtClean="0"/>
              <a:t>‹Nº›</a:t>
            </a:fld>
            <a:endParaRPr lang="es-ES" noProof="0"/>
          </a:p>
        </p:txBody>
      </p:sp>
      <p:sp>
        <p:nvSpPr>
          <p:cNvPr id="16" name="Marcador de contenido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rtlCol="0"/>
          <a:lstStyle>
            <a:lvl1pPr marL="0" indent="0">
              <a:lnSpc>
                <a:spcPct val="100000"/>
              </a:lnSpc>
              <a:spcBef>
                <a:spcPts val="0"/>
              </a:spcBef>
              <a:spcAft>
                <a:spcPts val="1200"/>
              </a:spcAft>
              <a:buNone/>
              <a:defRPr sz="1400" spc="100" baseline="0"/>
            </a:lvl1pPr>
          </a:lstStyle>
          <a:p>
            <a:pPr lvl="0" rtl="0"/>
            <a:r>
              <a:rPr lang="es-ES" noProof="0"/>
              <a:t>Haga clic para agregar texto</a:t>
            </a:r>
          </a:p>
        </p:txBody>
      </p:sp>
      <p:sp>
        <p:nvSpPr>
          <p:cNvPr id="2" name="Título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78368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ozca al moderado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Marcador de posición de imagen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rtlCol="0"/>
          <a:lstStyle>
            <a:lvl1pPr marL="0" indent="0" algn="ctr">
              <a:buNone/>
              <a:defRPr/>
            </a:lvl1pPr>
          </a:lstStyle>
          <a:p>
            <a:pPr rtl="0"/>
            <a:r>
              <a:rPr lang="es-ES" noProof="0"/>
              <a:t>Haga clic para agregar una foto</a:t>
            </a:r>
          </a:p>
        </p:txBody>
      </p:sp>
      <p:sp>
        <p:nvSpPr>
          <p:cNvPr id="4" name="Marcador de fecha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rtlCol="0"/>
          <a:lstStyle>
            <a:lvl1pPr>
              <a:defRPr>
                <a:solidFill>
                  <a:schemeClr val="accent5">
                    <a:lumMod val="20000"/>
                    <a:lumOff val="80000"/>
                  </a:schemeClr>
                </a:solidFill>
              </a:defRPr>
            </a:lvl1pPr>
          </a:lstStyle>
          <a:p>
            <a:pPr rtl="0"/>
            <a:r>
              <a:rPr lang="es-ES" noProof="0"/>
              <a:t>05/08/20XX</a:t>
            </a:r>
          </a:p>
        </p:txBody>
      </p:sp>
      <p:sp>
        <p:nvSpPr>
          <p:cNvPr id="5" name="Marcador de pie de página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es-ES" noProof="0" smtClean="0"/>
              <a:pPr rtl="0"/>
              <a:t>‹Nº›</a:t>
            </a:fld>
            <a:endParaRPr lang="es-ES" noProof="0"/>
          </a:p>
        </p:txBody>
      </p:sp>
      <p:sp>
        <p:nvSpPr>
          <p:cNvPr id="10" name="Marcador de texto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rtlCol="0" anchor="ctr"/>
          <a:lstStyle>
            <a:lvl1pPr marL="0" indent="0">
              <a:lnSpc>
                <a:spcPct val="80000"/>
              </a:lnSpc>
              <a:spcBef>
                <a:spcPts val="0"/>
              </a:spcBef>
              <a:buNone/>
              <a:defRPr sz="1600" b="1" spc="100" baseline="0">
                <a:solidFill>
                  <a:schemeClr val="accent1"/>
                </a:solidFill>
                <a:latin typeface="+mj-lt"/>
              </a:defRPr>
            </a:lvl1pPr>
          </a:lstStyle>
          <a:p>
            <a:pPr lvl="0" rtl="0"/>
            <a:r>
              <a:rPr lang="es-ES" noProof="0"/>
              <a:t>Haga clic para agregar un nombre</a:t>
            </a:r>
          </a:p>
        </p:txBody>
      </p:sp>
      <p:sp>
        <p:nvSpPr>
          <p:cNvPr id="11" name="Marcador de contenido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rtlCol="0"/>
          <a:lstStyle>
            <a:lvl1pPr marL="0" indent="0">
              <a:lnSpc>
                <a:spcPct val="150000"/>
              </a:lnSpc>
              <a:spcBef>
                <a:spcPts val="0"/>
              </a:spcBef>
              <a:spcAft>
                <a:spcPts val="1000"/>
              </a:spcAft>
              <a:buNone/>
              <a:defRPr sz="1400" spc="100" baseline="0"/>
            </a:lvl1pPr>
          </a:lstStyle>
          <a:p>
            <a:pPr lvl="0" rtl="0"/>
            <a:r>
              <a:rPr lang="es-ES" noProof="0"/>
              <a:t>Haga clic para agregar texto</a:t>
            </a:r>
          </a:p>
        </p:txBody>
      </p:sp>
      <p:cxnSp>
        <p:nvCxnSpPr>
          <p:cNvPr id="13" name="Conector recto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rtlCol="0" anchor="ctr"/>
          <a:lstStyle>
            <a:lvl1pPr algn="r">
              <a:defRPr lang="en-US" sz="2400" spc="100" baseline="0">
                <a:solidFill>
                  <a:schemeClr val="accent1"/>
                </a:solidFill>
                <a:ea typeface="+mn-ea"/>
                <a:cs typeface="+mn-cs"/>
              </a:defRPr>
            </a:lvl1pPr>
          </a:lstStyle>
          <a:p>
            <a:pPr marL="0" lvl="0" indent="0" algn="r" rtl="0">
              <a:lnSpc>
                <a:spcPct val="80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22348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es-ES" noProof="0"/>
              <a:t>Haga clic para modificar el estilo de título del patrón</a:t>
            </a:r>
          </a:p>
        </p:txBody>
      </p:sp>
      <p:sp>
        <p:nvSpPr>
          <p:cNvPr id="8" name="Marcador de posición de imagen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rtlCol="0"/>
          <a:lstStyle>
            <a:lvl1pPr marL="0" indent="0" algn="ctr">
              <a:buNone/>
              <a:defRPr/>
            </a:lvl1pPr>
          </a:lstStyle>
          <a:p>
            <a:pPr rtl="0"/>
            <a:r>
              <a:rPr lang="es-ES" noProof="0"/>
              <a:t>Haga clic para agregar una foto</a:t>
            </a:r>
          </a:p>
        </p:txBody>
      </p:sp>
      <p:sp>
        <p:nvSpPr>
          <p:cNvPr id="10" name="Marcador de contenido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rtlCol="0" anchor="ctr"/>
          <a:lstStyle>
            <a:lvl1pPr marL="0" indent="0">
              <a:lnSpc>
                <a:spcPct val="150000"/>
              </a:lnSpc>
              <a:spcBef>
                <a:spcPts val="0"/>
              </a:spcBef>
              <a:spcAft>
                <a:spcPts val="0"/>
              </a:spcAft>
              <a:buNone/>
              <a:defRPr sz="1400" spc="100" baseline="0"/>
            </a:lvl1pPr>
          </a:lstStyle>
          <a:p>
            <a:pPr lvl="0" rtl="0"/>
            <a:r>
              <a:rPr lang="es-ES" noProof="0"/>
              <a:t>Haga clic para agregar texto</a:t>
            </a:r>
          </a:p>
        </p:txBody>
      </p:sp>
      <p:sp>
        <p:nvSpPr>
          <p:cNvPr id="5" name="Marcador de fecha 4">
            <a:extLst>
              <a:ext uri="{FF2B5EF4-FFF2-40B4-BE49-F238E27FC236}">
                <a16:creationId xmlns:a16="http://schemas.microsoft.com/office/drawing/2014/main" id="{23CF9177-0C51-4496-B5AE-7ED4F8F3A170}"/>
              </a:ext>
            </a:extLst>
          </p:cNvPr>
          <p:cNvSpPr>
            <a:spLocks noGrp="1"/>
          </p:cNvSpPr>
          <p:nvPr>
            <p:ph type="dt" sz="half" idx="10"/>
          </p:nvPr>
        </p:nvSpPr>
        <p:spPr/>
        <p:txBody>
          <a:bodyPr rtlCol="0"/>
          <a:lstStyle>
            <a:lvl1pPr>
              <a:defRPr>
                <a:solidFill>
                  <a:schemeClr val="bg1"/>
                </a:solidFill>
              </a:defRPr>
            </a:lvl1pPr>
          </a:lstStyle>
          <a:p>
            <a:pPr rtl="0"/>
            <a:r>
              <a:rPr lang="es-ES" noProof="0"/>
              <a:t>05/08/20XX</a:t>
            </a:r>
          </a:p>
        </p:txBody>
      </p:sp>
      <p:sp>
        <p:nvSpPr>
          <p:cNvPr id="6" name="Marcador de pie de página 5">
            <a:extLst>
              <a:ext uri="{FF2B5EF4-FFF2-40B4-BE49-F238E27FC236}">
                <a16:creationId xmlns:a16="http://schemas.microsoft.com/office/drawing/2014/main" id="{C57A035F-C837-4CCA-BB19-CE656F0576BD}"/>
              </a:ext>
            </a:extLst>
          </p:cNvPr>
          <p:cNvSpPr>
            <a:spLocks noGrp="1"/>
          </p:cNvSpPr>
          <p:nvPr>
            <p:ph type="ftr" sz="quarter" idx="11"/>
          </p:nvPr>
        </p:nvSpPr>
        <p:spPr/>
        <p:txBody>
          <a:bodyPr rtlCol="0"/>
          <a:lstStyle>
            <a:lvl1pPr>
              <a:defRPr>
                <a:solidFill>
                  <a:schemeClr val="accent1"/>
                </a:solidFill>
              </a:defRPr>
            </a:lvl1pPr>
          </a:lstStyle>
          <a:p>
            <a:pPr rtl="0"/>
            <a:r>
              <a:rPr lang="es-ES" noProof="0"/>
              <a:t>Presentación de conferencia</a:t>
            </a:r>
          </a:p>
        </p:txBody>
      </p:sp>
      <p:sp>
        <p:nvSpPr>
          <p:cNvPr id="7" name="Marcador de número de diapositiva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rtlCol="0"/>
          <a:lstStyle>
            <a:lvl1pPr>
              <a:defRPr>
                <a:solidFill>
                  <a:schemeClr val="accent1"/>
                </a:solidFill>
              </a:defRPr>
            </a:lvl1pPr>
          </a:lstStyle>
          <a:p>
            <a:pPr rtl="0"/>
            <a:fld id="{18D65601-5AE2-46FC-B138-694DDD2B510D}" type="slidenum">
              <a:rPr lang="es-ES" noProof="0" smtClean="0"/>
              <a:pPr rtl="0"/>
              <a:t>‹Nº›</a:t>
            </a:fld>
            <a:endParaRPr lang="es-ES" noProof="0"/>
          </a:p>
        </p:txBody>
      </p:sp>
      <p:cxnSp>
        <p:nvCxnSpPr>
          <p:cNvPr id="12" name="Conector recto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7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guntas de la sesión">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Marcador de posición de imagen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rtlCol="0"/>
          <a:lstStyle>
            <a:lvl1pPr marL="0" indent="0" algn="ctr">
              <a:buNone/>
              <a:defRPr/>
            </a:lvl1pPr>
          </a:lstStyle>
          <a:p>
            <a:pPr rtl="0"/>
            <a:r>
              <a:rPr lang="es-ES" noProof="0"/>
              <a:t>Haga clic para agregar una foto</a:t>
            </a:r>
          </a:p>
        </p:txBody>
      </p:sp>
      <p:sp>
        <p:nvSpPr>
          <p:cNvPr id="7" name="Marcador de fecha 6">
            <a:extLst>
              <a:ext uri="{FF2B5EF4-FFF2-40B4-BE49-F238E27FC236}">
                <a16:creationId xmlns:a16="http://schemas.microsoft.com/office/drawing/2014/main" id="{F080A53F-EFDF-40A3-B9E3-58EB0D3F3A84}"/>
              </a:ext>
            </a:extLst>
          </p:cNvPr>
          <p:cNvSpPr>
            <a:spLocks noGrp="1"/>
          </p:cNvSpPr>
          <p:nvPr>
            <p:ph type="dt" sz="half" idx="10"/>
          </p:nvPr>
        </p:nvSpPr>
        <p:spPr/>
        <p:txBody>
          <a:bodyPr rtlCol="0"/>
          <a:lstStyle/>
          <a:p>
            <a:pPr rtl="0"/>
            <a:r>
              <a:rPr lang="es-ES" noProof="0"/>
              <a:t>05/08/20XX</a:t>
            </a:r>
          </a:p>
        </p:txBody>
      </p:sp>
      <p:sp>
        <p:nvSpPr>
          <p:cNvPr id="14" name="Marcador de contenido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rtlCol="0"/>
          <a:lstStyle>
            <a:lvl1pPr marL="0" indent="0">
              <a:lnSpc>
                <a:spcPct val="100000"/>
              </a:lnSpc>
              <a:spcBef>
                <a:spcPts val="0"/>
              </a:spcBef>
              <a:spcAft>
                <a:spcPts val="1200"/>
              </a:spcAft>
              <a:buNone/>
              <a:defRPr sz="1400" spc="100" baseline="0"/>
            </a:lvl1pPr>
          </a:lstStyle>
          <a:p>
            <a:pPr lvl="0" rtl="0"/>
            <a:r>
              <a:rPr lang="es-ES" noProof="0"/>
              <a:t>Haga clic para agregar texto</a:t>
            </a:r>
          </a:p>
        </p:txBody>
      </p:sp>
      <p:sp>
        <p:nvSpPr>
          <p:cNvPr id="15" name="Marcador de pie de página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rtlCol="0"/>
          <a:lstStyle>
            <a:lvl1pPr algn="l">
              <a:defRPr>
                <a:solidFill>
                  <a:schemeClr val="bg1"/>
                </a:solidFill>
              </a:defRPr>
            </a:lvl1pPr>
          </a:lstStyle>
          <a:p>
            <a:pPr rtl="0"/>
            <a:r>
              <a:rPr lang="es-ES" noProof="0"/>
              <a:t>Presentación de conferencia</a:t>
            </a:r>
          </a:p>
        </p:txBody>
      </p:sp>
      <p:sp>
        <p:nvSpPr>
          <p:cNvPr id="16" name="Marcador de número de diapositiva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rtlCol="0"/>
          <a:lstStyle>
            <a:lvl1pPr>
              <a:defRPr>
                <a:solidFill>
                  <a:schemeClr val="bg1"/>
                </a:solidFill>
              </a:defRPr>
            </a:lvl1pPr>
          </a:lstStyle>
          <a:p>
            <a:pPr rtl="0"/>
            <a:fld id="{18D65601-5AE2-46FC-B138-694DDD2B510D}" type="slidenum">
              <a:rPr lang="es-ES" noProof="0" smtClean="0"/>
              <a:pPr rtl="0"/>
              <a:t>‹Nº›</a:t>
            </a:fld>
            <a:endParaRPr lang="es-ES" noProof="0"/>
          </a:p>
        </p:txBody>
      </p:sp>
      <p:sp>
        <p:nvSpPr>
          <p:cNvPr id="2" name="Título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194452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ferta">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0"/>
            <a:ext cx="12192000" cy="6857999"/>
          </a:xfrm>
          <a:prstGeom prst="rect">
            <a:avLst/>
          </a:prstGeom>
          <a:solidFill>
            <a:schemeClr val="bg1">
              <a:lumMod val="95000"/>
            </a:schemeClr>
          </a:solidFill>
        </p:spPr>
        <p:txBody>
          <a:bodyPr rtlCol="0"/>
          <a:lstStyle>
            <a:lvl1pPr marL="0" indent="0" algn="ctr">
              <a:buNone/>
              <a:defRPr/>
            </a:lvl1pPr>
          </a:lstStyle>
          <a:p>
            <a:pPr rtl="0"/>
            <a:r>
              <a:rPr lang="es-ES" noProof="0"/>
              <a:t>Haga clic para agregar una foto</a:t>
            </a:r>
          </a:p>
        </p:txBody>
      </p:sp>
      <p:sp>
        <p:nvSpPr>
          <p:cNvPr id="3" name="Marcador de fecha 2">
            <a:extLst>
              <a:ext uri="{FF2B5EF4-FFF2-40B4-BE49-F238E27FC236}">
                <a16:creationId xmlns:a16="http://schemas.microsoft.com/office/drawing/2014/main" id="{9AB9DE71-7B7A-4473-ABD8-99575CAFB38F}"/>
              </a:ext>
            </a:extLst>
          </p:cNvPr>
          <p:cNvSpPr>
            <a:spLocks noGrp="1"/>
          </p:cNvSpPr>
          <p:nvPr>
            <p:ph type="dt" sz="half" idx="10"/>
          </p:nvPr>
        </p:nvSpPr>
        <p:spPr/>
        <p:txBody>
          <a:bodyPr rtlCol="0"/>
          <a:lstStyle>
            <a:lvl1pPr>
              <a:defRPr>
                <a:solidFill>
                  <a:schemeClr val="bg1">
                    <a:lumMod val="95000"/>
                  </a:schemeClr>
                </a:solidFill>
              </a:defRPr>
            </a:lvl1pPr>
          </a:lstStyle>
          <a:p>
            <a:pPr rtl="0"/>
            <a:r>
              <a:rPr lang="es-ES" noProof="0"/>
              <a:t>05/08/20XX</a:t>
            </a:r>
          </a:p>
        </p:txBody>
      </p:sp>
      <p:sp>
        <p:nvSpPr>
          <p:cNvPr id="4" name="Marcador de pie de página 3">
            <a:extLst>
              <a:ext uri="{FF2B5EF4-FFF2-40B4-BE49-F238E27FC236}">
                <a16:creationId xmlns:a16="http://schemas.microsoft.com/office/drawing/2014/main" id="{DAAA1C9B-284B-4C89-8743-52285AC95126}"/>
              </a:ext>
            </a:extLst>
          </p:cNvPr>
          <p:cNvSpPr>
            <a:spLocks noGrp="1"/>
          </p:cNvSpPr>
          <p:nvPr>
            <p:ph type="ftr" sz="quarter" idx="11"/>
          </p:nvPr>
        </p:nvSpPr>
        <p:spPr/>
        <p:txBody>
          <a:bodyPr rtlCol="0"/>
          <a:lstStyle>
            <a:lvl1pPr>
              <a:defRPr>
                <a:solidFill>
                  <a:schemeClr val="bg1">
                    <a:lumMod val="95000"/>
                  </a:schemeClr>
                </a:solidFill>
              </a:defRPr>
            </a:lvl1pPr>
          </a:lstStyle>
          <a:p>
            <a:pPr rtl="0"/>
            <a:r>
              <a:rPr lang="es-ES" noProof="0"/>
              <a:t>Presentación de conferencia</a:t>
            </a:r>
          </a:p>
        </p:txBody>
      </p:sp>
      <p:sp>
        <p:nvSpPr>
          <p:cNvPr id="5" name="Marcador de número de diapositiva 4">
            <a:extLst>
              <a:ext uri="{FF2B5EF4-FFF2-40B4-BE49-F238E27FC236}">
                <a16:creationId xmlns:a16="http://schemas.microsoft.com/office/drawing/2014/main" id="{8BC1FE06-5B3A-40E2-82AA-E4516ED2D558}"/>
              </a:ext>
            </a:extLst>
          </p:cNvPr>
          <p:cNvSpPr>
            <a:spLocks noGrp="1"/>
          </p:cNvSpPr>
          <p:nvPr>
            <p:ph type="sldNum" sz="quarter" idx="12"/>
          </p:nvPr>
        </p:nvSpPr>
        <p:spPr/>
        <p:txBody>
          <a:bodyPr rtlCol="0"/>
          <a:lstStyle>
            <a:lvl1pPr>
              <a:defRPr>
                <a:solidFill>
                  <a:schemeClr val="bg1">
                    <a:lumMod val="95000"/>
                  </a:schemeClr>
                </a:solidFill>
              </a:defRPr>
            </a:lvl1pPr>
          </a:lstStyle>
          <a:p>
            <a:pPr rtl="0"/>
            <a:fld id="{18D65601-5AE2-46FC-B138-694DDD2B510D}" type="slidenum">
              <a:rPr lang="es-ES" noProof="0" smtClean="0"/>
              <a:pPr rtl="0"/>
              <a:t>‹Nº›</a:t>
            </a:fld>
            <a:endParaRPr lang="es-ES" noProof="0"/>
          </a:p>
        </p:txBody>
      </p:sp>
      <p:sp>
        <p:nvSpPr>
          <p:cNvPr id="7" name="Marcador de texto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rtlCol="0" anchor="ctr"/>
          <a:lstStyle>
            <a:lvl1pPr marL="0" indent="0" algn="l">
              <a:lnSpc>
                <a:spcPct val="125000"/>
              </a:lnSpc>
              <a:spcBef>
                <a:spcPts val="0"/>
              </a:spcBef>
              <a:buNone/>
              <a:defRPr sz="3200" i="1" spc="100" baseline="0">
                <a:solidFill>
                  <a:schemeClr val="bg1"/>
                </a:solidFill>
                <a:latin typeface="+mj-lt"/>
              </a:defRPr>
            </a:lvl1pPr>
          </a:lstStyle>
          <a:p>
            <a:pPr lvl="0" rtl="0"/>
            <a:r>
              <a:rPr lang="es-ES" noProof="0"/>
              <a:t>Haga clic para agregar un título</a:t>
            </a:r>
          </a:p>
        </p:txBody>
      </p:sp>
      <p:sp>
        <p:nvSpPr>
          <p:cNvPr id="2" name="Título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rtlCol="0"/>
          <a:lstStyle>
            <a:lvl1pPr algn="r">
              <a:defRPr lang="en-US" sz="1800" spc="100" baseline="0">
                <a:solidFill>
                  <a:schemeClr val="bg1"/>
                </a:solidFill>
                <a:latin typeface="+mn-lt"/>
                <a:ea typeface="+mn-ea"/>
                <a:cs typeface="+mn-cs"/>
              </a:defRPr>
            </a:lvl1pPr>
          </a:lstStyle>
          <a:p>
            <a:pPr marL="0" lvl="0" indent="0" algn="r" rtl="0">
              <a:spcBef>
                <a:spcPts val="100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30005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pótesi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fecha 1">
            <a:extLst>
              <a:ext uri="{FF2B5EF4-FFF2-40B4-BE49-F238E27FC236}">
                <a16:creationId xmlns:a16="http://schemas.microsoft.com/office/drawing/2014/main" id="{195FA8B4-F9F3-4FF5-B11F-483A1B95EA11}"/>
              </a:ext>
            </a:extLst>
          </p:cNvPr>
          <p:cNvSpPr>
            <a:spLocks noGrp="1"/>
          </p:cNvSpPr>
          <p:nvPr>
            <p:ph type="dt" sz="half" idx="10"/>
          </p:nvPr>
        </p:nvSpPr>
        <p:spPr/>
        <p:txBody>
          <a:bodyPr rtlCol="0"/>
          <a:lstStyle>
            <a:lvl1pPr>
              <a:defRPr>
                <a:solidFill>
                  <a:schemeClr val="bg1"/>
                </a:solidFill>
              </a:defRPr>
            </a:lvl1pPr>
          </a:lstStyle>
          <a:p>
            <a:pPr rtl="0"/>
            <a:r>
              <a:rPr lang="es-ES" noProof="0"/>
              <a:t>05/08/20XX</a:t>
            </a:r>
          </a:p>
        </p:txBody>
      </p:sp>
      <p:sp>
        <p:nvSpPr>
          <p:cNvPr id="3" name="Marcador de pie de página 2">
            <a:extLst>
              <a:ext uri="{FF2B5EF4-FFF2-40B4-BE49-F238E27FC236}">
                <a16:creationId xmlns:a16="http://schemas.microsoft.com/office/drawing/2014/main" id="{F97B8F04-28A5-462E-86DE-06C37E40589B}"/>
              </a:ext>
            </a:extLst>
          </p:cNvPr>
          <p:cNvSpPr>
            <a:spLocks noGrp="1"/>
          </p:cNvSpPr>
          <p:nvPr>
            <p:ph type="ftr" sz="quarter" idx="11"/>
          </p:nvPr>
        </p:nvSpPr>
        <p:spPr/>
        <p:txBody>
          <a:bodyPr rtlCol="0"/>
          <a:lstStyle>
            <a:lvl1pPr>
              <a:defRPr>
                <a:solidFill>
                  <a:schemeClr val="accent6">
                    <a:lumMod val="75000"/>
                  </a:schemeClr>
                </a:solidFill>
              </a:defRPr>
            </a:lvl1pPr>
          </a:lstStyle>
          <a:p>
            <a:pPr rtl="0"/>
            <a:r>
              <a:rPr lang="es-ES" noProof="0"/>
              <a:t>Presentación de conferencia</a:t>
            </a:r>
          </a:p>
        </p:txBody>
      </p:sp>
      <p:sp>
        <p:nvSpPr>
          <p:cNvPr id="4" name="Marcador de número de diapositiva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rtlCol="0"/>
          <a:lstStyle>
            <a:lvl1pPr>
              <a:defRPr>
                <a:solidFill>
                  <a:schemeClr val="accent6">
                    <a:lumMod val="75000"/>
                  </a:schemeClr>
                </a:solidFill>
              </a:defRPr>
            </a:lvl1pPr>
          </a:lstStyle>
          <a:p>
            <a:pPr rtl="0"/>
            <a:fld id="{18D65601-5AE2-46FC-B138-694DDD2B510D}" type="slidenum">
              <a:rPr lang="es-ES" noProof="0" smtClean="0"/>
              <a:pPr rtl="0"/>
              <a:t>‹Nº›</a:t>
            </a:fld>
            <a:endParaRPr lang="es-ES" noProof="0"/>
          </a:p>
        </p:txBody>
      </p:sp>
      <p:sp>
        <p:nvSpPr>
          <p:cNvPr id="6" name="Marcador de contenido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rtlCol="0" anchor="ctr"/>
          <a:lstStyle>
            <a:lvl1pPr marL="0" indent="0" algn="ctr">
              <a:lnSpc>
                <a:spcPct val="150000"/>
              </a:lnSpc>
              <a:spcBef>
                <a:spcPts val="0"/>
              </a:spcBef>
              <a:spcAft>
                <a:spcPts val="0"/>
              </a:spcAft>
              <a:buNone/>
              <a:defRPr sz="1400" spc="100" baseline="0"/>
            </a:lvl1pPr>
          </a:lstStyle>
          <a:p>
            <a:pPr lvl="0" rtl="0"/>
            <a:r>
              <a:rPr lang="es-ES" noProof="0"/>
              <a:t>Haga clic para agregar texto</a:t>
            </a:r>
          </a:p>
        </p:txBody>
      </p:sp>
      <p:sp>
        <p:nvSpPr>
          <p:cNvPr id="7" name="Rectángulo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contenido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rtlCol="0" anchor="ctr"/>
          <a:lstStyle>
            <a:lvl1pPr marL="0" indent="0" algn="ctr">
              <a:lnSpc>
                <a:spcPct val="150000"/>
              </a:lnSpc>
              <a:spcBef>
                <a:spcPts val="0"/>
              </a:spcBef>
              <a:spcAft>
                <a:spcPts val="0"/>
              </a:spcAft>
              <a:buNone/>
              <a:defRPr sz="1400" spc="100" baseline="0"/>
            </a:lvl1pPr>
          </a:lstStyle>
          <a:p>
            <a:pPr lvl="0" rtl="0"/>
            <a:r>
              <a:rPr lang="es-ES" noProof="0"/>
              <a:t>Haga clic para agregar texto</a:t>
            </a:r>
          </a:p>
        </p:txBody>
      </p:sp>
      <p:sp>
        <p:nvSpPr>
          <p:cNvPr id="9" name="Rectángulo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1" name="Conector recto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ítulo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rtlCol="0" anchor="ctr"/>
          <a:lstStyle>
            <a:lvl1pPr algn="r">
              <a:defRPr lang="en-US" sz="2400" spc="100" baseline="0">
                <a:solidFill>
                  <a:schemeClr val="bg1"/>
                </a:solidFill>
                <a:ea typeface="+mn-ea"/>
                <a:cs typeface="+mn-cs"/>
              </a:defRPr>
            </a:lvl1pPr>
          </a:lstStyle>
          <a:p>
            <a:pPr marL="0" lvl="0" indent="0" algn="r" rtl="0">
              <a:lnSpc>
                <a:spcPct val="80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162744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centaje de herramientas de comunicación">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8B06ACE2-BA16-48C7-A451-845668BC059A}"/>
              </a:ext>
            </a:extLst>
          </p:cNvPr>
          <p:cNvSpPr>
            <a:spLocks noGrp="1"/>
          </p:cNvSpPr>
          <p:nvPr>
            <p:ph type="dt" sz="half" idx="10"/>
          </p:nvPr>
        </p:nvSpPr>
        <p:spPr/>
        <p:txBody>
          <a:bodyPr rtlCol="0"/>
          <a:lstStyle/>
          <a:p>
            <a:pPr rtl="0"/>
            <a:r>
              <a:rPr lang="es-ES" noProof="0"/>
              <a:t>05/08/20XX</a:t>
            </a:r>
          </a:p>
        </p:txBody>
      </p:sp>
      <p:sp>
        <p:nvSpPr>
          <p:cNvPr id="6" name="Marcador de pie de página 5">
            <a:extLst>
              <a:ext uri="{FF2B5EF4-FFF2-40B4-BE49-F238E27FC236}">
                <a16:creationId xmlns:a16="http://schemas.microsoft.com/office/drawing/2014/main" id="{009B479B-4CEB-47DB-903C-2E2D2445EB57}"/>
              </a:ext>
            </a:extLst>
          </p:cNvPr>
          <p:cNvSpPr>
            <a:spLocks noGrp="1"/>
          </p:cNvSpPr>
          <p:nvPr>
            <p:ph type="ftr" sz="quarter" idx="11"/>
          </p:nvPr>
        </p:nvSpPr>
        <p:spPr/>
        <p:txBody>
          <a:bodyPr rtlCol="0"/>
          <a:lstStyle/>
          <a:p>
            <a:pPr rtl="0"/>
            <a:r>
              <a:rPr lang="es-ES" noProof="0"/>
              <a:t>Presentación de conferencia</a:t>
            </a:r>
          </a:p>
        </p:txBody>
      </p:sp>
      <p:sp>
        <p:nvSpPr>
          <p:cNvPr id="7" name="Marcador de número de diapositiva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rtlCol="0"/>
          <a:lstStyle/>
          <a:p>
            <a:pPr rtl="0"/>
            <a:fld id="{18D65601-5AE2-46FC-B138-694DDD2B510D}" type="slidenum">
              <a:rPr lang="es-ES" noProof="0" smtClean="0"/>
              <a:t>‹Nº›</a:t>
            </a:fld>
            <a:endParaRPr lang="es-ES" noProof="0"/>
          </a:p>
        </p:txBody>
      </p:sp>
      <p:sp>
        <p:nvSpPr>
          <p:cNvPr id="9" name="Rectángulo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Marcador de contenido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rtlCol="0" anchor="t"/>
          <a:lstStyle>
            <a:lvl1pPr marL="0" indent="0" algn="l">
              <a:lnSpc>
                <a:spcPct val="150000"/>
              </a:lnSpc>
              <a:spcBef>
                <a:spcPts val="0"/>
              </a:spcBef>
              <a:spcAft>
                <a:spcPts val="0"/>
              </a:spcAft>
              <a:buNone/>
              <a:defRPr sz="1400" spc="100" baseline="0"/>
            </a:lvl1pPr>
          </a:lstStyle>
          <a:p>
            <a:pPr lvl="0" rtl="0"/>
            <a:r>
              <a:rPr lang="es-ES" noProof="0"/>
              <a:t>Haga clic para agregar texto</a:t>
            </a:r>
          </a:p>
        </p:txBody>
      </p:sp>
      <p:sp>
        <p:nvSpPr>
          <p:cNvPr id="20" name="Marcador de contenido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rtlCol="0" anchor="t"/>
          <a:lstStyle>
            <a:lvl1pPr marL="0" indent="0" algn="l">
              <a:lnSpc>
                <a:spcPct val="150000"/>
              </a:lnSpc>
              <a:spcBef>
                <a:spcPts val="0"/>
              </a:spcBef>
              <a:spcAft>
                <a:spcPts val="0"/>
              </a:spcAft>
              <a:buNone/>
              <a:defRPr sz="1400" spc="100" baseline="0"/>
            </a:lvl1pPr>
          </a:lstStyle>
          <a:p>
            <a:pPr lvl="0" rtl="0"/>
            <a:r>
              <a:rPr lang="es-ES" noProof="0"/>
              <a:t>Haga clic para agregar texto</a:t>
            </a:r>
          </a:p>
        </p:txBody>
      </p:sp>
      <p:sp>
        <p:nvSpPr>
          <p:cNvPr id="21" name="Marcador de contenido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rtlCol="0" anchor="t"/>
          <a:lstStyle>
            <a:lvl1pPr marL="0" indent="0" algn="l">
              <a:lnSpc>
                <a:spcPct val="150000"/>
              </a:lnSpc>
              <a:spcBef>
                <a:spcPts val="0"/>
              </a:spcBef>
              <a:spcAft>
                <a:spcPts val="0"/>
              </a:spcAft>
              <a:buNone/>
              <a:defRPr sz="1400" spc="100" baseline="0"/>
            </a:lvl1pPr>
          </a:lstStyle>
          <a:p>
            <a:pPr lvl="0" rtl="0"/>
            <a:r>
              <a:rPr lang="es-ES" noProof="0"/>
              <a:t>Haga clic para agregar texto</a:t>
            </a:r>
          </a:p>
        </p:txBody>
      </p:sp>
      <p:sp>
        <p:nvSpPr>
          <p:cNvPr id="22" name="Marcador de contenido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rtlCol="0" anchor="t"/>
          <a:lstStyle>
            <a:lvl1pPr marL="0" indent="0" algn="l">
              <a:lnSpc>
                <a:spcPct val="150000"/>
              </a:lnSpc>
              <a:spcBef>
                <a:spcPts val="0"/>
              </a:spcBef>
              <a:spcAft>
                <a:spcPts val="0"/>
              </a:spcAft>
              <a:buNone/>
              <a:defRPr sz="1400" spc="100" baseline="0"/>
            </a:lvl1pPr>
          </a:lstStyle>
          <a:p>
            <a:pPr lvl="0" rtl="0"/>
            <a:r>
              <a:rPr lang="es-ES" noProof="0"/>
              <a:t>Haga clic para agregar texto</a:t>
            </a:r>
          </a:p>
        </p:txBody>
      </p:sp>
      <p:sp>
        <p:nvSpPr>
          <p:cNvPr id="37" name="Marcador de texto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rtlCol="0"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rtl="0"/>
            <a:r>
              <a:rPr lang="es-ES" noProof="0"/>
              <a:t>#</a:t>
            </a:r>
          </a:p>
        </p:txBody>
      </p:sp>
      <p:sp>
        <p:nvSpPr>
          <p:cNvPr id="38" name="Marcador de texto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rtlCol="0"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rtl="0"/>
            <a:r>
              <a:rPr lang="es-ES" noProof="0"/>
              <a:t>#</a:t>
            </a:r>
          </a:p>
        </p:txBody>
      </p:sp>
      <p:sp>
        <p:nvSpPr>
          <p:cNvPr id="39" name="Marcador de texto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rtlCol="0"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rtl="0"/>
            <a:r>
              <a:rPr lang="es-ES" noProof="0"/>
              <a:t>#</a:t>
            </a:r>
          </a:p>
        </p:txBody>
      </p:sp>
      <p:sp>
        <p:nvSpPr>
          <p:cNvPr id="40" name="Marcador de texto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rtlCol="0"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rtl="0"/>
            <a:r>
              <a:rPr lang="es-ES" noProof="0"/>
              <a:t>#</a:t>
            </a:r>
          </a:p>
        </p:txBody>
      </p:sp>
      <p:sp>
        <p:nvSpPr>
          <p:cNvPr id="2" name="Título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rtlCol="0" anchor="ctr"/>
          <a:lstStyle>
            <a:lvl1pPr>
              <a:lnSpc>
                <a:spcPct val="125000"/>
              </a:lnSpc>
              <a:defRPr lang="en-US" sz="2400" spc="100" baseline="0">
                <a:solidFill>
                  <a:schemeClr val="accent1"/>
                </a:solidFill>
                <a:ea typeface="+mn-ea"/>
                <a:cs typeface="+mn-cs"/>
              </a:defRPr>
            </a:lvl1pPr>
          </a:lstStyle>
          <a:p>
            <a:pPr marL="0" lvl="0" indent="0" rtl="0">
              <a:lnSpc>
                <a:spcPct val="125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229580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ción de productos excelent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rtlCol="0">
            <a:noAutofit/>
          </a:bodyPr>
          <a:lstStyle>
            <a:lvl1pPr marL="0" indent="0" algn="ctr">
              <a:buNone/>
              <a:defRPr/>
            </a:lvl1pPr>
          </a:lstStyle>
          <a:p>
            <a:pPr rtl="0"/>
            <a:r>
              <a:rPr lang="es-ES" noProof="0"/>
              <a:t>Haga clic para agregar una foto</a:t>
            </a:r>
          </a:p>
        </p:txBody>
      </p:sp>
      <p:sp>
        <p:nvSpPr>
          <p:cNvPr id="5" name="Marcador de fecha 4">
            <a:extLst>
              <a:ext uri="{FF2B5EF4-FFF2-40B4-BE49-F238E27FC236}">
                <a16:creationId xmlns:a16="http://schemas.microsoft.com/office/drawing/2014/main" id="{6F4198D5-23F4-441A-AD0A-C6CD015E997C}"/>
              </a:ext>
            </a:extLst>
          </p:cNvPr>
          <p:cNvSpPr>
            <a:spLocks noGrp="1"/>
          </p:cNvSpPr>
          <p:nvPr>
            <p:ph type="dt" sz="half" idx="10"/>
          </p:nvPr>
        </p:nvSpPr>
        <p:spPr/>
        <p:txBody>
          <a:bodyPr rtlCol="0"/>
          <a:lstStyle>
            <a:lvl1pPr>
              <a:defRPr>
                <a:solidFill>
                  <a:schemeClr val="bg1"/>
                </a:solidFill>
              </a:defRPr>
            </a:lvl1pPr>
          </a:lstStyle>
          <a:p>
            <a:pPr rtl="0"/>
            <a:r>
              <a:rPr lang="es-ES" noProof="0"/>
              <a:t>05/08/20XX</a:t>
            </a:r>
          </a:p>
        </p:txBody>
      </p:sp>
      <p:sp>
        <p:nvSpPr>
          <p:cNvPr id="16" name="Marcador de contenido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rtlCol="0"/>
          <a:lstStyle>
            <a:lvl1pPr marL="0" indent="0">
              <a:lnSpc>
                <a:spcPct val="100000"/>
              </a:lnSpc>
              <a:spcBef>
                <a:spcPts val="0"/>
              </a:spcBef>
              <a:spcAft>
                <a:spcPts val="1200"/>
              </a:spcAft>
              <a:buNone/>
              <a:defRPr sz="1400" spc="100" baseline="0">
                <a:solidFill>
                  <a:schemeClr val="bg1"/>
                </a:solidFill>
              </a:defRPr>
            </a:lvl1pPr>
          </a:lstStyle>
          <a:p>
            <a:pPr lvl="0" rtl="0"/>
            <a:r>
              <a:rPr lang="es-ES" noProof="0"/>
              <a:t>Haga clic para agregar texto</a:t>
            </a:r>
          </a:p>
        </p:txBody>
      </p:sp>
      <p:sp>
        <p:nvSpPr>
          <p:cNvPr id="12" name="Marcador de pie de página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es-ES" noProof="0"/>
              <a:t>Presentación de conferencia</a:t>
            </a:r>
          </a:p>
        </p:txBody>
      </p:sp>
      <p:sp>
        <p:nvSpPr>
          <p:cNvPr id="13" name="Marcador de número de diapositiva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es-ES" noProof="0" smtClean="0"/>
              <a:pPr rtl="0"/>
              <a:t>‹Nº›</a:t>
            </a:fld>
            <a:endParaRPr lang="es-ES" noProof="0"/>
          </a:p>
        </p:txBody>
      </p:sp>
      <p:sp>
        <p:nvSpPr>
          <p:cNvPr id="2" name="Título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rtlCol="0" anchor="ctr"/>
          <a:lstStyle>
            <a:lvl1pPr>
              <a:defRPr lang="en-US" sz="2400" spc="100" baseline="0">
                <a:solidFill>
                  <a:schemeClr val="bg1"/>
                </a:solidFill>
                <a:ea typeface="+mn-ea"/>
                <a:cs typeface="+mn-cs"/>
              </a:defRPr>
            </a:lvl1pPr>
          </a:lstStyle>
          <a:p>
            <a:pPr marL="0" lvl="0" indent="0" rtl="0">
              <a:lnSpc>
                <a:spcPct val="125000"/>
              </a:lnSpc>
              <a:spcBef>
                <a:spcPts val="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54812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pPr rtl="0"/>
            <a:r>
              <a:rPr lang="es-ES" noProof="0"/>
              <a:t>05/08/20XX</a:t>
            </a:r>
          </a:p>
        </p:txBody>
      </p:sp>
      <p:sp>
        <p:nvSpPr>
          <p:cNvPr id="5" name="Marcador de pie de página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B13EAA0A-7090-4FA3-AD1C-CD4570404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spc="150" baseline="0">
                <a:solidFill>
                  <a:schemeClr val="bg2">
                    <a:lumMod val="50000"/>
                  </a:schemeClr>
                </a:solidFill>
                <a:latin typeface="Univers Light" panose="020B0403020202020204" pitchFamily="34" charset="0"/>
              </a:defRPr>
            </a:lvl1pPr>
          </a:lstStyle>
          <a:p>
            <a:pPr rtl="0"/>
            <a:fld id="{18D65601-5AE2-46FC-B138-694DDD2B510D}" type="slidenum">
              <a:rPr lang="es-ES" noProof="0" smtClean="0"/>
              <a:pPr rtl="0"/>
              <a:t>‹Nº›</a:t>
            </a:fld>
            <a:endParaRPr lang="es-ES" noProof="0"/>
          </a:p>
        </p:txBody>
      </p:sp>
      <p:sp>
        <p:nvSpPr>
          <p:cNvPr id="7" name="Cuadro de texto 6">
            <a:extLst>
              <a:ext uri="{FF2B5EF4-FFF2-40B4-BE49-F238E27FC236}">
                <a16:creationId xmlns:a16="http://schemas.microsoft.com/office/drawing/2014/main" id="{084DCE26-8B90-4B2C-883A-D5FFC365BF8A}"/>
              </a:ext>
            </a:extLst>
          </p:cNvPr>
          <p:cNvSpPr txBox="1"/>
          <p:nvPr userDrawn="1"/>
        </p:nvSpPr>
        <p:spPr>
          <a:xfrm>
            <a:off x="5637320" y="2974019"/>
            <a:ext cx="914400" cy="369332"/>
          </a:xfrm>
          <a:prstGeom prst="rect">
            <a:avLst/>
          </a:prstGeom>
          <a:noFill/>
        </p:spPr>
        <p:txBody>
          <a:bodyPr wrap="square" rtlCol="0">
            <a:spAutoFit/>
          </a:bodyPr>
          <a:lstStyle/>
          <a:p>
            <a:pPr rtl="0"/>
            <a:endParaRPr lang="es-ES" noProof="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Marcador de posición de imagen 73" descr="Una imagen de tres sillas contra la pared">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2476500" y="622103"/>
            <a:ext cx="9715500" cy="3720928"/>
          </a:xfrm>
        </p:spPr>
      </p:pic>
      <p:sp>
        <p:nvSpPr>
          <p:cNvPr id="18" name="Título 17">
            <a:extLst>
              <a:ext uri="{FF2B5EF4-FFF2-40B4-BE49-F238E27FC236}">
                <a16:creationId xmlns:a16="http://schemas.microsoft.com/office/drawing/2014/main" id="{F9B274D2-774F-4C24-A448-1EFB461A95EA}"/>
              </a:ext>
            </a:extLst>
          </p:cNvPr>
          <p:cNvSpPr>
            <a:spLocks noGrp="1"/>
          </p:cNvSpPr>
          <p:nvPr>
            <p:ph type="title"/>
          </p:nvPr>
        </p:nvSpPr>
        <p:spPr>
          <a:xfrm>
            <a:off x="799262" y="3545029"/>
            <a:ext cx="6189366" cy="1596004"/>
          </a:xfrm>
        </p:spPr>
        <p:txBody>
          <a:bodyPr rtlCol="0"/>
          <a:lstStyle/>
          <a:p>
            <a:pPr rtl="0"/>
            <a:r>
              <a:rPr lang="es-ES" dirty="0"/>
              <a:t>Juego político cooperativo. </a:t>
            </a:r>
            <a:br>
              <a:rPr lang="es-ES" dirty="0"/>
            </a:br>
            <a:r>
              <a:rPr lang="es-ES" dirty="0"/>
              <a:t>Instituciones, procesos políticos, </a:t>
            </a:r>
            <a:br>
              <a:rPr lang="es-ES" dirty="0"/>
            </a:br>
            <a:r>
              <a:rPr lang="es-ES" dirty="0"/>
              <a:t>y características de las políticas </a:t>
            </a:r>
            <a:br>
              <a:rPr lang="es-ES" dirty="0"/>
            </a:br>
            <a:r>
              <a:rPr lang="es-ES" dirty="0"/>
              <a:t>públicas en Chile</a:t>
            </a:r>
          </a:p>
        </p:txBody>
      </p:sp>
      <p:sp>
        <p:nvSpPr>
          <p:cNvPr id="26" name="Marcador de texto 25">
            <a:extLst>
              <a:ext uri="{FF2B5EF4-FFF2-40B4-BE49-F238E27FC236}">
                <a16:creationId xmlns:a16="http://schemas.microsoft.com/office/drawing/2014/main" id="{C022D7CD-E026-4E29-BE4B-3FA7B1EB6A46}"/>
              </a:ext>
            </a:extLst>
          </p:cNvPr>
          <p:cNvSpPr>
            <a:spLocks noGrp="1"/>
          </p:cNvSpPr>
          <p:nvPr>
            <p:ph type="body" sz="quarter" idx="12"/>
          </p:nvPr>
        </p:nvSpPr>
        <p:spPr>
          <a:xfrm>
            <a:off x="6359337" y="5779363"/>
            <a:ext cx="2459114" cy="685430"/>
          </a:xfrm>
        </p:spPr>
        <p:txBody>
          <a:bodyPr rtlCol="0"/>
          <a:lstStyle/>
          <a:p>
            <a:pPr rtl="0"/>
            <a:r>
              <a:rPr lang="es-ES" dirty="0"/>
              <a:t>Cristóbal Aninat, John </a:t>
            </a:r>
            <a:r>
              <a:rPr lang="es-ES" dirty="0" err="1"/>
              <a:t>Londregan</a:t>
            </a:r>
            <a:r>
              <a:rPr lang="es-ES" dirty="0"/>
              <a:t>, Patricio Navia y Joaquín Vial​ ​</a:t>
            </a:r>
          </a:p>
        </p:txBody>
      </p:sp>
      <p:sp>
        <p:nvSpPr>
          <p:cNvPr id="3" name="Marcador de texto 2">
            <a:extLst>
              <a:ext uri="{FF2B5EF4-FFF2-40B4-BE49-F238E27FC236}">
                <a16:creationId xmlns:a16="http://schemas.microsoft.com/office/drawing/2014/main" id="{83C19802-AF3D-C091-B631-4D13E148810A}"/>
              </a:ext>
            </a:extLst>
          </p:cNvPr>
          <p:cNvSpPr>
            <a:spLocks noGrp="1"/>
          </p:cNvSpPr>
          <p:nvPr>
            <p:ph type="body" sz="quarter" idx="13"/>
          </p:nvPr>
        </p:nvSpPr>
        <p:spPr/>
        <p:txBody>
          <a:bodyPr/>
          <a:lstStyle/>
          <a:p>
            <a:r>
              <a:rPr lang="es-MX" dirty="0"/>
              <a:t>Banco Interamericano de Desarrollo</a:t>
            </a:r>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Marcador de posición de imagen 172" descr="Un grupo de personas levantando las manos">
            <a:extLst>
              <a:ext uri="{FF2B5EF4-FFF2-40B4-BE49-F238E27FC236}">
                <a16:creationId xmlns:a16="http://schemas.microsoft.com/office/drawing/2014/main" id="{971515B1-92BF-428B-805A-F5D5532285FB}"/>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40" r="1" b="1"/>
          <a:stretch/>
        </p:blipFill>
        <p:spPr>
          <a:xfrm>
            <a:off x="1" y="10"/>
            <a:ext cx="6311899" cy="6857990"/>
          </a:xfrm>
          <a:noFill/>
        </p:spPr>
      </p:pic>
      <p:sp>
        <p:nvSpPr>
          <p:cNvPr id="2" name="Marcador de fecha 1">
            <a:extLst>
              <a:ext uri="{FF2B5EF4-FFF2-40B4-BE49-F238E27FC236}">
                <a16:creationId xmlns:a16="http://schemas.microsoft.com/office/drawing/2014/main" id="{3D619EF3-D2C1-45EC-8BA2-EEA19200AA50}"/>
              </a:ext>
            </a:extLst>
          </p:cNvPr>
          <p:cNvSpPr>
            <a:spLocks noGrp="1"/>
          </p:cNvSpPr>
          <p:nvPr>
            <p:ph type="dt" sz="half" idx="10"/>
          </p:nvPr>
        </p:nvSpPr>
        <p:spPr>
          <a:xfrm>
            <a:off x="838200" y="6356350"/>
            <a:ext cx="2743200" cy="365125"/>
          </a:xfrm>
        </p:spPr>
        <p:txBody>
          <a:bodyPr rtlCol="0" anchor="ctr">
            <a:normAutofit/>
          </a:bodyPr>
          <a:lstStyle/>
          <a:p>
            <a:pPr rtl="0">
              <a:spcAft>
                <a:spcPts val="600"/>
              </a:spcAft>
            </a:pPr>
            <a:r>
              <a:rPr lang="es-ES"/>
              <a:t>05/08/20XX</a:t>
            </a:r>
          </a:p>
        </p:txBody>
      </p:sp>
      <p:sp>
        <p:nvSpPr>
          <p:cNvPr id="47" name="Marcador de contenido 46">
            <a:extLst>
              <a:ext uri="{FF2B5EF4-FFF2-40B4-BE49-F238E27FC236}">
                <a16:creationId xmlns:a16="http://schemas.microsoft.com/office/drawing/2014/main" id="{5FB43F08-6A5D-4853-9EB0-FBB34B4D9C34}"/>
              </a:ext>
            </a:extLst>
          </p:cNvPr>
          <p:cNvSpPr>
            <a:spLocks noGrp="1"/>
          </p:cNvSpPr>
          <p:nvPr>
            <p:ph sz="quarter" idx="15"/>
          </p:nvPr>
        </p:nvSpPr>
        <p:spPr>
          <a:xfrm>
            <a:off x="6337298" y="3200401"/>
            <a:ext cx="5257800" cy="2286000"/>
          </a:xfrm>
        </p:spPr>
        <p:txBody>
          <a:bodyPr rtlCol="0">
            <a:normAutofit/>
          </a:bodyPr>
          <a:lstStyle/>
          <a:p>
            <a:pPr rtl="0"/>
            <a:r>
              <a:rPr lang="en-US" sz="1800" b="1" dirty="0" err="1"/>
              <a:t>Estabilidad</a:t>
            </a:r>
            <a:r>
              <a:rPr lang="en-US" sz="1800" b="1" dirty="0"/>
              <a:t> y </a:t>
            </a:r>
            <a:r>
              <a:rPr lang="en-US" sz="1800" b="1" dirty="0" err="1"/>
              <a:t>flexibilidad</a:t>
            </a:r>
            <a:endParaRPr lang="es-ES" sz="1800" b="1" dirty="0"/>
          </a:p>
          <a:p>
            <a:pPr rtl="0"/>
            <a:r>
              <a:rPr lang="es-ES" dirty="0"/>
              <a:t>Las políticas públicas en Chile han mostrado un nivel de estabilidad considerable desde los últimos años de la dictadura, frente a los grandes cambios políticos ocasionados por la transición a la democracia y cambios de gobierno posteriores.</a:t>
            </a:r>
          </a:p>
        </p:txBody>
      </p:sp>
      <p:sp>
        <p:nvSpPr>
          <p:cNvPr id="3" name="Marcador de pie de página 2">
            <a:extLst>
              <a:ext uri="{FF2B5EF4-FFF2-40B4-BE49-F238E27FC236}">
                <a16:creationId xmlns:a16="http://schemas.microsoft.com/office/drawing/2014/main" id="{B2301FCE-B074-45EF-A6F9-9CD2F11C3DC4}"/>
              </a:ext>
            </a:extLst>
          </p:cNvPr>
          <p:cNvSpPr>
            <a:spLocks noGrp="1"/>
          </p:cNvSpPr>
          <p:nvPr>
            <p:ph type="ftr" sz="quarter" idx="11"/>
          </p:nvPr>
        </p:nvSpPr>
        <p:spPr>
          <a:xfrm>
            <a:off x="6519230" y="6356350"/>
            <a:ext cx="3152912" cy="365125"/>
          </a:xfrm>
        </p:spPr>
        <p:txBody>
          <a:bodyPr rtlCol="0" anchor="ctr">
            <a:normAutofit/>
          </a:bodyPr>
          <a:lstStyle/>
          <a:p>
            <a:pPr rtl="0">
              <a:spcAft>
                <a:spcPts val="600"/>
              </a:spcAft>
            </a:pPr>
            <a:r>
              <a:rPr lang="es-ES"/>
              <a:t>Presentación de conferencia</a:t>
            </a:r>
          </a:p>
        </p:txBody>
      </p:sp>
      <p:sp>
        <p:nvSpPr>
          <p:cNvPr id="4" name="Marcador de número de diapositiva 3">
            <a:extLst>
              <a:ext uri="{FF2B5EF4-FFF2-40B4-BE49-F238E27FC236}">
                <a16:creationId xmlns:a16="http://schemas.microsoft.com/office/drawing/2014/main" id="{1599C981-FFE0-4DE7-BCE3-2AFFA0D61B83}"/>
              </a:ext>
            </a:extLst>
          </p:cNvPr>
          <p:cNvSpPr>
            <a:spLocks noGrp="1"/>
          </p:cNvSpPr>
          <p:nvPr>
            <p:ph type="sldNum" sz="quarter" idx="12"/>
          </p:nvPr>
        </p:nvSpPr>
        <p:spPr>
          <a:xfrm>
            <a:off x="10510344" y="6356350"/>
            <a:ext cx="843455" cy="365125"/>
          </a:xfrm>
        </p:spPr>
        <p:txBody>
          <a:bodyPr rtlCol="0" anchor="ctr">
            <a:normAutofit/>
          </a:bodyPr>
          <a:lstStyle/>
          <a:p>
            <a:pPr rtl="0">
              <a:spcAft>
                <a:spcPts val="600"/>
              </a:spcAft>
            </a:pPr>
            <a:fld id="{18D65601-5AE2-46FC-B138-694DDD2B510D}" type="slidenum">
              <a:rPr lang="es-ES" smtClean="0"/>
              <a:pPr rtl="0">
                <a:spcAft>
                  <a:spcPts val="600"/>
                </a:spcAft>
              </a:pPr>
              <a:t>10</a:t>
            </a:fld>
            <a:endParaRPr lang="es-ES"/>
          </a:p>
        </p:txBody>
      </p:sp>
      <p:sp>
        <p:nvSpPr>
          <p:cNvPr id="22" name="Marcador de texto 21">
            <a:extLst>
              <a:ext uri="{FF2B5EF4-FFF2-40B4-BE49-F238E27FC236}">
                <a16:creationId xmlns:a16="http://schemas.microsoft.com/office/drawing/2014/main" id="{CBCB163A-DD49-4E4B-9289-C8ABBE6C2E23}"/>
              </a:ext>
            </a:extLst>
          </p:cNvPr>
          <p:cNvSpPr>
            <a:spLocks noGrp="1"/>
          </p:cNvSpPr>
          <p:nvPr>
            <p:ph type="title"/>
          </p:nvPr>
        </p:nvSpPr>
        <p:spPr>
          <a:xfrm>
            <a:off x="6337298" y="2063075"/>
            <a:ext cx="5257799" cy="1268810"/>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rtl="0"/>
            <a:r>
              <a:rPr lang="es-ES" dirty="0"/>
              <a:t>Resultados de las políticas y capacidades de formulación</a:t>
            </a:r>
            <a:br>
              <a:rPr lang="es-ES" dirty="0"/>
            </a:br>
            <a:r>
              <a:rPr lang="es-ES" dirty="0"/>
              <a:t>de políticas</a:t>
            </a:r>
          </a:p>
        </p:txBody>
      </p:sp>
    </p:spTree>
    <p:extLst>
      <p:ext uri="{BB962C8B-B14F-4D97-AF65-F5344CB8AC3E}">
        <p14:creationId xmlns:p14="http://schemas.microsoft.com/office/powerpoint/2010/main" val="405613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FCC93A13-68F4-2865-0359-822A3096CCDB}"/>
              </a:ext>
            </a:extLst>
          </p:cNvPr>
          <p:cNvSpPr>
            <a:spLocks noGrp="1"/>
          </p:cNvSpPr>
          <p:nvPr>
            <p:ph type="pic" sz="quarter" idx="13"/>
          </p:nvPr>
        </p:nvSpPr>
        <p:spPr/>
      </p:sp>
      <p:sp>
        <p:nvSpPr>
          <p:cNvPr id="3" name="Marcador de fecha 2">
            <a:extLst>
              <a:ext uri="{FF2B5EF4-FFF2-40B4-BE49-F238E27FC236}">
                <a16:creationId xmlns:a16="http://schemas.microsoft.com/office/drawing/2014/main" id="{997C504A-6D53-BC61-0CBE-DB86316198FE}"/>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E4988864-7AB0-BA82-CA3F-9753EF4BB10D}"/>
              </a:ext>
            </a:extLst>
          </p:cNvPr>
          <p:cNvSpPr>
            <a:spLocks noGrp="1"/>
          </p:cNvSpPr>
          <p:nvPr>
            <p:ph sz="quarter" idx="15"/>
          </p:nvPr>
        </p:nvSpPr>
        <p:spPr>
          <a:xfrm>
            <a:off x="6311900" y="3180522"/>
            <a:ext cx="5257799" cy="2132497"/>
          </a:xfrm>
        </p:spPr>
        <p:txBody>
          <a:bodyPr/>
          <a:lstStyle/>
          <a:p>
            <a:r>
              <a:rPr lang="es-MX" sz="1800" dirty="0"/>
              <a:t>Política fiscal: control del gasto</a:t>
            </a:r>
          </a:p>
          <a:p>
            <a:r>
              <a:rPr lang="es-MX" sz="1800" dirty="0"/>
              <a:t>Política monetaria conservadora</a:t>
            </a:r>
          </a:p>
          <a:p>
            <a:r>
              <a:rPr lang="es-MX" sz="1800" dirty="0"/>
              <a:t>Política comercial liberal</a:t>
            </a:r>
          </a:p>
          <a:p>
            <a:endParaRPr lang="es-MX" sz="1800" dirty="0"/>
          </a:p>
          <a:p>
            <a:endParaRPr lang="es-MX" sz="1800" dirty="0"/>
          </a:p>
          <a:p>
            <a:r>
              <a:rPr lang="es-ES" sz="1800" b="1" dirty="0">
                <a:solidFill>
                  <a:schemeClr val="tx1"/>
                </a:solidFill>
              </a:rPr>
              <a:t>Las políticas fiscales, monetarias y de tipo de cambio, no solo reflejan estabilidad sino también flexibilidad.</a:t>
            </a:r>
            <a:endParaRPr lang="es-MX" sz="1800" b="1" dirty="0">
              <a:solidFill>
                <a:schemeClr val="tx1"/>
              </a:solidFill>
            </a:endParaRPr>
          </a:p>
          <a:p>
            <a:endParaRPr lang="es-MX" sz="1800" dirty="0"/>
          </a:p>
        </p:txBody>
      </p:sp>
      <p:sp>
        <p:nvSpPr>
          <p:cNvPr id="5" name="Marcador de pie de página 4">
            <a:extLst>
              <a:ext uri="{FF2B5EF4-FFF2-40B4-BE49-F238E27FC236}">
                <a16:creationId xmlns:a16="http://schemas.microsoft.com/office/drawing/2014/main" id="{E5979A1D-206C-4CB0-5C22-945BC0662DEE}"/>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5F31E340-4E1F-C559-994A-7E673F907384}"/>
              </a:ext>
            </a:extLst>
          </p:cNvPr>
          <p:cNvSpPr>
            <a:spLocks noGrp="1"/>
          </p:cNvSpPr>
          <p:nvPr>
            <p:ph type="sldNum" sz="quarter" idx="12"/>
          </p:nvPr>
        </p:nvSpPr>
        <p:spPr/>
        <p:txBody>
          <a:bodyPr/>
          <a:lstStyle/>
          <a:p>
            <a:pPr rtl="0"/>
            <a:fld id="{18D65601-5AE2-46FC-B138-694DDD2B510D}" type="slidenum">
              <a:rPr lang="es-ES" noProof="0" smtClean="0"/>
              <a:pPr rtl="0"/>
              <a:t>11</a:t>
            </a:fld>
            <a:endParaRPr lang="es-ES" noProof="0"/>
          </a:p>
        </p:txBody>
      </p:sp>
      <p:sp>
        <p:nvSpPr>
          <p:cNvPr id="7" name="Título 6">
            <a:extLst>
              <a:ext uri="{FF2B5EF4-FFF2-40B4-BE49-F238E27FC236}">
                <a16:creationId xmlns:a16="http://schemas.microsoft.com/office/drawing/2014/main" id="{43D9572B-BD40-E3E9-1C35-DA94A568987E}"/>
              </a:ext>
            </a:extLst>
          </p:cNvPr>
          <p:cNvSpPr>
            <a:spLocks noGrp="1"/>
          </p:cNvSpPr>
          <p:nvPr>
            <p:ph type="title"/>
          </p:nvPr>
        </p:nvSpPr>
        <p:spPr>
          <a:xfrm>
            <a:off x="6337298" y="2063075"/>
            <a:ext cx="5257799" cy="825899"/>
          </a:xfrm>
        </p:spPr>
        <p:txBody>
          <a:bodyPr/>
          <a:lstStyle/>
          <a:p>
            <a:r>
              <a:rPr lang="es-MX" dirty="0"/>
              <a:t>Estabilidad y flexibilidad</a:t>
            </a:r>
            <a:br>
              <a:rPr lang="es-MX" dirty="0"/>
            </a:br>
            <a:endParaRPr lang="es-MX" dirty="0"/>
          </a:p>
        </p:txBody>
      </p:sp>
    </p:spTree>
    <p:extLst>
      <p:ext uri="{BB962C8B-B14F-4D97-AF65-F5344CB8AC3E}">
        <p14:creationId xmlns:p14="http://schemas.microsoft.com/office/powerpoint/2010/main" val="50427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EA911D76-4677-1E40-FD1D-3506BA193444}"/>
              </a:ext>
            </a:extLst>
          </p:cNvPr>
          <p:cNvSpPr>
            <a:spLocks noGrp="1"/>
          </p:cNvSpPr>
          <p:nvPr>
            <p:ph type="pic" sz="quarter" idx="13"/>
          </p:nvPr>
        </p:nvSpPr>
        <p:spPr/>
      </p:sp>
      <p:sp>
        <p:nvSpPr>
          <p:cNvPr id="3" name="Marcador de fecha 2">
            <a:extLst>
              <a:ext uri="{FF2B5EF4-FFF2-40B4-BE49-F238E27FC236}">
                <a16:creationId xmlns:a16="http://schemas.microsoft.com/office/drawing/2014/main" id="{28484B36-0E1A-BC10-082D-28DFB941CC69}"/>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362A45FC-1538-09E2-7AF5-CBFBAC85B3DD}"/>
              </a:ext>
            </a:extLst>
          </p:cNvPr>
          <p:cNvSpPr>
            <a:spLocks noGrp="1"/>
          </p:cNvSpPr>
          <p:nvPr>
            <p:ph sz="quarter" idx="15"/>
          </p:nvPr>
        </p:nvSpPr>
        <p:spPr/>
        <p:txBody>
          <a:bodyPr/>
          <a:lstStyle/>
          <a:p>
            <a:r>
              <a:rPr lang="es-ES" sz="1600" dirty="0"/>
              <a:t>Las políticas públicas también han sido coherentes entre las diversas áreas. Esto sugiere una estrategia a largo plazo para la política económica, posibilitada en parte por un acuerdo entre los gobiernos de la Concertación y la coalición de oposición de entonces, la Alianza, para promover una política económica eficiente.</a:t>
            </a:r>
          </a:p>
          <a:p>
            <a:endParaRPr lang="es-ES" sz="1600" b="1" dirty="0">
              <a:solidFill>
                <a:schemeClr val="tx1"/>
              </a:solidFill>
            </a:endParaRPr>
          </a:p>
          <a:p>
            <a:r>
              <a:rPr lang="es-ES" sz="1600" b="1" dirty="0">
                <a:solidFill>
                  <a:schemeClr val="tx1"/>
                </a:solidFill>
              </a:rPr>
              <a:t>se ha logrado un éxito sustancial en mejorar el marco regulatorio, la transparencia de las políticas gubernamentales y las capacidades del Estado. </a:t>
            </a:r>
            <a:endParaRPr lang="es-MX" sz="1600" b="1" dirty="0">
              <a:solidFill>
                <a:schemeClr val="tx1"/>
              </a:solidFill>
            </a:endParaRPr>
          </a:p>
        </p:txBody>
      </p:sp>
      <p:sp>
        <p:nvSpPr>
          <p:cNvPr id="5" name="Marcador de pie de página 4">
            <a:extLst>
              <a:ext uri="{FF2B5EF4-FFF2-40B4-BE49-F238E27FC236}">
                <a16:creationId xmlns:a16="http://schemas.microsoft.com/office/drawing/2014/main" id="{2FA1427E-725A-04EF-71A6-F90A2AEB1FE6}"/>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E227A89-0327-6FA7-F09B-5F65929C6B04}"/>
              </a:ext>
            </a:extLst>
          </p:cNvPr>
          <p:cNvSpPr>
            <a:spLocks noGrp="1"/>
          </p:cNvSpPr>
          <p:nvPr>
            <p:ph type="sldNum" sz="quarter" idx="12"/>
          </p:nvPr>
        </p:nvSpPr>
        <p:spPr/>
        <p:txBody>
          <a:bodyPr/>
          <a:lstStyle/>
          <a:p>
            <a:pPr rtl="0"/>
            <a:fld id="{18D65601-5AE2-46FC-B138-694DDD2B510D}" type="slidenum">
              <a:rPr lang="es-ES" noProof="0" smtClean="0"/>
              <a:pPr rtl="0"/>
              <a:t>12</a:t>
            </a:fld>
            <a:endParaRPr lang="es-ES" noProof="0"/>
          </a:p>
        </p:txBody>
      </p:sp>
      <p:sp>
        <p:nvSpPr>
          <p:cNvPr id="7" name="Título 6">
            <a:extLst>
              <a:ext uri="{FF2B5EF4-FFF2-40B4-BE49-F238E27FC236}">
                <a16:creationId xmlns:a16="http://schemas.microsoft.com/office/drawing/2014/main" id="{5C931C71-632A-7225-CFBF-33A6240A359A}"/>
              </a:ext>
            </a:extLst>
          </p:cNvPr>
          <p:cNvSpPr>
            <a:spLocks noGrp="1"/>
          </p:cNvSpPr>
          <p:nvPr>
            <p:ph type="title"/>
          </p:nvPr>
        </p:nvSpPr>
        <p:spPr/>
        <p:txBody>
          <a:bodyPr/>
          <a:lstStyle/>
          <a:p>
            <a:r>
              <a:rPr lang="es-MX" dirty="0"/>
              <a:t>Coordinación y coherencia</a:t>
            </a:r>
          </a:p>
        </p:txBody>
      </p:sp>
    </p:spTree>
    <p:extLst>
      <p:ext uri="{BB962C8B-B14F-4D97-AF65-F5344CB8AC3E}">
        <p14:creationId xmlns:p14="http://schemas.microsoft.com/office/powerpoint/2010/main" val="335022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11F97DE2-64E1-8F3E-D38B-DE898319F510}"/>
              </a:ext>
            </a:extLst>
          </p:cNvPr>
          <p:cNvSpPr>
            <a:spLocks noGrp="1"/>
          </p:cNvSpPr>
          <p:nvPr>
            <p:ph type="pic" sz="quarter" idx="13"/>
          </p:nvPr>
        </p:nvSpPr>
        <p:spPr/>
      </p:sp>
      <p:sp>
        <p:nvSpPr>
          <p:cNvPr id="3" name="Marcador de fecha 2">
            <a:extLst>
              <a:ext uri="{FF2B5EF4-FFF2-40B4-BE49-F238E27FC236}">
                <a16:creationId xmlns:a16="http://schemas.microsoft.com/office/drawing/2014/main" id="{DC59D373-6B55-0169-332D-67EB40CB088C}"/>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F7F44E6E-5CBB-75DA-7E7C-78019597E8B6}"/>
              </a:ext>
            </a:extLst>
          </p:cNvPr>
          <p:cNvSpPr>
            <a:spLocks noGrp="1"/>
          </p:cNvSpPr>
          <p:nvPr>
            <p:ph sz="quarter" idx="15"/>
          </p:nvPr>
        </p:nvSpPr>
        <p:spPr/>
        <p:txBody>
          <a:bodyPr/>
          <a:lstStyle/>
          <a:p>
            <a:r>
              <a:rPr lang="es-ES" sz="1600" dirty="0"/>
              <a:t>los subsidios y beneficios que el Estado ofrece a los chilenos más pobres le permitieron al primer decil (el 10% más pobre) incrementar su participación en el ingreso del 3,7% antes de impuestos y de subsidios al 6,4% del ingreso total después de impuestos. </a:t>
            </a:r>
            <a:endParaRPr lang="es-MX" sz="1600" dirty="0"/>
          </a:p>
        </p:txBody>
      </p:sp>
      <p:sp>
        <p:nvSpPr>
          <p:cNvPr id="5" name="Marcador de pie de página 4">
            <a:extLst>
              <a:ext uri="{FF2B5EF4-FFF2-40B4-BE49-F238E27FC236}">
                <a16:creationId xmlns:a16="http://schemas.microsoft.com/office/drawing/2014/main" id="{045E4329-CCA7-6B6C-B0DE-868754C450AD}"/>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31E2B081-28AA-896B-D5CF-063A8D9FFF76}"/>
              </a:ext>
            </a:extLst>
          </p:cNvPr>
          <p:cNvSpPr>
            <a:spLocks noGrp="1"/>
          </p:cNvSpPr>
          <p:nvPr>
            <p:ph type="sldNum" sz="quarter" idx="12"/>
          </p:nvPr>
        </p:nvSpPr>
        <p:spPr/>
        <p:txBody>
          <a:bodyPr/>
          <a:lstStyle/>
          <a:p>
            <a:pPr rtl="0"/>
            <a:fld id="{18D65601-5AE2-46FC-B138-694DDD2B510D}" type="slidenum">
              <a:rPr lang="es-ES" noProof="0" smtClean="0"/>
              <a:pPr rtl="0"/>
              <a:t>13</a:t>
            </a:fld>
            <a:endParaRPr lang="es-ES" noProof="0"/>
          </a:p>
        </p:txBody>
      </p:sp>
      <p:sp>
        <p:nvSpPr>
          <p:cNvPr id="7" name="Título 6">
            <a:extLst>
              <a:ext uri="{FF2B5EF4-FFF2-40B4-BE49-F238E27FC236}">
                <a16:creationId xmlns:a16="http://schemas.microsoft.com/office/drawing/2014/main" id="{820E5B26-14BD-6043-D6DD-4428F7EDD2AA}"/>
              </a:ext>
            </a:extLst>
          </p:cNvPr>
          <p:cNvSpPr>
            <a:spLocks noGrp="1"/>
          </p:cNvSpPr>
          <p:nvPr>
            <p:ph type="title"/>
          </p:nvPr>
        </p:nvSpPr>
        <p:spPr/>
        <p:txBody>
          <a:bodyPr/>
          <a:lstStyle/>
          <a:p>
            <a:r>
              <a:rPr lang="es-ES" dirty="0"/>
              <a:t>Interés público de las políticas públicas </a:t>
            </a:r>
            <a:endParaRPr lang="es-MX" dirty="0"/>
          </a:p>
        </p:txBody>
      </p:sp>
    </p:spTree>
    <p:extLst>
      <p:ext uri="{BB962C8B-B14F-4D97-AF65-F5344CB8AC3E}">
        <p14:creationId xmlns:p14="http://schemas.microsoft.com/office/powerpoint/2010/main" val="130350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003BA132-389C-08AA-A585-EEB8D73E65D6}"/>
              </a:ext>
            </a:extLst>
          </p:cNvPr>
          <p:cNvSpPr>
            <a:spLocks noGrp="1"/>
          </p:cNvSpPr>
          <p:nvPr>
            <p:ph type="pic" sz="quarter" idx="13"/>
          </p:nvPr>
        </p:nvSpPr>
        <p:spPr/>
      </p:sp>
      <p:sp>
        <p:nvSpPr>
          <p:cNvPr id="3" name="Marcador de fecha 2">
            <a:extLst>
              <a:ext uri="{FF2B5EF4-FFF2-40B4-BE49-F238E27FC236}">
                <a16:creationId xmlns:a16="http://schemas.microsoft.com/office/drawing/2014/main" id="{94A5058A-5D7E-7471-C47D-5E98320C31A6}"/>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20BE7E63-0224-735A-8AA5-9100E3F60E18}"/>
              </a:ext>
            </a:extLst>
          </p:cNvPr>
          <p:cNvSpPr>
            <a:spLocks noGrp="1"/>
          </p:cNvSpPr>
          <p:nvPr>
            <p:ph sz="quarter" idx="15"/>
          </p:nvPr>
        </p:nvSpPr>
        <p:spPr/>
        <p:txBody>
          <a:bodyPr/>
          <a:lstStyle/>
          <a:p>
            <a:r>
              <a:rPr lang="es-ES" sz="1600" b="1" dirty="0"/>
              <a:t>Los esquemas de políticas y regulación de Chile son relativamente transparentes. Hay un código impositivo simple, la evasión de impuestos es baja y las tasas de protección total y efectiva al comercio son muy similares</a:t>
            </a:r>
          </a:p>
          <a:p>
            <a:r>
              <a:rPr lang="es-ES" sz="1600" b="1" dirty="0">
                <a:solidFill>
                  <a:schemeClr val="tx1"/>
                </a:solidFill>
              </a:rPr>
              <a:t>El diseño del esquema regulatorio de Chile ha buscado reducir las barreras de  entrada y ha promovido una intervención selectiva, más que estructural, ejecutada por las comisiones antimonopolio, que brindan mayor flexibilidad al sistema</a:t>
            </a:r>
            <a:endParaRPr lang="es-MX" sz="1600" b="1" dirty="0">
              <a:solidFill>
                <a:schemeClr val="tx1"/>
              </a:solidFill>
            </a:endParaRPr>
          </a:p>
        </p:txBody>
      </p:sp>
      <p:sp>
        <p:nvSpPr>
          <p:cNvPr id="5" name="Marcador de pie de página 4">
            <a:extLst>
              <a:ext uri="{FF2B5EF4-FFF2-40B4-BE49-F238E27FC236}">
                <a16:creationId xmlns:a16="http://schemas.microsoft.com/office/drawing/2014/main" id="{8EB87534-C1DE-7F66-6F5B-4F5074BA5E5F}"/>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44C4EAEF-5729-194F-F07E-9E6DE1889A2D}"/>
              </a:ext>
            </a:extLst>
          </p:cNvPr>
          <p:cNvSpPr>
            <a:spLocks noGrp="1"/>
          </p:cNvSpPr>
          <p:nvPr>
            <p:ph type="sldNum" sz="quarter" idx="12"/>
          </p:nvPr>
        </p:nvSpPr>
        <p:spPr/>
        <p:txBody>
          <a:bodyPr/>
          <a:lstStyle/>
          <a:p>
            <a:pPr rtl="0"/>
            <a:fld id="{18D65601-5AE2-46FC-B138-694DDD2B510D}" type="slidenum">
              <a:rPr lang="es-ES" noProof="0" smtClean="0"/>
              <a:pPr rtl="0"/>
              <a:t>14</a:t>
            </a:fld>
            <a:endParaRPr lang="es-ES" noProof="0"/>
          </a:p>
        </p:txBody>
      </p:sp>
      <p:sp>
        <p:nvSpPr>
          <p:cNvPr id="7" name="Título 6">
            <a:extLst>
              <a:ext uri="{FF2B5EF4-FFF2-40B4-BE49-F238E27FC236}">
                <a16:creationId xmlns:a16="http://schemas.microsoft.com/office/drawing/2014/main" id="{C5BC6B6F-2E20-2FC0-9870-E6A36AC456BC}"/>
              </a:ext>
            </a:extLst>
          </p:cNvPr>
          <p:cNvSpPr>
            <a:spLocks noGrp="1"/>
          </p:cNvSpPr>
          <p:nvPr>
            <p:ph type="title"/>
          </p:nvPr>
        </p:nvSpPr>
        <p:spPr/>
        <p:txBody>
          <a:bodyPr/>
          <a:lstStyle/>
          <a:p>
            <a:r>
              <a:rPr lang="es-ES" dirty="0"/>
              <a:t>Capacidades del Estado y calidad total de las políticas públicas</a:t>
            </a:r>
            <a:endParaRPr lang="es-MX" dirty="0"/>
          </a:p>
        </p:txBody>
      </p:sp>
    </p:spTree>
    <p:extLst>
      <p:ext uri="{BB962C8B-B14F-4D97-AF65-F5344CB8AC3E}">
        <p14:creationId xmlns:p14="http://schemas.microsoft.com/office/powerpoint/2010/main" val="113912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BB0B4E2-161E-132F-CB1F-7C5BBE38D3A4}"/>
              </a:ext>
            </a:extLst>
          </p:cNvPr>
          <p:cNvSpPr>
            <a:spLocks noGrp="1"/>
          </p:cNvSpPr>
          <p:nvPr>
            <p:ph type="pic" sz="quarter" idx="13"/>
          </p:nvPr>
        </p:nvSpPr>
        <p:spPr/>
      </p:sp>
      <p:sp>
        <p:nvSpPr>
          <p:cNvPr id="3" name="Marcador de fecha 2">
            <a:extLst>
              <a:ext uri="{FF2B5EF4-FFF2-40B4-BE49-F238E27FC236}">
                <a16:creationId xmlns:a16="http://schemas.microsoft.com/office/drawing/2014/main" id="{8049CAD2-9F7E-6BB7-19B1-11E3194F15DE}"/>
              </a:ext>
            </a:extLst>
          </p:cNvPr>
          <p:cNvSpPr>
            <a:spLocks noGrp="1"/>
          </p:cNvSpPr>
          <p:nvPr>
            <p:ph type="dt" sz="half" idx="10"/>
          </p:nvPr>
        </p:nvSpPr>
        <p:spPr/>
        <p:txBody>
          <a:bodyPr/>
          <a:lstStyle/>
          <a:p>
            <a:pPr rtl="0"/>
            <a:r>
              <a:rPr lang="es-ES" noProof="0"/>
              <a:t>05/08/20XX</a:t>
            </a:r>
          </a:p>
        </p:txBody>
      </p:sp>
      <p:sp>
        <p:nvSpPr>
          <p:cNvPr id="5" name="Marcador de pie de página 4">
            <a:extLst>
              <a:ext uri="{FF2B5EF4-FFF2-40B4-BE49-F238E27FC236}">
                <a16:creationId xmlns:a16="http://schemas.microsoft.com/office/drawing/2014/main" id="{18951785-5A09-7B38-CBB6-CAA3CF4332A7}"/>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248479E9-AE2E-4604-5BF4-FEC80BCC7D2E}"/>
              </a:ext>
            </a:extLst>
          </p:cNvPr>
          <p:cNvSpPr>
            <a:spLocks noGrp="1"/>
          </p:cNvSpPr>
          <p:nvPr>
            <p:ph type="sldNum" sz="quarter" idx="12"/>
          </p:nvPr>
        </p:nvSpPr>
        <p:spPr/>
        <p:txBody>
          <a:bodyPr/>
          <a:lstStyle/>
          <a:p>
            <a:pPr rtl="0"/>
            <a:fld id="{18D65601-5AE2-46FC-B138-694DDD2B510D}" type="slidenum">
              <a:rPr lang="es-ES" noProof="0" smtClean="0"/>
              <a:pPr rtl="0"/>
              <a:t>15</a:t>
            </a:fld>
            <a:endParaRPr lang="es-ES" noProof="0"/>
          </a:p>
        </p:txBody>
      </p:sp>
      <p:sp>
        <p:nvSpPr>
          <p:cNvPr id="10" name="Marcador de contenido 9">
            <a:extLst>
              <a:ext uri="{FF2B5EF4-FFF2-40B4-BE49-F238E27FC236}">
                <a16:creationId xmlns:a16="http://schemas.microsoft.com/office/drawing/2014/main" id="{252002EC-A13C-3BD4-EBAE-F7554AD6F411}"/>
              </a:ext>
            </a:extLst>
          </p:cNvPr>
          <p:cNvSpPr>
            <a:spLocks noGrp="1"/>
          </p:cNvSpPr>
          <p:nvPr>
            <p:ph sz="quarter" idx="15"/>
          </p:nvPr>
        </p:nvSpPr>
        <p:spPr>
          <a:xfrm>
            <a:off x="1675242" y="2051170"/>
            <a:ext cx="9867401" cy="3532188"/>
          </a:xfrm>
        </p:spPr>
        <p:txBody>
          <a:bodyPr/>
          <a:lstStyle/>
          <a:p>
            <a:r>
              <a:rPr lang="es-ES" sz="1800" dirty="0"/>
              <a:t>Hay un alto grado de centralización de las decisiones relevantes, un margen limitado para la toma de decisiones en los niveles institucionales local y regional, y también poca flexibilidad y limitado espacio discrecional para los responsables de la administración de los despachos y las instituciones respectivas. Más aún, hay un régimen uniforme de recursos humanos para todo el sector público. </a:t>
            </a:r>
          </a:p>
          <a:p>
            <a:r>
              <a:rPr lang="es-ES" sz="1800" dirty="0"/>
              <a:t>Eso hace más difícil ajustarse a las necesidades específicas y demandas de instituciones y servicios públicos particulares. </a:t>
            </a:r>
            <a:endParaRPr lang="es-MX" sz="1800" dirty="0"/>
          </a:p>
        </p:txBody>
      </p:sp>
      <p:sp>
        <p:nvSpPr>
          <p:cNvPr id="8" name="Título 7">
            <a:extLst>
              <a:ext uri="{FF2B5EF4-FFF2-40B4-BE49-F238E27FC236}">
                <a16:creationId xmlns:a16="http://schemas.microsoft.com/office/drawing/2014/main" id="{F901DBF7-9D17-5597-DC71-F75B40F6D1A2}"/>
              </a:ext>
            </a:extLst>
          </p:cNvPr>
          <p:cNvSpPr>
            <a:spLocks noGrp="1"/>
          </p:cNvSpPr>
          <p:nvPr>
            <p:ph type="title"/>
          </p:nvPr>
        </p:nvSpPr>
        <p:spPr>
          <a:xfrm>
            <a:off x="1675242" y="1418953"/>
            <a:ext cx="9324062" cy="495691"/>
          </a:xfrm>
        </p:spPr>
        <p:txBody>
          <a:bodyPr/>
          <a:lstStyle/>
          <a:p>
            <a:r>
              <a:rPr lang="es-ES" dirty="0"/>
              <a:t>Respecto a la calidad profesional del capital humano del Estado</a:t>
            </a:r>
            <a:endParaRPr lang="es-MX" dirty="0"/>
          </a:p>
        </p:txBody>
      </p:sp>
    </p:spTree>
    <p:extLst>
      <p:ext uri="{BB962C8B-B14F-4D97-AF65-F5344CB8AC3E}">
        <p14:creationId xmlns:p14="http://schemas.microsoft.com/office/powerpoint/2010/main" val="22152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upa resalta un rendimiento económico decreciente">
            <a:extLst>
              <a:ext uri="{FF2B5EF4-FFF2-40B4-BE49-F238E27FC236}">
                <a16:creationId xmlns:a16="http://schemas.microsoft.com/office/drawing/2014/main" id="{91D90756-AA69-5C07-F3C2-E0C1706DDFFD}"/>
              </a:ext>
            </a:extLst>
          </p:cNvPr>
          <p:cNvPicPr>
            <a:picLocks noChangeAspect="1"/>
          </p:cNvPicPr>
          <p:nvPr/>
        </p:nvPicPr>
        <p:blipFill rotWithShape="1">
          <a:blip r:embed="rId2"/>
          <a:srcRect l="4001" r="34564" b="-1"/>
          <a:stretch/>
        </p:blipFill>
        <p:spPr>
          <a:xfrm>
            <a:off x="1" y="10"/>
            <a:ext cx="6311899" cy="685799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a:noFill/>
        </p:spPr>
      </p:pic>
      <p:sp>
        <p:nvSpPr>
          <p:cNvPr id="3" name="Marcador de fecha 2">
            <a:extLst>
              <a:ext uri="{FF2B5EF4-FFF2-40B4-BE49-F238E27FC236}">
                <a16:creationId xmlns:a16="http://schemas.microsoft.com/office/drawing/2014/main" id="{996F70E0-E60C-B94C-80F3-AE798EFA8E96}"/>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es-ES" noProof="0"/>
              <a:t>05/08/20XX</a:t>
            </a:r>
          </a:p>
        </p:txBody>
      </p:sp>
      <p:sp>
        <p:nvSpPr>
          <p:cNvPr id="6" name="Marcador de contenido 5">
            <a:extLst>
              <a:ext uri="{FF2B5EF4-FFF2-40B4-BE49-F238E27FC236}">
                <a16:creationId xmlns:a16="http://schemas.microsoft.com/office/drawing/2014/main" id="{85C10E94-FFF0-0763-9290-C2E5931F91E2}"/>
              </a:ext>
            </a:extLst>
          </p:cNvPr>
          <p:cNvSpPr>
            <a:spLocks noGrp="1"/>
          </p:cNvSpPr>
          <p:nvPr>
            <p:ph sz="quarter" idx="15"/>
          </p:nvPr>
        </p:nvSpPr>
        <p:spPr>
          <a:xfrm>
            <a:off x="6203950" y="2286000"/>
            <a:ext cx="5257800" cy="2286000"/>
          </a:xfrm>
        </p:spPr>
        <p:txBody>
          <a:bodyPr>
            <a:normAutofit/>
          </a:bodyPr>
          <a:lstStyle/>
          <a:p>
            <a:r>
              <a:rPr lang="es-ES" sz="2000"/>
              <a:t>Por último, los índices que miden la corrupción, la gobernabilidad, el entorno empresarial y la calidad de las instituciones son útiles para evaluar la calidad general de las políticas públicas desde una perspectiva comparativa.</a:t>
            </a:r>
            <a:endParaRPr lang="es-MX" sz="2000"/>
          </a:p>
        </p:txBody>
      </p:sp>
      <p:sp>
        <p:nvSpPr>
          <p:cNvPr id="4" name="Marcador de pie de página 3">
            <a:extLst>
              <a:ext uri="{FF2B5EF4-FFF2-40B4-BE49-F238E27FC236}">
                <a16:creationId xmlns:a16="http://schemas.microsoft.com/office/drawing/2014/main" id="{BEAF2439-7B21-025A-EA56-D6E1BDE7EB01}"/>
              </a:ext>
            </a:extLst>
          </p:cNvPr>
          <p:cNvSpPr>
            <a:spLocks noGrp="1"/>
          </p:cNvSpPr>
          <p:nvPr>
            <p:ph type="ftr" sz="quarter" idx="11"/>
          </p:nvPr>
        </p:nvSpPr>
        <p:spPr>
          <a:xfrm>
            <a:off x="6519230" y="6356350"/>
            <a:ext cx="3152912" cy="365125"/>
          </a:xfrm>
        </p:spPr>
        <p:txBody>
          <a:bodyPr anchor="ctr">
            <a:normAutofit/>
          </a:bodyPr>
          <a:lstStyle/>
          <a:p>
            <a:pPr rtl="0">
              <a:spcAft>
                <a:spcPts val="600"/>
              </a:spcAft>
            </a:pPr>
            <a:r>
              <a:rPr lang="es-ES" noProof="0"/>
              <a:t>Presentación de conferencia</a:t>
            </a:r>
          </a:p>
        </p:txBody>
      </p:sp>
      <p:sp>
        <p:nvSpPr>
          <p:cNvPr id="5" name="Marcador de número de diapositiva 4">
            <a:extLst>
              <a:ext uri="{FF2B5EF4-FFF2-40B4-BE49-F238E27FC236}">
                <a16:creationId xmlns:a16="http://schemas.microsoft.com/office/drawing/2014/main" id="{D260B5FC-38BD-4CD4-9506-EBEAB5D419A6}"/>
              </a:ext>
            </a:extLst>
          </p:cNvPr>
          <p:cNvSpPr>
            <a:spLocks noGrp="1"/>
          </p:cNvSpPr>
          <p:nvPr>
            <p:ph type="sldNum" sz="quarter" idx="12"/>
          </p:nvPr>
        </p:nvSpPr>
        <p:spPr>
          <a:xfrm>
            <a:off x="10510344" y="6356350"/>
            <a:ext cx="843455" cy="365125"/>
          </a:xfrm>
        </p:spPr>
        <p:txBody>
          <a:bodyPr anchor="ctr">
            <a:normAutofit/>
          </a:bodyPr>
          <a:lstStyle/>
          <a:p>
            <a:pPr rtl="0">
              <a:spcAft>
                <a:spcPts val="600"/>
              </a:spcAft>
            </a:pPr>
            <a:fld id="{18D65601-5AE2-46FC-B138-694DDD2B510D}" type="slidenum">
              <a:rPr lang="es-ES" noProof="0" smtClean="0"/>
              <a:pPr rtl="0">
                <a:spcAft>
                  <a:spcPts val="600"/>
                </a:spcAft>
              </a:pPr>
              <a:t>16</a:t>
            </a:fld>
            <a:endParaRPr lang="es-ES" noProof="0"/>
          </a:p>
        </p:txBody>
      </p:sp>
      <p:sp>
        <p:nvSpPr>
          <p:cNvPr id="15" name="Title 6">
            <a:extLst>
              <a:ext uri="{FF2B5EF4-FFF2-40B4-BE49-F238E27FC236}">
                <a16:creationId xmlns:a16="http://schemas.microsoft.com/office/drawing/2014/main" id="{543FEFF3-12D7-1EBD-576B-6944C468902F}"/>
              </a:ext>
            </a:extLst>
          </p:cNvPr>
          <p:cNvSpPr>
            <a:spLocks noGrp="1"/>
          </p:cNvSpPr>
          <p:nvPr>
            <p:ph type="title"/>
          </p:nvPr>
        </p:nvSpPr>
        <p:spPr>
          <a:xfrm>
            <a:off x="6096000" y="391438"/>
            <a:ext cx="5257799" cy="1268810"/>
          </a:xfrm>
        </p:spPr>
        <p:txBody>
          <a:bodyPr/>
          <a:lstStyle/>
          <a:p>
            <a:endParaRPr lang="en-US"/>
          </a:p>
        </p:txBody>
      </p:sp>
    </p:spTree>
    <p:extLst>
      <p:ext uri="{BB962C8B-B14F-4D97-AF65-F5344CB8AC3E}">
        <p14:creationId xmlns:p14="http://schemas.microsoft.com/office/powerpoint/2010/main" val="402613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B78F9344-73FB-62E9-8A35-74A8701BEF0F}"/>
              </a:ext>
            </a:extLst>
          </p:cNvPr>
          <p:cNvSpPr>
            <a:spLocks noGrp="1"/>
          </p:cNvSpPr>
          <p:nvPr>
            <p:ph type="pic" sz="quarter" idx="13"/>
          </p:nvPr>
        </p:nvSpPr>
        <p:spPr/>
      </p:sp>
      <p:sp>
        <p:nvSpPr>
          <p:cNvPr id="3" name="Marcador de fecha 2">
            <a:extLst>
              <a:ext uri="{FF2B5EF4-FFF2-40B4-BE49-F238E27FC236}">
                <a16:creationId xmlns:a16="http://schemas.microsoft.com/office/drawing/2014/main" id="{FE4D88FA-54AE-9B53-2464-F0457C55C275}"/>
              </a:ext>
            </a:extLst>
          </p:cNvPr>
          <p:cNvSpPr>
            <a:spLocks noGrp="1"/>
          </p:cNvSpPr>
          <p:nvPr>
            <p:ph type="dt" sz="half" idx="10"/>
          </p:nvPr>
        </p:nvSpPr>
        <p:spPr/>
        <p:txBody>
          <a:bodyPr/>
          <a:lstStyle/>
          <a:p>
            <a:pPr rtl="0"/>
            <a:r>
              <a:rPr lang="es-ES" noProof="0"/>
              <a:t>05/08/20XX</a:t>
            </a:r>
          </a:p>
        </p:txBody>
      </p:sp>
      <p:sp>
        <p:nvSpPr>
          <p:cNvPr id="5" name="Marcador de pie de página 4">
            <a:extLst>
              <a:ext uri="{FF2B5EF4-FFF2-40B4-BE49-F238E27FC236}">
                <a16:creationId xmlns:a16="http://schemas.microsoft.com/office/drawing/2014/main" id="{EB690FA0-8D01-084C-8BF3-B94EFA4A8231}"/>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5157B602-A50E-5E6E-2D02-33D22ECD12C9}"/>
              </a:ext>
            </a:extLst>
          </p:cNvPr>
          <p:cNvSpPr>
            <a:spLocks noGrp="1"/>
          </p:cNvSpPr>
          <p:nvPr>
            <p:ph type="sldNum" sz="quarter" idx="12"/>
          </p:nvPr>
        </p:nvSpPr>
        <p:spPr/>
        <p:txBody>
          <a:bodyPr/>
          <a:lstStyle/>
          <a:p>
            <a:pPr rtl="0"/>
            <a:fld id="{18D65601-5AE2-46FC-B138-694DDD2B510D}" type="slidenum">
              <a:rPr lang="es-ES" noProof="0" smtClean="0"/>
              <a:pPr rtl="0"/>
              <a:t>17</a:t>
            </a:fld>
            <a:endParaRPr lang="es-ES" noProof="0"/>
          </a:p>
        </p:txBody>
      </p:sp>
      <p:sp>
        <p:nvSpPr>
          <p:cNvPr id="8" name="Título 7">
            <a:extLst>
              <a:ext uri="{FF2B5EF4-FFF2-40B4-BE49-F238E27FC236}">
                <a16:creationId xmlns:a16="http://schemas.microsoft.com/office/drawing/2014/main" id="{C2291201-9B99-72EC-6B74-166D4B7DD003}"/>
              </a:ext>
            </a:extLst>
          </p:cNvPr>
          <p:cNvSpPr>
            <a:spLocks noGrp="1"/>
          </p:cNvSpPr>
          <p:nvPr>
            <p:ph type="title"/>
          </p:nvPr>
        </p:nvSpPr>
        <p:spPr>
          <a:xfrm>
            <a:off x="1871559" y="1352736"/>
            <a:ext cx="6132754" cy="657883"/>
          </a:xfrm>
        </p:spPr>
        <p:txBody>
          <a:bodyPr/>
          <a:lstStyle/>
          <a:p>
            <a:r>
              <a:rPr lang="es-ES" dirty="0"/>
              <a:t>Instituciones políticas y el PFP en Chile</a:t>
            </a:r>
            <a:endParaRPr lang="es-MX" dirty="0"/>
          </a:p>
        </p:txBody>
      </p:sp>
      <p:sp>
        <p:nvSpPr>
          <p:cNvPr id="12" name="CuadroTexto 11">
            <a:extLst>
              <a:ext uri="{FF2B5EF4-FFF2-40B4-BE49-F238E27FC236}">
                <a16:creationId xmlns:a16="http://schemas.microsoft.com/office/drawing/2014/main" id="{9829D35B-E04C-9000-15F0-D7D1F96A71A0}"/>
              </a:ext>
            </a:extLst>
          </p:cNvPr>
          <p:cNvSpPr txBox="1"/>
          <p:nvPr/>
        </p:nvSpPr>
        <p:spPr>
          <a:xfrm>
            <a:off x="2209799" y="3202121"/>
            <a:ext cx="7610061" cy="2308324"/>
          </a:xfrm>
          <a:prstGeom prst="rect">
            <a:avLst/>
          </a:prstGeom>
          <a:noFill/>
        </p:spPr>
        <p:txBody>
          <a:bodyPr wrap="square">
            <a:spAutoFit/>
          </a:bodyPr>
          <a:lstStyle/>
          <a:p>
            <a:r>
              <a:rPr lang="es-ES" dirty="0"/>
              <a:t>Chile tiene un sistema presidencial con un Congreso bicameral, un sistema electoral proporcional con una magnitud de distrito dos, un poder judicial independiente y buenos mecanismos para hacer respetar contratos y acuerdos. </a:t>
            </a:r>
          </a:p>
          <a:p>
            <a:r>
              <a:rPr lang="es-ES" dirty="0"/>
              <a:t>El PFP resultante es propicio para la cooperación política en la mayoría de las áreas políticas, en tanto favorece que un pequeño número de actores políticos interactúe repetidamente con horizontes de largo plazo, apoyado por buenos mecanismos que hacen valer estos acuerdos. </a:t>
            </a:r>
            <a:endParaRPr lang="es-MX" dirty="0"/>
          </a:p>
        </p:txBody>
      </p:sp>
    </p:spTree>
    <p:extLst>
      <p:ext uri="{BB962C8B-B14F-4D97-AF65-F5344CB8AC3E}">
        <p14:creationId xmlns:p14="http://schemas.microsoft.com/office/powerpoint/2010/main" val="220094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9D8846C7-B983-BFDB-70BA-9662C1943396}"/>
              </a:ext>
            </a:extLst>
          </p:cNvPr>
          <p:cNvSpPr>
            <a:spLocks noGrp="1"/>
          </p:cNvSpPr>
          <p:nvPr>
            <p:ph type="pic" sz="quarter" idx="13"/>
          </p:nvPr>
        </p:nvSpPr>
        <p:spPr/>
      </p:sp>
      <p:sp>
        <p:nvSpPr>
          <p:cNvPr id="3" name="Marcador de fecha 2">
            <a:extLst>
              <a:ext uri="{FF2B5EF4-FFF2-40B4-BE49-F238E27FC236}">
                <a16:creationId xmlns:a16="http://schemas.microsoft.com/office/drawing/2014/main" id="{7D42AD78-AD16-CED7-3ABE-8A0FF9CDCE22}"/>
              </a:ext>
            </a:extLst>
          </p:cNvPr>
          <p:cNvSpPr>
            <a:spLocks noGrp="1"/>
          </p:cNvSpPr>
          <p:nvPr>
            <p:ph type="dt" sz="half" idx="10"/>
          </p:nvPr>
        </p:nvSpPr>
        <p:spPr/>
        <p:txBody>
          <a:bodyPr/>
          <a:lstStyle/>
          <a:p>
            <a:pPr rtl="0"/>
            <a:r>
              <a:rPr lang="es-ES" noProof="0"/>
              <a:t>05/08/20XX</a:t>
            </a:r>
          </a:p>
        </p:txBody>
      </p:sp>
      <p:sp>
        <p:nvSpPr>
          <p:cNvPr id="4" name="Marcador de pie de página 3">
            <a:extLst>
              <a:ext uri="{FF2B5EF4-FFF2-40B4-BE49-F238E27FC236}">
                <a16:creationId xmlns:a16="http://schemas.microsoft.com/office/drawing/2014/main" id="{19B9552B-8279-C3F6-E0DF-51400FCEDE52}"/>
              </a:ext>
            </a:extLst>
          </p:cNvPr>
          <p:cNvSpPr>
            <a:spLocks noGrp="1"/>
          </p:cNvSpPr>
          <p:nvPr>
            <p:ph type="ftr" sz="quarter" idx="11"/>
          </p:nvPr>
        </p:nvSpPr>
        <p:spPr/>
        <p:txBody>
          <a:bodyPr/>
          <a:lstStyle/>
          <a:p>
            <a:pPr rtl="0"/>
            <a:r>
              <a:rPr lang="es-ES" noProof="0"/>
              <a:t>Presentación de conferencia</a:t>
            </a:r>
          </a:p>
        </p:txBody>
      </p:sp>
      <p:sp>
        <p:nvSpPr>
          <p:cNvPr id="5" name="Marcador de número de diapositiva 4">
            <a:extLst>
              <a:ext uri="{FF2B5EF4-FFF2-40B4-BE49-F238E27FC236}">
                <a16:creationId xmlns:a16="http://schemas.microsoft.com/office/drawing/2014/main" id="{4104AD5B-CEDD-8AFB-11E8-C182ACDC1444}"/>
              </a:ext>
            </a:extLst>
          </p:cNvPr>
          <p:cNvSpPr>
            <a:spLocks noGrp="1"/>
          </p:cNvSpPr>
          <p:nvPr>
            <p:ph type="sldNum" sz="quarter" idx="12"/>
          </p:nvPr>
        </p:nvSpPr>
        <p:spPr/>
        <p:txBody>
          <a:bodyPr/>
          <a:lstStyle/>
          <a:p>
            <a:pPr rtl="0"/>
            <a:fld id="{18D65601-5AE2-46FC-B138-694DDD2B510D}" type="slidenum">
              <a:rPr lang="es-ES" noProof="0" smtClean="0"/>
              <a:pPr rtl="0"/>
              <a:t>18</a:t>
            </a:fld>
            <a:endParaRPr lang="es-ES" noProof="0"/>
          </a:p>
        </p:txBody>
      </p:sp>
      <p:sp>
        <p:nvSpPr>
          <p:cNvPr id="6" name="Marcador de contenido 5">
            <a:extLst>
              <a:ext uri="{FF2B5EF4-FFF2-40B4-BE49-F238E27FC236}">
                <a16:creationId xmlns:a16="http://schemas.microsoft.com/office/drawing/2014/main" id="{906EA4A4-E72D-1BBD-404D-FBCF2A8CBC31}"/>
              </a:ext>
            </a:extLst>
          </p:cNvPr>
          <p:cNvSpPr>
            <a:spLocks noGrp="1"/>
          </p:cNvSpPr>
          <p:nvPr>
            <p:ph sz="quarter" idx="15"/>
          </p:nvPr>
        </p:nvSpPr>
        <p:spPr/>
        <p:txBody>
          <a:bodyPr/>
          <a:lstStyle/>
          <a:p>
            <a:endParaRPr lang="es-MX"/>
          </a:p>
        </p:txBody>
      </p:sp>
      <p:sp>
        <p:nvSpPr>
          <p:cNvPr id="7" name="Título 6">
            <a:extLst>
              <a:ext uri="{FF2B5EF4-FFF2-40B4-BE49-F238E27FC236}">
                <a16:creationId xmlns:a16="http://schemas.microsoft.com/office/drawing/2014/main" id="{FC79A309-3AC8-12D1-4E6A-1691B4997291}"/>
              </a:ext>
            </a:extLst>
          </p:cNvPr>
          <p:cNvSpPr>
            <a:spLocks noGrp="1"/>
          </p:cNvSpPr>
          <p:nvPr>
            <p:ph type="title"/>
          </p:nvPr>
        </p:nvSpPr>
        <p:spPr/>
        <p:txBody>
          <a:bodyPr/>
          <a:lstStyle/>
          <a:p>
            <a:endParaRPr lang="es-MX"/>
          </a:p>
        </p:txBody>
      </p:sp>
      <p:sp>
        <p:nvSpPr>
          <p:cNvPr id="9" name="CuadroTexto 8">
            <a:extLst>
              <a:ext uri="{FF2B5EF4-FFF2-40B4-BE49-F238E27FC236}">
                <a16:creationId xmlns:a16="http://schemas.microsoft.com/office/drawing/2014/main" id="{378421B7-BC2A-84E5-29AC-C87BBDCCD11B}"/>
              </a:ext>
            </a:extLst>
          </p:cNvPr>
          <p:cNvSpPr txBox="1"/>
          <p:nvPr/>
        </p:nvSpPr>
        <p:spPr>
          <a:xfrm>
            <a:off x="1687472" y="3355236"/>
            <a:ext cx="8294728" cy="2308324"/>
          </a:xfrm>
          <a:prstGeom prst="rect">
            <a:avLst/>
          </a:prstGeom>
          <a:noFill/>
        </p:spPr>
        <p:txBody>
          <a:bodyPr wrap="square">
            <a:spAutoFit/>
          </a:bodyPr>
          <a:lstStyle/>
          <a:p>
            <a:r>
              <a:rPr lang="es-ES" dirty="0"/>
              <a:t>Chile tiene un sistema presidencial similar al de Estados Unidos, con </a:t>
            </a:r>
          </a:p>
          <a:p>
            <a:r>
              <a:rPr lang="es-ES" dirty="0"/>
              <a:t>un Congreso bicameral como parte de un sistema de frenos y contrapesos. Tales sistemas están diseñados para permitir cambios lentos pero </a:t>
            </a:r>
          </a:p>
          <a:p>
            <a:r>
              <a:rPr lang="es-ES" dirty="0"/>
              <a:t>graduales, previniendo la inestabilidad política que a menudo resulta de </a:t>
            </a:r>
          </a:p>
          <a:p>
            <a:r>
              <a:rPr lang="es-ES" dirty="0"/>
              <a:t>la alteración en el equilibrio de poderes políticos. Sin embargo, cuando </a:t>
            </a:r>
          </a:p>
          <a:p>
            <a:r>
              <a:rPr lang="es-ES" dirty="0"/>
              <a:t>estos sistemas están bien diseñados, facilitan las decisiones ante crisis </a:t>
            </a:r>
          </a:p>
          <a:p>
            <a:r>
              <a:rPr lang="es-ES" dirty="0"/>
              <a:t>externas que cambian el valor relativo de los temas políticos para los </a:t>
            </a:r>
          </a:p>
          <a:p>
            <a:r>
              <a:rPr lang="es-ES" dirty="0"/>
              <a:t>actores relevantes</a:t>
            </a:r>
            <a:endParaRPr lang="es-MX" dirty="0"/>
          </a:p>
        </p:txBody>
      </p:sp>
    </p:spTree>
    <p:extLst>
      <p:ext uri="{BB962C8B-B14F-4D97-AF65-F5344CB8AC3E}">
        <p14:creationId xmlns:p14="http://schemas.microsoft.com/office/powerpoint/2010/main" val="301076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A25055EA-983F-5A3A-B673-46A3BB239BBB}"/>
              </a:ext>
            </a:extLst>
          </p:cNvPr>
          <p:cNvSpPr>
            <a:spLocks noGrp="1"/>
          </p:cNvSpPr>
          <p:nvPr>
            <p:ph type="pic" sz="quarter" idx="13"/>
          </p:nvPr>
        </p:nvSpPr>
        <p:spPr/>
      </p:sp>
      <p:sp>
        <p:nvSpPr>
          <p:cNvPr id="3" name="Marcador de fecha 2">
            <a:extLst>
              <a:ext uri="{FF2B5EF4-FFF2-40B4-BE49-F238E27FC236}">
                <a16:creationId xmlns:a16="http://schemas.microsoft.com/office/drawing/2014/main" id="{2C751827-0403-6C49-BE16-FBCC92387275}"/>
              </a:ext>
            </a:extLst>
          </p:cNvPr>
          <p:cNvSpPr>
            <a:spLocks noGrp="1"/>
          </p:cNvSpPr>
          <p:nvPr>
            <p:ph type="dt" sz="half" idx="10"/>
          </p:nvPr>
        </p:nvSpPr>
        <p:spPr/>
        <p:txBody>
          <a:bodyPr/>
          <a:lstStyle/>
          <a:p>
            <a:pPr rtl="0"/>
            <a:r>
              <a:rPr lang="es-ES" noProof="0"/>
              <a:t>05/08/20XX</a:t>
            </a:r>
          </a:p>
        </p:txBody>
      </p:sp>
      <p:sp>
        <p:nvSpPr>
          <p:cNvPr id="4" name="Marcador de pie de página 3">
            <a:extLst>
              <a:ext uri="{FF2B5EF4-FFF2-40B4-BE49-F238E27FC236}">
                <a16:creationId xmlns:a16="http://schemas.microsoft.com/office/drawing/2014/main" id="{8EA8A49E-31D0-1873-43B9-99E777ACF1DE}"/>
              </a:ext>
            </a:extLst>
          </p:cNvPr>
          <p:cNvSpPr>
            <a:spLocks noGrp="1"/>
          </p:cNvSpPr>
          <p:nvPr>
            <p:ph type="ftr" sz="quarter" idx="11"/>
          </p:nvPr>
        </p:nvSpPr>
        <p:spPr/>
        <p:txBody>
          <a:bodyPr/>
          <a:lstStyle/>
          <a:p>
            <a:pPr rtl="0"/>
            <a:r>
              <a:rPr lang="es-ES" noProof="0"/>
              <a:t>Presentación de conferencia</a:t>
            </a:r>
          </a:p>
        </p:txBody>
      </p:sp>
      <p:sp>
        <p:nvSpPr>
          <p:cNvPr id="5" name="Marcador de número de diapositiva 4">
            <a:extLst>
              <a:ext uri="{FF2B5EF4-FFF2-40B4-BE49-F238E27FC236}">
                <a16:creationId xmlns:a16="http://schemas.microsoft.com/office/drawing/2014/main" id="{A23425C9-4A86-AE46-1D4D-4FE0023286F6}"/>
              </a:ext>
            </a:extLst>
          </p:cNvPr>
          <p:cNvSpPr>
            <a:spLocks noGrp="1"/>
          </p:cNvSpPr>
          <p:nvPr>
            <p:ph type="sldNum" sz="quarter" idx="12"/>
          </p:nvPr>
        </p:nvSpPr>
        <p:spPr/>
        <p:txBody>
          <a:bodyPr/>
          <a:lstStyle/>
          <a:p>
            <a:pPr rtl="0"/>
            <a:fld id="{18D65601-5AE2-46FC-B138-694DDD2B510D}" type="slidenum">
              <a:rPr lang="es-ES" noProof="0" smtClean="0"/>
              <a:pPr rtl="0"/>
              <a:t>19</a:t>
            </a:fld>
            <a:endParaRPr lang="es-ES" noProof="0"/>
          </a:p>
        </p:txBody>
      </p:sp>
      <p:sp>
        <p:nvSpPr>
          <p:cNvPr id="6" name="Marcador de contenido 5">
            <a:extLst>
              <a:ext uri="{FF2B5EF4-FFF2-40B4-BE49-F238E27FC236}">
                <a16:creationId xmlns:a16="http://schemas.microsoft.com/office/drawing/2014/main" id="{ACB869E6-B9B0-DC8E-96FE-D5612BD54EDC}"/>
              </a:ext>
            </a:extLst>
          </p:cNvPr>
          <p:cNvSpPr>
            <a:spLocks noGrp="1"/>
          </p:cNvSpPr>
          <p:nvPr>
            <p:ph sz="quarter" idx="15"/>
          </p:nvPr>
        </p:nvSpPr>
        <p:spPr/>
        <p:txBody>
          <a:bodyPr/>
          <a:lstStyle/>
          <a:p>
            <a:endParaRPr lang="es-MX"/>
          </a:p>
        </p:txBody>
      </p:sp>
      <p:sp>
        <p:nvSpPr>
          <p:cNvPr id="7" name="Título 6">
            <a:extLst>
              <a:ext uri="{FF2B5EF4-FFF2-40B4-BE49-F238E27FC236}">
                <a16:creationId xmlns:a16="http://schemas.microsoft.com/office/drawing/2014/main" id="{62811A87-519E-304A-FA80-3D71CCEEA725}"/>
              </a:ext>
            </a:extLst>
          </p:cNvPr>
          <p:cNvSpPr>
            <a:spLocks noGrp="1"/>
          </p:cNvSpPr>
          <p:nvPr>
            <p:ph type="title"/>
          </p:nvPr>
        </p:nvSpPr>
        <p:spPr/>
        <p:txBody>
          <a:bodyPr/>
          <a:lstStyle/>
          <a:p>
            <a:endParaRPr lang="es-MX"/>
          </a:p>
        </p:txBody>
      </p:sp>
      <p:sp>
        <p:nvSpPr>
          <p:cNvPr id="9" name="CuadroTexto 8">
            <a:extLst>
              <a:ext uri="{FF2B5EF4-FFF2-40B4-BE49-F238E27FC236}">
                <a16:creationId xmlns:a16="http://schemas.microsoft.com/office/drawing/2014/main" id="{E2966781-70B0-365F-6C51-AF64F5E6BE82}"/>
              </a:ext>
            </a:extLst>
          </p:cNvPr>
          <p:cNvSpPr txBox="1"/>
          <p:nvPr/>
        </p:nvSpPr>
        <p:spPr>
          <a:xfrm>
            <a:off x="2421835" y="3374021"/>
            <a:ext cx="8537713" cy="1754326"/>
          </a:xfrm>
          <a:prstGeom prst="rect">
            <a:avLst/>
          </a:prstGeom>
          <a:noFill/>
        </p:spPr>
        <p:txBody>
          <a:bodyPr wrap="square">
            <a:spAutoFit/>
          </a:bodyPr>
          <a:lstStyle/>
          <a:p>
            <a:r>
              <a:rPr lang="es-ES" dirty="0"/>
              <a:t>Como se espera en un sistema de frenos y contrapesos, la calidad de las políticas varía dependiendo de las áreas políticas. </a:t>
            </a:r>
            <a:r>
              <a:rPr lang="es-ES" b="1" dirty="0"/>
              <a:t>La calidad tiende a ser mayor en asuntos con un menor número de actores involucrados y con menores connotaciones ideológicas</a:t>
            </a:r>
            <a:r>
              <a:rPr lang="es-ES" dirty="0"/>
              <a:t>, como las políticas macroeconómicas, la integración internacional, los mercados financieros y los marcos regulatorios, </a:t>
            </a:r>
            <a:r>
              <a:rPr lang="es-ES" b="1" dirty="0"/>
              <a:t>pero no en asuntos sociales </a:t>
            </a:r>
            <a:r>
              <a:rPr lang="es-ES" dirty="0"/>
              <a:t>como los mercados laborales, la seguridad social, la salud y la educación.</a:t>
            </a:r>
            <a:endParaRPr lang="es-MX" dirty="0"/>
          </a:p>
        </p:txBody>
      </p:sp>
    </p:spTree>
    <p:extLst>
      <p:ext uri="{BB962C8B-B14F-4D97-AF65-F5344CB8AC3E}">
        <p14:creationId xmlns:p14="http://schemas.microsoft.com/office/powerpoint/2010/main" val="250613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descr="Foto de la cabeza de una mujer">
            <a:extLst>
              <a:ext uri="{FF2B5EF4-FFF2-40B4-BE49-F238E27FC236}">
                <a16:creationId xmlns:a16="http://schemas.microsoft.com/office/drawing/2014/main" id="{EFC08035-0927-4E7F-9283-E58A6EE2372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1482906" y="0"/>
            <a:ext cx="4635426" cy="6857999"/>
          </a:xfrm>
        </p:spPr>
      </p:pic>
      <p:sp>
        <p:nvSpPr>
          <p:cNvPr id="27" name="Marcador de texto 26">
            <a:extLst>
              <a:ext uri="{FF2B5EF4-FFF2-40B4-BE49-F238E27FC236}">
                <a16:creationId xmlns:a16="http://schemas.microsoft.com/office/drawing/2014/main" id="{8CB3BA1F-61EC-43EA-B954-8D7BA548F23B}"/>
              </a:ext>
            </a:extLst>
          </p:cNvPr>
          <p:cNvSpPr>
            <a:spLocks noGrp="1"/>
          </p:cNvSpPr>
          <p:nvPr>
            <p:ph type="body" sz="quarter" idx="14"/>
          </p:nvPr>
        </p:nvSpPr>
        <p:spPr>
          <a:xfrm>
            <a:off x="6750189" y="2396358"/>
            <a:ext cx="3266975" cy="326687"/>
          </a:xfrm>
        </p:spPr>
        <p:txBody>
          <a:bodyPr rtlCol="0"/>
          <a:lstStyle/>
          <a:p>
            <a:pPr rtl="0"/>
            <a:r>
              <a:rPr lang="es-ES" dirty="0"/>
              <a:t>Introducción</a:t>
            </a:r>
          </a:p>
        </p:txBody>
      </p:sp>
      <p:sp>
        <p:nvSpPr>
          <p:cNvPr id="36" name="Marcador de contenido 35">
            <a:extLst>
              <a:ext uri="{FF2B5EF4-FFF2-40B4-BE49-F238E27FC236}">
                <a16:creationId xmlns:a16="http://schemas.microsoft.com/office/drawing/2014/main" id="{E729BB73-6CD7-44AA-A8FE-669B7271B5B8}"/>
              </a:ext>
            </a:extLst>
          </p:cNvPr>
          <p:cNvSpPr>
            <a:spLocks noGrp="1"/>
          </p:cNvSpPr>
          <p:nvPr>
            <p:ph sz="quarter" idx="15"/>
          </p:nvPr>
        </p:nvSpPr>
        <p:spPr>
          <a:xfrm>
            <a:off x="6749508" y="2756830"/>
            <a:ext cx="4834569" cy="2384195"/>
          </a:xfrm>
        </p:spPr>
        <p:txBody>
          <a:bodyPr rtlCol="0"/>
          <a:lstStyle/>
          <a:p>
            <a:pPr rtl="0"/>
            <a:r>
              <a:rPr lang="es-ES" sz="1600" dirty="0"/>
              <a:t>Este capítulo se enfoca en el proceso de formulación de políticas (PFP) en Chile desde 1990</a:t>
            </a:r>
          </a:p>
          <a:p>
            <a:pPr rtl="0"/>
            <a:r>
              <a:rPr lang="es-ES" sz="1600" dirty="0"/>
              <a:t>Chile tiene un sistema presidencial con un Congreso bicameral, un sistema electoral binomial, un poder judicial independiente y una burocracia relativamente profesional para los estándares latinoamericanos. </a:t>
            </a:r>
          </a:p>
        </p:txBody>
      </p:sp>
      <p:sp>
        <p:nvSpPr>
          <p:cNvPr id="3" name="Marcador de fecha 2">
            <a:extLst>
              <a:ext uri="{FF2B5EF4-FFF2-40B4-BE49-F238E27FC236}">
                <a16:creationId xmlns:a16="http://schemas.microsoft.com/office/drawing/2014/main" id="{87B47E8C-1F0A-40EF-81C0-6BA51F14DE35}"/>
              </a:ext>
            </a:extLst>
          </p:cNvPr>
          <p:cNvSpPr>
            <a:spLocks noGrp="1"/>
          </p:cNvSpPr>
          <p:nvPr>
            <p:ph type="dt" sz="half" idx="10"/>
          </p:nvPr>
        </p:nvSpPr>
        <p:spPr>
          <a:xfrm>
            <a:off x="1571846"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69C484AE-32AC-478C-80FE-FD9EA56A8CC0}"/>
              </a:ext>
            </a:extLst>
          </p:cNvPr>
          <p:cNvSpPr>
            <a:spLocks noGrp="1"/>
          </p:cNvSpPr>
          <p:nvPr>
            <p:ph type="ftr" sz="quarter" idx="11"/>
          </p:nvPr>
        </p:nvSpPr>
        <p:spPr>
          <a:xfrm>
            <a:off x="6519230" y="6356350"/>
            <a:ext cx="3152912"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DE6AF1E4-56E5-40D1-BBF3-E946721384C3}"/>
              </a:ext>
            </a:extLst>
          </p:cNvPr>
          <p:cNvSpPr>
            <a:spLocks noGrp="1"/>
          </p:cNvSpPr>
          <p:nvPr>
            <p:ph type="sldNum" sz="quarter" idx="12"/>
          </p:nvPr>
        </p:nvSpPr>
        <p:spPr>
          <a:xfrm>
            <a:off x="10510344" y="6356350"/>
            <a:ext cx="843455" cy="365125"/>
          </a:xfrm>
        </p:spPr>
        <p:txBody>
          <a:bodyPr rtlCol="0"/>
          <a:lstStyle/>
          <a:p>
            <a:pPr rtl="0"/>
            <a:fld id="{18D65601-5AE2-46FC-B138-694DDD2B510D}" type="slidenum">
              <a:rPr lang="es-ES" smtClean="0"/>
              <a:pPr rtl="0"/>
              <a:t>2</a:t>
            </a:fld>
            <a:endParaRPr lang="es-ES"/>
          </a:p>
        </p:txBody>
      </p:sp>
      <p:sp>
        <p:nvSpPr>
          <p:cNvPr id="6" name="Título 5">
            <a:extLst>
              <a:ext uri="{FF2B5EF4-FFF2-40B4-BE49-F238E27FC236}">
                <a16:creationId xmlns:a16="http://schemas.microsoft.com/office/drawing/2014/main" id="{BB945556-24D3-892F-D456-8EA90DE5D3FE}"/>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66074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B6A40C0E-0342-41B0-F202-BFDEC26DE26C}"/>
              </a:ext>
            </a:extLst>
          </p:cNvPr>
          <p:cNvSpPr>
            <a:spLocks noGrp="1"/>
          </p:cNvSpPr>
          <p:nvPr>
            <p:ph type="pic" sz="quarter" idx="13"/>
          </p:nvPr>
        </p:nvSpPr>
        <p:spPr/>
      </p:sp>
      <p:sp>
        <p:nvSpPr>
          <p:cNvPr id="3" name="Marcador de fecha 2">
            <a:extLst>
              <a:ext uri="{FF2B5EF4-FFF2-40B4-BE49-F238E27FC236}">
                <a16:creationId xmlns:a16="http://schemas.microsoft.com/office/drawing/2014/main" id="{57595D5D-8A07-4562-C7DE-B8141B450317}"/>
              </a:ext>
            </a:extLst>
          </p:cNvPr>
          <p:cNvSpPr>
            <a:spLocks noGrp="1"/>
          </p:cNvSpPr>
          <p:nvPr>
            <p:ph type="dt" sz="half" idx="10"/>
          </p:nvPr>
        </p:nvSpPr>
        <p:spPr/>
        <p:txBody>
          <a:bodyPr/>
          <a:lstStyle/>
          <a:p>
            <a:pPr rtl="0"/>
            <a:r>
              <a:rPr lang="es-ES" noProof="0"/>
              <a:t>05/08/20XX</a:t>
            </a:r>
          </a:p>
        </p:txBody>
      </p:sp>
      <p:sp>
        <p:nvSpPr>
          <p:cNvPr id="4" name="Marcador de pie de página 3">
            <a:extLst>
              <a:ext uri="{FF2B5EF4-FFF2-40B4-BE49-F238E27FC236}">
                <a16:creationId xmlns:a16="http://schemas.microsoft.com/office/drawing/2014/main" id="{9CED7A87-764F-8580-73C6-80C94D8BDF60}"/>
              </a:ext>
            </a:extLst>
          </p:cNvPr>
          <p:cNvSpPr>
            <a:spLocks noGrp="1"/>
          </p:cNvSpPr>
          <p:nvPr>
            <p:ph type="ftr" sz="quarter" idx="11"/>
          </p:nvPr>
        </p:nvSpPr>
        <p:spPr/>
        <p:txBody>
          <a:bodyPr/>
          <a:lstStyle/>
          <a:p>
            <a:pPr rtl="0"/>
            <a:r>
              <a:rPr lang="es-ES" noProof="0"/>
              <a:t>Presentación de conferencia</a:t>
            </a:r>
          </a:p>
        </p:txBody>
      </p:sp>
      <p:sp>
        <p:nvSpPr>
          <p:cNvPr id="5" name="Marcador de número de diapositiva 4">
            <a:extLst>
              <a:ext uri="{FF2B5EF4-FFF2-40B4-BE49-F238E27FC236}">
                <a16:creationId xmlns:a16="http://schemas.microsoft.com/office/drawing/2014/main" id="{78D5D1E4-41E6-79C7-AA41-98966664DACF}"/>
              </a:ext>
            </a:extLst>
          </p:cNvPr>
          <p:cNvSpPr>
            <a:spLocks noGrp="1"/>
          </p:cNvSpPr>
          <p:nvPr>
            <p:ph type="sldNum" sz="quarter" idx="12"/>
          </p:nvPr>
        </p:nvSpPr>
        <p:spPr/>
        <p:txBody>
          <a:bodyPr/>
          <a:lstStyle/>
          <a:p>
            <a:pPr rtl="0"/>
            <a:fld id="{18D65601-5AE2-46FC-B138-694DDD2B510D}" type="slidenum">
              <a:rPr lang="es-ES" noProof="0" smtClean="0"/>
              <a:pPr rtl="0"/>
              <a:t>20</a:t>
            </a:fld>
            <a:endParaRPr lang="es-ES" noProof="0"/>
          </a:p>
        </p:txBody>
      </p:sp>
      <p:sp>
        <p:nvSpPr>
          <p:cNvPr id="7" name="Título 6">
            <a:extLst>
              <a:ext uri="{FF2B5EF4-FFF2-40B4-BE49-F238E27FC236}">
                <a16:creationId xmlns:a16="http://schemas.microsoft.com/office/drawing/2014/main" id="{932F2304-C84B-193F-98D9-3104DCE759FD}"/>
              </a:ext>
            </a:extLst>
          </p:cNvPr>
          <p:cNvSpPr>
            <a:spLocks noGrp="1"/>
          </p:cNvSpPr>
          <p:nvPr>
            <p:ph type="title"/>
          </p:nvPr>
        </p:nvSpPr>
        <p:spPr>
          <a:xfrm>
            <a:off x="1871558" y="1352736"/>
            <a:ext cx="6543572" cy="657883"/>
          </a:xfrm>
        </p:spPr>
        <p:txBody>
          <a:bodyPr/>
          <a:lstStyle/>
          <a:p>
            <a:r>
              <a:rPr lang="es-ES" dirty="0"/>
              <a:t>Sistema electoral, ciclo electoral y el sistema de partidos</a:t>
            </a:r>
            <a:endParaRPr lang="es-MX" dirty="0"/>
          </a:p>
        </p:txBody>
      </p:sp>
      <p:sp>
        <p:nvSpPr>
          <p:cNvPr id="9" name="CuadroTexto 8">
            <a:extLst>
              <a:ext uri="{FF2B5EF4-FFF2-40B4-BE49-F238E27FC236}">
                <a16:creationId xmlns:a16="http://schemas.microsoft.com/office/drawing/2014/main" id="{E5203323-75DC-FB6D-D86D-7E3B3C117674}"/>
              </a:ext>
            </a:extLst>
          </p:cNvPr>
          <p:cNvSpPr txBox="1"/>
          <p:nvPr/>
        </p:nvSpPr>
        <p:spPr>
          <a:xfrm>
            <a:off x="291548" y="3230421"/>
            <a:ext cx="10429461" cy="2585323"/>
          </a:xfrm>
          <a:prstGeom prst="rect">
            <a:avLst/>
          </a:prstGeom>
          <a:noFill/>
        </p:spPr>
        <p:txBody>
          <a:bodyPr wrap="square">
            <a:spAutoFit/>
          </a:bodyPr>
          <a:lstStyle/>
          <a:p>
            <a:r>
              <a:rPr lang="es-ES" dirty="0"/>
              <a:t>Chile tiene sistemas electorales diferentes para elecciones legislativas y presidenciales, que ofrecen distintos incentivos a los actores políticos para coordinar sus estrategias electorales. </a:t>
            </a:r>
          </a:p>
          <a:p>
            <a:endParaRPr lang="es-ES" dirty="0"/>
          </a:p>
          <a:p>
            <a:r>
              <a:rPr lang="es-ES" dirty="0"/>
              <a:t>Para las elecciones legislativas, Chile utiliza el llamado sistema electoral binomial, que es un sistema de representación proporcional que asigna uniformemente dos escaños por distrito</a:t>
            </a:r>
          </a:p>
          <a:p>
            <a:endParaRPr lang="es-ES" dirty="0"/>
          </a:p>
          <a:p>
            <a:r>
              <a:rPr lang="es-ES" dirty="0"/>
              <a:t>El sistema electoral chileno para elecciones parlamentarias tiene un efecto doble sobre el sistema de partidos al reducir el número de actores relevantes, incentivando a los partidos a formar coaliciones y fortalecer las directivas nacionales de los partidos</a:t>
            </a:r>
            <a:endParaRPr lang="es-MX" dirty="0"/>
          </a:p>
        </p:txBody>
      </p:sp>
    </p:spTree>
    <p:extLst>
      <p:ext uri="{BB962C8B-B14F-4D97-AF65-F5344CB8AC3E}">
        <p14:creationId xmlns:p14="http://schemas.microsoft.com/office/powerpoint/2010/main" val="55804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55DDB93F-78E5-2211-447C-A28EA919A7C9}"/>
              </a:ext>
            </a:extLst>
          </p:cNvPr>
          <p:cNvSpPr>
            <a:spLocks noGrp="1"/>
          </p:cNvSpPr>
          <p:nvPr>
            <p:ph type="pic" sz="quarter" idx="13"/>
          </p:nvPr>
        </p:nvSpPr>
        <p:spPr/>
      </p:sp>
      <p:sp>
        <p:nvSpPr>
          <p:cNvPr id="3" name="Marcador de fecha 2">
            <a:extLst>
              <a:ext uri="{FF2B5EF4-FFF2-40B4-BE49-F238E27FC236}">
                <a16:creationId xmlns:a16="http://schemas.microsoft.com/office/drawing/2014/main" id="{F2096775-2EB4-BFE2-959F-FF6A8055C34D}"/>
              </a:ext>
            </a:extLst>
          </p:cNvPr>
          <p:cNvSpPr>
            <a:spLocks noGrp="1"/>
          </p:cNvSpPr>
          <p:nvPr>
            <p:ph type="dt" sz="half" idx="10"/>
          </p:nvPr>
        </p:nvSpPr>
        <p:spPr/>
        <p:txBody>
          <a:bodyPr/>
          <a:lstStyle/>
          <a:p>
            <a:pPr rtl="0"/>
            <a:r>
              <a:rPr lang="es-ES" noProof="0"/>
              <a:t>05/08/20XX</a:t>
            </a:r>
          </a:p>
        </p:txBody>
      </p:sp>
      <p:sp>
        <p:nvSpPr>
          <p:cNvPr id="4" name="Marcador de pie de página 3">
            <a:extLst>
              <a:ext uri="{FF2B5EF4-FFF2-40B4-BE49-F238E27FC236}">
                <a16:creationId xmlns:a16="http://schemas.microsoft.com/office/drawing/2014/main" id="{025DD595-09A7-4E73-BA64-C26B1EB74A19}"/>
              </a:ext>
            </a:extLst>
          </p:cNvPr>
          <p:cNvSpPr>
            <a:spLocks noGrp="1"/>
          </p:cNvSpPr>
          <p:nvPr>
            <p:ph type="ftr" sz="quarter" idx="11"/>
          </p:nvPr>
        </p:nvSpPr>
        <p:spPr/>
        <p:txBody>
          <a:bodyPr/>
          <a:lstStyle/>
          <a:p>
            <a:pPr rtl="0"/>
            <a:r>
              <a:rPr lang="es-ES" noProof="0"/>
              <a:t>Presentación de conferencia</a:t>
            </a:r>
          </a:p>
        </p:txBody>
      </p:sp>
      <p:sp>
        <p:nvSpPr>
          <p:cNvPr id="5" name="Marcador de número de diapositiva 4">
            <a:extLst>
              <a:ext uri="{FF2B5EF4-FFF2-40B4-BE49-F238E27FC236}">
                <a16:creationId xmlns:a16="http://schemas.microsoft.com/office/drawing/2014/main" id="{958A57C0-1EDE-5D69-C54B-7FC6AE6922F3}"/>
              </a:ext>
            </a:extLst>
          </p:cNvPr>
          <p:cNvSpPr>
            <a:spLocks noGrp="1"/>
          </p:cNvSpPr>
          <p:nvPr>
            <p:ph type="sldNum" sz="quarter" idx="12"/>
          </p:nvPr>
        </p:nvSpPr>
        <p:spPr/>
        <p:txBody>
          <a:bodyPr/>
          <a:lstStyle/>
          <a:p>
            <a:pPr rtl="0"/>
            <a:fld id="{18D65601-5AE2-46FC-B138-694DDD2B510D}" type="slidenum">
              <a:rPr lang="es-ES" noProof="0" smtClean="0"/>
              <a:pPr rtl="0"/>
              <a:t>21</a:t>
            </a:fld>
            <a:endParaRPr lang="es-ES" noProof="0"/>
          </a:p>
        </p:txBody>
      </p:sp>
      <p:sp>
        <p:nvSpPr>
          <p:cNvPr id="6" name="Marcador de contenido 5">
            <a:extLst>
              <a:ext uri="{FF2B5EF4-FFF2-40B4-BE49-F238E27FC236}">
                <a16:creationId xmlns:a16="http://schemas.microsoft.com/office/drawing/2014/main" id="{033F1AC4-F850-6FBC-79C1-E107C359E7E3}"/>
              </a:ext>
            </a:extLst>
          </p:cNvPr>
          <p:cNvSpPr>
            <a:spLocks noGrp="1"/>
          </p:cNvSpPr>
          <p:nvPr>
            <p:ph sz="quarter" idx="15"/>
          </p:nvPr>
        </p:nvSpPr>
        <p:spPr/>
        <p:txBody>
          <a:bodyPr/>
          <a:lstStyle/>
          <a:p>
            <a:endParaRPr lang="es-MX"/>
          </a:p>
        </p:txBody>
      </p:sp>
      <p:sp>
        <p:nvSpPr>
          <p:cNvPr id="7" name="Título 6">
            <a:extLst>
              <a:ext uri="{FF2B5EF4-FFF2-40B4-BE49-F238E27FC236}">
                <a16:creationId xmlns:a16="http://schemas.microsoft.com/office/drawing/2014/main" id="{DD6A15DD-7ED7-A3E1-88D1-9481D0229DFC}"/>
              </a:ext>
            </a:extLst>
          </p:cNvPr>
          <p:cNvSpPr>
            <a:spLocks noGrp="1"/>
          </p:cNvSpPr>
          <p:nvPr>
            <p:ph type="title"/>
          </p:nvPr>
        </p:nvSpPr>
        <p:spPr/>
        <p:txBody>
          <a:bodyPr/>
          <a:lstStyle/>
          <a:p>
            <a:endParaRPr lang="es-MX"/>
          </a:p>
        </p:txBody>
      </p:sp>
      <p:sp>
        <p:nvSpPr>
          <p:cNvPr id="9" name="CuadroTexto 8">
            <a:extLst>
              <a:ext uri="{FF2B5EF4-FFF2-40B4-BE49-F238E27FC236}">
                <a16:creationId xmlns:a16="http://schemas.microsoft.com/office/drawing/2014/main" id="{730D116B-3916-D9AB-E65B-BE8F4CD7478B}"/>
              </a:ext>
            </a:extLst>
          </p:cNvPr>
          <p:cNvSpPr txBox="1"/>
          <p:nvPr/>
        </p:nvSpPr>
        <p:spPr>
          <a:xfrm>
            <a:off x="1504121" y="3099884"/>
            <a:ext cx="9283149" cy="2585323"/>
          </a:xfrm>
          <a:prstGeom prst="rect">
            <a:avLst/>
          </a:prstGeom>
          <a:noFill/>
        </p:spPr>
        <p:txBody>
          <a:bodyPr wrap="square">
            <a:spAutoFit/>
          </a:bodyPr>
          <a:lstStyle/>
          <a:p>
            <a:r>
              <a:rPr lang="es-ES" dirty="0"/>
              <a:t>Resumiendo, los dos principales efectos del sistema binomial sobre el funcionamiento del proceso de formulación de políticas son,</a:t>
            </a:r>
          </a:p>
          <a:p>
            <a:endParaRPr lang="es-ES" dirty="0"/>
          </a:p>
          <a:p>
            <a:r>
              <a:rPr lang="es-ES" dirty="0"/>
              <a:t>primero, la reducción del número de actores relevantes a unos pocos partidos organizados en dos coaliciones estables de base amplia y, </a:t>
            </a:r>
          </a:p>
          <a:p>
            <a:endParaRPr lang="es-ES" dirty="0"/>
          </a:p>
          <a:p>
            <a:r>
              <a:rPr lang="es-ES" dirty="0"/>
              <a:t>segundo, el fortalecimiento del liderazgo de los partidos y el incentivo sobre los políticos </a:t>
            </a:r>
          </a:p>
          <a:p>
            <a:r>
              <a:rPr lang="es-ES" dirty="0"/>
              <a:t>a granjearse apoyo en sus distritos respectivos para poder tener carreras legislativas prolongadas</a:t>
            </a:r>
            <a:endParaRPr lang="es-MX" dirty="0"/>
          </a:p>
        </p:txBody>
      </p:sp>
    </p:spTree>
    <p:extLst>
      <p:ext uri="{BB962C8B-B14F-4D97-AF65-F5344CB8AC3E}">
        <p14:creationId xmlns:p14="http://schemas.microsoft.com/office/powerpoint/2010/main" val="297755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1B49B5AD-7DD8-EEE6-D4EF-CAD2BF77F856}"/>
              </a:ext>
            </a:extLst>
          </p:cNvPr>
          <p:cNvSpPr>
            <a:spLocks noGrp="1"/>
          </p:cNvSpPr>
          <p:nvPr>
            <p:ph type="pic" sz="quarter" idx="13"/>
          </p:nvPr>
        </p:nvSpPr>
        <p:spPr/>
      </p:sp>
      <p:sp>
        <p:nvSpPr>
          <p:cNvPr id="3" name="Marcador de fecha 2">
            <a:extLst>
              <a:ext uri="{FF2B5EF4-FFF2-40B4-BE49-F238E27FC236}">
                <a16:creationId xmlns:a16="http://schemas.microsoft.com/office/drawing/2014/main" id="{1F058597-CEA6-7F9A-49B2-1BB36A6C3B78}"/>
              </a:ext>
            </a:extLst>
          </p:cNvPr>
          <p:cNvSpPr>
            <a:spLocks noGrp="1"/>
          </p:cNvSpPr>
          <p:nvPr>
            <p:ph type="dt" sz="half" idx="10"/>
          </p:nvPr>
        </p:nvSpPr>
        <p:spPr/>
        <p:txBody>
          <a:bodyPr/>
          <a:lstStyle/>
          <a:p>
            <a:pPr rtl="0"/>
            <a:r>
              <a:rPr lang="es-ES" noProof="0"/>
              <a:t>05/08/20XX</a:t>
            </a:r>
          </a:p>
        </p:txBody>
      </p:sp>
      <p:sp>
        <p:nvSpPr>
          <p:cNvPr id="4" name="Marcador de pie de página 3">
            <a:extLst>
              <a:ext uri="{FF2B5EF4-FFF2-40B4-BE49-F238E27FC236}">
                <a16:creationId xmlns:a16="http://schemas.microsoft.com/office/drawing/2014/main" id="{810EA7A2-5E28-9C25-137E-E1F881801E33}"/>
              </a:ext>
            </a:extLst>
          </p:cNvPr>
          <p:cNvSpPr>
            <a:spLocks noGrp="1"/>
          </p:cNvSpPr>
          <p:nvPr>
            <p:ph type="ftr" sz="quarter" idx="11"/>
          </p:nvPr>
        </p:nvSpPr>
        <p:spPr/>
        <p:txBody>
          <a:bodyPr/>
          <a:lstStyle/>
          <a:p>
            <a:pPr rtl="0"/>
            <a:r>
              <a:rPr lang="es-ES" noProof="0"/>
              <a:t>Presentación de conferencia</a:t>
            </a:r>
          </a:p>
        </p:txBody>
      </p:sp>
      <p:sp>
        <p:nvSpPr>
          <p:cNvPr id="5" name="Marcador de número de diapositiva 4">
            <a:extLst>
              <a:ext uri="{FF2B5EF4-FFF2-40B4-BE49-F238E27FC236}">
                <a16:creationId xmlns:a16="http://schemas.microsoft.com/office/drawing/2014/main" id="{1E0E2FD8-CB08-F181-00B8-F90C05BB6B6A}"/>
              </a:ext>
            </a:extLst>
          </p:cNvPr>
          <p:cNvSpPr>
            <a:spLocks noGrp="1"/>
          </p:cNvSpPr>
          <p:nvPr>
            <p:ph type="sldNum" sz="quarter" idx="12"/>
          </p:nvPr>
        </p:nvSpPr>
        <p:spPr/>
        <p:txBody>
          <a:bodyPr/>
          <a:lstStyle/>
          <a:p>
            <a:pPr rtl="0"/>
            <a:fld id="{18D65601-5AE2-46FC-B138-694DDD2B510D}" type="slidenum">
              <a:rPr lang="es-ES" noProof="0" smtClean="0"/>
              <a:pPr rtl="0"/>
              <a:t>22</a:t>
            </a:fld>
            <a:endParaRPr lang="es-ES" noProof="0"/>
          </a:p>
        </p:txBody>
      </p:sp>
      <p:sp>
        <p:nvSpPr>
          <p:cNvPr id="6" name="Marcador de contenido 5">
            <a:extLst>
              <a:ext uri="{FF2B5EF4-FFF2-40B4-BE49-F238E27FC236}">
                <a16:creationId xmlns:a16="http://schemas.microsoft.com/office/drawing/2014/main" id="{DDFAEDBE-DB85-4122-A65E-04FD9B9284F8}"/>
              </a:ext>
            </a:extLst>
          </p:cNvPr>
          <p:cNvSpPr>
            <a:spLocks noGrp="1"/>
          </p:cNvSpPr>
          <p:nvPr>
            <p:ph sz="quarter" idx="15"/>
          </p:nvPr>
        </p:nvSpPr>
        <p:spPr/>
        <p:txBody>
          <a:bodyPr/>
          <a:lstStyle/>
          <a:p>
            <a:endParaRPr lang="es-MX"/>
          </a:p>
        </p:txBody>
      </p:sp>
      <p:sp>
        <p:nvSpPr>
          <p:cNvPr id="7" name="Título 6">
            <a:extLst>
              <a:ext uri="{FF2B5EF4-FFF2-40B4-BE49-F238E27FC236}">
                <a16:creationId xmlns:a16="http://schemas.microsoft.com/office/drawing/2014/main" id="{76B37D64-E0EB-4AC7-9E97-5B4D5297AAA1}"/>
              </a:ext>
            </a:extLst>
          </p:cNvPr>
          <p:cNvSpPr>
            <a:spLocks noGrp="1"/>
          </p:cNvSpPr>
          <p:nvPr>
            <p:ph type="title"/>
          </p:nvPr>
        </p:nvSpPr>
        <p:spPr/>
        <p:txBody>
          <a:bodyPr/>
          <a:lstStyle/>
          <a:p>
            <a:endParaRPr lang="es-MX"/>
          </a:p>
        </p:txBody>
      </p:sp>
      <p:sp>
        <p:nvSpPr>
          <p:cNvPr id="9" name="CuadroTexto 8">
            <a:extLst>
              <a:ext uri="{FF2B5EF4-FFF2-40B4-BE49-F238E27FC236}">
                <a16:creationId xmlns:a16="http://schemas.microsoft.com/office/drawing/2014/main" id="{BD23DFE2-BE27-EF36-0B32-C1120F2D73AC}"/>
              </a:ext>
            </a:extLst>
          </p:cNvPr>
          <p:cNvSpPr txBox="1"/>
          <p:nvPr/>
        </p:nvSpPr>
        <p:spPr>
          <a:xfrm>
            <a:off x="1106557" y="3202121"/>
            <a:ext cx="10581860" cy="2031325"/>
          </a:xfrm>
          <a:prstGeom prst="rect">
            <a:avLst/>
          </a:prstGeom>
          <a:noFill/>
        </p:spPr>
        <p:txBody>
          <a:bodyPr wrap="square">
            <a:spAutoFit/>
          </a:bodyPr>
          <a:lstStyle/>
          <a:p>
            <a:r>
              <a:rPr lang="es-ES" dirty="0"/>
              <a:t>Para las elecciones presidenciales, existe un sistema electoral mayoritario con requisito de segunda vuelta en caso de que ningún candidato obtenga la mayoría absoluta de votos en primera vuelta. Este sistema induce la nominación de candidatos que busquen capturar el apoyo del votante mediano. </a:t>
            </a:r>
          </a:p>
          <a:p>
            <a:endParaRPr lang="es-ES" dirty="0"/>
          </a:p>
          <a:p>
            <a:r>
              <a:rPr lang="es-ES" dirty="0"/>
              <a:t>En el contexto de solo dos grandes coaliciones con representación parlamentaria, este sistema induce a negociaciones </a:t>
            </a:r>
            <a:r>
              <a:rPr lang="es-ES" dirty="0" err="1"/>
              <a:t>intracoalición</a:t>
            </a:r>
            <a:r>
              <a:rPr lang="es-ES" dirty="0"/>
              <a:t> para designar un candidato presidencial por cada coalición, lo cual, a su vez, refuerza la cohesión y disciplina de la coalición</a:t>
            </a:r>
            <a:endParaRPr lang="es-MX" dirty="0"/>
          </a:p>
        </p:txBody>
      </p:sp>
    </p:spTree>
    <p:extLst>
      <p:ext uri="{BB962C8B-B14F-4D97-AF65-F5344CB8AC3E}">
        <p14:creationId xmlns:p14="http://schemas.microsoft.com/office/powerpoint/2010/main" val="235576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F1A291D0-F9E9-68BE-EC3E-78891E6EE035}"/>
              </a:ext>
            </a:extLst>
          </p:cNvPr>
          <p:cNvSpPr>
            <a:spLocks noGrp="1"/>
          </p:cNvSpPr>
          <p:nvPr>
            <p:ph type="pic" sz="quarter" idx="13"/>
          </p:nvPr>
        </p:nvSpPr>
        <p:spPr/>
      </p:sp>
      <p:sp>
        <p:nvSpPr>
          <p:cNvPr id="3" name="Marcador de fecha 2">
            <a:extLst>
              <a:ext uri="{FF2B5EF4-FFF2-40B4-BE49-F238E27FC236}">
                <a16:creationId xmlns:a16="http://schemas.microsoft.com/office/drawing/2014/main" id="{EFB60939-0556-65F5-F107-2B972F310717}"/>
              </a:ext>
            </a:extLst>
          </p:cNvPr>
          <p:cNvSpPr>
            <a:spLocks noGrp="1"/>
          </p:cNvSpPr>
          <p:nvPr>
            <p:ph type="dt" sz="half" idx="10"/>
          </p:nvPr>
        </p:nvSpPr>
        <p:spPr/>
        <p:txBody>
          <a:bodyPr/>
          <a:lstStyle/>
          <a:p>
            <a:pPr rtl="0"/>
            <a:r>
              <a:rPr lang="es-ES" noProof="0"/>
              <a:t>05/08/20XX</a:t>
            </a:r>
          </a:p>
        </p:txBody>
      </p:sp>
      <p:sp>
        <p:nvSpPr>
          <p:cNvPr id="4" name="Marcador de pie de página 3">
            <a:extLst>
              <a:ext uri="{FF2B5EF4-FFF2-40B4-BE49-F238E27FC236}">
                <a16:creationId xmlns:a16="http://schemas.microsoft.com/office/drawing/2014/main" id="{1AAC89CE-25D1-B4AE-154F-46191A5161F7}"/>
              </a:ext>
            </a:extLst>
          </p:cNvPr>
          <p:cNvSpPr>
            <a:spLocks noGrp="1"/>
          </p:cNvSpPr>
          <p:nvPr>
            <p:ph type="ftr" sz="quarter" idx="11"/>
          </p:nvPr>
        </p:nvSpPr>
        <p:spPr/>
        <p:txBody>
          <a:bodyPr/>
          <a:lstStyle/>
          <a:p>
            <a:pPr rtl="0"/>
            <a:r>
              <a:rPr lang="es-ES" noProof="0"/>
              <a:t>Presentación de conferencia</a:t>
            </a:r>
          </a:p>
        </p:txBody>
      </p:sp>
      <p:sp>
        <p:nvSpPr>
          <p:cNvPr id="5" name="Marcador de número de diapositiva 4">
            <a:extLst>
              <a:ext uri="{FF2B5EF4-FFF2-40B4-BE49-F238E27FC236}">
                <a16:creationId xmlns:a16="http://schemas.microsoft.com/office/drawing/2014/main" id="{00196997-228B-95EA-1F45-0582E9C5492C}"/>
              </a:ext>
            </a:extLst>
          </p:cNvPr>
          <p:cNvSpPr>
            <a:spLocks noGrp="1"/>
          </p:cNvSpPr>
          <p:nvPr>
            <p:ph type="sldNum" sz="quarter" idx="12"/>
          </p:nvPr>
        </p:nvSpPr>
        <p:spPr/>
        <p:txBody>
          <a:bodyPr/>
          <a:lstStyle/>
          <a:p>
            <a:pPr rtl="0"/>
            <a:fld id="{18D65601-5AE2-46FC-B138-694DDD2B510D}" type="slidenum">
              <a:rPr lang="es-ES" noProof="0" smtClean="0"/>
              <a:pPr rtl="0"/>
              <a:t>23</a:t>
            </a:fld>
            <a:endParaRPr lang="es-ES" noProof="0"/>
          </a:p>
        </p:txBody>
      </p:sp>
      <p:sp>
        <p:nvSpPr>
          <p:cNvPr id="6" name="Marcador de contenido 5">
            <a:extLst>
              <a:ext uri="{FF2B5EF4-FFF2-40B4-BE49-F238E27FC236}">
                <a16:creationId xmlns:a16="http://schemas.microsoft.com/office/drawing/2014/main" id="{2CCDDB52-4B00-FEEF-7CEC-3E067088CFB5}"/>
              </a:ext>
            </a:extLst>
          </p:cNvPr>
          <p:cNvSpPr>
            <a:spLocks noGrp="1"/>
          </p:cNvSpPr>
          <p:nvPr>
            <p:ph sz="quarter" idx="15"/>
          </p:nvPr>
        </p:nvSpPr>
        <p:spPr/>
        <p:txBody>
          <a:bodyPr/>
          <a:lstStyle/>
          <a:p>
            <a:endParaRPr lang="es-MX"/>
          </a:p>
        </p:txBody>
      </p:sp>
      <p:sp>
        <p:nvSpPr>
          <p:cNvPr id="7" name="Título 6">
            <a:extLst>
              <a:ext uri="{FF2B5EF4-FFF2-40B4-BE49-F238E27FC236}">
                <a16:creationId xmlns:a16="http://schemas.microsoft.com/office/drawing/2014/main" id="{A9A3A5D0-F7B5-220E-D21D-F8433438F56A}"/>
              </a:ext>
            </a:extLst>
          </p:cNvPr>
          <p:cNvSpPr>
            <a:spLocks noGrp="1"/>
          </p:cNvSpPr>
          <p:nvPr>
            <p:ph type="title"/>
          </p:nvPr>
        </p:nvSpPr>
        <p:spPr/>
        <p:txBody>
          <a:bodyPr/>
          <a:lstStyle/>
          <a:p>
            <a:endParaRPr lang="es-MX"/>
          </a:p>
        </p:txBody>
      </p:sp>
      <p:sp>
        <p:nvSpPr>
          <p:cNvPr id="9" name="CuadroTexto 8">
            <a:extLst>
              <a:ext uri="{FF2B5EF4-FFF2-40B4-BE49-F238E27FC236}">
                <a16:creationId xmlns:a16="http://schemas.microsoft.com/office/drawing/2014/main" id="{8728A413-5E82-5E93-4D22-08975CF708C7}"/>
              </a:ext>
            </a:extLst>
          </p:cNvPr>
          <p:cNvSpPr txBox="1"/>
          <p:nvPr/>
        </p:nvSpPr>
        <p:spPr>
          <a:xfrm>
            <a:off x="1212574" y="3202121"/>
            <a:ext cx="9336155" cy="1200329"/>
          </a:xfrm>
          <a:prstGeom prst="rect">
            <a:avLst/>
          </a:prstGeom>
          <a:noFill/>
        </p:spPr>
        <p:txBody>
          <a:bodyPr wrap="square">
            <a:spAutoFit/>
          </a:bodyPr>
          <a:lstStyle/>
          <a:p>
            <a:r>
              <a:rPr lang="es-ES" dirty="0"/>
              <a:t>Las elecciones municipales en Chile se llevan a cabo el mismo día en toda la nación. Esto las convierte en otro escenario para la contienda electoral entre coaliciones y genera una nueva oportunidad para la negociación </a:t>
            </a:r>
            <a:r>
              <a:rPr lang="es-ES" dirty="0" err="1"/>
              <a:t>intracoalición</a:t>
            </a:r>
            <a:r>
              <a:rPr lang="es-ES" dirty="0"/>
              <a:t> con el fin de acordar una lista común de candidatos</a:t>
            </a:r>
            <a:endParaRPr lang="es-MX" dirty="0"/>
          </a:p>
        </p:txBody>
      </p:sp>
    </p:spTree>
    <p:extLst>
      <p:ext uri="{BB962C8B-B14F-4D97-AF65-F5344CB8AC3E}">
        <p14:creationId xmlns:p14="http://schemas.microsoft.com/office/powerpoint/2010/main" val="331526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A91C0D5A-AF86-8C0A-530A-45D2E11BBF03}"/>
              </a:ext>
            </a:extLst>
          </p:cNvPr>
          <p:cNvSpPr>
            <a:spLocks noGrp="1"/>
          </p:cNvSpPr>
          <p:nvPr>
            <p:ph type="pic" sz="quarter" idx="13"/>
          </p:nvPr>
        </p:nvSpPr>
        <p:spPr/>
      </p:sp>
      <p:sp>
        <p:nvSpPr>
          <p:cNvPr id="3" name="Marcador de fecha 2">
            <a:extLst>
              <a:ext uri="{FF2B5EF4-FFF2-40B4-BE49-F238E27FC236}">
                <a16:creationId xmlns:a16="http://schemas.microsoft.com/office/drawing/2014/main" id="{476FF9D3-C127-E3C3-7973-E8C0B6959CCB}"/>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038B3453-8743-91B3-112B-5BA6B17AE210}"/>
              </a:ext>
            </a:extLst>
          </p:cNvPr>
          <p:cNvSpPr>
            <a:spLocks noGrp="1"/>
          </p:cNvSpPr>
          <p:nvPr>
            <p:ph sz="quarter" idx="15"/>
          </p:nvPr>
        </p:nvSpPr>
        <p:spPr>
          <a:xfrm>
            <a:off x="6311900" y="2272749"/>
            <a:ext cx="5257799" cy="1701800"/>
          </a:xfrm>
        </p:spPr>
        <p:txBody>
          <a:bodyPr/>
          <a:lstStyle/>
          <a:p>
            <a:r>
              <a:rPr lang="es-ES" sz="1800" b="1" dirty="0"/>
              <a:t>El efecto combinado de los tres sistemas electorales sobre los políticos, los partidos y las coaliciones es un conjunto de incentivos que  multiplica las oportunidades para la formación de coaliciones y la negociación </a:t>
            </a:r>
            <a:r>
              <a:rPr lang="es-ES" sz="1800" b="1" dirty="0" err="1"/>
              <a:t>intracoalición</a:t>
            </a:r>
            <a:endParaRPr lang="es-MX" sz="1800" b="1" dirty="0"/>
          </a:p>
        </p:txBody>
      </p:sp>
      <p:sp>
        <p:nvSpPr>
          <p:cNvPr id="5" name="Marcador de pie de página 4">
            <a:extLst>
              <a:ext uri="{FF2B5EF4-FFF2-40B4-BE49-F238E27FC236}">
                <a16:creationId xmlns:a16="http://schemas.microsoft.com/office/drawing/2014/main" id="{81C930EC-7FE7-D062-2D16-2F3FBF16811D}"/>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E0791F0B-FE6C-A326-A2A9-F84694882151}"/>
              </a:ext>
            </a:extLst>
          </p:cNvPr>
          <p:cNvSpPr>
            <a:spLocks noGrp="1"/>
          </p:cNvSpPr>
          <p:nvPr>
            <p:ph type="sldNum" sz="quarter" idx="12"/>
          </p:nvPr>
        </p:nvSpPr>
        <p:spPr/>
        <p:txBody>
          <a:bodyPr/>
          <a:lstStyle/>
          <a:p>
            <a:pPr rtl="0"/>
            <a:fld id="{18D65601-5AE2-46FC-B138-694DDD2B510D}" type="slidenum">
              <a:rPr lang="es-ES" noProof="0" smtClean="0"/>
              <a:pPr rtl="0"/>
              <a:t>24</a:t>
            </a:fld>
            <a:endParaRPr lang="es-ES" noProof="0"/>
          </a:p>
        </p:txBody>
      </p:sp>
    </p:spTree>
    <p:extLst>
      <p:ext uri="{BB962C8B-B14F-4D97-AF65-F5344CB8AC3E}">
        <p14:creationId xmlns:p14="http://schemas.microsoft.com/office/powerpoint/2010/main" val="291229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11">
            <a:extLst>
              <a:ext uri="{FF2B5EF4-FFF2-40B4-BE49-F238E27FC236}">
                <a16:creationId xmlns:a16="http://schemas.microsoft.com/office/drawing/2014/main" id="{9C78B530-904A-4FFB-B79F-DD0CA2B39D35}"/>
              </a:ext>
            </a:extLst>
          </p:cNvPr>
          <p:cNvSpPr>
            <a:spLocks noGrp="1"/>
          </p:cNvSpPr>
          <p:nvPr>
            <p:ph type="title"/>
          </p:nvPr>
        </p:nvSpPr>
        <p:spPr>
          <a:xfrm>
            <a:off x="7101506" y="1761891"/>
            <a:ext cx="4878459" cy="53286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es-ES" dirty="0"/>
              <a:t>Un ejecutivo que controla la agenda legislativa y posee una </a:t>
            </a:r>
            <a:br>
              <a:rPr lang="es-ES" dirty="0"/>
            </a:br>
            <a:r>
              <a:rPr lang="es-ES" dirty="0"/>
              <a:t>amplia gama de herramientas de negociación, pero sometido</a:t>
            </a:r>
            <a:br>
              <a:rPr lang="es-ES" dirty="0"/>
            </a:br>
            <a:r>
              <a:rPr lang="es-ES" dirty="0"/>
              <a:t>a frenos y contrapesos </a:t>
            </a:r>
          </a:p>
        </p:txBody>
      </p:sp>
      <p:pic>
        <p:nvPicPr>
          <p:cNvPr id="85" name="Marcador de posición de imagen 84" descr="Dos personas de pie frente a una multitud de personas sentadas">
            <a:extLst>
              <a:ext uri="{FF2B5EF4-FFF2-40B4-BE49-F238E27FC236}">
                <a16:creationId xmlns:a16="http://schemas.microsoft.com/office/drawing/2014/main" id="{CC75E66F-ADBD-4E16-81F9-B56DB21933D3}"/>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a:xfrm>
            <a:off x="0" y="0"/>
            <a:ext cx="6096000" cy="6858000"/>
          </a:xfrm>
        </p:spPr>
      </p:pic>
      <p:sp>
        <p:nvSpPr>
          <p:cNvPr id="13" name="Marcador de contenido 12">
            <a:extLst>
              <a:ext uri="{FF2B5EF4-FFF2-40B4-BE49-F238E27FC236}">
                <a16:creationId xmlns:a16="http://schemas.microsoft.com/office/drawing/2014/main" id="{206FACBD-B244-4420-BE24-AD9110F31EC4}"/>
              </a:ext>
            </a:extLst>
          </p:cNvPr>
          <p:cNvSpPr>
            <a:spLocks noGrp="1"/>
          </p:cNvSpPr>
          <p:nvPr>
            <p:ph sz="quarter" idx="16"/>
          </p:nvPr>
        </p:nvSpPr>
        <p:spPr>
          <a:xfrm>
            <a:off x="7064828" y="3301229"/>
            <a:ext cx="5127172" cy="3055121"/>
          </a:xfrm>
        </p:spPr>
        <p:txBody>
          <a:bodyPr rtlCol="0"/>
          <a:lstStyle/>
          <a:p>
            <a:pPr rtl="0"/>
            <a:r>
              <a:rPr lang="es-ES" sz="1600" b="1" dirty="0"/>
              <a:t>El sistema presidencial chileno le otorga al ejecutivo uno de los mayores poderes de control de agenda en América Latina. El presidente tiene iniciativa legislativa exclusiva sobre varias materias de ley (áreas de políticas públicas), controla jerárquicamente el proceso de presupuesto y tiene una variedad de poderes de urgencia y de veto</a:t>
            </a:r>
          </a:p>
        </p:txBody>
      </p:sp>
      <p:sp>
        <p:nvSpPr>
          <p:cNvPr id="3" name="Marcador de fecha 2">
            <a:extLst>
              <a:ext uri="{FF2B5EF4-FFF2-40B4-BE49-F238E27FC236}">
                <a16:creationId xmlns:a16="http://schemas.microsoft.com/office/drawing/2014/main" id="{82DDC72E-F67F-4E02-970F-4AD237BB1B32}"/>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93B074B0-90B9-4962-9F78-BF78A1A31434}"/>
              </a:ext>
            </a:extLst>
          </p:cNvPr>
          <p:cNvSpPr>
            <a:spLocks noGrp="1"/>
          </p:cNvSpPr>
          <p:nvPr>
            <p:ph type="ftr" sz="quarter" idx="11"/>
          </p:nvPr>
        </p:nvSpPr>
        <p:spPr>
          <a:xfrm>
            <a:off x="6519230" y="6356350"/>
            <a:ext cx="3152912"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5FB46AAD-28B2-40D4-8555-3F7B76758BAF}"/>
              </a:ext>
            </a:extLst>
          </p:cNvPr>
          <p:cNvSpPr>
            <a:spLocks noGrp="1"/>
          </p:cNvSpPr>
          <p:nvPr>
            <p:ph type="sldNum" sz="quarter" idx="12"/>
          </p:nvPr>
        </p:nvSpPr>
        <p:spPr>
          <a:xfrm>
            <a:off x="10510344" y="6356350"/>
            <a:ext cx="843455" cy="365125"/>
          </a:xfrm>
        </p:spPr>
        <p:txBody>
          <a:bodyPr rtlCol="0"/>
          <a:lstStyle/>
          <a:p>
            <a:pPr rtl="0"/>
            <a:fld id="{18D65601-5AE2-46FC-B138-694DDD2B510D}" type="slidenum">
              <a:rPr lang="es-ES" smtClean="0"/>
              <a:pPr rtl="0"/>
              <a:t>25</a:t>
            </a:fld>
            <a:endParaRPr lang="es-ES"/>
          </a:p>
        </p:txBody>
      </p:sp>
    </p:spTree>
    <p:extLst>
      <p:ext uri="{BB962C8B-B14F-4D97-AF65-F5344CB8AC3E}">
        <p14:creationId xmlns:p14="http://schemas.microsoft.com/office/powerpoint/2010/main" val="319971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C101FFE5-B69F-BDCC-1004-80C2A5979828}"/>
              </a:ext>
            </a:extLst>
          </p:cNvPr>
          <p:cNvSpPr>
            <a:spLocks noGrp="1"/>
          </p:cNvSpPr>
          <p:nvPr>
            <p:ph type="pic" sz="quarter" idx="17"/>
          </p:nvPr>
        </p:nvSpPr>
        <p:spPr>
          <a:xfrm>
            <a:off x="-1" y="0"/>
            <a:ext cx="8786191" cy="6858000"/>
          </a:xfrm>
        </p:spPr>
      </p:sp>
      <p:sp>
        <p:nvSpPr>
          <p:cNvPr id="3" name="Marcador de fecha 2">
            <a:extLst>
              <a:ext uri="{FF2B5EF4-FFF2-40B4-BE49-F238E27FC236}">
                <a16:creationId xmlns:a16="http://schemas.microsoft.com/office/drawing/2014/main" id="{ED7D5BF7-C68A-F122-C398-4178B768218A}"/>
              </a:ext>
            </a:extLst>
          </p:cNvPr>
          <p:cNvSpPr>
            <a:spLocks noGrp="1"/>
          </p:cNvSpPr>
          <p:nvPr>
            <p:ph type="dt" sz="half" idx="10"/>
          </p:nvPr>
        </p:nvSpPr>
        <p:spPr/>
        <p:txBody>
          <a:bodyPr/>
          <a:lstStyle/>
          <a:p>
            <a:pPr rtl="0"/>
            <a:r>
              <a:rPr lang="es-ES" noProof="0"/>
              <a:t>05/08/20XX</a:t>
            </a:r>
          </a:p>
        </p:txBody>
      </p:sp>
      <p:sp>
        <p:nvSpPr>
          <p:cNvPr id="5" name="Marcador de pie de página 4">
            <a:extLst>
              <a:ext uri="{FF2B5EF4-FFF2-40B4-BE49-F238E27FC236}">
                <a16:creationId xmlns:a16="http://schemas.microsoft.com/office/drawing/2014/main" id="{59728067-F082-3531-80EE-F7D943E50A8F}"/>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7EAE5B4E-150C-1C86-09A5-EB57132143C1}"/>
              </a:ext>
            </a:extLst>
          </p:cNvPr>
          <p:cNvSpPr>
            <a:spLocks noGrp="1"/>
          </p:cNvSpPr>
          <p:nvPr>
            <p:ph type="sldNum" sz="quarter" idx="12"/>
          </p:nvPr>
        </p:nvSpPr>
        <p:spPr/>
        <p:txBody>
          <a:bodyPr/>
          <a:lstStyle/>
          <a:p>
            <a:pPr rtl="0"/>
            <a:fld id="{18D65601-5AE2-46FC-B138-694DDD2B510D}" type="slidenum">
              <a:rPr lang="es-ES" noProof="0" smtClean="0"/>
              <a:pPr rtl="0"/>
              <a:t>26</a:t>
            </a:fld>
            <a:endParaRPr lang="es-ES" noProof="0"/>
          </a:p>
        </p:txBody>
      </p:sp>
      <p:sp>
        <p:nvSpPr>
          <p:cNvPr id="9" name="CuadroTexto 8">
            <a:extLst>
              <a:ext uri="{FF2B5EF4-FFF2-40B4-BE49-F238E27FC236}">
                <a16:creationId xmlns:a16="http://schemas.microsoft.com/office/drawing/2014/main" id="{F0BC1523-3761-0DE9-D960-DB052AFB5968}"/>
              </a:ext>
            </a:extLst>
          </p:cNvPr>
          <p:cNvSpPr txBox="1"/>
          <p:nvPr/>
        </p:nvSpPr>
        <p:spPr>
          <a:xfrm>
            <a:off x="456369" y="1083148"/>
            <a:ext cx="8117787" cy="5324535"/>
          </a:xfrm>
          <a:prstGeom prst="rect">
            <a:avLst/>
          </a:prstGeom>
          <a:noFill/>
        </p:spPr>
        <p:txBody>
          <a:bodyPr wrap="square">
            <a:spAutoFit/>
          </a:bodyPr>
          <a:lstStyle/>
          <a:p>
            <a:r>
              <a:rPr lang="es-ES" sz="2000" dirty="0"/>
              <a:t>Tal vez las disposiciones constitucionales que mejor reflejan los fuertes poderes conferidos al ejecutivo son aquellas que gobiernan el proceso presupuestario.20 Las reglas formales del presupuesto de la nación otorgan fuertes poderes al ejecutivo, haciendo de Chile uno de los países con las instituciones que rigen el proceso presupuestario más jerárquicas en América Latina (</a:t>
            </a:r>
            <a:r>
              <a:rPr lang="es-ES" sz="2000" dirty="0" err="1"/>
              <a:t>Alesina</a:t>
            </a:r>
            <a:r>
              <a:rPr lang="es-ES" sz="2000" dirty="0"/>
              <a:t> y otros, 1999; Vial, 2001).</a:t>
            </a:r>
          </a:p>
          <a:p>
            <a:endParaRPr lang="es-ES" sz="2000" dirty="0"/>
          </a:p>
          <a:p>
            <a:endParaRPr lang="es-ES" sz="2000" dirty="0"/>
          </a:p>
          <a:p>
            <a:r>
              <a:rPr lang="es-ES" sz="2000" dirty="0"/>
              <a:t> La responsabilidad constitucional por la administración financiera del Estado pertenece al presidente, a través del ministro de Hacienda, asistido por el director de Presupuestos</a:t>
            </a:r>
          </a:p>
          <a:p>
            <a:endParaRPr lang="es-ES" sz="2000" dirty="0"/>
          </a:p>
          <a:p>
            <a:r>
              <a:rPr lang="es-ES" sz="2000" dirty="0"/>
              <a:t>Además de sus poderes de control de agenda, el ejecutivo controla el flujo de la legislación a través del uso de “urgencias”, un mecanismo constitucional diseñado para dar al ejecutivo el poder de forzar la legislatura a votar sobre una iniciativa dentro de un límite de tiempo establecido</a:t>
            </a:r>
            <a:endParaRPr lang="es-MX" sz="2000" dirty="0"/>
          </a:p>
        </p:txBody>
      </p:sp>
    </p:spTree>
    <p:extLst>
      <p:ext uri="{BB962C8B-B14F-4D97-AF65-F5344CB8AC3E}">
        <p14:creationId xmlns:p14="http://schemas.microsoft.com/office/powerpoint/2010/main" val="180468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4D6605DA-D8F3-0944-760C-53E97080C12A}"/>
              </a:ext>
            </a:extLst>
          </p:cNvPr>
          <p:cNvSpPr>
            <a:spLocks noGrp="1"/>
          </p:cNvSpPr>
          <p:nvPr>
            <p:ph type="pic" sz="quarter" idx="17"/>
          </p:nvPr>
        </p:nvSpPr>
        <p:spPr/>
      </p:sp>
      <p:sp>
        <p:nvSpPr>
          <p:cNvPr id="3" name="Marcador de fecha 2">
            <a:extLst>
              <a:ext uri="{FF2B5EF4-FFF2-40B4-BE49-F238E27FC236}">
                <a16:creationId xmlns:a16="http://schemas.microsoft.com/office/drawing/2014/main" id="{34E46963-D0CE-0A19-F77A-0DC591DAC2A5}"/>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FED1FEB9-650D-B4CE-FA27-36D87D3C0511}"/>
              </a:ext>
            </a:extLst>
          </p:cNvPr>
          <p:cNvSpPr>
            <a:spLocks noGrp="1"/>
          </p:cNvSpPr>
          <p:nvPr>
            <p:ph sz="quarter" idx="16"/>
          </p:nvPr>
        </p:nvSpPr>
        <p:spPr>
          <a:xfrm>
            <a:off x="1232453" y="2431279"/>
            <a:ext cx="10158028" cy="3055121"/>
          </a:xfrm>
        </p:spPr>
        <p:txBody>
          <a:bodyPr/>
          <a:lstStyle/>
          <a:p>
            <a:r>
              <a:rPr lang="es-ES" sz="2000" dirty="0"/>
              <a:t>Los poderes no legislativos del presidente incluyen una autoridad amplia para designar, nombrar y despedir funcionarios de gobierno. El presidente nomina a los jueces de la Corte Suprema, los consejeros del banco central, tres de los diez miembros del tribunal constitucional </a:t>
            </a:r>
          </a:p>
          <a:p>
            <a:r>
              <a:rPr lang="es-ES" sz="2000" dirty="0"/>
              <a:t>Nombra directamente a todos los ministros del gabinete, los intendentes regionales, los gobernadores provinciales, los embajadores, los encargados de las agencias gubernamentales</a:t>
            </a:r>
            <a:endParaRPr lang="es-MX" sz="2000" dirty="0"/>
          </a:p>
        </p:txBody>
      </p:sp>
      <p:sp>
        <p:nvSpPr>
          <p:cNvPr id="5" name="Marcador de pie de página 4">
            <a:extLst>
              <a:ext uri="{FF2B5EF4-FFF2-40B4-BE49-F238E27FC236}">
                <a16:creationId xmlns:a16="http://schemas.microsoft.com/office/drawing/2014/main" id="{E4372103-BFA1-4CD6-60E3-D11A74152E57}"/>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056BB125-950B-86F9-E72B-1E054D77825C}"/>
              </a:ext>
            </a:extLst>
          </p:cNvPr>
          <p:cNvSpPr>
            <a:spLocks noGrp="1"/>
          </p:cNvSpPr>
          <p:nvPr>
            <p:ph type="sldNum" sz="quarter" idx="12"/>
          </p:nvPr>
        </p:nvSpPr>
        <p:spPr/>
        <p:txBody>
          <a:bodyPr/>
          <a:lstStyle/>
          <a:p>
            <a:pPr rtl="0"/>
            <a:fld id="{18D65601-5AE2-46FC-B138-694DDD2B510D}" type="slidenum">
              <a:rPr lang="es-ES" noProof="0" smtClean="0"/>
              <a:pPr rtl="0"/>
              <a:t>27</a:t>
            </a:fld>
            <a:endParaRPr lang="es-ES" noProof="0"/>
          </a:p>
        </p:txBody>
      </p:sp>
      <p:sp>
        <p:nvSpPr>
          <p:cNvPr id="7" name="Título 6">
            <a:extLst>
              <a:ext uri="{FF2B5EF4-FFF2-40B4-BE49-F238E27FC236}">
                <a16:creationId xmlns:a16="http://schemas.microsoft.com/office/drawing/2014/main" id="{F9C35EC2-B7BF-A998-3A74-5721D42C0018}"/>
              </a:ext>
            </a:extLst>
          </p:cNvPr>
          <p:cNvSpPr>
            <a:spLocks noGrp="1"/>
          </p:cNvSpPr>
          <p:nvPr>
            <p:ph type="title"/>
          </p:nvPr>
        </p:nvSpPr>
        <p:spPr/>
        <p:txBody>
          <a:bodyPr/>
          <a:lstStyle/>
          <a:p>
            <a:r>
              <a:rPr lang="es-ES" dirty="0"/>
              <a:t>El ejecutivo también puede ejercitar un amplio rango de opciones de veto</a:t>
            </a:r>
            <a:br>
              <a:rPr lang="es-ES" dirty="0"/>
            </a:br>
            <a:endParaRPr lang="es-MX" dirty="0"/>
          </a:p>
        </p:txBody>
      </p:sp>
    </p:spTree>
    <p:extLst>
      <p:ext uri="{BB962C8B-B14F-4D97-AF65-F5344CB8AC3E}">
        <p14:creationId xmlns:p14="http://schemas.microsoft.com/office/powerpoint/2010/main" val="186656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652DA048-4962-8BD5-72C8-022A35CA3936}"/>
              </a:ext>
            </a:extLst>
          </p:cNvPr>
          <p:cNvSpPr>
            <a:spLocks noGrp="1"/>
          </p:cNvSpPr>
          <p:nvPr>
            <p:ph type="pic" sz="quarter" idx="17"/>
          </p:nvPr>
        </p:nvSpPr>
        <p:spPr/>
      </p:sp>
      <p:sp>
        <p:nvSpPr>
          <p:cNvPr id="3" name="Marcador de fecha 2">
            <a:extLst>
              <a:ext uri="{FF2B5EF4-FFF2-40B4-BE49-F238E27FC236}">
                <a16:creationId xmlns:a16="http://schemas.microsoft.com/office/drawing/2014/main" id="{12750A6D-966D-A9E2-1879-FA274BDE673E}"/>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5C76E78B-81BB-0CF4-5F8D-E08DD5A97747}"/>
              </a:ext>
            </a:extLst>
          </p:cNvPr>
          <p:cNvSpPr>
            <a:spLocks noGrp="1"/>
          </p:cNvSpPr>
          <p:nvPr>
            <p:ph sz="quarter" idx="16"/>
          </p:nvPr>
        </p:nvSpPr>
        <p:spPr>
          <a:xfrm>
            <a:off x="7287039" y="3429000"/>
            <a:ext cx="4288971" cy="3055121"/>
          </a:xfrm>
        </p:spPr>
        <p:txBody>
          <a:bodyPr/>
          <a:lstStyle/>
          <a:p>
            <a:r>
              <a:rPr lang="es-ES" sz="1800" b="1" dirty="0"/>
              <a:t>los tres principales mecanismos de aplicación y ejecución de acuerdos residen en las instituciones del poder judicial, el Tribunal Constitucional y el contralor general.</a:t>
            </a:r>
            <a:endParaRPr lang="es-MX" sz="1800" b="1" dirty="0"/>
          </a:p>
        </p:txBody>
      </p:sp>
      <p:sp>
        <p:nvSpPr>
          <p:cNvPr id="5" name="Marcador de pie de página 4">
            <a:extLst>
              <a:ext uri="{FF2B5EF4-FFF2-40B4-BE49-F238E27FC236}">
                <a16:creationId xmlns:a16="http://schemas.microsoft.com/office/drawing/2014/main" id="{FEF6E707-DABC-7305-13AE-6689B63FB4F5}"/>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568F7695-4886-BF6A-4F82-707983F9B6D8}"/>
              </a:ext>
            </a:extLst>
          </p:cNvPr>
          <p:cNvSpPr>
            <a:spLocks noGrp="1"/>
          </p:cNvSpPr>
          <p:nvPr>
            <p:ph type="sldNum" sz="quarter" idx="12"/>
          </p:nvPr>
        </p:nvSpPr>
        <p:spPr/>
        <p:txBody>
          <a:bodyPr/>
          <a:lstStyle/>
          <a:p>
            <a:pPr rtl="0"/>
            <a:fld id="{18D65601-5AE2-46FC-B138-694DDD2B510D}" type="slidenum">
              <a:rPr lang="es-ES" noProof="0" smtClean="0"/>
              <a:pPr rtl="0"/>
              <a:t>28</a:t>
            </a:fld>
            <a:endParaRPr lang="es-ES" noProof="0"/>
          </a:p>
        </p:txBody>
      </p:sp>
      <p:sp>
        <p:nvSpPr>
          <p:cNvPr id="7" name="Título 6">
            <a:extLst>
              <a:ext uri="{FF2B5EF4-FFF2-40B4-BE49-F238E27FC236}">
                <a16:creationId xmlns:a16="http://schemas.microsoft.com/office/drawing/2014/main" id="{B71B24D6-8CA4-88DD-588A-5994E27AEE31}"/>
              </a:ext>
            </a:extLst>
          </p:cNvPr>
          <p:cNvSpPr>
            <a:spLocks noGrp="1"/>
          </p:cNvSpPr>
          <p:nvPr>
            <p:ph type="title"/>
          </p:nvPr>
        </p:nvSpPr>
        <p:spPr>
          <a:xfrm>
            <a:off x="7765774" y="1761891"/>
            <a:ext cx="3624703" cy="532862"/>
          </a:xfrm>
        </p:spPr>
        <p:txBody>
          <a:bodyPr/>
          <a:lstStyle/>
          <a:p>
            <a:r>
              <a:rPr lang="es-ES" dirty="0"/>
              <a:t>Mecanismos de aplicación y ejecución independientes</a:t>
            </a:r>
            <a:br>
              <a:rPr lang="es-ES" dirty="0"/>
            </a:br>
            <a:r>
              <a:rPr lang="es-ES" dirty="0"/>
              <a:t>y políticamente aislados y otros jugadores de veto</a:t>
            </a:r>
            <a:endParaRPr lang="es-MX" dirty="0"/>
          </a:p>
        </p:txBody>
      </p:sp>
      <p:sp>
        <p:nvSpPr>
          <p:cNvPr id="9" name="CuadroTexto 8">
            <a:extLst>
              <a:ext uri="{FF2B5EF4-FFF2-40B4-BE49-F238E27FC236}">
                <a16:creationId xmlns:a16="http://schemas.microsoft.com/office/drawing/2014/main" id="{C3661BC4-F07C-6856-EAF6-76C02EA70A43}"/>
              </a:ext>
            </a:extLst>
          </p:cNvPr>
          <p:cNvSpPr txBox="1"/>
          <p:nvPr/>
        </p:nvSpPr>
        <p:spPr>
          <a:xfrm>
            <a:off x="372708" y="2028322"/>
            <a:ext cx="4663117" cy="2585323"/>
          </a:xfrm>
          <a:prstGeom prst="rect">
            <a:avLst/>
          </a:prstGeom>
          <a:noFill/>
        </p:spPr>
        <p:txBody>
          <a:bodyPr wrap="square">
            <a:spAutoFit/>
          </a:bodyPr>
          <a:lstStyle/>
          <a:p>
            <a:r>
              <a:rPr lang="es-ES" dirty="0"/>
              <a:t>En resumen, el ejecutivo chileno tiene fuertes poderes de control de agenda y buenas herramientas de negociación que le permiten implementar la mayor parte de su legislación preferida, aunque el presidente no puede pasar por alto al Congreso usando poderes de veto, de decreto o de plebiscito, como ocurre en otros países latinoamericanos</a:t>
            </a:r>
            <a:endParaRPr lang="es-MX" dirty="0"/>
          </a:p>
        </p:txBody>
      </p:sp>
    </p:spTree>
    <p:extLst>
      <p:ext uri="{BB962C8B-B14F-4D97-AF65-F5344CB8AC3E}">
        <p14:creationId xmlns:p14="http://schemas.microsoft.com/office/powerpoint/2010/main" val="398379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5922E456-E391-0E98-01F5-E85DF15BC05E}"/>
              </a:ext>
            </a:extLst>
          </p:cNvPr>
          <p:cNvSpPr>
            <a:spLocks noGrp="1"/>
          </p:cNvSpPr>
          <p:nvPr>
            <p:ph type="pic" sz="quarter" idx="13"/>
          </p:nvPr>
        </p:nvSpPr>
        <p:spPr>
          <a:xfrm>
            <a:off x="1" y="0"/>
            <a:ext cx="6311899" cy="6858000"/>
          </a:xfrm>
        </p:spPr>
      </p:sp>
      <p:sp>
        <p:nvSpPr>
          <p:cNvPr id="3" name="Marcador de fecha 2">
            <a:extLst>
              <a:ext uri="{FF2B5EF4-FFF2-40B4-BE49-F238E27FC236}">
                <a16:creationId xmlns:a16="http://schemas.microsoft.com/office/drawing/2014/main" id="{46AC34AC-8415-A266-61C0-D2C48FDA487D}"/>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es-ES" noProof="0"/>
              <a:t>05/08/20XX</a:t>
            </a:r>
          </a:p>
        </p:txBody>
      </p:sp>
      <p:sp>
        <p:nvSpPr>
          <p:cNvPr id="4" name="Marcador de contenido 3">
            <a:extLst>
              <a:ext uri="{FF2B5EF4-FFF2-40B4-BE49-F238E27FC236}">
                <a16:creationId xmlns:a16="http://schemas.microsoft.com/office/drawing/2014/main" id="{74942110-293B-0D84-0102-193CE7BF263D}"/>
              </a:ext>
            </a:extLst>
          </p:cNvPr>
          <p:cNvSpPr>
            <a:spLocks noGrp="1"/>
          </p:cNvSpPr>
          <p:nvPr>
            <p:ph sz="quarter" idx="15"/>
          </p:nvPr>
        </p:nvSpPr>
        <p:spPr>
          <a:xfrm>
            <a:off x="5951534" y="2286000"/>
            <a:ext cx="5878515" cy="2286000"/>
          </a:xfrm>
        </p:spPr>
        <p:txBody>
          <a:bodyPr>
            <a:normAutofit fontScale="92500" lnSpcReduction="10000"/>
          </a:bodyPr>
          <a:lstStyle/>
          <a:p>
            <a:r>
              <a:rPr lang="es-ES" sz="2000" b="1" dirty="0"/>
              <a:t>El poder judicial, encabezado por la Corte Suprema, es la última y más importante institución de ejecución. Debe revisar todas las disputas legales en el país, ejecutar los derechos de propiedad y escuchar todos los casos llevados por el contralor general en relación con la legalidad de las acciones del gobierno.</a:t>
            </a:r>
            <a:endParaRPr lang="es-MX" sz="2000" b="1" dirty="0"/>
          </a:p>
        </p:txBody>
      </p:sp>
      <p:sp>
        <p:nvSpPr>
          <p:cNvPr id="5" name="Marcador de pie de página 4">
            <a:extLst>
              <a:ext uri="{FF2B5EF4-FFF2-40B4-BE49-F238E27FC236}">
                <a16:creationId xmlns:a16="http://schemas.microsoft.com/office/drawing/2014/main" id="{01C9A175-2004-0A1D-ED99-1E41E86F565D}"/>
              </a:ext>
            </a:extLst>
          </p:cNvPr>
          <p:cNvSpPr>
            <a:spLocks noGrp="1"/>
          </p:cNvSpPr>
          <p:nvPr>
            <p:ph type="ftr" sz="quarter" idx="11"/>
          </p:nvPr>
        </p:nvSpPr>
        <p:spPr>
          <a:xfrm>
            <a:off x="6519230" y="6356350"/>
            <a:ext cx="3152912" cy="365125"/>
          </a:xfrm>
        </p:spPr>
        <p:txBody>
          <a:bodyPr anchor="ctr">
            <a:normAutofit/>
          </a:bodyPr>
          <a:lstStyle/>
          <a:p>
            <a:pPr rtl="0">
              <a:spcAft>
                <a:spcPts val="600"/>
              </a:spcAft>
            </a:pPr>
            <a:r>
              <a:rPr lang="es-ES" noProof="0"/>
              <a:t>Presentación de conferencia</a:t>
            </a:r>
          </a:p>
        </p:txBody>
      </p:sp>
      <p:sp>
        <p:nvSpPr>
          <p:cNvPr id="6" name="Marcador de número de diapositiva 5">
            <a:extLst>
              <a:ext uri="{FF2B5EF4-FFF2-40B4-BE49-F238E27FC236}">
                <a16:creationId xmlns:a16="http://schemas.microsoft.com/office/drawing/2014/main" id="{F27BEFB2-9E67-5877-48B8-DDAB2ED1702F}"/>
              </a:ext>
            </a:extLst>
          </p:cNvPr>
          <p:cNvSpPr>
            <a:spLocks noGrp="1"/>
          </p:cNvSpPr>
          <p:nvPr>
            <p:ph type="sldNum" sz="quarter" idx="12"/>
          </p:nvPr>
        </p:nvSpPr>
        <p:spPr>
          <a:xfrm>
            <a:off x="10510344" y="6356350"/>
            <a:ext cx="843455" cy="365125"/>
          </a:xfrm>
        </p:spPr>
        <p:txBody>
          <a:bodyPr anchor="ctr">
            <a:normAutofit/>
          </a:bodyPr>
          <a:lstStyle/>
          <a:p>
            <a:pPr rtl="0">
              <a:spcAft>
                <a:spcPts val="600"/>
              </a:spcAft>
            </a:pPr>
            <a:fld id="{18D65601-5AE2-46FC-B138-694DDD2B510D}" type="slidenum">
              <a:rPr lang="es-ES" noProof="0" smtClean="0"/>
              <a:pPr rtl="0">
                <a:spcAft>
                  <a:spcPts val="600"/>
                </a:spcAft>
              </a:pPr>
              <a:t>29</a:t>
            </a:fld>
            <a:endParaRPr lang="es-ES" noProof="0"/>
          </a:p>
        </p:txBody>
      </p:sp>
    </p:spTree>
    <p:extLst>
      <p:ext uri="{BB962C8B-B14F-4D97-AF65-F5344CB8AC3E}">
        <p14:creationId xmlns:p14="http://schemas.microsoft.com/office/powerpoint/2010/main" val="285399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812B1988-DF3B-414E-BEB4-BDE3F33E67A9}"/>
              </a:ext>
            </a:extLst>
          </p:cNvPr>
          <p:cNvSpPr>
            <a:spLocks noGrp="1"/>
          </p:cNvSpPr>
          <p:nvPr>
            <p:ph type="title"/>
          </p:nvPr>
        </p:nvSpPr>
        <p:spPr>
          <a:xfrm>
            <a:off x="1883137" y="1360309"/>
            <a:ext cx="2909309" cy="65788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endParaRPr lang="es-ES" dirty="0"/>
          </a:p>
        </p:txBody>
      </p:sp>
      <p:sp>
        <p:nvSpPr>
          <p:cNvPr id="17" name="Marcador de contenido 16">
            <a:extLst>
              <a:ext uri="{FF2B5EF4-FFF2-40B4-BE49-F238E27FC236}">
                <a16:creationId xmlns:a16="http://schemas.microsoft.com/office/drawing/2014/main" id="{827F41A1-E0EA-41B4-89AC-89D0C6C9DF1A}"/>
              </a:ext>
            </a:extLst>
          </p:cNvPr>
          <p:cNvSpPr>
            <a:spLocks noGrp="1"/>
          </p:cNvSpPr>
          <p:nvPr>
            <p:ph sz="quarter" idx="15"/>
          </p:nvPr>
        </p:nvSpPr>
        <p:spPr>
          <a:xfrm>
            <a:off x="3935896" y="1075509"/>
            <a:ext cx="7248939" cy="1408770"/>
          </a:xfrm>
        </p:spPr>
        <p:txBody>
          <a:bodyPr rtlCol="0" anchor="ctr"/>
          <a:lstStyle/>
          <a:p>
            <a:pPr rtl="0"/>
            <a:r>
              <a:rPr lang="es-ES" sz="1600" dirty="0"/>
              <a:t>El sistema produce un PFP favorable para las transacciones políticas </a:t>
            </a:r>
            <a:r>
              <a:rPr lang="es-ES" sz="1600" dirty="0" err="1"/>
              <a:t>intertemporales</a:t>
            </a:r>
            <a:r>
              <a:rPr lang="es-ES" sz="1600" dirty="0"/>
              <a:t> en la mayoría de las áreas de políticas, ya que propicia que un pequeño número de actores políticos interactúen repetidamente con horizontes de tiempo prolongados y con la presencia de buenos mecanismos de cumplimiento de contratos ​</a:t>
            </a:r>
          </a:p>
        </p:txBody>
      </p:sp>
      <p:pic>
        <p:nvPicPr>
          <p:cNvPr id="150" name="Marcador de posición de imagen 149" descr="Dos personas hablando delante de una ventana y un portátil">
            <a:extLst>
              <a:ext uri="{FF2B5EF4-FFF2-40B4-BE49-F238E27FC236}">
                <a16:creationId xmlns:a16="http://schemas.microsoft.com/office/drawing/2014/main" id="{FB8FDEA3-5342-4AA3-BD01-617F25717CA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2795752"/>
            <a:ext cx="12192000" cy="4062247"/>
          </a:xfrm>
        </p:spPr>
      </p:pic>
      <p:sp>
        <p:nvSpPr>
          <p:cNvPr id="3" name="Marcador de fecha 2">
            <a:extLst>
              <a:ext uri="{FF2B5EF4-FFF2-40B4-BE49-F238E27FC236}">
                <a16:creationId xmlns:a16="http://schemas.microsoft.com/office/drawing/2014/main" id="{13185E29-C32E-49F4-9417-C2C1934B29B3}"/>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24BCFDDC-0123-4F38-A130-41DA14797549}"/>
              </a:ext>
            </a:extLst>
          </p:cNvPr>
          <p:cNvSpPr>
            <a:spLocks noGrp="1"/>
          </p:cNvSpPr>
          <p:nvPr>
            <p:ph type="ftr" sz="quarter" idx="11"/>
          </p:nvPr>
        </p:nvSpPr>
        <p:spPr>
          <a:xfrm>
            <a:off x="4038600" y="6356350"/>
            <a:ext cx="4114800"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7D6268C4-FA36-44D9-B49A-C2B51810F39C}"/>
              </a:ext>
            </a:extLst>
          </p:cNvPr>
          <p:cNvSpPr>
            <a:spLocks noGrp="1"/>
          </p:cNvSpPr>
          <p:nvPr>
            <p:ph type="sldNum" sz="quarter" idx="12"/>
          </p:nvPr>
        </p:nvSpPr>
        <p:spPr>
          <a:xfrm>
            <a:off x="8610600" y="6356350"/>
            <a:ext cx="2743200" cy="365125"/>
          </a:xfrm>
        </p:spPr>
        <p:txBody>
          <a:bodyPr rtlCol="0"/>
          <a:lstStyle/>
          <a:p>
            <a:pPr rtl="0"/>
            <a:fld id="{18D65601-5AE2-46FC-B138-694DDD2B510D}" type="slidenum">
              <a:rPr lang="es-ES" smtClean="0"/>
              <a:pPr rtl="0"/>
              <a:t>3</a:t>
            </a:fld>
            <a:endParaRPr lang="es-ES"/>
          </a:p>
        </p:txBody>
      </p:sp>
      <p:sp>
        <p:nvSpPr>
          <p:cNvPr id="91" name="Rectángulo 90">
            <a:extLst>
              <a:ext uri="{FF2B5EF4-FFF2-40B4-BE49-F238E27FC236}">
                <a16:creationId xmlns:a16="http://schemas.microsoft.com/office/drawing/2014/main" id="{86266357-58CA-479D-8E3B-7CBCA9707667}"/>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Tree>
    <p:extLst>
      <p:ext uri="{BB962C8B-B14F-4D97-AF65-F5344CB8AC3E}">
        <p14:creationId xmlns:p14="http://schemas.microsoft.com/office/powerpoint/2010/main" val="186197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957BEFD0-CDD0-F4B8-FF5F-CD7420B5DD86}"/>
              </a:ext>
            </a:extLst>
          </p:cNvPr>
          <p:cNvSpPr>
            <a:spLocks noGrp="1"/>
          </p:cNvSpPr>
          <p:nvPr>
            <p:ph type="pic" sz="quarter" idx="13"/>
          </p:nvPr>
        </p:nvSpPr>
        <p:spPr/>
      </p:sp>
      <p:sp>
        <p:nvSpPr>
          <p:cNvPr id="3" name="Marcador de fecha 2">
            <a:extLst>
              <a:ext uri="{FF2B5EF4-FFF2-40B4-BE49-F238E27FC236}">
                <a16:creationId xmlns:a16="http://schemas.microsoft.com/office/drawing/2014/main" id="{A4EB1B0E-D9A0-3D2A-AFBA-D876EDD076E1}"/>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A3A016E7-66B4-E856-5E4D-2EAD92BD1622}"/>
              </a:ext>
            </a:extLst>
          </p:cNvPr>
          <p:cNvSpPr>
            <a:spLocks noGrp="1"/>
          </p:cNvSpPr>
          <p:nvPr>
            <p:ph sz="quarter" idx="15"/>
          </p:nvPr>
        </p:nvSpPr>
        <p:spPr>
          <a:xfrm>
            <a:off x="5782223" y="2100471"/>
            <a:ext cx="6171238" cy="1701800"/>
          </a:xfrm>
        </p:spPr>
        <p:txBody>
          <a:bodyPr/>
          <a:lstStyle/>
          <a:p>
            <a:r>
              <a:rPr lang="es-ES" sz="1600" b="1" dirty="0"/>
              <a:t>A pesar del continuo esfuerzo por mejorar las capacidades del Estado, la burocracia de Chile es todavía rígida y orientada al procedimiento, y los salarios en los niveles profesionales y de alta responsabilidad en el sector público son más bajos que sus contrapartes en el sector privado. </a:t>
            </a:r>
          </a:p>
          <a:p>
            <a:r>
              <a:rPr lang="es-ES" sz="1600" b="1" dirty="0"/>
              <a:t>Estas deficiencias conducen a un desempeño más bajo y en última instancia llevan a una calidad más baja de las políticas públicas. </a:t>
            </a:r>
          </a:p>
          <a:p>
            <a:endParaRPr lang="es-ES" sz="1600" b="1" dirty="0">
              <a:solidFill>
                <a:schemeClr val="tx1"/>
              </a:solidFill>
            </a:endParaRPr>
          </a:p>
          <a:p>
            <a:r>
              <a:rPr lang="es-ES" sz="1600" b="1" dirty="0">
                <a:solidFill>
                  <a:schemeClr val="tx1"/>
                </a:solidFill>
              </a:rPr>
              <a:t>Es importante enfatizar que estas s críticas al servicio civil de Chile se basan en una comparación con las mejores prácticas de la OCDE y que la burocracia chilena es altamente competente de acuerdo con los estándares latinoamericanos.</a:t>
            </a:r>
            <a:endParaRPr lang="es-MX" sz="1600" b="1" dirty="0">
              <a:solidFill>
                <a:schemeClr val="tx1"/>
              </a:solidFill>
            </a:endParaRPr>
          </a:p>
        </p:txBody>
      </p:sp>
      <p:sp>
        <p:nvSpPr>
          <p:cNvPr id="5" name="Marcador de pie de página 4">
            <a:extLst>
              <a:ext uri="{FF2B5EF4-FFF2-40B4-BE49-F238E27FC236}">
                <a16:creationId xmlns:a16="http://schemas.microsoft.com/office/drawing/2014/main" id="{945F9DEA-4EEA-BF9E-B9A5-8DD15892AAAD}"/>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8D9B2FD7-7063-2B89-80DE-7A9611564300}"/>
              </a:ext>
            </a:extLst>
          </p:cNvPr>
          <p:cNvSpPr>
            <a:spLocks noGrp="1"/>
          </p:cNvSpPr>
          <p:nvPr>
            <p:ph type="sldNum" sz="quarter" idx="12"/>
          </p:nvPr>
        </p:nvSpPr>
        <p:spPr/>
        <p:txBody>
          <a:bodyPr/>
          <a:lstStyle/>
          <a:p>
            <a:pPr rtl="0"/>
            <a:fld id="{18D65601-5AE2-46FC-B138-694DDD2B510D}" type="slidenum">
              <a:rPr lang="es-ES" noProof="0" smtClean="0"/>
              <a:pPr rtl="0"/>
              <a:t>30</a:t>
            </a:fld>
            <a:endParaRPr lang="es-ES" noProof="0"/>
          </a:p>
        </p:txBody>
      </p:sp>
    </p:spTree>
    <p:extLst>
      <p:ext uri="{BB962C8B-B14F-4D97-AF65-F5344CB8AC3E}">
        <p14:creationId xmlns:p14="http://schemas.microsoft.com/office/powerpoint/2010/main" val="399535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812B1988-DF3B-414E-BEB4-BDE3F33E67A9}"/>
              </a:ext>
            </a:extLst>
          </p:cNvPr>
          <p:cNvSpPr>
            <a:spLocks noGrp="1"/>
          </p:cNvSpPr>
          <p:nvPr>
            <p:ph type="title"/>
          </p:nvPr>
        </p:nvSpPr>
        <p:spPr>
          <a:xfrm>
            <a:off x="1007165" y="1055808"/>
            <a:ext cx="2909309" cy="65788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es-ES" dirty="0"/>
              <a:t>Interacciones: el proceso de formulación de políticas en Chile</a:t>
            </a:r>
          </a:p>
        </p:txBody>
      </p:sp>
      <p:sp>
        <p:nvSpPr>
          <p:cNvPr id="17" name="Marcador de contenido 16">
            <a:extLst>
              <a:ext uri="{FF2B5EF4-FFF2-40B4-BE49-F238E27FC236}">
                <a16:creationId xmlns:a16="http://schemas.microsoft.com/office/drawing/2014/main" id="{827F41A1-E0EA-41B4-89AC-89D0C6C9DF1A}"/>
              </a:ext>
            </a:extLst>
          </p:cNvPr>
          <p:cNvSpPr>
            <a:spLocks noGrp="1"/>
          </p:cNvSpPr>
          <p:nvPr>
            <p:ph sz="quarter" idx="15"/>
          </p:nvPr>
        </p:nvSpPr>
        <p:spPr>
          <a:xfrm>
            <a:off x="3935896" y="1075509"/>
            <a:ext cx="7248939" cy="1408770"/>
          </a:xfrm>
        </p:spPr>
        <p:txBody>
          <a:bodyPr rtlCol="0" anchor="ctr"/>
          <a:lstStyle/>
          <a:p>
            <a:pPr marL="457200" indent="-457200" rtl="0">
              <a:buAutoNum type="arabicPeriod"/>
            </a:pPr>
            <a:r>
              <a:rPr lang="es-ES" sz="2000" dirty="0"/>
              <a:t>es la existencia de un pequeño número de partidos políticos de larga duración que interactúan repetidamente entre sí y con los votantes; </a:t>
            </a:r>
          </a:p>
          <a:p>
            <a:pPr marL="457200" indent="-457200" rtl="0">
              <a:buAutoNum type="arabicPeriod"/>
            </a:pPr>
            <a:r>
              <a:rPr lang="es-ES" sz="2000" dirty="0"/>
              <a:t>es la existencia de instituciones y mecanismos de implementación (la burocracia y el poder judicial), que funcionan honestamente y con un cierto grado de eficiencia y transparencia.</a:t>
            </a:r>
            <a:r>
              <a:rPr lang="es-ES" sz="1600" dirty="0"/>
              <a:t>​</a:t>
            </a:r>
          </a:p>
        </p:txBody>
      </p:sp>
      <p:pic>
        <p:nvPicPr>
          <p:cNvPr id="150" name="Marcador de posición de imagen 149" descr="Dos personas hablando delante de una ventana y un portátil">
            <a:extLst>
              <a:ext uri="{FF2B5EF4-FFF2-40B4-BE49-F238E27FC236}">
                <a16:creationId xmlns:a16="http://schemas.microsoft.com/office/drawing/2014/main" id="{FB8FDEA3-5342-4AA3-BD01-617F25717CA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3425725"/>
            <a:ext cx="12192000" cy="4062247"/>
          </a:xfrm>
        </p:spPr>
      </p:pic>
      <p:sp>
        <p:nvSpPr>
          <p:cNvPr id="3" name="Marcador de fecha 2">
            <a:extLst>
              <a:ext uri="{FF2B5EF4-FFF2-40B4-BE49-F238E27FC236}">
                <a16:creationId xmlns:a16="http://schemas.microsoft.com/office/drawing/2014/main" id="{13185E29-C32E-49F4-9417-C2C1934B29B3}"/>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24BCFDDC-0123-4F38-A130-41DA14797549}"/>
              </a:ext>
            </a:extLst>
          </p:cNvPr>
          <p:cNvSpPr>
            <a:spLocks noGrp="1"/>
          </p:cNvSpPr>
          <p:nvPr>
            <p:ph type="ftr" sz="quarter" idx="11"/>
          </p:nvPr>
        </p:nvSpPr>
        <p:spPr>
          <a:xfrm>
            <a:off x="4038600" y="6356350"/>
            <a:ext cx="4114800"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7D6268C4-FA36-44D9-B49A-C2B51810F39C}"/>
              </a:ext>
            </a:extLst>
          </p:cNvPr>
          <p:cNvSpPr>
            <a:spLocks noGrp="1"/>
          </p:cNvSpPr>
          <p:nvPr>
            <p:ph type="sldNum" sz="quarter" idx="12"/>
          </p:nvPr>
        </p:nvSpPr>
        <p:spPr>
          <a:xfrm>
            <a:off x="8610600" y="6356350"/>
            <a:ext cx="2743200" cy="365125"/>
          </a:xfrm>
        </p:spPr>
        <p:txBody>
          <a:bodyPr rtlCol="0"/>
          <a:lstStyle/>
          <a:p>
            <a:pPr rtl="0"/>
            <a:fld id="{18D65601-5AE2-46FC-B138-694DDD2B510D}" type="slidenum">
              <a:rPr lang="es-ES" smtClean="0"/>
              <a:pPr rtl="0"/>
              <a:t>31</a:t>
            </a:fld>
            <a:endParaRPr lang="es-ES"/>
          </a:p>
        </p:txBody>
      </p:sp>
      <p:sp>
        <p:nvSpPr>
          <p:cNvPr id="91" name="Rectángulo 90">
            <a:extLst>
              <a:ext uri="{FF2B5EF4-FFF2-40B4-BE49-F238E27FC236}">
                <a16:creationId xmlns:a16="http://schemas.microsoft.com/office/drawing/2014/main" id="{86266357-58CA-479D-8E3B-7CBCA9707667}"/>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Tree>
    <p:extLst>
      <p:ext uri="{BB962C8B-B14F-4D97-AF65-F5344CB8AC3E}">
        <p14:creationId xmlns:p14="http://schemas.microsoft.com/office/powerpoint/2010/main" val="1411722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Marcador de posición de imagen 125" descr="Una imagen que contiene una persona, una persona, con gafas">
            <a:extLst>
              <a:ext uri="{FF2B5EF4-FFF2-40B4-BE49-F238E27FC236}">
                <a16:creationId xmlns:a16="http://schemas.microsoft.com/office/drawing/2014/main" id="{4A879786-6DC5-48E7-A9EF-D272F4E7CD40}"/>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cxnSp>
        <p:nvCxnSpPr>
          <p:cNvPr id="109" name="Conector recto 108">
            <a:extLst>
              <a:ext uri="{FF2B5EF4-FFF2-40B4-BE49-F238E27FC236}">
                <a16:creationId xmlns:a16="http://schemas.microsoft.com/office/drawing/2014/main" id="{8347921B-775C-41FF-AD6F-5A1B2D382804}"/>
              </a:ext>
              <a:ext uri="{C183D7F6-B498-43B3-948B-1728B52AA6E4}">
                <adec:decorative xmlns:adec="http://schemas.microsoft.com/office/drawing/2017/decorative" val="1"/>
              </a:ext>
            </a:extLst>
          </p:cNvPr>
          <p:cNvCxnSpPr>
            <a:cxnSpLocks/>
          </p:cNvCxnSpPr>
          <p:nvPr/>
        </p:nvCxnSpPr>
        <p:spPr>
          <a:xfrm>
            <a:off x="0" y="755452"/>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Forma libre: Forma 48" descr="Hombre con gafas negras sonriendo y mirando a la izquierda">
            <a:extLst>
              <a:ext uri="{FF2B5EF4-FFF2-40B4-BE49-F238E27FC236}">
                <a16:creationId xmlns:a16="http://schemas.microsoft.com/office/drawing/2014/main" id="{D8FB741E-E196-4ED6-96C5-60EC87B9ABC7}"/>
              </a:ext>
            </a:extLst>
          </p:cNvPr>
          <p:cNvSpPr/>
          <p:nvPr/>
        </p:nvSpPr>
        <p:spPr>
          <a:xfrm>
            <a:off x="5226244" y="-3328"/>
            <a:ext cx="6605397" cy="6860921"/>
          </a:xfrm>
          <a:custGeom>
            <a:avLst/>
            <a:gdLst>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371975 w 6819900"/>
              <a:gd name="connsiteY14" fmla="*/ 742950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35617 w 6819900"/>
              <a:gd name="connsiteY14" fmla="*/ 788592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35617 w 6819900"/>
              <a:gd name="connsiteY14" fmla="*/ 788592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57650 w 6819900"/>
              <a:gd name="connsiteY15" fmla="*/ 742950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3998829 w 6819900"/>
              <a:gd name="connsiteY15" fmla="*/ 791276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44281 w 6819900"/>
              <a:gd name="connsiteY15" fmla="*/ 767113 h 6886575"/>
              <a:gd name="connsiteX16" fmla="*/ 47339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44281 w 6819900"/>
              <a:gd name="connsiteY15" fmla="*/ 767113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25565 w 6819900"/>
              <a:gd name="connsiteY15" fmla="*/ 772482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62997 w 6819900"/>
              <a:gd name="connsiteY15" fmla="*/ 802015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51312 w 6819900"/>
              <a:gd name="connsiteY15" fmla="*/ 796148 h 6886575"/>
              <a:gd name="connsiteX16" fmla="*/ 4784725 w 6819900"/>
              <a:gd name="connsiteY16" fmla="*/ 0 h 6886575"/>
              <a:gd name="connsiteX17" fmla="*/ 1285875 w 6819900"/>
              <a:gd name="connsiteY17" fmla="*/ 19050 h 6886575"/>
              <a:gd name="connsiteX0" fmla="*/ 1285875 w 6819900"/>
              <a:gd name="connsiteY0" fmla="*/ 19050 h 6886575"/>
              <a:gd name="connsiteX1" fmla="*/ 1447800 w 6819900"/>
              <a:gd name="connsiteY1" fmla="*/ 714375 h 6886575"/>
              <a:gd name="connsiteX2" fmla="*/ 1447800 w 6819900"/>
              <a:gd name="connsiteY2" fmla="*/ 714375 h 6886575"/>
              <a:gd name="connsiteX3" fmla="*/ 1400175 w 6819900"/>
              <a:gd name="connsiteY3" fmla="*/ 857250 h 6886575"/>
              <a:gd name="connsiteX4" fmla="*/ 971550 w 6819900"/>
              <a:gd name="connsiteY4" fmla="*/ 790575 h 6886575"/>
              <a:gd name="connsiteX5" fmla="*/ 171450 w 6819900"/>
              <a:gd name="connsiteY5" fmla="*/ 790575 h 6886575"/>
              <a:gd name="connsiteX6" fmla="*/ 0 w 6819900"/>
              <a:gd name="connsiteY6" fmla="*/ 790575 h 6886575"/>
              <a:gd name="connsiteX7" fmla="*/ 0 w 6819900"/>
              <a:gd name="connsiteY7" fmla="*/ 6886575 h 6886575"/>
              <a:gd name="connsiteX8" fmla="*/ 6819900 w 6819900"/>
              <a:gd name="connsiteY8" fmla="*/ 6886575 h 6886575"/>
              <a:gd name="connsiteX9" fmla="*/ 6819900 w 6819900"/>
              <a:gd name="connsiteY9" fmla="*/ 1181100 h 6886575"/>
              <a:gd name="connsiteX10" fmla="*/ 5172075 w 6819900"/>
              <a:gd name="connsiteY10" fmla="*/ 828675 h 6886575"/>
              <a:gd name="connsiteX11" fmla="*/ 4991100 w 6819900"/>
              <a:gd name="connsiteY11" fmla="*/ 752475 h 6886575"/>
              <a:gd name="connsiteX12" fmla="*/ 4629150 w 6819900"/>
              <a:gd name="connsiteY12" fmla="*/ 866775 h 6886575"/>
              <a:gd name="connsiteX13" fmla="*/ 4476750 w 6819900"/>
              <a:gd name="connsiteY13" fmla="*/ 866775 h 6886575"/>
              <a:gd name="connsiteX14" fmla="*/ 4246312 w 6819900"/>
              <a:gd name="connsiteY14" fmla="*/ 780538 h 6886575"/>
              <a:gd name="connsiteX15" fmla="*/ 4042548 w 6819900"/>
              <a:gd name="connsiteY15" fmla="*/ 793214 h 6886575"/>
              <a:gd name="connsiteX16" fmla="*/ 4784725 w 6819900"/>
              <a:gd name="connsiteY16" fmla="*/ 0 h 6886575"/>
              <a:gd name="connsiteX17" fmla="*/ 1285875 w 6819900"/>
              <a:gd name="connsiteY17" fmla="*/ 19050 h 6886575"/>
              <a:gd name="connsiteX0" fmla="*/ 1285875 w 6819900"/>
              <a:gd name="connsiteY0" fmla="*/ 21983 h 6889508"/>
              <a:gd name="connsiteX1" fmla="*/ 1447800 w 6819900"/>
              <a:gd name="connsiteY1" fmla="*/ 717308 h 6889508"/>
              <a:gd name="connsiteX2" fmla="*/ 1447800 w 6819900"/>
              <a:gd name="connsiteY2" fmla="*/ 717308 h 6889508"/>
              <a:gd name="connsiteX3" fmla="*/ 1400175 w 6819900"/>
              <a:gd name="connsiteY3" fmla="*/ 860183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285875 w 6819900"/>
              <a:gd name="connsiteY17" fmla="*/ 21983 h 6889508"/>
              <a:gd name="connsiteX0" fmla="*/ 1285875 w 6819900"/>
              <a:gd name="connsiteY0" fmla="*/ 21983 h 6889508"/>
              <a:gd name="connsiteX1" fmla="*/ 1447800 w 6819900"/>
              <a:gd name="connsiteY1" fmla="*/ 717308 h 6889508"/>
              <a:gd name="connsiteX2" fmla="*/ 1447800 w 6819900"/>
              <a:gd name="connsiteY2" fmla="*/ 717308 h 6889508"/>
              <a:gd name="connsiteX3" fmla="*/ 1377637 w 6819900"/>
              <a:gd name="connsiteY3" fmla="*/ 808454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285875 w 6819900"/>
              <a:gd name="connsiteY17" fmla="*/ 21983 h 6889508"/>
              <a:gd name="connsiteX0" fmla="*/ 1285875 w 6819900"/>
              <a:gd name="connsiteY0" fmla="*/ 21983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285875 w 6819900"/>
              <a:gd name="connsiteY17" fmla="*/ 21983 h 6889508"/>
              <a:gd name="connsiteX0" fmla="*/ 1060495 w 6819900"/>
              <a:gd name="connsiteY0" fmla="*/ 12283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1060495 w 6819900"/>
              <a:gd name="connsiteY17" fmla="*/ 12283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42548 w 6819900"/>
              <a:gd name="connsiteY15" fmla="*/ 796147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429153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15401 w 6819900"/>
              <a:gd name="connsiteY15" fmla="*/ 790280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15401 w 6819900"/>
              <a:gd name="connsiteY15" fmla="*/ 790280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09369 w 6819900"/>
              <a:gd name="connsiteY15" fmla="*/ 784413 h 6889508"/>
              <a:gd name="connsiteX16" fmla="*/ 5161586 w 6819900"/>
              <a:gd name="connsiteY16" fmla="*/ 0 h 6889508"/>
              <a:gd name="connsiteX17" fmla="*/ 757842 w 6819900"/>
              <a:gd name="connsiteY17"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09369 w 6819900"/>
              <a:gd name="connsiteY15" fmla="*/ 784413 h 6889508"/>
              <a:gd name="connsiteX16" fmla="*/ 4208955 w 6819900"/>
              <a:gd name="connsiteY16" fmla="*/ 648505 h 6889508"/>
              <a:gd name="connsiteX17" fmla="*/ 5161586 w 6819900"/>
              <a:gd name="connsiteY17" fmla="*/ 0 h 6889508"/>
              <a:gd name="connsiteX18" fmla="*/ 757842 w 6819900"/>
              <a:gd name="connsiteY18" fmla="*/ 9051 h 6889508"/>
              <a:gd name="connsiteX0" fmla="*/ 757842 w 6819900"/>
              <a:gd name="connsiteY0" fmla="*/ 9051 h 6889508"/>
              <a:gd name="connsiteX1" fmla="*/ 1447800 w 6819900"/>
              <a:gd name="connsiteY1" fmla="*/ 717308 h 6889508"/>
              <a:gd name="connsiteX2" fmla="*/ 1447800 w 6819900"/>
              <a:gd name="connsiteY2" fmla="*/ 717308 h 6889508"/>
              <a:gd name="connsiteX3" fmla="*/ 1395975 w 6819900"/>
              <a:gd name="connsiteY3" fmla="*/ 776122 h 6889508"/>
              <a:gd name="connsiteX4" fmla="*/ 971550 w 6819900"/>
              <a:gd name="connsiteY4" fmla="*/ 793508 h 6889508"/>
              <a:gd name="connsiteX5" fmla="*/ 171450 w 6819900"/>
              <a:gd name="connsiteY5" fmla="*/ 793508 h 6889508"/>
              <a:gd name="connsiteX6" fmla="*/ 0 w 6819900"/>
              <a:gd name="connsiteY6" fmla="*/ 793508 h 6889508"/>
              <a:gd name="connsiteX7" fmla="*/ 0 w 6819900"/>
              <a:gd name="connsiteY7" fmla="*/ 6889508 h 6889508"/>
              <a:gd name="connsiteX8" fmla="*/ 6819900 w 6819900"/>
              <a:gd name="connsiteY8" fmla="*/ 6889508 h 6889508"/>
              <a:gd name="connsiteX9" fmla="*/ 6819900 w 6819900"/>
              <a:gd name="connsiteY9" fmla="*/ 1184033 h 6889508"/>
              <a:gd name="connsiteX10" fmla="*/ 5172075 w 6819900"/>
              <a:gd name="connsiteY10" fmla="*/ 831608 h 6889508"/>
              <a:gd name="connsiteX11" fmla="*/ 4991100 w 6819900"/>
              <a:gd name="connsiteY11" fmla="*/ 755408 h 6889508"/>
              <a:gd name="connsiteX12" fmla="*/ 4629150 w 6819900"/>
              <a:gd name="connsiteY12" fmla="*/ 869708 h 6889508"/>
              <a:gd name="connsiteX13" fmla="*/ 4476750 w 6819900"/>
              <a:gd name="connsiteY13" fmla="*/ 869708 h 6889508"/>
              <a:gd name="connsiteX14" fmla="*/ 4246312 w 6819900"/>
              <a:gd name="connsiteY14" fmla="*/ 783471 h 6889508"/>
              <a:gd name="connsiteX15" fmla="*/ 4009369 w 6819900"/>
              <a:gd name="connsiteY15" fmla="*/ 784413 h 6889508"/>
              <a:gd name="connsiteX16" fmla="*/ 4139390 w 6819900"/>
              <a:gd name="connsiteY16" fmla="*/ 638840 h 6889508"/>
              <a:gd name="connsiteX17" fmla="*/ 5161586 w 6819900"/>
              <a:gd name="connsiteY17" fmla="*/ 0 h 6889508"/>
              <a:gd name="connsiteX18" fmla="*/ 757842 w 6819900"/>
              <a:gd name="connsiteY18" fmla="*/ 9051 h 688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19900" h="6889508">
                <a:moveTo>
                  <a:pt x="757842" y="9051"/>
                </a:moveTo>
                <a:lnTo>
                  <a:pt x="1447800" y="717308"/>
                </a:lnTo>
                <a:lnTo>
                  <a:pt x="1447800" y="717308"/>
                </a:lnTo>
                <a:lnTo>
                  <a:pt x="1395975" y="776122"/>
                </a:lnTo>
                <a:lnTo>
                  <a:pt x="971550" y="793508"/>
                </a:lnTo>
                <a:lnTo>
                  <a:pt x="171450" y="793508"/>
                </a:lnTo>
                <a:lnTo>
                  <a:pt x="0" y="793508"/>
                </a:lnTo>
                <a:lnTo>
                  <a:pt x="0" y="6889508"/>
                </a:lnTo>
                <a:lnTo>
                  <a:pt x="6819900" y="6889508"/>
                </a:lnTo>
                <a:lnTo>
                  <a:pt x="6819900" y="1184033"/>
                </a:lnTo>
                <a:lnTo>
                  <a:pt x="5172075" y="831608"/>
                </a:lnTo>
                <a:lnTo>
                  <a:pt x="4991100" y="755408"/>
                </a:lnTo>
                <a:lnTo>
                  <a:pt x="4629150" y="869708"/>
                </a:lnTo>
                <a:lnTo>
                  <a:pt x="4476750" y="869708"/>
                </a:lnTo>
                <a:cubicBezTo>
                  <a:pt x="4396372" y="843647"/>
                  <a:pt x="4417595" y="766575"/>
                  <a:pt x="4246312" y="783471"/>
                </a:cubicBezTo>
                <a:lnTo>
                  <a:pt x="4009369" y="784413"/>
                </a:lnTo>
                <a:lnTo>
                  <a:pt x="4139390" y="638840"/>
                </a:lnTo>
                <a:lnTo>
                  <a:pt x="5161586" y="0"/>
                </a:lnTo>
                <a:lnTo>
                  <a:pt x="757842" y="9051"/>
                </a:lnTo>
                <a:close/>
              </a:path>
            </a:pathLst>
          </a:custGeom>
          <a:blipFill>
            <a:blip r:embed="rId4" cstate="print">
              <a:alphaModFix/>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cxnSp>
        <p:nvCxnSpPr>
          <p:cNvPr id="21" name="Conector recto 20">
            <a:extLst>
              <a:ext uri="{FF2B5EF4-FFF2-40B4-BE49-F238E27FC236}">
                <a16:creationId xmlns:a16="http://schemas.microsoft.com/office/drawing/2014/main" id="{C7B92578-BA63-47A9-A529-C8D672FC9625}"/>
              </a:ext>
              <a:ext uri="{C183D7F6-B498-43B3-948B-1728B52AA6E4}">
                <adec:decorative xmlns:adec="http://schemas.microsoft.com/office/drawing/2017/decorative" val="1"/>
              </a:ext>
            </a:extLst>
          </p:cNvPr>
          <p:cNvCxnSpPr>
            <a:cxnSpLocks/>
          </p:cNvCxnSpPr>
          <p:nvPr/>
        </p:nvCxnSpPr>
        <p:spPr>
          <a:xfrm>
            <a:off x="737290" y="0"/>
            <a:ext cx="0" cy="2509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Marcador de texto 8">
            <a:extLst>
              <a:ext uri="{FF2B5EF4-FFF2-40B4-BE49-F238E27FC236}">
                <a16:creationId xmlns:a16="http://schemas.microsoft.com/office/drawing/2014/main" id="{20CB150D-1315-4E18-9CC3-E374E92113DF}"/>
              </a:ext>
            </a:extLst>
          </p:cNvPr>
          <p:cNvSpPr>
            <a:spLocks noGrp="1"/>
          </p:cNvSpPr>
          <p:nvPr>
            <p:ph type="title"/>
          </p:nvPr>
        </p:nvSpPr>
        <p:spPr>
          <a:xfrm>
            <a:off x="1008686" y="1516597"/>
            <a:ext cx="3980182" cy="1268810"/>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en-US" dirty="0" err="1"/>
              <a:t>Conclusión</a:t>
            </a:r>
            <a:endParaRPr lang="es-ES" dirty="0"/>
          </a:p>
        </p:txBody>
      </p:sp>
      <p:sp>
        <p:nvSpPr>
          <p:cNvPr id="17" name="Marcador de contenido 16">
            <a:extLst>
              <a:ext uri="{FF2B5EF4-FFF2-40B4-BE49-F238E27FC236}">
                <a16:creationId xmlns:a16="http://schemas.microsoft.com/office/drawing/2014/main" id="{6668B644-7AFA-4167-9073-B9168870D232}"/>
              </a:ext>
            </a:extLst>
          </p:cNvPr>
          <p:cNvSpPr>
            <a:spLocks noGrp="1"/>
          </p:cNvSpPr>
          <p:nvPr>
            <p:ph sz="quarter" idx="16"/>
          </p:nvPr>
        </p:nvSpPr>
        <p:spPr>
          <a:xfrm>
            <a:off x="1008686" y="2468598"/>
            <a:ext cx="4464462" cy="1268810"/>
          </a:xfrm>
        </p:spPr>
        <p:txBody>
          <a:bodyPr rtlCol="0"/>
          <a:lstStyle/>
          <a:p>
            <a:pPr rtl="0"/>
            <a:r>
              <a:rPr lang="es-ES" sz="1600" b="1" dirty="0"/>
              <a:t>El proceso de formulación de políticas en Chile se caracteriza por una estructura institucional en la que un puñado de jugadores de veto institucionales se opone al establecimiento de la agenda del ejecutivo. Las instituciones responsables por la promulgación de las políticas son relativamente transparentes, honestas y eficientes, aunque existe una variación significativa sobre este último punto</a:t>
            </a:r>
          </a:p>
        </p:txBody>
      </p:sp>
      <p:sp>
        <p:nvSpPr>
          <p:cNvPr id="3" name="Marcador de fecha 2">
            <a:extLst>
              <a:ext uri="{FF2B5EF4-FFF2-40B4-BE49-F238E27FC236}">
                <a16:creationId xmlns:a16="http://schemas.microsoft.com/office/drawing/2014/main" id="{ED9338E1-92A6-4B9D-9D17-A0A56340BB4D}"/>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5" name="Marcador de número de diapositiva 4">
            <a:extLst>
              <a:ext uri="{FF2B5EF4-FFF2-40B4-BE49-F238E27FC236}">
                <a16:creationId xmlns:a16="http://schemas.microsoft.com/office/drawing/2014/main" id="{00B1EED4-8761-4D39-902B-6FC13A97FA4A}"/>
              </a:ext>
            </a:extLst>
          </p:cNvPr>
          <p:cNvSpPr>
            <a:spLocks noGrp="1"/>
          </p:cNvSpPr>
          <p:nvPr>
            <p:ph type="sldNum" sz="quarter" idx="12"/>
          </p:nvPr>
        </p:nvSpPr>
        <p:spPr>
          <a:xfrm>
            <a:off x="8610600" y="6356350"/>
            <a:ext cx="2743200" cy="365125"/>
          </a:xfrm>
        </p:spPr>
        <p:txBody>
          <a:bodyPr rtlCol="0"/>
          <a:lstStyle/>
          <a:p>
            <a:pPr rtl="0"/>
            <a:fld id="{18D65601-5AE2-46FC-B138-694DDD2B510D}" type="slidenum">
              <a:rPr lang="es-ES" smtClean="0"/>
              <a:pPr rtl="0"/>
              <a:t>32</a:t>
            </a:fld>
            <a:endParaRPr lang="es-ES"/>
          </a:p>
        </p:txBody>
      </p:sp>
    </p:spTree>
    <p:extLst>
      <p:ext uri="{BB962C8B-B14F-4D97-AF65-F5344CB8AC3E}">
        <p14:creationId xmlns:p14="http://schemas.microsoft.com/office/powerpoint/2010/main" val="200406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19323075-7B58-10B2-4D77-AA2CA403690A}"/>
              </a:ext>
            </a:extLst>
          </p:cNvPr>
          <p:cNvSpPr>
            <a:spLocks noGrp="1"/>
          </p:cNvSpPr>
          <p:nvPr>
            <p:ph type="pic" sz="quarter" idx="17"/>
          </p:nvPr>
        </p:nvSpPr>
        <p:spPr/>
      </p:sp>
      <p:sp>
        <p:nvSpPr>
          <p:cNvPr id="3" name="Marcador de fecha 2">
            <a:extLst>
              <a:ext uri="{FF2B5EF4-FFF2-40B4-BE49-F238E27FC236}">
                <a16:creationId xmlns:a16="http://schemas.microsoft.com/office/drawing/2014/main" id="{5161AFD6-7660-281F-CF63-498CFCE5595D}"/>
              </a:ext>
            </a:extLst>
          </p:cNvPr>
          <p:cNvSpPr>
            <a:spLocks noGrp="1"/>
          </p:cNvSpPr>
          <p:nvPr>
            <p:ph type="dt" sz="half" idx="10"/>
          </p:nvPr>
        </p:nvSpPr>
        <p:spPr/>
        <p:txBody>
          <a:bodyPr/>
          <a:lstStyle/>
          <a:p>
            <a:pPr rtl="0"/>
            <a:r>
              <a:rPr lang="es-ES" noProof="0"/>
              <a:t>05/08/20XX</a:t>
            </a:r>
          </a:p>
        </p:txBody>
      </p:sp>
      <p:sp>
        <p:nvSpPr>
          <p:cNvPr id="4" name="Marcador de número de diapositiva 3">
            <a:extLst>
              <a:ext uri="{FF2B5EF4-FFF2-40B4-BE49-F238E27FC236}">
                <a16:creationId xmlns:a16="http://schemas.microsoft.com/office/drawing/2014/main" id="{834D9DA4-6946-87AD-DF71-6EC07B75103C}"/>
              </a:ext>
            </a:extLst>
          </p:cNvPr>
          <p:cNvSpPr>
            <a:spLocks noGrp="1"/>
          </p:cNvSpPr>
          <p:nvPr>
            <p:ph type="sldNum" sz="quarter" idx="12"/>
          </p:nvPr>
        </p:nvSpPr>
        <p:spPr/>
        <p:txBody>
          <a:bodyPr/>
          <a:lstStyle/>
          <a:p>
            <a:pPr rtl="0"/>
            <a:fld id="{18D65601-5AE2-46FC-B138-694DDD2B510D}" type="slidenum">
              <a:rPr lang="es-ES" noProof="0" smtClean="0"/>
              <a:t>33</a:t>
            </a:fld>
            <a:endParaRPr lang="es-ES" noProof="0"/>
          </a:p>
        </p:txBody>
      </p:sp>
      <p:sp>
        <p:nvSpPr>
          <p:cNvPr id="5" name="Marcador de contenido 4">
            <a:extLst>
              <a:ext uri="{FF2B5EF4-FFF2-40B4-BE49-F238E27FC236}">
                <a16:creationId xmlns:a16="http://schemas.microsoft.com/office/drawing/2014/main" id="{0B7C8D57-CB9B-E07D-D17C-C3964B24EFED}"/>
              </a:ext>
            </a:extLst>
          </p:cNvPr>
          <p:cNvSpPr>
            <a:spLocks noGrp="1"/>
          </p:cNvSpPr>
          <p:nvPr>
            <p:ph sz="quarter" idx="16"/>
          </p:nvPr>
        </p:nvSpPr>
        <p:spPr>
          <a:xfrm>
            <a:off x="1008686" y="2921932"/>
            <a:ext cx="8930444" cy="1268810"/>
          </a:xfrm>
        </p:spPr>
        <p:txBody>
          <a:bodyPr/>
          <a:lstStyle/>
          <a:p>
            <a:r>
              <a:rPr lang="es-ES" sz="1600" b="1" dirty="0"/>
              <a:t>El pequeño número de partidos importantes (seis grandes partidos) y su longevidad los hacen vehículos de responsabilidad, manteniendo </a:t>
            </a:r>
            <a:r>
              <a:rPr lang="es-ES" sz="1600" b="1" dirty="0" err="1"/>
              <a:t>firmes</a:t>
            </a:r>
            <a:r>
              <a:rPr lang="es-ES" sz="1600" b="1" dirty="0"/>
              <a:t> sus posiciones ideológicas creíbles con los votantes y cultivando una reputación de cumplimiento de sus promesas. </a:t>
            </a:r>
            <a:endParaRPr lang="es-MX" sz="1600" b="1" dirty="0"/>
          </a:p>
        </p:txBody>
      </p:sp>
      <p:sp>
        <p:nvSpPr>
          <p:cNvPr id="6" name="Marcador de contenido 5">
            <a:extLst>
              <a:ext uri="{FF2B5EF4-FFF2-40B4-BE49-F238E27FC236}">
                <a16:creationId xmlns:a16="http://schemas.microsoft.com/office/drawing/2014/main" id="{CD339DB2-0AFD-618A-CDAF-F6036BAB022B}"/>
              </a:ext>
            </a:extLst>
          </p:cNvPr>
          <p:cNvSpPr>
            <a:spLocks noGrp="1"/>
          </p:cNvSpPr>
          <p:nvPr>
            <p:ph sz="quarter" idx="18"/>
          </p:nvPr>
        </p:nvSpPr>
        <p:spPr>
          <a:xfrm>
            <a:off x="1008686" y="4706998"/>
            <a:ext cx="9328010" cy="1268810"/>
          </a:xfrm>
        </p:spPr>
        <p:txBody>
          <a:bodyPr/>
          <a:lstStyle/>
          <a:p>
            <a:r>
              <a:rPr lang="es-ES" sz="1600" b="1" dirty="0"/>
              <a:t>Dentro de este marco, la divergencia relativa o alineación de intereses por medio de los grandes actores influye en la facilidad con que los resultados cooperativos se alcanzan</a:t>
            </a:r>
            <a:endParaRPr lang="es-MX" sz="1600" b="1" dirty="0"/>
          </a:p>
        </p:txBody>
      </p:sp>
      <p:sp>
        <p:nvSpPr>
          <p:cNvPr id="7" name="Título 6">
            <a:extLst>
              <a:ext uri="{FF2B5EF4-FFF2-40B4-BE49-F238E27FC236}">
                <a16:creationId xmlns:a16="http://schemas.microsoft.com/office/drawing/2014/main" id="{C7AA46BD-8B59-5164-9BA3-95FB4670F35D}"/>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708101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34F01-AC56-0978-C12A-BD59C055BD3B}"/>
              </a:ext>
            </a:extLst>
          </p:cNvPr>
          <p:cNvSpPr>
            <a:spLocks noGrp="1"/>
          </p:cNvSpPr>
          <p:nvPr>
            <p:ph type="title"/>
          </p:nvPr>
        </p:nvSpPr>
        <p:spPr/>
        <p:txBody>
          <a:bodyPr/>
          <a:lstStyle/>
          <a:p>
            <a:endParaRPr lang="es-MX"/>
          </a:p>
        </p:txBody>
      </p:sp>
      <p:sp>
        <p:nvSpPr>
          <p:cNvPr id="3" name="Marcador de posición de imagen 2">
            <a:extLst>
              <a:ext uri="{FF2B5EF4-FFF2-40B4-BE49-F238E27FC236}">
                <a16:creationId xmlns:a16="http://schemas.microsoft.com/office/drawing/2014/main" id="{952BF3B4-2421-06DF-444E-5469FCE7BF21}"/>
              </a:ext>
            </a:extLst>
          </p:cNvPr>
          <p:cNvSpPr>
            <a:spLocks noGrp="1"/>
          </p:cNvSpPr>
          <p:nvPr>
            <p:ph type="pic" sz="quarter" idx="13"/>
          </p:nvPr>
        </p:nvSpPr>
        <p:spPr/>
      </p:sp>
      <p:sp>
        <p:nvSpPr>
          <p:cNvPr id="4" name="Marcador de contenido 3">
            <a:extLst>
              <a:ext uri="{FF2B5EF4-FFF2-40B4-BE49-F238E27FC236}">
                <a16:creationId xmlns:a16="http://schemas.microsoft.com/office/drawing/2014/main" id="{CA9D6496-E6A7-D65A-6BF1-9F0654BE2DBC}"/>
              </a:ext>
            </a:extLst>
          </p:cNvPr>
          <p:cNvSpPr>
            <a:spLocks noGrp="1"/>
          </p:cNvSpPr>
          <p:nvPr>
            <p:ph sz="quarter" idx="15"/>
          </p:nvPr>
        </p:nvSpPr>
        <p:spPr/>
        <p:txBody>
          <a:bodyPr/>
          <a:lstStyle/>
          <a:p>
            <a:endParaRPr lang="es-MX"/>
          </a:p>
        </p:txBody>
      </p:sp>
      <p:sp>
        <p:nvSpPr>
          <p:cNvPr id="5" name="Marcador de fecha 4">
            <a:extLst>
              <a:ext uri="{FF2B5EF4-FFF2-40B4-BE49-F238E27FC236}">
                <a16:creationId xmlns:a16="http://schemas.microsoft.com/office/drawing/2014/main" id="{711118C1-D8EB-CCFA-7E23-ECA67AD4C6A0}"/>
              </a:ext>
            </a:extLst>
          </p:cNvPr>
          <p:cNvSpPr>
            <a:spLocks noGrp="1"/>
          </p:cNvSpPr>
          <p:nvPr>
            <p:ph type="dt" sz="half" idx="10"/>
          </p:nvPr>
        </p:nvSpPr>
        <p:spPr/>
        <p:txBody>
          <a:bodyPr/>
          <a:lstStyle/>
          <a:p>
            <a:pPr rtl="0"/>
            <a:r>
              <a:rPr lang="es-ES" noProof="0"/>
              <a:t>05/08/20XX</a:t>
            </a:r>
          </a:p>
        </p:txBody>
      </p:sp>
      <p:sp>
        <p:nvSpPr>
          <p:cNvPr id="6" name="Marcador de pie de página 5">
            <a:extLst>
              <a:ext uri="{FF2B5EF4-FFF2-40B4-BE49-F238E27FC236}">
                <a16:creationId xmlns:a16="http://schemas.microsoft.com/office/drawing/2014/main" id="{40EB5B03-94CA-DE98-9B5A-0E783304D698}"/>
              </a:ext>
            </a:extLst>
          </p:cNvPr>
          <p:cNvSpPr>
            <a:spLocks noGrp="1"/>
          </p:cNvSpPr>
          <p:nvPr>
            <p:ph type="ftr" sz="quarter" idx="11"/>
          </p:nvPr>
        </p:nvSpPr>
        <p:spPr/>
        <p:txBody>
          <a:bodyPr/>
          <a:lstStyle/>
          <a:p>
            <a:pPr rtl="0"/>
            <a:r>
              <a:rPr lang="es-ES" noProof="0"/>
              <a:t>Presentación de conferencia</a:t>
            </a:r>
          </a:p>
        </p:txBody>
      </p:sp>
      <p:sp>
        <p:nvSpPr>
          <p:cNvPr id="7" name="Marcador de número de diapositiva 6">
            <a:extLst>
              <a:ext uri="{FF2B5EF4-FFF2-40B4-BE49-F238E27FC236}">
                <a16:creationId xmlns:a16="http://schemas.microsoft.com/office/drawing/2014/main" id="{F6EF8D1A-981F-1E7B-567E-20FA44075A26}"/>
              </a:ext>
            </a:extLst>
          </p:cNvPr>
          <p:cNvSpPr>
            <a:spLocks noGrp="1"/>
          </p:cNvSpPr>
          <p:nvPr>
            <p:ph type="sldNum" sz="quarter" idx="12"/>
          </p:nvPr>
        </p:nvSpPr>
        <p:spPr/>
        <p:txBody>
          <a:bodyPr/>
          <a:lstStyle/>
          <a:p>
            <a:pPr rtl="0"/>
            <a:fld id="{18D65601-5AE2-46FC-B138-694DDD2B510D}" type="slidenum">
              <a:rPr lang="es-ES" noProof="0" smtClean="0"/>
              <a:pPr rtl="0"/>
              <a:t>34</a:t>
            </a:fld>
            <a:endParaRPr lang="es-ES" noProof="0"/>
          </a:p>
        </p:txBody>
      </p:sp>
      <p:sp>
        <p:nvSpPr>
          <p:cNvPr id="9" name="CuadroTexto 8">
            <a:extLst>
              <a:ext uri="{FF2B5EF4-FFF2-40B4-BE49-F238E27FC236}">
                <a16:creationId xmlns:a16="http://schemas.microsoft.com/office/drawing/2014/main" id="{E3128662-3F8B-F860-1957-0952E49325CF}"/>
              </a:ext>
            </a:extLst>
          </p:cNvPr>
          <p:cNvSpPr txBox="1"/>
          <p:nvPr/>
        </p:nvSpPr>
        <p:spPr>
          <a:xfrm>
            <a:off x="589721" y="2892938"/>
            <a:ext cx="10436087" cy="3046988"/>
          </a:xfrm>
          <a:prstGeom prst="rect">
            <a:avLst/>
          </a:prstGeom>
          <a:noFill/>
        </p:spPr>
        <p:txBody>
          <a:bodyPr wrap="square">
            <a:spAutoFit/>
          </a:bodyPr>
          <a:lstStyle/>
          <a:p>
            <a:r>
              <a:rPr lang="es-ES" sz="2400" dirty="0"/>
              <a:t>. </a:t>
            </a:r>
          </a:p>
          <a:p>
            <a:r>
              <a:rPr lang="es-ES" sz="2400" dirty="0"/>
              <a:t>Aunque otras características institucionales notables, como el control de la agenda legislativa del ejecutivo, el número y la disposición de los jugadores de veto y el grado al cual los intereses de los formuladores de políticas se alineen sobre un tema dado, son importantes con respecto a los detalles del proceso de formulación de políticas, Chile lograría un proceso de formulación de políticas mucho menos cooperativo sin su estructura de partidos políticos y su tecnología de implementación</a:t>
            </a:r>
            <a:endParaRPr lang="es-MX" sz="2400" dirty="0"/>
          </a:p>
        </p:txBody>
      </p:sp>
    </p:spTree>
    <p:extLst>
      <p:ext uri="{BB962C8B-B14F-4D97-AF65-F5344CB8AC3E}">
        <p14:creationId xmlns:p14="http://schemas.microsoft.com/office/powerpoint/2010/main" val="1725013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9D3EA36E-8D4E-CDE6-0F11-7B3409468BEF}"/>
              </a:ext>
            </a:extLst>
          </p:cNvPr>
          <p:cNvSpPr>
            <a:spLocks noGrp="1"/>
          </p:cNvSpPr>
          <p:nvPr>
            <p:ph type="pic" sz="quarter" idx="17"/>
          </p:nvPr>
        </p:nvSpPr>
        <p:spPr/>
      </p:sp>
      <p:sp>
        <p:nvSpPr>
          <p:cNvPr id="3" name="Marcador de fecha 2">
            <a:extLst>
              <a:ext uri="{FF2B5EF4-FFF2-40B4-BE49-F238E27FC236}">
                <a16:creationId xmlns:a16="http://schemas.microsoft.com/office/drawing/2014/main" id="{8DA4D99F-918D-BCB4-B8D1-1D746B299592}"/>
              </a:ext>
            </a:extLst>
          </p:cNvPr>
          <p:cNvSpPr>
            <a:spLocks noGrp="1"/>
          </p:cNvSpPr>
          <p:nvPr>
            <p:ph type="dt" sz="half" idx="10"/>
          </p:nvPr>
        </p:nvSpPr>
        <p:spPr/>
        <p:txBody>
          <a:bodyPr/>
          <a:lstStyle/>
          <a:p>
            <a:pPr rtl="0"/>
            <a:r>
              <a:rPr lang="es-ES" noProof="0"/>
              <a:t>05/08/20XX</a:t>
            </a:r>
          </a:p>
        </p:txBody>
      </p:sp>
      <p:sp>
        <p:nvSpPr>
          <p:cNvPr id="4" name="Marcador de número de diapositiva 3">
            <a:extLst>
              <a:ext uri="{FF2B5EF4-FFF2-40B4-BE49-F238E27FC236}">
                <a16:creationId xmlns:a16="http://schemas.microsoft.com/office/drawing/2014/main" id="{C41BF018-3E2F-8037-4C21-3CF50E4B33CA}"/>
              </a:ext>
            </a:extLst>
          </p:cNvPr>
          <p:cNvSpPr>
            <a:spLocks noGrp="1"/>
          </p:cNvSpPr>
          <p:nvPr>
            <p:ph type="sldNum" sz="quarter" idx="12"/>
          </p:nvPr>
        </p:nvSpPr>
        <p:spPr/>
        <p:txBody>
          <a:bodyPr/>
          <a:lstStyle/>
          <a:p>
            <a:pPr rtl="0"/>
            <a:fld id="{18D65601-5AE2-46FC-B138-694DDD2B510D}" type="slidenum">
              <a:rPr lang="es-ES" noProof="0" smtClean="0"/>
              <a:t>35</a:t>
            </a:fld>
            <a:endParaRPr lang="es-ES" noProof="0"/>
          </a:p>
        </p:txBody>
      </p:sp>
      <p:sp>
        <p:nvSpPr>
          <p:cNvPr id="5" name="Marcador de contenido 4">
            <a:extLst>
              <a:ext uri="{FF2B5EF4-FFF2-40B4-BE49-F238E27FC236}">
                <a16:creationId xmlns:a16="http://schemas.microsoft.com/office/drawing/2014/main" id="{0076A0D3-C54C-F33C-57E8-0504BB26D4B5}"/>
              </a:ext>
            </a:extLst>
          </p:cNvPr>
          <p:cNvSpPr>
            <a:spLocks noGrp="1"/>
          </p:cNvSpPr>
          <p:nvPr>
            <p:ph sz="quarter" idx="16"/>
          </p:nvPr>
        </p:nvSpPr>
        <p:spPr>
          <a:xfrm>
            <a:off x="657504" y="3667599"/>
            <a:ext cx="5696914" cy="1268810"/>
          </a:xfrm>
        </p:spPr>
        <p:txBody>
          <a:bodyPr/>
          <a:lstStyle/>
          <a:p>
            <a:r>
              <a:rPr lang="es-ES" sz="2400" b="1" dirty="0">
                <a:solidFill>
                  <a:schemeClr val="tx1"/>
                </a:solidFill>
              </a:rPr>
              <a:t>el sistema de partidos políticos es el fundamento esencial para la cooperación</a:t>
            </a:r>
            <a:endParaRPr lang="es-MX" sz="2400" b="1" dirty="0">
              <a:solidFill>
                <a:schemeClr val="tx1"/>
              </a:solidFill>
            </a:endParaRPr>
          </a:p>
        </p:txBody>
      </p:sp>
      <p:sp>
        <p:nvSpPr>
          <p:cNvPr id="6" name="Marcador de contenido 5">
            <a:extLst>
              <a:ext uri="{FF2B5EF4-FFF2-40B4-BE49-F238E27FC236}">
                <a16:creationId xmlns:a16="http://schemas.microsoft.com/office/drawing/2014/main" id="{DC5114AA-974E-6290-265C-563A52CCB879}"/>
              </a:ext>
            </a:extLst>
          </p:cNvPr>
          <p:cNvSpPr>
            <a:spLocks noGrp="1"/>
          </p:cNvSpPr>
          <p:nvPr>
            <p:ph sz="quarter" idx="18"/>
          </p:nvPr>
        </p:nvSpPr>
        <p:spPr>
          <a:xfrm>
            <a:off x="6835569" y="3187580"/>
            <a:ext cx="4875279" cy="1268810"/>
          </a:xfrm>
        </p:spPr>
        <p:txBody>
          <a:bodyPr/>
          <a:lstStyle/>
          <a:p>
            <a:endParaRPr lang="es-MX" b="1" dirty="0">
              <a:solidFill>
                <a:schemeClr val="accent6"/>
              </a:solidFill>
            </a:endParaRPr>
          </a:p>
        </p:txBody>
      </p:sp>
      <p:sp>
        <p:nvSpPr>
          <p:cNvPr id="7" name="Título 6">
            <a:extLst>
              <a:ext uri="{FF2B5EF4-FFF2-40B4-BE49-F238E27FC236}">
                <a16:creationId xmlns:a16="http://schemas.microsoft.com/office/drawing/2014/main" id="{93AB2434-C1C0-43F1-435A-51EA2465C956}"/>
              </a:ext>
            </a:extLst>
          </p:cNvPr>
          <p:cNvSpPr>
            <a:spLocks noGrp="1"/>
          </p:cNvSpPr>
          <p:nvPr>
            <p:ph type="title"/>
          </p:nvPr>
        </p:nvSpPr>
        <p:spPr>
          <a:xfrm>
            <a:off x="1008685" y="1516597"/>
            <a:ext cx="10679731" cy="1268810"/>
          </a:xfrm>
        </p:spPr>
        <p:txBody>
          <a:bodyPr/>
          <a:lstStyle/>
          <a:p>
            <a:r>
              <a:rPr lang="es-ES" sz="2000" dirty="0"/>
              <a:t>El sistema de partidos, delineado por las leyes electorales, crea un entorno en el cual los formuladores de políticas pueden irrumpir desde la estructura de la organización de la agenda de un presidente, hasta implementar con un pequeño grupo de jugadores de veto las opciones de políticas cooperativas.</a:t>
            </a:r>
            <a:endParaRPr lang="es-MX" sz="2000" dirty="0"/>
          </a:p>
        </p:txBody>
      </p:sp>
    </p:spTree>
    <p:extLst>
      <p:ext uri="{BB962C8B-B14F-4D97-AF65-F5344CB8AC3E}">
        <p14:creationId xmlns:p14="http://schemas.microsoft.com/office/powerpoint/2010/main" val="3719965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Marcador de posición de imagen 52" descr="Una persona con la mano en la barbilla">
            <a:extLst>
              <a:ext uri="{FF2B5EF4-FFF2-40B4-BE49-F238E27FC236}">
                <a16:creationId xmlns:a16="http://schemas.microsoft.com/office/drawing/2014/main" id="{0DA54412-8469-4051-A52D-3729F2410ADF}"/>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a:ext>
            </a:extLst>
          </a:blip>
          <a:srcRect/>
          <a:stretch/>
        </p:blipFill>
        <p:spPr>
          <a:xfrm>
            <a:off x="0" y="0"/>
            <a:ext cx="12192000" cy="6858000"/>
          </a:xfrm>
        </p:spPr>
      </p:pic>
      <p:sp>
        <p:nvSpPr>
          <p:cNvPr id="45" name="Rectángulo 44">
            <a:extLst>
              <a:ext uri="{FF2B5EF4-FFF2-40B4-BE49-F238E27FC236}">
                <a16:creationId xmlns:a16="http://schemas.microsoft.com/office/drawing/2014/main" id="{194AB131-F9C1-48DB-AD3A-5C074FBC4665}"/>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3" name="Forma libre: Forma 12" descr="Hombre con suéter amarillo y camisa de vestir blanca pensando">
            <a:extLst>
              <a:ext uri="{FF2B5EF4-FFF2-40B4-BE49-F238E27FC236}">
                <a16:creationId xmlns:a16="http://schemas.microsoft.com/office/drawing/2014/main" id="{96447938-7FB6-4750-890E-6E4730B33E84}"/>
              </a:ext>
            </a:extLst>
          </p:cNvPr>
          <p:cNvSpPr/>
          <p:nvPr/>
        </p:nvSpPr>
        <p:spPr>
          <a:xfrm>
            <a:off x="828974" y="32659"/>
            <a:ext cx="7461956" cy="6825341"/>
          </a:xfrm>
          <a:custGeom>
            <a:avLst/>
            <a:gdLst>
              <a:gd name="connsiteX0" fmla="*/ 2144889 w 7461956"/>
              <a:gd name="connsiteY0" fmla="*/ 0 h 6897511"/>
              <a:gd name="connsiteX1" fmla="*/ 2190045 w 7461956"/>
              <a:gd name="connsiteY1" fmla="*/ 609600 h 6897511"/>
              <a:gd name="connsiteX2" fmla="*/ 2144889 w 7461956"/>
              <a:gd name="connsiteY2" fmla="*/ 654756 h 6897511"/>
              <a:gd name="connsiteX3" fmla="*/ 2088445 w 7461956"/>
              <a:gd name="connsiteY3" fmla="*/ 722489 h 6897511"/>
              <a:gd name="connsiteX4" fmla="*/ 45156 w 7461956"/>
              <a:gd name="connsiteY4" fmla="*/ 722489 h 6897511"/>
              <a:gd name="connsiteX5" fmla="*/ 45156 w 7461956"/>
              <a:gd name="connsiteY5" fmla="*/ 6073422 h 6897511"/>
              <a:gd name="connsiteX6" fmla="*/ 0 w 7461956"/>
              <a:gd name="connsiteY6" fmla="*/ 6220178 h 6897511"/>
              <a:gd name="connsiteX7" fmla="*/ 56445 w 7461956"/>
              <a:gd name="connsiteY7" fmla="*/ 6310489 h 6897511"/>
              <a:gd name="connsiteX8" fmla="*/ 22578 w 7461956"/>
              <a:gd name="connsiteY8" fmla="*/ 6897511 h 6897511"/>
              <a:gd name="connsiteX9" fmla="*/ 7439378 w 7461956"/>
              <a:gd name="connsiteY9" fmla="*/ 6897511 h 6897511"/>
              <a:gd name="connsiteX10" fmla="*/ 7461956 w 7461956"/>
              <a:gd name="connsiteY10" fmla="*/ 6445956 h 6897511"/>
              <a:gd name="connsiteX11" fmla="*/ 7461956 w 7461956"/>
              <a:gd name="connsiteY11" fmla="*/ 6276622 h 6897511"/>
              <a:gd name="connsiteX12" fmla="*/ 7394222 w 7461956"/>
              <a:gd name="connsiteY12" fmla="*/ 6005689 h 6897511"/>
              <a:gd name="connsiteX13" fmla="*/ 7394222 w 7461956"/>
              <a:gd name="connsiteY13" fmla="*/ 745067 h 6897511"/>
              <a:gd name="connsiteX14" fmla="*/ 4346222 w 7461956"/>
              <a:gd name="connsiteY14" fmla="*/ 745067 h 6897511"/>
              <a:gd name="connsiteX15" fmla="*/ 4267200 w 7461956"/>
              <a:gd name="connsiteY15" fmla="*/ 654756 h 6897511"/>
              <a:gd name="connsiteX16" fmla="*/ 4131733 w 7461956"/>
              <a:gd name="connsiteY16" fmla="*/ 496711 h 6897511"/>
              <a:gd name="connsiteX17" fmla="*/ 4131733 w 7461956"/>
              <a:gd name="connsiteY17" fmla="*/ 33867 h 6897511"/>
              <a:gd name="connsiteX18" fmla="*/ 2144889 w 7461956"/>
              <a:gd name="connsiteY18" fmla="*/ 0 h 689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61956" h="6897511">
                <a:moveTo>
                  <a:pt x="2144889" y="0"/>
                </a:moveTo>
                <a:lnTo>
                  <a:pt x="2190045" y="609600"/>
                </a:lnTo>
                <a:lnTo>
                  <a:pt x="2144889" y="654756"/>
                </a:lnTo>
                <a:lnTo>
                  <a:pt x="2088445" y="722489"/>
                </a:lnTo>
                <a:lnTo>
                  <a:pt x="45156" y="722489"/>
                </a:lnTo>
                <a:lnTo>
                  <a:pt x="45156" y="6073422"/>
                </a:lnTo>
                <a:lnTo>
                  <a:pt x="0" y="6220178"/>
                </a:lnTo>
                <a:lnTo>
                  <a:pt x="56445" y="6310489"/>
                </a:lnTo>
                <a:lnTo>
                  <a:pt x="22578" y="6897511"/>
                </a:lnTo>
                <a:lnTo>
                  <a:pt x="7439378" y="6897511"/>
                </a:lnTo>
                <a:lnTo>
                  <a:pt x="7461956" y="6445956"/>
                </a:lnTo>
                <a:lnTo>
                  <a:pt x="7461956" y="6276622"/>
                </a:lnTo>
                <a:lnTo>
                  <a:pt x="7394222" y="6005689"/>
                </a:lnTo>
                <a:lnTo>
                  <a:pt x="7394222" y="745067"/>
                </a:lnTo>
                <a:lnTo>
                  <a:pt x="4346222" y="745067"/>
                </a:lnTo>
                <a:lnTo>
                  <a:pt x="4267200" y="654756"/>
                </a:lnTo>
                <a:lnTo>
                  <a:pt x="4131733" y="496711"/>
                </a:lnTo>
                <a:lnTo>
                  <a:pt x="4131733" y="33867"/>
                </a:lnTo>
                <a:lnTo>
                  <a:pt x="2144889" y="0"/>
                </a:lnTo>
                <a:close/>
              </a:path>
            </a:pathLst>
          </a:custGeom>
          <a:blipFill>
            <a:blip r:embed="rId4" cstate="print">
              <a:alphaModFix/>
              <a:extLst>
                <a:ext uri="{28A0092B-C50C-407E-A947-70E740481C1C}">
                  <a14:useLocalDpi xmlns:a14="http://schemas.microsoft.com/office/drawing/2010/main"/>
                </a:ext>
              </a:extLst>
            </a:blip>
            <a:stretch>
              <a:fillRect b="-4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cxnSp>
        <p:nvCxnSpPr>
          <p:cNvPr id="47" name="Conector recto 46">
            <a:extLst>
              <a:ext uri="{FF2B5EF4-FFF2-40B4-BE49-F238E27FC236}">
                <a16:creationId xmlns:a16="http://schemas.microsoft.com/office/drawing/2014/main" id="{6AE9ED3E-A3FD-4FE3-BD8B-BC4B8C020562}"/>
              </a:ext>
              <a:ext uri="{C183D7F6-B498-43B3-948B-1728B52AA6E4}">
                <adec:decorative xmlns:adec="http://schemas.microsoft.com/office/drawing/2017/decorative" val="1"/>
              </a:ext>
            </a:extLst>
          </p:cNvPr>
          <p:cNvCxnSpPr>
            <a:cxnSpLocks/>
          </p:cNvCxnSpPr>
          <p:nvPr/>
        </p:nvCxnSpPr>
        <p:spPr>
          <a:xfrm>
            <a:off x="7803075" y="0"/>
            <a:ext cx="0" cy="299117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Marcador de texto 8">
            <a:extLst>
              <a:ext uri="{FF2B5EF4-FFF2-40B4-BE49-F238E27FC236}">
                <a16:creationId xmlns:a16="http://schemas.microsoft.com/office/drawing/2014/main" id="{E8948999-3956-4D11-B059-3699485A1E22}"/>
              </a:ext>
            </a:extLst>
          </p:cNvPr>
          <p:cNvSpPr>
            <a:spLocks noGrp="1"/>
          </p:cNvSpPr>
          <p:nvPr>
            <p:ph type="title"/>
          </p:nvPr>
        </p:nvSpPr>
        <p:spPr>
          <a:xfrm>
            <a:off x="8078765" y="2371063"/>
            <a:ext cx="3193926" cy="2161180"/>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es-ES" sz="1800" dirty="0"/>
              <a:t>una ruptura con el sistema de partidos actual (por ejemplo, a partir de la adopción de una reforma electoral que aumente la magnitud de los distritos o la implantación de una estructura federal con gobernadores poderosos) o un cambio a las instituciones legislativas y la capacidad burocrática, podrían debilitar el funcionamiento del juego político y reducir así la capacidad de acuerdos </a:t>
            </a:r>
            <a:r>
              <a:rPr lang="es-ES" sz="1800" dirty="0" err="1"/>
              <a:t>intertemporal</a:t>
            </a:r>
            <a:br>
              <a:rPr lang="es-ES" sz="1800" dirty="0"/>
            </a:br>
            <a:endParaRPr lang="es-ES" sz="1800" dirty="0"/>
          </a:p>
        </p:txBody>
      </p:sp>
      <p:sp>
        <p:nvSpPr>
          <p:cNvPr id="3" name="Marcador de fecha 2">
            <a:extLst>
              <a:ext uri="{FF2B5EF4-FFF2-40B4-BE49-F238E27FC236}">
                <a16:creationId xmlns:a16="http://schemas.microsoft.com/office/drawing/2014/main" id="{AF71F7A7-FCB0-4470-8152-34B616A9BD11}"/>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65613933-5920-45A7-9855-27C887FBCCDA}"/>
              </a:ext>
            </a:extLst>
          </p:cNvPr>
          <p:cNvSpPr>
            <a:spLocks noGrp="1"/>
          </p:cNvSpPr>
          <p:nvPr>
            <p:ph type="ftr" sz="quarter" idx="11"/>
          </p:nvPr>
        </p:nvSpPr>
        <p:spPr>
          <a:xfrm>
            <a:off x="4038600" y="6356350"/>
            <a:ext cx="4114800"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D635C0AD-B05B-4C54-AD82-229A2A3920AB}"/>
              </a:ext>
            </a:extLst>
          </p:cNvPr>
          <p:cNvSpPr>
            <a:spLocks noGrp="1"/>
          </p:cNvSpPr>
          <p:nvPr>
            <p:ph type="sldNum" sz="quarter" idx="12"/>
          </p:nvPr>
        </p:nvSpPr>
        <p:spPr>
          <a:xfrm>
            <a:off x="8610600" y="6356350"/>
            <a:ext cx="2743200" cy="365125"/>
          </a:xfrm>
        </p:spPr>
        <p:txBody>
          <a:bodyPr rtlCol="0"/>
          <a:lstStyle/>
          <a:p>
            <a:pPr rtl="0"/>
            <a:fld id="{18D65601-5AE2-46FC-B138-694DDD2B510D}" type="slidenum">
              <a:rPr lang="es-ES" smtClean="0"/>
              <a:pPr rtl="0"/>
              <a:t>36</a:t>
            </a:fld>
            <a:endParaRPr lang="es-ES"/>
          </a:p>
        </p:txBody>
      </p:sp>
    </p:spTree>
    <p:extLst>
      <p:ext uri="{BB962C8B-B14F-4D97-AF65-F5344CB8AC3E}">
        <p14:creationId xmlns:p14="http://schemas.microsoft.com/office/powerpoint/2010/main" val="326061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Marcador de posición de imagen 117" descr="Mujer con suéter amarillo">
            <a:extLst>
              <a:ext uri="{FF2B5EF4-FFF2-40B4-BE49-F238E27FC236}">
                <a16:creationId xmlns:a16="http://schemas.microsoft.com/office/drawing/2014/main" id="{60DBABF2-8CCB-48D8-AFE6-06039507FDF4}"/>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13" name="Rectángulo 12">
            <a:extLst>
              <a:ext uri="{FF2B5EF4-FFF2-40B4-BE49-F238E27FC236}">
                <a16:creationId xmlns:a16="http://schemas.microsoft.com/office/drawing/2014/main" id="{F7B7E5B3-F6B1-4A5C-A942-9728FEC5764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cxnSp>
        <p:nvCxnSpPr>
          <p:cNvPr id="22" name="Conector recto 21">
            <a:extLst>
              <a:ext uri="{FF2B5EF4-FFF2-40B4-BE49-F238E27FC236}">
                <a16:creationId xmlns:a16="http://schemas.microsoft.com/office/drawing/2014/main" id="{11C0FA35-FBFE-4B23-B0D5-ECBC4C90532E}"/>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orma libre: Forma 9" descr="Mujer con suéter amarillo">
            <a:extLst>
              <a:ext uri="{FF2B5EF4-FFF2-40B4-BE49-F238E27FC236}">
                <a16:creationId xmlns:a16="http://schemas.microsoft.com/office/drawing/2014/main" id="{DF86A9A9-A7D9-41CC-88B0-542857E36DAE}"/>
              </a:ext>
            </a:extLst>
          </p:cNvPr>
          <p:cNvSpPr/>
          <p:nvPr/>
        </p:nvSpPr>
        <p:spPr>
          <a:xfrm>
            <a:off x="5660834" y="414"/>
            <a:ext cx="5086350" cy="6857586"/>
          </a:xfrm>
          <a:custGeom>
            <a:avLst/>
            <a:gdLst>
              <a:gd name="connsiteX0" fmla="*/ 1447800 w 5086350"/>
              <a:gd name="connsiteY0" fmla="*/ 0 h 6877050"/>
              <a:gd name="connsiteX1" fmla="*/ 1209675 w 5086350"/>
              <a:gd name="connsiteY1" fmla="*/ 266700 h 6877050"/>
              <a:gd name="connsiteX2" fmla="*/ 933450 w 5086350"/>
              <a:gd name="connsiteY2" fmla="*/ 762000 h 6877050"/>
              <a:gd name="connsiteX3" fmla="*/ 742950 w 5086350"/>
              <a:gd name="connsiteY3" fmla="*/ 1038225 h 6877050"/>
              <a:gd name="connsiteX4" fmla="*/ 457200 w 5086350"/>
              <a:gd name="connsiteY4" fmla="*/ 1476375 h 6877050"/>
              <a:gd name="connsiteX5" fmla="*/ 419100 w 5086350"/>
              <a:gd name="connsiteY5" fmla="*/ 2057400 h 6877050"/>
              <a:gd name="connsiteX6" fmla="*/ 523875 w 5086350"/>
              <a:gd name="connsiteY6" fmla="*/ 2333625 h 6877050"/>
              <a:gd name="connsiteX7" fmla="*/ 609600 w 5086350"/>
              <a:gd name="connsiteY7" fmla="*/ 2419350 h 6877050"/>
              <a:gd name="connsiteX8" fmla="*/ 628650 w 5086350"/>
              <a:gd name="connsiteY8" fmla="*/ 3000375 h 6877050"/>
              <a:gd name="connsiteX9" fmla="*/ 561975 w 5086350"/>
              <a:gd name="connsiteY9" fmla="*/ 3381375 h 6877050"/>
              <a:gd name="connsiteX10" fmla="*/ 304800 w 5086350"/>
              <a:gd name="connsiteY10" fmla="*/ 3733800 h 6877050"/>
              <a:gd name="connsiteX11" fmla="*/ 200025 w 5086350"/>
              <a:gd name="connsiteY11" fmla="*/ 3981450 h 6877050"/>
              <a:gd name="connsiteX12" fmla="*/ 152400 w 5086350"/>
              <a:gd name="connsiteY12" fmla="*/ 4867275 h 6877050"/>
              <a:gd name="connsiteX13" fmla="*/ 0 w 5086350"/>
              <a:gd name="connsiteY13" fmla="*/ 5114925 h 6877050"/>
              <a:gd name="connsiteX14" fmla="*/ 190500 w 5086350"/>
              <a:gd name="connsiteY14" fmla="*/ 5095875 h 6877050"/>
              <a:gd name="connsiteX15" fmla="*/ 228600 w 5086350"/>
              <a:gd name="connsiteY15" fmla="*/ 5657850 h 6877050"/>
              <a:gd name="connsiteX16" fmla="*/ 333375 w 5086350"/>
              <a:gd name="connsiteY16" fmla="*/ 6076950 h 6877050"/>
              <a:gd name="connsiteX17" fmla="*/ 609600 w 5086350"/>
              <a:gd name="connsiteY17" fmla="*/ 6800850 h 6877050"/>
              <a:gd name="connsiteX18" fmla="*/ 638175 w 5086350"/>
              <a:gd name="connsiteY18" fmla="*/ 6877050 h 6877050"/>
              <a:gd name="connsiteX19" fmla="*/ 5019675 w 5086350"/>
              <a:gd name="connsiteY19" fmla="*/ 6877050 h 6877050"/>
              <a:gd name="connsiteX20" fmla="*/ 4886325 w 5086350"/>
              <a:gd name="connsiteY20" fmla="*/ 6677025 h 6877050"/>
              <a:gd name="connsiteX21" fmla="*/ 4848225 w 5086350"/>
              <a:gd name="connsiteY21" fmla="*/ 6591300 h 6877050"/>
              <a:gd name="connsiteX22" fmla="*/ 4848225 w 5086350"/>
              <a:gd name="connsiteY22" fmla="*/ 6543675 h 6877050"/>
              <a:gd name="connsiteX23" fmla="*/ 4848225 w 5086350"/>
              <a:gd name="connsiteY23" fmla="*/ 6496050 h 6877050"/>
              <a:gd name="connsiteX24" fmla="*/ 4943475 w 5086350"/>
              <a:gd name="connsiteY24" fmla="*/ 6391275 h 6877050"/>
              <a:gd name="connsiteX25" fmla="*/ 5038725 w 5086350"/>
              <a:gd name="connsiteY25" fmla="*/ 6219825 h 6877050"/>
              <a:gd name="connsiteX26" fmla="*/ 5086350 w 5086350"/>
              <a:gd name="connsiteY26" fmla="*/ 6067425 h 6877050"/>
              <a:gd name="connsiteX27" fmla="*/ 5086350 w 5086350"/>
              <a:gd name="connsiteY27" fmla="*/ 5543550 h 6877050"/>
              <a:gd name="connsiteX28" fmla="*/ 5067300 w 5086350"/>
              <a:gd name="connsiteY28" fmla="*/ 5124450 h 6877050"/>
              <a:gd name="connsiteX29" fmla="*/ 4972050 w 5086350"/>
              <a:gd name="connsiteY29" fmla="*/ 4572000 h 6877050"/>
              <a:gd name="connsiteX30" fmla="*/ 4819650 w 5086350"/>
              <a:gd name="connsiteY30" fmla="*/ 4048125 h 6877050"/>
              <a:gd name="connsiteX31" fmla="*/ 4733925 w 5086350"/>
              <a:gd name="connsiteY31" fmla="*/ 3914775 h 6877050"/>
              <a:gd name="connsiteX32" fmla="*/ 4638675 w 5086350"/>
              <a:gd name="connsiteY32" fmla="*/ 3657600 h 6877050"/>
              <a:gd name="connsiteX33" fmla="*/ 4524375 w 5086350"/>
              <a:gd name="connsiteY33" fmla="*/ 3209925 h 6877050"/>
              <a:gd name="connsiteX34" fmla="*/ 4410075 w 5086350"/>
              <a:gd name="connsiteY34" fmla="*/ 2867025 h 6877050"/>
              <a:gd name="connsiteX35" fmla="*/ 4276725 w 5086350"/>
              <a:gd name="connsiteY35" fmla="*/ 2667000 h 6877050"/>
              <a:gd name="connsiteX36" fmla="*/ 4105275 w 5086350"/>
              <a:gd name="connsiteY36" fmla="*/ 2466975 h 6877050"/>
              <a:gd name="connsiteX37" fmla="*/ 3648075 w 5086350"/>
              <a:gd name="connsiteY37" fmla="*/ 2505075 h 6877050"/>
              <a:gd name="connsiteX38" fmla="*/ 3505200 w 5086350"/>
              <a:gd name="connsiteY38" fmla="*/ 2371725 h 6877050"/>
              <a:gd name="connsiteX39" fmla="*/ 3257550 w 5086350"/>
              <a:gd name="connsiteY39" fmla="*/ 1466850 h 6877050"/>
              <a:gd name="connsiteX40" fmla="*/ 3028950 w 5086350"/>
              <a:gd name="connsiteY40" fmla="*/ 790575 h 6877050"/>
              <a:gd name="connsiteX41" fmla="*/ 3028950 w 5086350"/>
              <a:gd name="connsiteY41" fmla="*/ 714375 h 6877050"/>
              <a:gd name="connsiteX42" fmla="*/ 3009900 w 5086350"/>
              <a:gd name="connsiteY42" fmla="*/ 647700 h 6877050"/>
              <a:gd name="connsiteX43" fmla="*/ 2990850 w 5086350"/>
              <a:gd name="connsiteY43" fmla="*/ 542925 h 6877050"/>
              <a:gd name="connsiteX44" fmla="*/ 2819400 w 5086350"/>
              <a:gd name="connsiteY44" fmla="*/ 257175 h 6877050"/>
              <a:gd name="connsiteX45" fmla="*/ 2552700 w 5086350"/>
              <a:gd name="connsiteY45" fmla="*/ 9525 h 6877050"/>
              <a:gd name="connsiteX46" fmla="*/ 1447800 w 5086350"/>
              <a:gd name="connsiteY46" fmla="*/ 0 h 6877050"/>
              <a:gd name="connsiteX0" fmla="*/ 1447800 w 5086350"/>
              <a:gd name="connsiteY0" fmla="*/ 0 h 6877050"/>
              <a:gd name="connsiteX1" fmla="*/ 1209675 w 5086350"/>
              <a:gd name="connsiteY1" fmla="*/ 266700 h 6877050"/>
              <a:gd name="connsiteX2" fmla="*/ 933450 w 5086350"/>
              <a:gd name="connsiteY2" fmla="*/ 762000 h 6877050"/>
              <a:gd name="connsiteX3" fmla="*/ 742950 w 5086350"/>
              <a:gd name="connsiteY3" fmla="*/ 1038225 h 6877050"/>
              <a:gd name="connsiteX4" fmla="*/ 457200 w 5086350"/>
              <a:gd name="connsiteY4" fmla="*/ 1476375 h 6877050"/>
              <a:gd name="connsiteX5" fmla="*/ 419100 w 5086350"/>
              <a:gd name="connsiteY5" fmla="*/ 2057400 h 6877050"/>
              <a:gd name="connsiteX6" fmla="*/ 523875 w 5086350"/>
              <a:gd name="connsiteY6" fmla="*/ 2333625 h 6877050"/>
              <a:gd name="connsiteX7" fmla="*/ 609600 w 5086350"/>
              <a:gd name="connsiteY7" fmla="*/ 2419350 h 6877050"/>
              <a:gd name="connsiteX8" fmla="*/ 628650 w 5086350"/>
              <a:gd name="connsiteY8" fmla="*/ 3000375 h 6877050"/>
              <a:gd name="connsiteX9" fmla="*/ 561975 w 5086350"/>
              <a:gd name="connsiteY9" fmla="*/ 3381375 h 6877050"/>
              <a:gd name="connsiteX10" fmla="*/ 304800 w 5086350"/>
              <a:gd name="connsiteY10" fmla="*/ 3733800 h 6877050"/>
              <a:gd name="connsiteX11" fmla="*/ 200025 w 5086350"/>
              <a:gd name="connsiteY11" fmla="*/ 3981450 h 6877050"/>
              <a:gd name="connsiteX12" fmla="*/ 152400 w 5086350"/>
              <a:gd name="connsiteY12" fmla="*/ 4867275 h 6877050"/>
              <a:gd name="connsiteX13" fmla="*/ 0 w 5086350"/>
              <a:gd name="connsiteY13" fmla="*/ 5114925 h 6877050"/>
              <a:gd name="connsiteX14" fmla="*/ 190500 w 5086350"/>
              <a:gd name="connsiteY14" fmla="*/ 5095875 h 6877050"/>
              <a:gd name="connsiteX15" fmla="*/ 228600 w 5086350"/>
              <a:gd name="connsiteY15" fmla="*/ 5657850 h 6877050"/>
              <a:gd name="connsiteX16" fmla="*/ 333375 w 5086350"/>
              <a:gd name="connsiteY16" fmla="*/ 6076950 h 6877050"/>
              <a:gd name="connsiteX17" fmla="*/ 609600 w 5086350"/>
              <a:gd name="connsiteY17" fmla="*/ 6800850 h 6877050"/>
              <a:gd name="connsiteX18" fmla="*/ 638175 w 5086350"/>
              <a:gd name="connsiteY18" fmla="*/ 6877050 h 6877050"/>
              <a:gd name="connsiteX19" fmla="*/ 5019675 w 5086350"/>
              <a:gd name="connsiteY19" fmla="*/ 6877050 h 6877050"/>
              <a:gd name="connsiteX20" fmla="*/ 4886325 w 5086350"/>
              <a:gd name="connsiteY20" fmla="*/ 6677025 h 6877050"/>
              <a:gd name="connsiteX21" fmla="*/ 4848225 w 5086350"/>
              <a:gd name="connsiteY21" fmla="*/ 6591300 h 6877050"/>
              <a:gd name="connsiteX22" fmla="*/ 4848225 w 5086350"/>
              <a:gd name="connsiteY22" fmla="*/ 6543675 h 6877050"/>
              <a:gd name="connsiteX23" fmla="*/ 4848225 w 5086350"/>
              <a:gd name="connsiteY23" fmla="*/ 6496050 h 6877050"/>
              <a:gd name="connsiteX24" fmla="*/ 4943475 w 5086350"/>
              <a:gd name="connsiteY24" fmla="*/ 6391275 h 6877050"/>
              <a:gd name="connsiteX25" fmla="*/ 5038725 w 5086350"/>
              <a:gd name="connsiteY25" fmla="*/ 6219825 h 6877050"/>
              <a:gd name="connsiteX26" fmla="*/ 5086350 w 5086350"/>
              <a:gd name="connsiteY26" fmla="*/ 6067425 h 6877050"/>
              <a:gd name="connsiteX27" fmla="*/ 5086350 w 5086350"/>
              <a:gd name="connsiteY27" fmla="*/ 5543550 h 6877050"/>
              <a:gd name="connsiteX28" fmla="*/ 5067300 w 5086350"/>
              <a:gd name="connsiteY28" fmla="*/ 5124450 h 6877050"/>
              <a:gd name="connsiteX29" fmla="*/ 4972050 w 5086350"/>
              <a:gd name="connsiteY29" fmla="*/ 4572000 h 6877050"/>
              <a:gd name="connsiteX30" fmla="*/ 4819650 w 5086350"/>
              <a:gd name="connsiteY30" fmla="*/ 4048125 h 6877050"/>
              <a:gd name="connsiteX31" fmla="*/ 4733925 w 5086350"/>
              <a:gd name="connsiteY31" fmla="*/ 3914775 h 6877050"/>
              <a:gd name="connsiteX32" fmla="*/ 4638675 w 5086350"/>
              <a:gd name="connsiteY32" fmla="*/ 3657600 h 6877050"/>
              <a:gd name="connsiteX33" fmla="*/ 4524375 w 5086350"/>
              <a:gd name="connsiteY33" fmla="*/ 3209925 h 6877050"/>
              <a:gd name="connsiteX34" fmla="*/ 4410075 w 5086350"/>
              <a:gd name="connsiteY34" fmla="*/ 2867025 h 6877050"/>
              <a:gd name="connsiteX35" fmla="*/ 4276725 w 5086350"/>
              <a:gd name="connsiteY35" fmla="*/ 2667000 h 6877050"/>
              <a:gd name="connsiteX36" fmla="*/ 4105275 w 5086350"/>
              <a:gd name="connsiteY36" fmla="*/ 2466975 h 6877050"/>
              <a:gd name="connsiteX37" fmla="*/ 3648075 w 5086350"/>
              <a:gd name="connsiteY37" fmla="*/ 2505075 h 6877050"/>
              <a:gd name="connsiteX38" fmla="*/ 3505200 w 5086350"/>
              <a:gd name="connsiteY38" fmla="*/ 2371725 h 6877050"/>
              <a:gd name="connsiteX39" fmla="*/ 3257550 w 5086350"/>
              <a:gd name="connsiteY39" fmla="*/ 1466850 h 6877050"/>
              <a:gd name="connsiteX40" fmla="*/ 3028950 w 5086350"/>
              <a:gd name="connsiteY40" fmla="*/ 790575 h 6877050"/>
              <a:gd name="connsiteX41" fmla="*/ 3028950 w 5086350"/>
              <a:gd name="connsiteY41" fmla="*/ 714375 h 6877050"/>
              <a:gd name="connsiteX42" fmla="*/ 3009900 w 5086350"/>
              <a:gd name="connsiteY42" fmla="*/ 647700 h 6877050"/>
              <a:gd name="connsiteX43" fmla="*/ 2961636 w 5086350"/>
              <a:gd name="connsiteY43" fmla="*/ 575061 h 6877050"/>
              <a:gd name="connsiteX44" fmla="*/ 2819400 w 5086350"/>
              <a:gd name="connsiteY44" fmla="*/ 257175 h 6877050"/>
              <a:gd name="connsiteX45" fmla="*/ 2552700 w 5086350"/>
              <a:gd name="connsiteY45" fmla="*/ 9525 h 6877050"/>
              <a:gd name="connsiteX46" fmla="*/ 1447800 w 5086350"/>
              <a:gd name="connsiteY46" fmla="*/ 0 h 6877050"/>
              <a:gd name="connsiteX0" fmla="*/ 1447800 w 5086350"/>
              <a:gd name="connsiteY0" fmla="*/ 0 h 6877050"/>
              <a:gd name="connsiteX1" fmla="*/ 1209675 w 5086350"/>
              <a:gd name="connsiteY1" fmla="*/ 266700 h 6877050"/>
              <a:gd name="connsiteX2" fmla="*/ 933450 w 5086350"/>
              <a:gd name="connsiteY2" fmla="*/ 762000 h 6877050"/>
              <a:gd name="connsiteX3" fmla="*/ 742950 w 5086350"/>
              <a:gd name="connsiteY3" fmla="*/ 1038225 h 6877050"/>
              <a:gd name="connsiteX4" fmla="*/ 457200 w 5086350"/>
              <a:gd name="connsiteY4" fmla="*/ 1476375 h 6877050"/>
              <a:gd name="connsiteX5" fmla="*/ 419100 w 5086350"/>
              <a:gd name="connsiteY5" fmla="*/ 2057400 h 6877050"/>
              <a:gd name="connsiteX6" fmla="*/ 523875 w 5086350"/>
              <a:gd name="connsiteY6" fmla="*/ 2333625 h 6877050"/>
              <a:gd name="connsiteX7" fmla="*/ 609600 w 5086350"/>
              <a:gd name="connsiteY7" fmla="*/ 2419350 h 6877050"/>
              <a:gd name="connsiteX8" fmla="*/ 628650 w 5086350"/>
              <a:gd name="connsiteY8" fmla="*/ 3000375 h 6877050"/>
              <a:gd name="connsiteX9" fmla="*/ 561975 w 5086350"/>
              <a:gd name="connsiteY9" fmla="*/ 3381375 h 6877050"/>
              <a:gd name="connsiteX10" fmla="*/ 304800 w 5086350"/>
              <a:gd name="connsiteY10" fmla="*/ 3733800 h 6877050"/>
              <a:gd name="connsiteX11" fmla="*/ 200025 w 5086350"/>
              <a:gd name="connsiteY11" fmla="*/ 3981450 h 6877050"/>
              <a:gd name="connsiteX12" fmla="*/ 152400 w 5086350"/>
              <a:gd name="connsiteY12" fmla="*/ 4867275 h 6877050"/>
              <a:gd name="connsiteX13" fmla="*/ 0 w 5086350"/>
              <a:gd name="connsiteY13" fmla="*/ 5114925 h 6877050"/>
              <a:gd name="connsiteX14" fmla="*/ 190500 w 5086350"/>
              <a:gd name="connsiteY14" fmla="*/ 5095875 h 6877050"/>
              <a:gd name="connsiteX15" fmla="*/ 228600 w 5086350"/>
              <a:gd name="connsiteY15" fmla="*/ 5657850 h 6877050"/>
              <a:gd name="connsiteX16" fmla="*/ 333375 w 5086350"/>
              <a:gd name="connsiteY16" fmla="*/ 6076950 h 6877050"/>
              <a:gd name="connsiteX17" fmla="*/ 609600 w 5086350"/>
              <a:gd name="connsiteY17" fmla="*/ 6800850 h 6877050"/>
              <a:gd name="connsiteX18" fmla="*/ 638175 w 5086350"/>
              <a:gd name="connsiteY18" fmla="*/ 6877050 h 6877050"/>
              <a:gd name="connsiteX19" fmla="*/ 5019675 w 5086350"/>
              <a:gd name="connsiteY19" fmla="*/ 6877050 h 6877050"/>
              <a:gd name="connsiteX20" fmla="*/ 4886325 w 5086350"/>
              <a:gd name="connsiteY20" fmla="*/ 6677025 h 6877050"/>
              <a:gd name="connsiteX21" fmla="*/ 4848225 w 5086350"/>
              <a:gd name="connsiteY21" fmla="*/ 6591300 h 6877050"/>
              <a:gd name="connsiteX22" fmla="*/ 4848225 w 5086350"/>
              <a:gd name="connsiteY22" fmla="*/ 6543675 h 6877050"/>
              <a:gd name="connsiteX23" fmla="*/ 4848225 w 5086350"/>
              <a:gd name="connsiteY23" fmla="*/ 6496050 h 6877050"/>
              <a:gd name="connsiteX24" fmla="*/ 4943475 w 5086350"/>
              <a:gd name="connsiteY24" fmla="*/ 6391275 h 6877050"/>
              <a:gd name="connsiteX25" fmla="*/ 5038725 w 5086350"/>
              <a:gd name="connsiteY25" fmla="*/ 6219825 h 6877050"/>
              <a:gd name="connsiteX26" fmla="*/ 5086350 w 5086350"/>
              <a:gd name="connsiteY26" fmla="*/ 6067425 h 6877050"/>
              <a:gd name="connsiteX27" fmla="*/ 5086350 w 5086350"/>
              <a:gd name="connsiteY27" fmla="*/ 5543550 h 6877050"/>
              <a:gd name="connsiteX28" fmla="*/ 5067300 w 5086350"/>
              <a:gd name="connsiteY28" fmla="*/ 5124450 h 6877050"/>
              <a:gd name="connsiteX29" fmla="*/ 4972050 w 5086350"/>
              <a:gd name="connsiteY29" fmla="*/ 4572000 h 6877050"/>
              <a:gd name="connsiteX30" fmla="*/ 4819650 w 5086350"/>
              <a:gd name="connsiteY30" fmla="*/ 4048125 h 6877050"/>
              <a:gd name="connsiteX31" fmla="*/ 4733925 w 5086350"/>
              <a:gd name="connsiteY31" fmla="*/ 3914775 h 6877050"/>
              <a:gd name="connsiteX32" fmla="*/ 4638675 w 5086350"/>
              <a:gd name="connsiteY32" fmla="*/ 3657600 h 6877050"/>
              <a:gd name="connsiteX33" fmla="*/ 4524375 w 5086350"/>
              <a:gd name="connsiteY33" fmla="*/ 3209925 h 6877050"/>
              <a:gd name="connsiteX34" fmla="*/ 4410075 w 5086350"/>
              <a:gd name="connsiteY34" fmla="*/ 2867025 h 6877050"/>
              <a:gd name="connsiteX35" fmla="*/ 4276725 w 5086350"/>
              <a:gd name="connsiteY35" fmla="*/ 2667000 h 6877050"/>
              <a:gd name="connsiteX36" fmla="*/ 4105275 w 5086350"/>
              <a:gd name="connsiteY36" fmla="*/ 2466975 h 6877050"/>
              <a:gd name="connsiteX37" fmla="*/ 3648075 w 5086350"/>
              <a:gd name="connsiteY37" fmla="*/ 2505075 h 6877050"/>
              <a:gd name="connsiteX38" fmla="*/ 3505200 w 5086350"/>
              <a:gd name="connsiteY38" fmla="*/ 2371725 h 6877050"/>
              <a:gd name="connsiteX39" fmla="*/ 3257550 w 5086350"/>
              <a:gd name="connsiteY39" fmla="*/ 1466850 h 6877050"/>
              <a:gd name="connsiteX40" fmla="*/ 3028950 w 5086350"/>
              <a:gd name="connsiteY40" fmla="*/ 790575 h 6877050"/>
              <a:gd name="connsiteX41" fmla="*/ 3028950 w 5086350"/>
              <a:gd name="connsiteY41" fmla="*/ 714375 h 6877050"/>
              <a:gd name="connsiteX42" fmla="*/ 3009900 w 5086350"/>
              <a:gd name="connsiteY42" fmla="*/ 647700 h 6877050"/>
              <a:gd name="connsiteX43" fmla="*/ 2961636 w 5086350"/>
              <a:gd name="connsiteY43" fmla="*/ 575061 h 6877050"/>
              <a:gd name="connsiteX44" fmla="*/ 2819400 w 5086350"/>
              <a:gd name="connsiteY44" fmla="*/ 257175 h 6877050"/>
              <a:gd name="connsiteX45" fmla="*/ 2552700 w 5086350"/>
              <a:gd name="connsiteY45" fmla="*/ 9525 h 6877050"/>
              <a:gd name="connsiteX46" fmla="*/ 1447800 w 5086350"/>
              <a:gd name="connsiteY46" fmla="*/ 0 h 6877050"/>
              <a:gd name="connsiteX0" fmla="*/ 1447800 w 5086350"/>
              <a:gd name="connsiteY0" fmla="*/ 0 h 6877050"/>
              <a:gd name="connsiteX1" fmla="*/ 1209675 w 5086350"/>
              <a:gd name="connsiteY1" fmla="*/ 266700 h 6877050"/>
              <a:gd name="connsiteX2" fmla="*/ 933450 w 5086350"/>
              <a:gd name="connsiteY2" fmla="*/ 762000 h 6877050"/>
              <a:gd name="connsiteX3" fmla="*/ 742950 w 5086350"/>
              <a:gd name="connsiteY3" fmla="*/ 1038225 h 6877050"/>
              <a:gd name="connsiteX4" fmla="*/ 457200 w 5086350"/>
              <a:gd name="connsiteY4" fmla="*/ 1476375 h 6877050"/>
              <a:gd name="connsiteX5" fmla="*/ 419100 w 5086350"/>
              <a:gd name="connsiteY5" fmla="*/ 2057400 h 6877050"/>
              <a:gd name="connsiteX6" fmla="*/ 523875 w 5086350"/>
              <a:gd name="connsiteY6" fmla="*/ 2333625 h 6877050"/>
              <a:gd name="connsiteX7" fmla="*/ 609600 w 5086350"/>
              <a:gd name="connsiteY7" fmla="*/ 2419350 h 6877050"/>
              <a:gd name="connsiteX8" fmla="*/ 628650 w 5086350"/>
              <a:gd name="connsiteY8" fmla="*/ 3000375 h 6877050"/>
              <a:gd name="connsiteX9" fmla="*/ 561975 w 5086350"/>
              <a:gd name="connsiteY9" fmla="*/ 3381375 h 6877050"/>
              <a:gd name="connsiteX10" fmla="*/ 304800 w 5086350"/>
              <a:gd name="connsiteY10" fmla="*/ 3733800 h 6877050"/>
              <a:gd name="connsiteX11" fmla="*/ 200025 w 5086350"/>
              <a:gd name="connsiteY11" fmla="*/ 3981450 h 6877050"/>
              <a:gd name="connsiteX12" fmla="*/ 152400 w 5086350"/>
              <a:gd name="connsiteY12" fmla="*/ 4867275 h 6877050"/>
              <a:gd name="connsiteX13" fmla="*/ 0 w 5086350"/>
              <a:gd name="connsiteY13" fmla="*/ 5114925 h 6877050"/>
              <a:gd name="connsiteX14" fmla="*/ 190500 w 5086350"/>
              <a:gd name="connsiteY14" fmla="*/ 5095875 h 6877050"/>
              <a:gd name="connsiteX15" fmla="*/ 228600 w 5086350"/>
              <a:gd name="connsiteY15" fmla="*/ 5657850 h 6877050"/>
              <a:gd name="connsiteX16" fmla="*/ 333375 w 5086350"/>
              <a:gd name="connsiteY16" fmla="*/ 6076950 h 6877050"/>
              <a:gd name="connsiteX17" fmla="*/ 609600 w 5086350"/>
              <a:gd name="connsiteY17" fmla="*/ 6800850 h 6877050"/>
              <a:gd name="connsiteX18" fmla="*/ 638175 w 5086350"/>
              <a:gd name="connsiteY18" fmla="*/ 6877050 h 6877050"/>
              <a:gd name="connsiteX19" fmla="*/ 5019675 w 5086350"/>
              <a:gd name="connsiteY19" fmla="*/ 6877050 h 6877050"/>
              <a:gd name="connsiteX20" fmla="*/ 4886325 w 5086350"/>
              <a:gd name="connsiteY20" fmla="*/ 6677025 h 6877050"/>
              <a:gd name="connsiteX21" fmla="*/ 4848225 w 5086350"/>
              <a:gd name="connsiteY21" fmla="*/ 6591300 h 6877050"/>
              <a:gd name="connsiteX22" fmla="*/ 4848225 w 5086350"/>
              <a:gd name="connsiteY22" fmla="*/ 6543675 h 6877050"/>
              <a:gd name="connsiteX23" fmla="*/ 4848225 w 5086350"/>
              <a:gd name="connsiteY23" fmla="*/ 6496050 h 6877050"/>
              <a:gd name="connsiteX24" fmla="*/ 4943475 w 5086350"/>
              <a:gd name="connsiteY24" fmla="*/ 6391275 h 6877050"/>
              <a:gd name="connsiteX25" fmla="*/ 5038725 w 5086350"/>
              <a:gd name="connsiteY25" fmla="*/ 6219825 h 6877050"/>
              <a:gd name="connsiteX26" fmla="*/ 5086350 w 5086350"/>
              <a:gd name="connsiteY26" fmla="*/ 6067425 h 6877050"/>
              <a:gd name="connsiteX27" fmla="*/ 5086350 w 5086350"/>
              <a:gd name="connsiteY27" fmla="*/ 5543550 h 6877050"/>
              <a:gd name="connsiteX28" fmla="*/ 5067300 w 5086350"/>
              <a:gd name="connsiteY28" fmla="*/ 5124450 h 6877050"/>
              <a:gd name="connsiteX29" fmla="*/ 4972050 w 5086350"/>
              <a:gd name="connsiteY29" fmla="*/ 4572000 h 6877050"/>
              <a:gd name="connsiteX30" fmla="*/ 4819650 w 5086350"/>
              <a:gd name="connsiteY30" fmla="*/ 4048125 h 6877050"/>
              <a:gd name="connsiteX31" fmla="*/ 4733925 w 5086350"/>
              <a:gd name="connsiteY31" fmla="*/ 3914775 h 6877050"/>
              <a:gd name="connsiteX32" fmla="*/ 4638675 w 5086350"/>
              <a:gd name="connsiteY32" fmla="*/ 3657600 h 6877050"/>
              <a:gd name="connsiteX33" fmla="*/ 4524375 w 5086350"/>
              <a:gd name="connsiteY33" fmla="*/ 3209925 h 6877050"/>
              <a:gd name="connsiteX34" fmla="*/ 4410075 w 5086350"/>
              <a:gd name="connsiteY34" fmla="*/ 2867025 h 6877050"/>
              <a:gd name="connsiteX35" fmla="*/ 4276725 w 5086350"/>
              <a:gd name="connsiteY35" fmla="*/ 2667000 h 6877050"/>
              <a:gd name="connsiteX36" fmla="*/ 4105275 w 5086350"/>
              <a:gd name="connsiteY36" fmla="*/ 2466975 h 6877050"/>
              <a:gd name="connsiteX37" fmla="*/ 3648075 w 5086350"/>
              <a:gd name="connsiteY37" fmla="*/ 2505075 h 6877050"/>
              <a:gd name="connsiteX38" fmla="*/ 3505200 w 5086350"/>
              <a:gd name="connsiteY38" fmla="*/ 2371725 h 6877050"/>
              <a:gd name="connsiteX39" fmla="*/ 3257550 w 5086350"/>
              <a:gd name="connsiteY39" fmla="*/ 1466850 h 6877050"/>
              <a:gd name="connsiteX40" fmla="*/ 3028950 w 5086350"/>
              <a:gd name="connsiteY40" fmla="*/ 790575 h 6877050"/>
              <a:gd name="connsiteX41" fmla="*/ 3028950 w 5086350"/>
              <a:gd name="connsiteY41" fmla="*/ 714375 h 6877050"/>
              <a:gd name="connsiteX42" fmla="*/ 2980686 w 5086350"/>
              <a:gd name="connsiteY42" fmla="*/ 709049 h 6877050"/>
              <a:gd name="connsiteX43" fmla="*/ 2961636 w 5086350"/>
              <a:gd name="connsiteY43" fmla="*/ 575061 h 6877050"/>
              <a:gd name="connsiteX44" fmla="*/ 2819400 w 5086350"/>
              <a:gd name="connsiteY44" fmla="*/ 257175 h 6877050"/>
              <a:gd name="connsiteX45" fmla="*/ 2552700 w 5086350"/>
              <a:gd name="connsiteY45" fmla="*/ 9525 h 6877050"/>
              <a:gd name="connsiteX46" fmla="*/ 1447800 w 5086350"/>
              <a:gd name="connsiteY46" fmla="*/ 0 h 6877050"/>
              <a:gd name="connsiteX0" fmla="*/ 1447800 w 5086350"/>
              <a:gd name="connsiteY0" fmla="*/ 0 h 6877050"/>
              <a:gd name="connsiteX1" fmla="*/ 1209675 w 5086350"/>
              <a:gd name="connsiteY1" fmla="*/ 266700 h 6877050"/>
              <a:gd name="connsiteX2" fmla="*/ 933450 w 5086350"/>
              <a:gd name="connsiteY2" fmla="*/ 762000 h 6877050"/>
              <a:gd name="connsiteX3" fmla="*/ 742950 w 5086350"/>
              <a:gd name="connsiteY3" fmla="*/ 1038225 h 6877050"/>
              <a:gd name="connsiteX4" fmla="*/ 457200 w 5086350"/>
              <a:gd name="connsiteY4" fmla="*/ 1476375 h 6877050"/>
              <a:gd name="connsiteX5" fmla="*/ 419100 w 5086350"/>
              <a:gd name="connsiteY5" fmla="*/ 2057400 h 6877050"/>
              <a:gd name="connsiteX6" fmla="*/ 523875 w 5086350"/>
              <a:gd name="connsiteY6" fmla="*/ 2333625 h 6877050"/>
              <a:gd name="connsiteX7" fmla="*/ 609600 w 5086350"/>
              <a:gd name="connsiteY7" fmla="*/ 2419350 h 6877050"/>
              <a:gd name="connsiteX8" fmla="*/ 628650 w 5086350"/>
              <a:gd name="connsiteY8" fmla="*/ 3000375 h 6877050"/>
              <a:gd name="connsiteX9" fmla="*/ 561975 w 5086350"/>
              <a:gd name="connsiteY9" fmla="*/ 3381375 h 6877050"/>
              <a:gd name="connsiteX10" fmla="*/ 304800 w 5086350"/>
              <a:gd name="connsiteY10" fmla="*/ 3733800 h 6877050"/>
              <a:gd name="connsiteX11" fmla="*/ 200025 w 5086350"/>
              <a:gd name="connsiteY11" fmla="*/ 3981450 h 6877050"/>
              <a:gd name="connsiteX12" fmla="*/ 152400 w 5086350"/>
              <a:gd name="connsiteY12" fmla="*/ 4867275 h 6877050"/>
              <a:gd name="connsiteX13" fmla="*/ 0 w 5086350"/>
              <a:gd name="connsiteY13" fmla="*/ 5114925 h 6877050"/>
              <a:gd name="connsiteX14" fmla="*/ 190500 w 5086350"/>
              <a:gd name="connsiteY14" fmla="*/ 5095875 h 6877050"/>
              <a:gd name="connsiteX15" fmla="*/ 228600 w 5086350"/>
              <a:gd name="connsiteY15" fmla="*/ 5657850 h 6877050"/>
              <a:gd name="connsiteX16" fmla="*/ 333375 w 5086350"/>
              <a:gd name="connsiteY16" fmla="*/ 6076950 h 6877050"/>
              <a:gd name="connsiteX17" fmla="*/ 609600 w 5086350"/>
              <a:gd name="connsiteY17" fmla="*/ 6800850 h 6877050"/>
              <a:gd name="connsiteX18" fmla="*/ 638175 w 5086350"/>
              <a:gd name="connsiteY18" fmla="*/ 6877050 h 6877050"/>
              <a:gd name="connsiteX19" fmla="*/ 5019675 w 5086350"/>
              <a:gd name="connsiteY19" fmla="*/ 6877050 h 6877050"/>
              <a:gd name="connsiteX20" fmla="*/ 4886325 w 5086350"/>
              <a:gd name="connsiteY20" fmla="*/ 6677025 h 6877050"/>
              <a:gd name="connsiteX21" fmla="*/ 4848225 w 5086350"/>
              <a:gd name="connsiteY21" fmla="*/ 6591300 h 6877050"/>
              <a:gd name="connsiteX22" fmla="*/ 4848225 w 5086350"/>
              <a:gd name="connsiteY22" fmla="*/ 6543675 h 6877050"/>
              <a:gd name="connsiteX23" fmla="*/ 4848225 w 5086350"/>
              <a:gd name="connsiteY23" fmla="*/ 6496050 h 6877050"/>
              <a:gd name="connsiteX24" fmla="*/ 4943475 w 5086350"/>
              <a:gd name="connsiteY24" fmla="*/ 6391275 h 6877050"/>
              <a:gd name="connsiteX25" fmla="*/ 5038725 w 5086350"/>
              <a:gd name="connsiteY25" fmla="*/ 6219825 h 6877050"/>
              <a:gd name="connsiteX26" fmla="*/ 5086350 w 5086350"/>
              <a:gd name="connsiteY26" fmla="*/ 6067425 h 6877050"/>
              <a:gd name="connsiteX27" fmla="*/ 5086350 w 5086350"/>
              <a:gd name="connsiteY27" fmla="*/ 5543550 h 6877050"/>
              <a:gd name="connsiteX28" fmla="*/ 5067300 w 5086350"/>
              <a:gd name="connsiteY28" fmla="*/ 5124450 h 6877050"/>
              <a:gd name="connsiteX29" fmla="*/ 4972050 w 5086350"/>
              <a:gd name="connsiteY29" fmla="*/ 4572000 h 6877050"/>
              <a:gd name="connsiteX30" fmla="*/ 4819650 w 5086350"/>
              <a:gd name="connsiteY30" fmla="*/ 4048125 h 6877050"/>
              <a:gd name="connsiteX31" fmla="*/ 4733925 w 5086350"/>
              <a:gd name="connsiteY31" fmla="*/ 3914775 h 6877050"/>
              <a:gd name="connsiteX32" fmla="*/ 4638675 w 5086350"/>
              <a:gd name="connsiteY32" fmla="*/ 3657600 h 6877050"/>
              <a:gd name="connsiteX33" fmla="*/ 4524375 w 5086350"/>
              <a:gd name="connsiteY33" fmla="*/ 3209925 h 6877050"/>
              <a:gd name="connsiteX34" fmla="*/ 4410075 w 5086350"/>
              <a:gd name="connsiteY34" fmla="*/ 2867025 h 6877050"/>
              <a:gd name="connsiteX35" fmla="*/ 4276725 w 5086350"/>
              <a:gd name="connsiteY35" fmla="*/ 2667000 h 6877050"/>
              <a:gd name="connsiteX36" fmla="*/ 4105275 w 5086350"/>
              <a:gd name="connsiteY36" fmla="*/ 2466975 h 6877050"/>
              <a:gd name="connsiteX37" fmla="*/ 3648075 w 5086350"/>
              <a:gd name="connsiteY37" fmla="*/ 2505075 h 6877050"/>
              <a:gd name="connsiteX38" fmla="*/ 3505200 w 5086350"/>
              <a:gd name="connsiteY38" fmla="*/ 2371725 h 6877050"/>
              <a:gd name="connsiteX39" fmla="*/ 3257550 w 5086350"/>
              <a:gd name="connsiteY39" fmla="*/ 1466850 h 6877050"/>
              <a:gd name="connsiteX40" fmla="*/ 3028950 w 5086350"/>
              <a:gd name="connsiteY40" fmla="*/ 790575 h 6877050"/>
              <a:gd name="connsiteX41" fmla="*/ 3028950 w 5086350"/>
              <a:gd name="connsiteY41" fmla="*/ 714375 h 6877050"/>
              <a:gd name="connsiteX42" fmla="*/ 2980686 w 5086350"/>
              <a:gd name="connsiteY42" fmla="*/ 709049 h 6877050"/>
              <a:gd name="connsiteX43" fmla="*/ 2979164 w 5086350"/>
              <a:gd name="connsiteY43" fmla="*/ 592590 h 6877050"/>
              <a:gd name="connsiteX44" fmla="*/ 2819400 w 5086350"/>
              <a:gd name="connsiteY44" fmla="*/ 257175 h 6877050"/>
              <a:gd name="connsiteX45" fmla="*/ 2552700 w 5086350"/>
              <a:gd name="connsiteY45" fmla="*/ 9525 h 6877050"/>
              <a:gd name="connsiteX46" fmla="*/ 1447800 w 5086350"/>
              <a:gd name="connsiteY46" fmla="*/ 0 h 6877050"/>
              <a:gd name="connsiteX0" fmla="*/ 1447800 w 5086350"/>
              <a:gd name="connsiteY0" fmla="*/ 0 h 6877050"/>
              <a:gd name="connsiteX1" fmla="*/ 1209675 w 5086350"/>
              <a:gd name="connsiteY1" fmla="*/ 266700 h 6877050"/>
              <a:gd name="connsiteX2" fmla="*/ 933450 w 5086350"/>
              <a:gd name="connsiteY2" fmla="*/ 762000 h 6877050"/>
              <a:gd name="connsiteX3" fmla="*/ 742950 w 5086350"/>
              <a:gd name="connsiteY3" fmla="*/ 1038225 h 6877050"/>
              <a:gd name="connsiteX4" fmla="*/ 457200 w 5086350"/>
              <a:gd name="connsiteY4" fmla="*/ 1476375 h 6877050"/>
              <a:gd name="connsiteX5" fmla="*/ 419100 w 5086350"/>
              <a:gd name="connsiteY5" fmla="*/ 2057400 h 6877050"/>
              <a:gd name="connsiteX6" fmla="*/ 523875 w 5086350"/>
              <a:gd name="connsiteY6" fmla="*/ 2333625 h 6877050"/>
              <a:gd name="connsiteX7" fmla="*/ 609600 w 5086350"/>
              <a:gd name="connsiteY7" fmla="*/ 2419350 h 6877050"/>
              <a:gd name="connsiteX8" fmla="*/ 628650 w 5086350"/>
              <a:gd name="connsiteY8" fmla="*/ 3000375 h 6877050"/>
              <a:gd name="connsiteX9" fmla="*/ 561975 w 5086350"/>
              <a:gd name="connsiteY9" fmla="*/ 3381375 h 6877050"/>
              <a:gd name="connsiteX10" fmla="*/ 304800 w 5086350"/>
              <a:gd name="connsiteY10" fmla="*/ 3733800 h 6877050"/>
              <a:gd name="connsiteX11" fmla="*/ 200025 w 5086350"/>
              <a:gd name="connsiteY11" fmla="*/ 3981450 h 6877050"/>
              <a:gd name="connsiteX12" fmla="*/ 152400 w 5086350"/>
              <a:gd name="connsiteY12" fmla="*/ 4867275 h 6877050"/>
              <a:gd name="connsiteX13" fmla="*/ 0 w 5086350"/>
              <a:gd name="connsiteY13" fmla="*/ 5114925 h 6877050"/>
              <a:gd name="connsiteX14" fmla="*/ 190500 w 5086350"/>
              <a:gd name="connsiteY14" fmla="*/ 5095875 h 6877050"/>
              <a:gd name="connsiteX15" fmla="*/ 228600 w 5086350"/>
              <a:gd name="connsiteY15" fmla="*/ 5657850 h 6877050"/>
              <a:gd name="connsiteX16" fmla="*/ 333375 w 5086350"/>
              <a:gd name="connsiteY16" fmla="*/ 6076950 h 6877050"/>
              <a:gd name="connsiteX17" fmla="*/ 609600 w 5086350"/>
              <a:gd name="connsiteY17" fmla="*/ 6800850 h 6877050"/>
              <a:gd name="connsiteX18" fmla="*/ 638175 w 5086350"/>
              <a:gd name="connsiteY18" fmla="*/ 6877050 h 6877050"/>
              <a:gd name="connsiteX19" fmla="*/ 5019675 w 5086350"/>
              <a:gd name="connsiteY19" fmla="*/ 6877050 h 6877050"/>
              <a:gd name="connsiteX20" fmla="*/ 4886325 w 5086350"/>
              <a:gd name="connsiteY20" fmla="*/ 6677025 h 6877050"/>
              <a:gd name="connsiteX21" fmla="*/ 4848225 w 5086350"/>
              <a:gd name="connsiteY21" fmla="*/ 6591300 h 6877050"/>
              <a:gd name="connsiteX22" fmla="*/ 4848225 w 5086350"/>
              <a:gd name="connsiteY22" fmla="*/ 6543675 h 6877050"/>
              <a:gd name="connsiteX23" fmla="*/ 4848225 w 5086350"/>
              <a:gd name="connsiteY23" fmla="*/ 6496050 h 6877050"/>
              <a:gd name="connsiteX24" fmla="*/ 4943475 w 5086350"/>
              <a:gd name="connsiteY24" fmla="*/ 6391275 h 6877050"/>
              <a:gd name="connsiteX25" fmla="*/ 5038725 w 5086350"/>
              <a:gd name="connsiteY25" fmla="*/ 6219825 h 6877050"/>
              <a:gd name="connsiteX26" fmla="*/ 5086350 w 5086350"/>
              <a:gd name="connsiteY26" fmla="*/ 6067425 h 6877050"/>
              <a:gd name="connsiteX27" fmla="*/ 5086350 w 5086350"/>
              <a:gd name="connsiteY27" fmla="*/ 5543550 h 6877050"/>
              <a:gd name="connsiteX28" fmla="*/ 5067300 w 5086350"/>
              <a:gd name="connsiteY28" fmla="*/ 5124450 h 6877050"/>
              <a:gd name="connsiteX29" fmla="*/ 4972050 w 5086350"/>
              <a:gd name="connsiteY29" fmla="*/ 4572000 h 6877050"/>
              <a:gd name="connsiteX30" fmla="*/ 4819650 w 5086350"/>
              <a:gd name="connsiteY30" fmla="*/ 4048125 h 6877050"/>
              <a:gd name="connsiteX31" fmla="*/ 4733925 w 5086350"/>
              <a:gd name="connsiteY31" fmla="*/ 3914775 h 6877050"/>
              <a:gd name="connsiteX32" fmla="*/ 4638675 w 5086350"/>
              <a:gd name="connsiteY32" fmla="*/ 3657600 h 6877050"/>
              <a:gd name="connsiteX33" fmla="*/ 4524375 w 5086350"/>
              <a:gd name="connsiteY33" fmla="*/ 3209925 h 6877050"/>
              <a:gd name="connsiteX34" fmla="*/ 4410075 w 5086350"/>
              <a:gd name="connsiteY34" fmla="*/ 2867025 h 6877050"/>
              <a:gd name="connsiteX35" fmla="*/ 4276725 w 5086350"/>
              <a:gd name="connsiteY35" fmla="*/ 2667000 h 6877050"/>
              <a:gd name="connsiteX36" fmla="*/ 4105275 w 5086350"/>
              <a:gd name="connsiteY36" fmla="*/ 2466975 h 6877050"/>
              <a:gd name="connsiteX37" fmla="*/ 3648075 w 5086350"/>
              <a:gd name="connsiteY37" fmla="*/ 2505075 h 6877050"/>
              <a:gd name="connsiteX38" fmla="*/ 3505200 w 5086350"/>
              <a:gd name="connsiteY38" fmla="*/ 2371725 h 6877050"/>
              <a:gd name="connsiteX39" fmla="*/ 3257550 w 5086350"/>
              <a:gd name="connsiteY39" fmla="*/ 1466850 h 6877050"/>
              <a:gd name="connsiteX40" fmla="*/ 3028950 w 5086350"/>
              <a:gd name="connsiteY40" fmla="*/ 790575 h 6877050"/>
              <a:gd name="connsiteX41" fmla="*/ 3028950 w 5086350"/>
              <a:gd name="connsiteY41" fmla="*/ 714375 h 6877050"/>
              <a:gd name="connsiteX42" fmla="*/ 2980686 w 5086350"/>
              <a:gd name="connsiteY42" fmla="*/ 709049 h 6877050"/>
              <a:gd name="connsiteX43" fmla="*/ 2942441 w 5086350"/>
              <a:gd name="connsiteY43" fmla="*/ 559539 h 6877050"/>
              <a:gd name="connsiteX44" fmla="*/ 2819400 w 5086350"/>
              <a:gd name="connsiteY44" fmla="*/ 257175 h 6877050"/>
              <a:gd name="connsiteX45" fmla="*/ 2552700 w 5086350"/>
              <a:gd name="connsiteY45" fmla="*/ 9525 h 6877050"/>
              <a:gd name="connsiteX46" fmla="*/ 1447800 w 5086350"/>
              <a:gd name="connsiteY46" fmla="*/ 0 h 6877050"/>
              <a:gd name="connsiteX0" fmla="*/ 1447800 w 5086350"/>
              <a:gd name="connsiteY0" fmla="*/ 0 h 6877050"/>
              <a:gd name="connsiteX1" fmla="*/ 1209675 w 5086350"/>
              <a:gd name="connsiteY1" fmla="*/ 266700 h 6877050"/>
              <a:gd name="connsiteX2" fmla="*/ 933450 w 5086350"/>
              <a:gd name="connsiteY2" fmla="*/ 714260 h 6877050"/>
              <a:gd name="connsiteX3" fmla="*/ 742950 w 5086350"/>
              <a:gd name="connsiteY3" fmla="*/ 1038225 h 6877050"/>
              <a:gd name="connsiteX4" fmla="*/ 457200 w 5086350"/>
              <a:gd name="connsiteY4" fmla="*/ 1476375 h 6877050"/>
              <a:gd name="connsiteX5" fmla="*/ 419100 w 5086350"/>
              <a:gd name="connsiteY5" fmla="*/ 2057400 h 6877050"/>
              <a:gd name="connsiteX6" fmla="*/ 523875 w 5086350"/>
              <a:gd name="connsiteY6" fmla="*/ 2333625 h 6877050"/>
              <a:gd name="connsiteX7" fmla="*/ 609600 w 5086350"/>
              <a:gd name="connsiteY7" fmla="*/ 2419350 h 6877050"/>
              <a:gd name="connsiteX8" fmla="*/ 628650 w 5086350"/>
              <a:gd name="connsiteY8" fmla="*/ 3000375 h 6877050"/>
              <a:gd name="connsiteX9" fmla="*/ 561975 w 5086350"/>
              <a:gd name="connsiteY9" fmla="*/ 3381375 h 6877050"/>
              <a:gd name="connsiteX10" fmla="*/ 304800 w 5086350"/>
              <a:gd name="connsiteY10" fmla="*/ 3733800 h 6877050"/>
              <a:gd name="connsiteX11" fmla="*/ 200025 w 5086350"/>
              <a:gd name="connsiteY11" fmla="*/ 3981450 h 6877050"/>
              <a:gd name="connsiteX12" fmla="*/ 152400 w 5086350"/>
              <a:gd name="connsiteY12" fmla="*/ 4867275 h 6877050"/>
              <a:gd name="connsiteX13" fmla="*/ 0 w 5086350"/>
              <a:gd name="connsiteY13" fmla="*/ 5114925 h 6877050"/>
              <a:gd name="connsiteX14" fmla="*/ 190500 w 5086350"/>
              <a:gd name="connsiteY14" fmla="*/ 5095875 h 6877050"/>
              <a:gd name="connsiteX15" fmla="*/ 228600 w 5086350"/>
              <a:gd name="connsiteY15" fmla="*/ 5657850 h 6877050"/>
              <a:gd name="connsiteX16" fmla="*/ 333375 w 5086350"/>
              <a:gd name="connsiteY16" fmla="*/ 6076950 h 6877050"/>
              <a:gd name="connsiteX17" fmla="*/ 609600 w 5086350"/>
              <a:gd name="connsiteY17" fmla="*/ 6800850 h 6877050"/>
              <a:gd name="connsiteX18" fmla="*/ 638175 w 5086350"/>
              <a:gd name="connsiteY18" fmla="*/ 6877050 h 6877050"/>
              <a:gd name="connsiteX19" fmla="*/ 5019675 w 5086350"/>
              <a:gd name="connsiteY19" fmla="*/ 6877050 h 6877050"/>
              <a:gd name="connsiteX20" fmla="*/ 4886325 w 5086350"/>
              <a:gd name="connsiteY20" fmla="*/ 6677025 h 6877050"/>
              <a:gd name="connsiteX21" fmla="*/ 4848225 w 5086350"/>
              <a:gd name="connsiteY21" fmla="*/ 6591300 h 6877050"/>
              <a:gd name="connsiteX22" fmla="*/ 4848225 w 5086350"/>
              <a:gd name="connsiteY22" fmla="*/ 6543675 h 6877050"/>
              <a:gd name="connsiteX23" fmla="*/ 4848225 w 5086350"/>
              <a:gd name="connsiteY23" fmla="*/ 6496050 h 6877050"/>
              <a:gd name="connsiteX24" fmla="*/ 4943475 w 5086350"/>
              <a:gd name="connsiteY24" fmla="*/ 6391275 h 6877050"/>
              <a:gd name="connsiteX25" fmla="*/ 5038725 w 5086350"/>
              <a:gd name="connsiteY25" fmla="*/ 6219825 h 6877050"/>
              <a:gd name="connsiteX26" fmla="*/ 5086350 w 5086350"/>
              <a:gd name="connsiteY26" fmla="*/ 6067425 h 6877050"/>
              <a:gd name="connsiteX27" fmla="*/ 5086350 w 5086350"/>
              <a:gd name="connsiteY27" fmla="*/ 5543550 h 6877050"/>
              <a:gd name="connsiteX28" fmla="*/ 5067300 w 5086350"/>
              <a:gd name="connsiteY28" fmla="*/ 5124450 h 6877050"/>
              <a:gd name="connsiteX29" fmla="*/ 4972050 w 5086350"/>
              <a:gd name="connsiteY29" fmla="*/ 4572000 h 6877050"/>
              <a:gd name="connsiteX30" fmla="*/ 4819650 w 5086350"/>
              <a:gd name="connsiteY30" fmla="*/ 4048125 h 6877050"/>
              <a:gd name="connsiteX31" fmla="*/ 4733925 w 5086350"/>
              <a:gd name="connsiteY31" fmla="*/ 3914775 h 6877050"/>
              <a:gd name="connsiteX32" fmla="*/ 4638675 w 5086350"/>
              <a:gd name="connsiteY32" fmla="*/ 3657600 h 6877050"/>
              <a:gd name="connsiteX33" fmla="*/ 4524375 w 5086350"/>
              <a:gd name="connsiteY33" fmla="*/ 3209925 h 6877050"/>
              <a:gd name="connsiteX34" fmla="*/ 4410075 w 5086350"/>
              <a:gd name="connsiteY34" fmla="*/ 2867025 h 6877050"/>
              <a:gd name="connsiteX35" fmla="*/ 4276725 w 5086350"/>
              <a:gd name="connsiteY35" fmla="*/ 2667000 h 6877050"/>
              <a:gd name="connsiteX36" fmla="*/ 4105275 w 5086350"/>
              <a:gd name="connsiteY36" fmla="*/ 2466975 h 6877050"/>
              <a:gd name="connsiteX37" fmla="*/ 3648075 w 5086350"/>
              <a:gd name="connsiteY37" fmla="*/ 2505075 h 6877050"/>
              <a:gd name="connsiteX38" fmla="*/ 3505200 w 5086350"/>
              <a:gd name="connsiteY38" fmla="*/ 2371725 h 6877050"/>
              <a:gd name="connsiteX39" fmla="*/ 3257550 w 5086350"/>
              <a:gd name="connsiteY39" fmla="*/ 1466850 h 6877050"/>
              <a:gd name="connsiteX40" fmla="*/ 3028950 w 5086350"/>
              <a:gd name="connsiteY40" fmla="*/ 790575 h 6877050"/>
              <a:gd name="connsiteX41" fmla="*/ 3028950 w 5086350"/>
              <a:gd name="connsiteY41" fmla="*/ 714375 h 6877050"/>
              <a:gd name="connsiteX42" fmla="*/ 2980686 w 5086350"/>
              <a:gd name="connsiteY42" fmla="*/ 709049 h 6877050"/>
              <a:gd name="connsiteX43" fmla="*/ 2942441 w 5086350"/>
              <a:gd name="connsiteY43" fmla="*/ 559539 h 6877050"/>
              <a:gd name="connsiteX44" fmla="*/ 2819400 w 5086350"/>
              <a:gd name="connsiteY44" fmla="*/ 257175 h 6877050"/>
              <a:gd name="connsiteX45" fmla="*/ 2552700 w 5086350"/>
              <a:gd name="connsiteY45" fmla="*/ 9525 h 6877050"/>
              <a:gd name="connsiteX46" fmla="*/ 1447800 w 5086350"/>
              <a:gd name="connsiteY46"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86350" h="6877050">
                <a:moveTo>
                  <a:pt x="1447800" y="0"/>
                </a:moveTo>
                <a:lnTo>
                  <a:pt x="1209675" y="266700"/>
                </a:lnTo>
                <a:lnTo>
                  <a:pt x="933450" y="714260"/>
                </a:lnTo>
                <a:lnTo>
                  <a:pt x="742950" y="1038225"/>
                </a:lnTo>
                <a:lnTo>
                  <a:pt x="457200" y="1476375"/>
                </a:lnTo>
                <a:lnTo>
                  <a:pt x="419100" y="2057400"/>
                </a:lnTo>
                <a:lnTo>
                  <a:pt x="523875" y="2333625"/>
                </a:lnTo>
                <a:lnTo>
                  <a:pt x="609600" y="2419350"/>
                </a:lnTo>
                <a:lnTo>
                  <a:pt x="628650" y="3000375"/>
                </a:lnTo>
                <a:lnTo>
                  <a:pt x="561975" y="3381375"/>
                </a:lnTo>
                <a:lnTo>
                  <a:pt x="304800" y="3733800"/>
                </a:lnTo>
                <a:lnTo>
                  <a:pt x="200025" y="3981450"/>
                </a:lnTo>
                <a:lnTo>
                  <a:pt x="152400" y="4867275"/>
                </a:lnTo>
                <a:lnTo>
                  <a:pt x="0" y="5114925"/>
                </a:lnTo>
                <a:lnTo>
                  <a:pt x="190500" y="5095875"/>
                </a:lnTo>
                <a:lnTo>
                  <a:pt x="228600" y="5657850"/>
                </a:lnTo>
                <a:lnTo>
                  <a:pt x="333375" y="6076950"/>
                </a:lnTo>
                <a:lnTo>
                  <a:pt x="609600" y="6800850"/>
                </a:lnTo>
                <a:lnTo>
                  <a:pt x="638175" y="6877050"/>
                </a:lnTo>
                <a:lnTo>
                  <a:pt x="5019675" y="6877050"/>
                </a:lnTo>
                <a:lnTo>
                  <a:pt x="4886325" y="6677025"/>
                </a:lnTo>
                <a:lnTo>
                  <a:pt x="4848225" y="6591300"/>
                </a:lnTo>
                <a:lnTo>
                  <a:pt x="4848225" y="6543675"/>
                </a:lnTo>
                <a:lnTo>
                  <a:pt x="4848225" y="6496050"/>
                </a:lnTo>
                <a:lnTo>
                  <a:pt x="4943475" y="6391275"/>
                </a:lnTo>
                <a:lnTo>
                  <a:pt x="5038725" y="6219825"/>
                </a:lnTo>
                <a:lnTo>
                  <a:pt x="5086350" y="6067425"/>
                </a:lnTo>
                <a:lnTo>
                  <a:pt x="5086350" y="5543550"/>
                </a:lnTo>
                <a:lnTo>
                  <a:pt x="5067300" y="5124450"/>
                </a:lnTo>
                <a:lnTo>
                  <a:pt x="4972050" y="4572000"/>
                </a:lnTo>
                <a:lnTo>
                  <a:pt x="4819650" y="4048125"/>
                </a:lnTo>
                <a:lnTo>
                  <a:pt x="4733925" y="3914775"/>
                </a:lnTo>
                <a:lnTo>
                  <a:pt x="4638675" y="3657600"/>
                </a:lnTo>
                <a:lnTo>
                  <a:pt x="4524375" y="3209925"/>
                </a:lnTo>
                <a:lnTo>
                  <a:pt x="4410075" y="2867025"/>
                </a:lnTo>
                <a:lnTo>
                  <a:pt x="4276725" y="2667000"/>
                </a:lnTo>
                <a:lnTo>
                  <a:pt x="4105275" y="2466975"/>
                </a:lnTo>
                <a:lnTo>
                  <a:pt x="3648075" y="2505075"/>
                </a:lnTo>
                <a:lnTo>
                  <a:pt x="3505200" y="2371725"/>
                </a:lnTo>
                <a:lnTo>
                  <a:pt x="3257550" y="1466850"/>
                </a:lnTo>
                <a:lnTo>
                  <a:pt x="3028950" y="790575"/>
                </a:lnTo>
                <a:lnTo>
                  <a:pt x="3028950" y="714375"/>
                </a:lnTo>
                <a:lnTo>
                  <a:pt x="2980686" y="709049"/>
                </a:lnTo>
                <a:cubicBezTo>
                  <a:pt x="2980179" y="670229"/>
                  <a:pt x="2942948" y="598359"/>
                  <a:pt x="2942441" y="559539"/>
                </a:cubicBezTo>
                <a:cubicBezTo>
                  <a:pt x="2953457" y="447735"/>
                  <a:pt x="2866812" y="363137"/>
                  <a:pt x="2819400" y="257175"/>
                </a:cubicBezTo>
                <a:lnTo>
                  <a:pt x="2552700" y="9525"/>
                </a:lnTo>
                <a:lnTo>
                  <a:pt x="1447800" y="0"/>
                </a:lnTo>
                <a:close/>
              </a:path>
            </a:pathLst>
          </a:cu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9" name="Marcador de texto 18">
            <a:extLst>
              <a:ext uri="{FF2B5EF4-FFF2-40B4-BE49-F238E27FC236}">
                <a16:creationId xmlns:a16="http://schemas.microsoft.com/office/drawing/2014/main" id="{39B2324E-969D-4802-8BB3-E6EC3E221464}"/>
              </a:ext>
            </a:extLst>
          </p:cNvPr>
          <p:cNvSpPr>
            <a:spLocks noGrp="1"/>
          </p:cNvSpPr>
          <p:nvPr>
            <p:ph type="title"/>
          </p:nvPr>
        </p:nvSpPr>
        <p:spPr>
          <a:xfrm>
            <a:off x="1534730" y="856693"/>
            <a:ext cx="5362575" cy="49569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es-ES" dirty="0"/>
              <a:t>cuatro aspectos claves han delineado la formulación de política</a:t>
            </a:r>
          </a:p>
        </p:txBody>
      </p:sp>
      <p:sp>
        <p:nvSpPr>
          <p:cNvPr id="28" name="Marcador de contenido 27">
            <a:extLst>
              <a:ext uri="{FF2B5EF4-FFF2-40B4-BE49-F238E27FC236}">
                <a16:creationId xmlns:a16="http://schemas.microsoft.com/office/drawing/2014/main" id="{29909120-B013-4872-BAFC-11D63AAABDD4}"/>
              </a:ext>
            </a:extLst>
          </p:cNvPr>
          <p:cNvSpPr>
            <a:spLocks noGrp="1"/>
          </p:cNvSpPr>
          <p:nvPr>
            <p:ph sz="quarter" idx="15"/>
          </p:nvPr>
        </p:nvSpPr>
        <p:spPr>
          <a:xfrm>
            <a:off x="932209" y="1577451"/>
            <a:ext cx="5163792" cy="4778900"/>
          </a:xfrm>
        </p:spPr>
        <p:txBody>
          <a:bodyPr rtlCol="0"/>
          <a:lstStyle/>
          <a:p>
            <a:pPr rtl="0"/>
            <a:r>
              <a:rPr lang="es-ES" dirty="0"/>
              <a:t>Primero, existe un sistema de partidos políticos formado por dos coaliciones estables, en la centro-izquierda y la centro-derecha, que tienen posturas moderadas</a:t>
            </a:r>
          </a:p>
          <a:p>
            <a:pPr rtl="0"/>
            <a:r>
              <a:rPr lang="es-ES" dirty="0"/>
              <a:t>El segundo factor determinante del PFP es el enorme poder del ejecutivo para influir en la agenda</a:t>
            </a:r>
          </a:p>
          <a:p>
            <a:pPr rtl="0"/>
            <a:r>
              <a:rPr lang="es-ES" dirty="0"/>
              <a:t>Tercero, el PFP tiene un número considerable de actores de veto. Estos actores incluyen un Congreso bicameral con uso extensivo de comisiones y </a:t>
            </a:r>
            <a:r>
              <a:rPr lang="es-ES" dirty="0" err="1"/>
              <a:t>supermayorías</a:t>
            </a:r>
            <a:r>
              <a:rPr lang="es-ES" dirty="0"/>
              <a:t>, un contralor general y un poder judicial independiente, que incluye tribunales regulares, un tribunal constitucional y un tribunal electoral</a:t>
            </a:r>
          </a:p>
          <a:p>
            <a:pPr rtl="0"/>
            <a:r>
              <a:rPr lang="es-ES" dirty="0"/>
              <a:t>Cuarto, La existencia de buenos mecanismos para la implementación de políticas y el cumplimiento de contratos, incluyendo un poder judicial independiente y una burocracia honesta y de razonable eficiencia (aunque su calidad varía dependiendo de las áreas de políticas públicas)</a:t>
            </a:r>
          </a:p>
        </p:txBody>
      </p:sp>
      <p:sp>
        <p:nvSpPr>
          <p:cNvPr id="3" name="Marcador de fecha 2">
            <a:extLst>
              <a:ext uri="{FF2B5EF4-FFF2-40B4-BE49-F238E27FC236}">
                <a16:creationId xmlns:a16="http://schemas.microsoft.com/office/drawing/2014/main" id="{7C7F794E-8D8D-4E1B-9A9D-F5A6A9E31FF9}"/>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97DA5921-BFDC-41F2-85DA-24C802F282CD}"/>
              </a:ext>
            </a:extLst>
          </p:cNvPr>
          <p:cNvSpPr>
            <a:spLocks noGrp="1"/>
          </p:cNvSpPr>
          <p:nvPr>
            <p:ph type="ftr" sz="quarter" idx="11"/>
          </p:nvPr>
        </p:nvSpPr>
        <p:spPr>
          <a:xfrm>
            <a:off x="4038600" y="6356350"/>
            <a:ext cx="4114800"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646665B6-F02E-4FF8-AEBC-BEFA35EAFC65}"/>
              </a:ext>
            </a:extLst>
          </p:cNvPr>
          <p:cNvSpPr>
            <a:spLocks noGrp="1"/>
          </p:cNvSpPr>
          <p:nvPr>
            <p:ph type="sldNum" sz="quarter" idx="12"/>
          </p:nvPr>
        </p:nvSpPr>
        <p:spPr>
          <a:xfrm>
            <a:off x="8610600" y="6356350"/>
            <a:ext cx="2743200" cy="365125"/>
          </a:xfrm>
        </p:spPr>
        <p:txBody>
          <a:bodyPr rtlCol="0"/>
          <a:lstStyle/>
          <a:p>
            <a:pPr rtl="0"/>
            <a:fld id="{18D65601-5AE2-46FC-B138-694DDD2B510D}" type="slidenum">
              <a:rPr lang="es-ES" smtClean="0"/>
              <a:pPr rtl="0"/>
              <a:t>4</a:t>
            </a:fld>
            <a:endParaRPr lang="es-ES"/>
          </a:p>
        </p:txBody>
      </p:sp>
    </p:spTree>
    <p:extLst>
      <p:ext uri="{BB962C8B-B14F-4D97-AF65-F5344CB8AC3E}">
        <p14:creationId xmlns:p14="http://schemas.microsoft.com/office/powerpoint/2010/main" val="74400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Marcador de posición de imagen 84" descr="Una persona sonriendo a la cámara">
            <a:extLst>
              <a:ext uri="{FF2B5EF4-FFF2-40B4-BE49-F238E27FC236}">
                <a16:creationId xmlns:a16="http://schemas.microsoft.com/office/drawing/2014/main" id="{C490DB81-3218-4662-ACD7-93D3B496BAD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582510" y="0"/>
            <a:ext cx="7609489" cy="6858000"/>
          </a:xfrm>
        </p:spPr>
      </p:pic>
      <p:sp>
        <p:nvSpPr>
          <p:cNvPr id="55" name="Forma libre: Forma 54" descr="Mujer con pelo corto y gafas negras y una camiseta azul oscura">
            <a:extLst>
              <a:ext uri="{FF2B5EF4-FFF2-40B4-BE49-F238E27FC236}">
                <a16:creationId xmlns:a16="http://schemas.microsoft.com/office/drawing/2014/main" id="{3811E9AA-1AAF-41A0-9113-5DBE1CEC62F6}"/>
              </a:ext>
            </a:extLst>
          </p:cNvPr>
          <p:cNvSpPr/>
          <p:nvPr/>
        </p:nvSpPr>
        <p:spPr>
          <a:xfrm>
            <a:off x="5295019" y="0"/>
            <a:ext cx="6411428" cy="6858000"/>
          </a:xfrm>
          <a:custGeom>
            <a:avLst/>
            <a:gdLst>
              <a:gd name="connsiteX0" fmla="*/ 1265274 w 6645349"/>
              <a:gd name="connsiteY0" fmla="*/ 0 h 6868633"/>
              <a:gd name="connsiteX1" fmla="*/ 1307804 w 6645349"/>
              <a:gd name="connsiteY1" fmla="*/ 1701210 h 6868633"/>
              <a:gd name="connsiteX2" fmla="*/ 1360967 w 6645349"/>
              <a:gd name="connsiteY2" fmla="*/ 1743740 h 6868633"/>
              <a:gd name="connsiteX3" fmla="*/ 1424762 w 6645349"/>
              <a:gd name="connsiteY3" fmla="*/ 1839433 h 6868633"/>
              <a:gd name="connsiteX4" fmla="*/ 0 w 6645349"/>
              <a:gd name="connsiteY4" fmla="*/ 1839433 h 6868633"/>
              <a:gd name="connsiteX5" fmla="*/ 0 w 6645349"/>
              <a:gd name="connsiteY5" fmla="*/ 6868633 h 6868633"/>
              <a:gd name="connsiteX6" fmla="*/ 6645349 w 6645349"/>
              <a:gd name="connsiteY6" fmla="*/ 6868633 h 6868633"/>
              <a:gd name="connsiteX7" fmla="*/ 6645349 w 6645349"/>
              <a:gd name="connsiteY7" fmla="*/ 1796903 h 6868633"/>
              <a:gd name="connsiteX8" fmla="*/ 5039832 w 6645349"/>
              <a:gd name="connsiteY8" fmla="*/ 1743740 h 6868633"/>
              <a:gd name="connsiteX9" fmla="*/ 4901609 w 6645349"/>
              <a:gd name="connsiteY9" fmla="*/ 1456661 h 6868633"/>
              <a:gd name="connsiteX10" fmla="*/ 4901609 w 6645349"/>
              <a:gd name="connsiteY10" fmla="*/ 10633 h 6868633"/>
              <a:gd name="connsiteX11" fmla="*/ 1265274 w 6645349"/>
              <a:gd name="connsiteY11" fmla="*/ 0 h 6868633"/>
              <a:gd name="connsiteX0" fmla="*/ 1265274 w 6645349"/>
              <a:gd name="connsiteY0" fmla="*/ 0 h 6868633"/>
              <a:gd name="connsiteX1" fmla="*/ 1294947 w 6645349"/>
              <a:gd name="connsiteY1" fmla="*/ 1364896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91552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78497 w 6645349"/>
              <a:gd name="connsiteY1" fmla="*/ 1470859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45349" h="6868633">
                <a:moveTo>
                  <a:pt x="1265274" y="0"/>
                </a:moveTo>
                <a:lnTo>
                  <a:pt x="1378497" y="1470859"/>
                </a:lnTo>
                <a:cubicBezTo>
                  <a:pt x="1330564" y="1572031"/>
                  <a:pt x="1332239" y="1620221"/>
                  <a:pt x="1307804" y="1701210"/>
                </a:cubicBezTo>
                <a:lnTo>
                  <a:pt x="1360967" y="1743740"/>
                </a:lnTo>
                <a:lnTo>
                  <a:pt x="1424762" y="1839433"/>
                </a:lnTo>
                <a:lnTo>
                  <a:pt x="0" y="1839433"/>
                </a:lnTo>
                <a:lnTo>
                  <a:pt x="0" y="6868633"/>
                </a:lnTo>
                <a:lnTo>
                  <a:pt x="6645349" y="6868633"/>
                </a:lnTo>
                <a:lnTo>
                  <a:pt x="6645349" y="1796903"/>
                </a:lnTo>
                <a:lnTo>
                  <a:pt x="5039832" y="1743740"/>
                </a:lnTo>
                <a:lnTo>
                  <a:pt x="4901609" y="1456661"/>
                </a:lnTo>
                <a:lnTo>
                  <a:pt x="4901609" y="10633"/>
                </a:lnTo>
                <a:lnTo>
                  <a:pt x="1265274" y="0"/>
                </a:lnTo>
                <a:close/>
              </a:path>
            </a:pathLst>
          </a:custGeom>
          <a:blipFill>
            <a:blip r:embed="rId4" cstate="print">
              <a:alphaModFix/>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8" name="Marcador de texto 17">
            <a:extLst>
              <a:ext uri="{FF2B5EF4-FFF2-40B4-BE49-F238E27FC236}">
                <a16:creationId xmlns:a16="http://schemas.microsoft.com/office/drawing/2014/main" id="{59498E64-6451-4E0A-BE2B-4D44D7FC4111}"/>
              </a:ext>
            </a:extLst>
          </p:cNvPr>
          <p:cNvSpPr>
            <a:spLocks noGrp="1"/>
          </p:cNvSpPr>
          <p:nvPr>
            <p:ph type="title"/>
          </p:nvPr>
        </p:nvSpPr>
        <p:spPr>
          <a:xfrm>
            <a:off x="1017111" y="942343"/>
            <a:ext cx="4607268" cy="469476"/>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es-ES" dirty="0"/>
              <a:t>Enfoque</a:t>
            </a:r>
          </a:p>
        </p:txBody>
      </p:sp>
      <p:sp>
        <p:nvSpPr>
          <p:cNvPr id="19" name="Marcador de contenido 18">
            <a:extLst>
              <a:ext uri="{FF2B5EF4-FFF2-40B4-BE49-F238E27FC236}">
                <a16:creationId xmlns:a16="http://schemas.microsoft.com/office/drawing/2014/main" id="{544C4064-B69B-4ECE-8110-639CB21C9067}"/>
              </a:ext>
            </a:extLst>
          </p:cNvPr>
          <p:cNvSpPr>
            <a:spLocks noGrp="1"/>
          </p:cNvSpPr>
          <p:nvPr>
            <p:ph sz="quarter" idx="15"/>
          </p:nvPr>
        </p:nvSpPr>
        <p:spPr>
          <a:xfrm>
            <a:off x="1018220" y="2045504"/>
            <a:ext cx="4606159" cy="2221291"/>
          </a:xfrm>
        </p:spPr>
        <p:txBody>
          <a:bodyPr rtlCol="0"/>
          <a:lstStyle/>
          <a:p>
            <a:pPr rtl="0"/>
            <a:r>
              <a:rPr lang="es-ES" sz="1800" dirty="0"/>
              <a:t>El marco de análisis para este capítulo se basa en el trabajo de </a:t>
            </a:r>
            <a:r>
              <a:rPr lang="es-ES" sz="1800" dirty="0" err="1"/>
              <a:t>Spiller</a:t>
            </a:r>
            <a:r>
              <a:rPr lang="es-ES" sz="1800" dirty="0"/>
              <a:t> y Tommasi (2003) que se resume en el primer capítulo de este libro, que identifica características del PFP que tienden a producir resultados cooperativos</a:t>
            </a:r>
          </a:p>
          <a:p>
            <a:pPr rtl="0"/>
            <a:r>
              <a:rPr lang="es-ES" sz="1800" dirty="0"/>
              <a:t>La cooperación significa trabajar juntos por un propósito o beneficio común. Esto puede ocurrir solo cuando existe un nivel mínimo de coincidencia de intereses entre los participantes y cuando el grado de alineación entre los partidos establece un tope sobre la cantidad de cooperación que se puede esperar</a:t>
            </a:r>
          </a:p>
          <a:p>
            <a:pPr rtl="0"/>
            <a:endParaRPr lang="es-ES" sz="1800" dirty="0"/>
          </a:p>
        </p:txBody>
      </p:sp>
      <p:sp>
        <p:nvSpPr>
          <p:cNvPr id="3" name="Marcador de fecha 2">
            <a:extLst>
              <a:ext uri="{FF2B5EF4-FFF2-40B4-BE49-F238E27FC236}">
                <a16:creationId xmlns:a16="http://schemas.microsoft.com/office/drawing/2014/main" id="{64FA525C-AEDE-43EA-858A-37E4183E0F86}"/>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B402CEE3-4E08-4106-AC43-0E32E79CAB07}"/>
              </a:ext>
            </a:extLst>
          </p:cNvPr>
          <p:cNvSpPr>
            <a:spLocks noGrp="1"/>
          </p:cNvSpPr>
          <p:nvPr>
            <p:ph type="ftr" sz="quarter" idx="11"/>
          </p:nvPr>
        </p:nvSpPr>
        <p:spPr>
          <a:xfrm>
            <a:off x="6519230" y="6356350"/>
            <a:ext cx="3152912"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53B74012-3B10-4CDC-9117-E08BA2B1794B}"/>
              </a:ext>
            </a:extLst>
          </p:cNvPr>
          <p:cNvSpPr>
            <a:spLocks noGrp="1"/>
          </p:cNvSpPr>
          <p:nvPr>
            <p:ph type="sldNum" sz="quarter" idx="12"/>
          </p:nvPr>
        </p:nvSpPr>
        <p:spPr>
          <a:xfrm>
            <a:off x="10510344" y="6356350"/>
            <a:ext cx="843455" cy="365125"/>
          </a:xfrm>
        </p:spPr>
        <p:txBody>
          <a:bodyPr rtlCol="0"/>
          <a:lstStyle/>
          <a:p>
            <a:pPr rtl="0"/>
            <a:fld id="{18D65601-5AE2-46FC-B138-694DDD2B510D}" type="slidenum">
              <a:rPr lang="es-ES" smtClean="0"/>
              <a:pPr rtl="0"/>
              <a:t>5</a:t>
            </a:fld>
            <a:endParaRPr lang="es-ES"/>
          </a:p>
        </p:txBody>
      </p:sp>
    </p:spTree>
    <p:extLst>
      <p:ext uri="{BB962C8B-B14F-4D97-AF65-F5344CB8AC3E}">
        <p14:creationId xmlns:p14="http://schemas.microsoft.com/office/powerpoint/2010/main" val="303726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7A72EBFA-4724-B3B6-ED92-EE47234CDAE8}"/>
              </a:ext>
            </a:extLst>
          </p:cNvPr>
          <p:cNvSpPr>
            <a:spLocks noGrp="1"/>
          </p:cNvSpPr>
          <p:nvPr>
            <p:ph type="pic" sz="quarter" idx="13"/>
          </p:nvPr>
        </p:nvSpPr>
        <p:spPr/>
      </p:sp>
      <p:sp>
        <p:nvSpPr>
          <p:cNvPr id="3" name="Marcador de fecha 2">
            <a:extLst>
              <a:ext uri="{FF2B5EF4-FFF2-40B4-BE49-F238E27FC236}">
                <a16:creationId xmlns:a16="http://schemas.microsoft.com/office/drawing/2014/main" id="{E781E4D3-2F1F-05A0-3149-FCA841114F7A}"/>
              </a:ext>
            </a:extLst>
          </p:cNvPr>
          <p:cNvSpPr>
            <a:spLocks noGrp="1"/>
          </p:cNvSpPr>
          <p:nvPr>
            <p:ph type="dt" sz="half" idx="10"/>
          </p:nvPr>
        </p:nvSpPr>
        <p:spPr/>
        <p:txBody>
          <a:bodyPr/>
          <a:lstStyle/>
          <a:p>
            <a:pPr rtl="0"/>
            <a:r>
              <a:rPr lang="es-ES" noProof="0"/>
              <a:t>05/08/20XX</a:t>
            </a:r>
          </a:p>
        </p:txBody>
      </p:sp>
      <p:sp>
        <p:nvSpPr>
          <p:cNvPr id="4" name="Marcador de contenido 3">
            <a:extLst>
              <a:ext uri="{FF2B5EF4-FFF2-40B4-BE49-F238E27FC236}">
                <a16:creationId xmlns:a16="http://schemas.microsoft.com/office/drawing/2014/main" id="{AAFB96DA-0090-76BF-EA74-8B82FAD0BD84}"/>
              </a:ext>
            </a:extLst>
          </p:cNvPr>
          <p:cNvSpPr>
            <a:spLocks noGrp="1"/>
          </p:cNvSpPr>
          <p:nvPr>
            <p:ph sz="quarter" idx="15"/>
          </p:nvPr>
        </p:nvSpPr>
        <p:spPr>
          <a:xfrm>
            <a:off x="1215894" y="2085260"/>
            <a:ext cx="9187063" cy="2950566"/>
          </a:xfrm>
        </p:spPr>
        <p:txBody>
          <a:bodyPr/>
          <a:lstStyle/>
          <a:p>
            <a:pPr marL="342900" indent="-342900">
              <a:buAutoNum type="arabicPeriod"/>
            </a:pPr>
            <a:r>
              <a:rPr lang="es-ES" sz="1600" dirty="0"/>
              <a:t>un pequeño número de actores toman las decisiones; </a:t>
            </a:r>
          </a:p>
          <a:p>
            <a:pPr marL="342900" indent="-342900">
              <a:buAutoNum type="arabicPeriod"/>
            </a:pPr>
            <a:r>
              <a:rPr lang="es-ES" sz="1600" dirty="0"/>
              <a:t>hay interacción repetida entre estos actores; </a:t>
            </a:r>
          </a:p>
          <a:p>
            <a:pPr marL="342900" indent="-342900">
              <a:buAutoNum type="arabicPeriod"/>
            </a:pPr>
            <a:r>
              <a:rPr lang="es-ES" sz="1600" dirty="0"/>
              <a:t>resulta fácil observar si alguno de los actores se desvía del comportamiento acordado;</a:t>
            </a:r>
          </a:p>
          <a:p>
            <a:pPr marL="342900" indent="-342900">
              <a:buAutoNum type="arabicPeriod"/>
            </a:pPr>
            <a:r>
              <a:rPr lang="es-ES" sz="1600" dirty="0"/>
              <a:t>los beneficios inmediatos de incumplir acuerdos son pequeños en relación con los beneficios de largo plazo por el cumplimiento de ellos;</a:t>
            </a:r>
          </a:p>
          <a:p>
            <a:pPr marL="342900" indent="-342900">
              <a:buAutoNum type="arabicPeriod"/>
            </a:pPr>
            <a:r>
              <a:rPr lang="es-ES" sz="1600" dirty="0"/>
              <a:t>existen mecanismos creíbles de cumplimiento de contratos.</a:t>
            </a:r>
            <a:endParaRPr lang="es-MX" sz="1600" dirty="0"/>
          </a:p>
        </p:txBody>
      </p:sp>
      <p:sp>
        <p:nvSpPr>
          <p:cNvPr id="5" name="Marcador de pie de página 4">
            <a:extLst>
              <a:ext uri="{FF2B5EF4-FFF2-40B4-BE49-F238E27FC236}">
                <a16:creationId xmlns:a16="http://schemas.microsoft.com/office/drawing/2014/main" id="{4FE98B11-FB82-71AE-0D69-F7820A307679}"/>
              </a:ext>
            </a:extLst>
          </p:cNvPr>
          <p:cNvSpPr>
            <a:spLocks noGrp="1"/>
          </p:cNvSpPr>
          <p:nvPr>
            <p:ph type="ftr" sz="quarter" idx="11"/>
          </p:nvPr>
        </p:nvSpPr>
        <p:spPr/>
        <p:txBody>
          <a:bodyPr/>
          <a:lstStyle/>
          <a:p>
            <a:pPr rtl="0"/>
            <a:r>
              <a:rPr lang="es-ES" noProof="0"/>
              <a:t>Presentación de conferencia</a:t>
            </a:r>
          </a:p>
        </p:txBody>
      </p:sp>
      <p:sp>
        <p:nvSpPr>
          <p:cNvPr id="6" name="Marcador de número de diapositiva 5">
            <a:extLst>
              <a:ext uri="{FF2B5EF4-FFF2-40B4-BE49-F238E27FC236}">
                <a16:creationId xmlns:a16="http://schemas.microsoft.com/office/drawing/2014/main" id="{ADE60F67-EDDC-4EB2-A2AC-195E06C65A5D}"/>
              </a:ext>
            </a:extLst>
          </p:cNvPr>
          <p:cNvSpPr>
            <a:spLocks noGrp="1"/>
          </p:cNvSpPr>
          <p:nvPr>
            <p:ph type="sldNum" sz="quarter" idx="12"/>
          </p:nvPr>
        </p:nvSpPr>
        <p:spPr/>
        <p:txBody>
          <a:bodyPr/>
          <a:lstStyle/>
          <a:p>
            <a:pPr rtl="0"/>
            <a:fld id="{18D65601-5AE2-46FC-B138-694DDD2B510D}" type="slidenum">
              <a:rPr lang="es-ES" noProof="0" smtClean="0"/>
              <a:pPr rtl="0"/>
              <a:t>6</a:t>
            </a:fld>
            <a:endParaRPr lang="es-ES" noProof="0"/>
          </a:p>
        </p:txBody>
      </p:sp>
      <p:sp>
        <p:nvSpPr>
          <p:cNvPr id="7" name="Título 6">
            <a:extLst>
              <a:ext uri="{FF2B5EF4-FFF2-40B4-BE49-F238E27FC236}">
                <a16:creationId xmlns:a16="http://schemas.microsoft.com/office/drawing/2014/main" id="{AF6464CA-806B-EB17-5173-8683648424B0}"/>
              </a:ext>
            </a:extLst>
          </p:cNvPr>
          <p:cNvSpPr>
            <a:spLocks noGrp="1"/>
          </p:cNvSpPr>
          <p:nvPr>
            <p:ph type="title"/>
          </p:nvPr>
        </p:nvSpPr>
        <p:spPr>
          <a:xfrm>
            <a:off x="1017111" y="749234"/>
            <a:ext cx="10977215" cy="469476"/>
          </a:xfrm>
        </p:spPr>
        <p:txBody>
          <a:bodyPr/>
          <a:lstStyle/>
          <a:p>
            <a:r>
              <a:rPr lang="es-ES" dirty="0"/>
              <a:t> cinco factores identificados en la literatura teórica de organización </a:t>
            </a:r>
            <a:br>
              <a:rPr lang="es-ES" dirty="0"/>
            </a:br>
            <a:r>
              <a:rPr lang="es-ES" dirty="0"/>
              <a:t>industrial que facilitan los resultados cooperativos</a:t>
            </a:r>
            <a:endParaRPr lang="es-MX" dirty="0"/>
          </a:p>
        </p:txBody>
      </p:sp>
    </p:spTree>
    <p:extLst>
      <p:ext uri="{BB962C8B-B14F-4D97-AF65-F5344CB8AC3E}">
        <p14:creationId xmlns:p14="http://schemas.microsoft.com/office/powerpoint/2010/main" val="27303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Marcador de posición de imagen 94" descr="Dos personas de pie frente a una multitud de personas sentadas">
            <a:extLst>
              <a:ext uri="{FF2B5EF4-FFF2-40B4-BE49-F238E27FC236}">
                <a16:creationId xmlns:a16="http://schemas.microsoft.com/office/drawing/2014/main" id="{3FF8EFA2-0949-401A-811D-D6897A5093E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92000" cy="6857999"/>
          </a:xfrm>
        </p:spPr>
      </p:pic>
      <p:sp>
        <p:nvSpPr>
          <p:cNvPr id="8" name="Rectángulo 7" descr="Dos personas de pie frente a una multitud de personas sentadas">
            <a:extLst>
              <a:ext uri="{FF2B5EF4-FFF2-40B4-BE49-F238E27FC236}">
                <a16:creationId xmlns:a16="http://schemas.microsoft.com/office/drawing/2014/main" id="{594535C4-A78A-4A5A-9C2E-74F1F35654E6}"/>
              </a:ext>
              <a:ext uri="{C183D7F6-B498-43B3-948B-1728B52AA6E4}">
                <adec:decorative xmlns:adec="http://schemas.microsoft.com/office/drawing/2017/decorative" val="0"/>
              </a:ext>
            </a:extLst>
          </p:cNvPr>
          <p:cNvSpPr/>
          <p:nvPr/>
        </p:nvSpPr>
        <p:spPr>
          <a:xfrm>
            <a:off x="0" y="0"/>
            <a:ext cx="12192000"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7" name="Marcador de texto 16">
            <a:extLst>
              <a:ext uri="{FF2B5EF4-FFF2-40B4-BE49-F238E27FC236}">
                <a16:creationId xmlns:a16="http://schemas.microsoft.com/office/drawing/2014/main" id="{94495366-EE59-449D-B7FC-B98DC2FE6C1D}"/>
              </a:ext>
            </a:extLst>
          </p:cNvPr>
          <p:cNvSpPr>
            <a:spLocks noGrp="1"/>
          </p:cNvSpPr>
          <p:nvPr>
            <p:ph type="body" sz="quarter" idx="14"/>
          </p:nvPr>
        </p:nvSpPr>
        <p:spPr>
          <a:xfrm>
            <a:off x="2105107" y="3055535"/>
            <a:ext cx="7981786" cy="2609103"/>
          </a:xfrm>
        </p:spPr>
        <p:txBody>
          <a:bodyPr rtlCol="0"/>
          <a:lstStyle/>
          <a:p>
            <a:pPr rtl="0"/>
            <a:r>
              <a:rPr lang="es-ES" dirty="0"/>
              <a:t>Así en este contexto agregamos un factor adicional a nuestro marco de análisis: el grado en el cual los partidos comparten intereses. </a:t>
            </a:r>
          </a:p>
        </p:txBody>
      </p:sp>
      <p:sp>
        <p:nvSpPr>
          <p:cNvPr id="41" name="Marcador de texto 40">
            <a:extLst>
              <a:ext uri="{FF2B5EF4-FFF2-40B4-BE49-F238E27FC236}">
                <a16:creationId xmlns:a16="http://schemas.microsoft.com/office/drawing/2014/main" id="{1404CCDC-501B-496D-9029-79E903535B54}"/>
              </a:ext>
            </a:extLst>
          </p:cNvPr>
          <p:cNvSpPr>
            <a:spLocks noGrp="1"/>
          </p:cNvSpPr>
          <p:nvPr>
            <p:ph type="title"/>
          </p:nvPr>
        </p:nvSpPr>
        <p:spPr>
          <a:xfrm>
            <a:off x="5010083" y="5448575"/>
            <a:ext cx="4881563" cy="463550"/>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rtl="0"/>
            <a:endParaRPr lang="es-ES" dirty="0"/>
          </a:p>
        </p:txBody>
      </p:sp>
      <p:pic>
        <p:nvPicPr>
          <p:cNvPr id="29" name="Gráfico 28">
            <a:extLst>
              <a:ext uri="{FF2B5EF4-FFF2-40B4-BE49-F238E27FC236}">
                <a16:creationId xmlns:a16="http://schemas.microsoft.com/office/drawing/2014/main" id="{533799A4-8798-4781-8D28-35CC07B11DD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9180" y="2809471"/>
            <a:ext cx="438150" cy="247650"/>
          </a:xfrm>
          <a:prstGeom prst="rect">
            <a:avLst/>
          </a:prstGeom>
        </p:spPr>
      </p:pic>
      <p:cxnSp>
        <p:nvCxnSpPr>
          <p:cNvPr id="86" name="Conector recto 85">
            <a:extLst>
              <a:ext uri="{FF2B5EF4-FFF2-40B4-BE49-F238E27FC236}">
                <a16:creationId xmlns:a16="http://schemas.microsoft.com/office/drawing/2014/main" id="{F4C50844-6236-4709-89E7-EDEB329350EB}"/>
              </a:ext>
              <a:ext uri="{C183D7F6-B498-43B3-948B-1728B52AA6E4}">
                <adec:decorative xmlns:adec="http://schemas.microsoft.com/office/drawing/2017/decorative" val="1"/>
              </a:ext>
            </a:extLst>
          </p:cNvPr>
          <p:cNvCxnSpPr>
            <a:cxnSpLocks/>
          </p:cNvCxnSpPr>
          <p:nvPr/>
        </p:nvCxnSpPr>
        <p:spPr>
          <a:xfrm>
            <a:off x="2929759" y="2959987"/>
            <a:ext cx="69604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Marcador de fecha 1">
            <a:extLst>
              <a:ext uri="{FF2B5EF4-FFF2-40B4-BE49-F238E27FC236}">
                <a16:creationId xmlns:a16="http://schemas.microsoft.com/office/drawing/2014/main" id="{0B5BA509-DAAD-4388-BA81-0E36F4102401}"/>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3" name="Marcador de pie de página 2">
            <a:extLst>
              <a:ext uri="{FF2B5EF4-FFF2-40B4-BE49-F238E27FC236}">
                <a16:creationId xmlns:a16="http://schemas.microsoft.com/office/drawing/2014/main" id="{5A6A85B3-E03B-45D8-B73E-4D8A1C3DB7FA}"/>
              </a:ext>
            </a:extLst>
          </p:cNvPr>
          <p:cNvSpPr>
            <a:spLocks noGrp="1"/>
          </p:cNvSpPr>
          <p:nvPr>
            <p:ph type="ftr" sz="quarter" idx="11"/>
          </p:nvPr>
        </p:nvSpPr>
        <p:spPr>
          <a:xfrm>
            <a:off x="4038600" y="6356350"/>
            <a:ext cx="4114800" cy="365125"/>
          </a:xfrm>
        </p:spPr>
        <p:txBody>
          <a:bodyPr rtlCol="0"/>
          <a:lstStyle/>
          <a:p>
            <a:pPr rtl="0"/>
            <a:r>
              <a:rPr lang="es-ES"/>
              <a:t>Presentación de conferencia</a:t>
            </a:r>
          </a:p>
        </p:txBody>
      </p:sp>
      <p:sp>
        <p:nvSpPr>
          <p:cNvPr id="4" name="Marcador de número de diapositiva 3">
            <a:extLst>
              <a:ext uri="{FF2B5EF4-FFF2-40B4-BE49-F238E27FC236}">
                <a16:creationId xmlns:a16="http://schemas.microsoft.com/office/drawing/2014/main" id="{F9F0A4C6-E394-4175-B209-3CE54B720656}"/>
              </a:ext>
            </a:extLst>
          </p:cNvPr>
          <p:cNvSpPr>
            <a:spLocks noGrp="1"/>
          </p:cNvSpPr>
          <p:nvPr>
            <p:ph type="sldNum" sz="quarter" idx="12"/>
          </p:nvPr>
        </p:nvSpPr>
        <p:spPr>
          <a:xfrm>
            <a:off x="8610600" y="6356350"/>
            <a:ext cx="2743200" cy="365125"/>
          </a:xfrm>
        </p:spPr>
        <p:txBody>
          <a:bodyPr rtlCol="0"/>
          <a:lstStyle/>
          <a:p>
            <a:pPr rtl="0"/>
            <a:fld id="{18D65601-5AE2-46FC-B138-694DDD2B510D}" type="slidenum">
              <a:rPr lang="es-ES" smtClean="0"/>
              <a:pPr rtl="0"/>
              <a:t>7</a:t>
            </a:fld>
            <a:endParaRPr lang="es-ES"/>
          </a:p>
        </p:txBody>
      </p:sp>
    </p:spTree>
    <p:extLst>
      <p:ext uri="{BB962C8B-B14F-4D97-AF65-F5344CB8AC3E}">
        <p14:creationId xmlns:p14="http://schemas.microsoft.com/office/powerpoint/2010/main" val="167019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 name="Marcador de texto 16">
            <a:extLst>
              <a:ext uri="{FF2B5EF4-FFF2-40B4-BE49-F238E27FC236}">
                <a16:creationId xmlns:a16="http://schemas.microsoft.com/office/drawing/2014/main" id="{0F1944A9-FD87-4ADB-BC13-44BB7AD0FDF4}"/>
              </a:ext>
            </a:extLst>
          </p:cNvPr>
          <p:cNvSpPr>
            <a:spLocks noGrp="1"/>
          </p:cNvSpPr>
          <p:nvPr>
            <p:ph type="title"/>
          </p:nvPr>
        </p:nvSpPr>
        <p:spPr>
          <a:xfrm rot="16200000">
            <a:off x="1005213" y="4932422"/>
            <a:ext cx="2635209" cy="52370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es-ES" dirty="0"/>
              <a:t>Hipótesis</a:t>
            </a:r>
          </a:p>
        </p:txBody>
      </p:sp>
      <p:sp>
        <p:nvSpPr>
          <p:cNvPr id="18" name="Marcador de contenido 17">
            <a:extLst>
              <a:ext uri="{FF2B5EF4-FFF2-40B4-BE49-F238E27FC236}">
                <a16:creationId xmlns:a16="http://schemas.microsoft.com/office/drawing/2014/main" id="{FA3B8B57-53E4-4533-98FE-DA8FC4A5684C}"/>
              </a:ext>
            </a:extLst>
          </p:cNvPr>
          <p:cNvSpPr>
            <a:spLocks noGrp="1"/>
          </p:cNvSpPr>
          <p:nvPr>
            <p:ph sz="quarter" idx="15"/>
          </p:nvPr>
        </p:nvSpPr>
        <p:spPr>
          <a:xfrm>
            <a:off x="6747641" y="1193612"/>
            <a:ext cx="3513083" cy="1400506"/>
          </a:xfrm>
        </p:spPr>
        <p:txBody>
          <a:bodyPr rtlCol="0"/>
          <a:lstStyle/>
          <a:p>
            <a:pPr rtl="0"/>
            <a:r>
              <a:rPr lang="es-ES" dirty="0"/>
              <a:t>Si bien estos seis factores juegan un papel importante en el proceso de formulación de políticas en Chile, el primero, el segundo y el sexto son particularmente relevantes.</a:t>
            </a:r>
          </a:p>
        </p:txBody>
      </p:sp>
      <p:sp>
        <p:nvSpPr>
          <p:cNvPr id="59" name="Marcador de contenido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rtlCol="0"/>
          <a:lstStyle/>
          <a:p>
            <a:pPr rtl="0"/>
            <a:r>
              <a:rPr lang="es-ES" dirty="0"/>
              <a:t>los modelos de oligopolio que tienen en cuenta una posible cooperación tienen también otros equilibrios formados a partir de interminables guerras de precios</a:t>
            </a:r>
          </a:p>
          <a:p>
            <a:pPr rtl="0"/>
            <a:r>
              <a:rPr lang="es-ES" dirty="0"/>
              <a:t> ​</a:t>
            </a:r>
          </a:p>
        </p:txBody>
      </p:sp>
      <p:sp>
        <p:nvSpPr>
          <p:cNvPr id="3" name="Marcador de fecha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rtlCol="0"/>
          <a:lstStyle/>
          <a:p>
            <a:pPr rtl="0"/>
            <a:r>
              <a:rPr lang="es-ES"/>
              <a:t>05/08/20XX</a:t>
            </a:r>
          </a:p>
        </p:txBody>
      </p:sp>
      <p:sp>
        <p:nvSpPr>
          <p:cNvPr id="4" name="Marcador de pie de página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rtlCol="0"/>
          <a:lstStyle/>
          <a:p>
            <a:pPr rtl="0"/>
            <a:r>
              <a:rPr lang="es-ES"/>
              <a:t>Presentación de conferencia</a:t>
            </a:r>
          </a:p>
        </p:txBody>
      </p:sp>
      <p:sp>
        <p:nvSpPr>
          <p:cNvPr id="5" name="Marcador de número de diapositiva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56350"/>
            <a:ext cx="2743200" cy="365125"/>
          </a:xfrm>
        </p:spPr>
        <p:txBody>
          <a:bodyPr rtlCol="0"/>
          <a:lstStyle/>
          <a:p>
            <a:pPr rtl="0"/>
            <a:fld id="{18D65601-5AE2-46FC-B138-694DDD2B510D}" type="slidenum">
              <a:rPr lang="es-ES" smtClean="0"/>
              <a:pPr rtl="0"/>
              <a:t>8</a:t>
            </a:fld>
            <a:endParaRPr lang="es-ES"/>
          </a:p>
        </p:txBody>
      </p:sp>
    </p:spTree>
    <p:extLst>
      <p:ext uri="{BB962C8B-B14F-4D97-AF65-F5344CB8AC3E}">
        <p14:creationId xmlns:p14="http://schemas.microsoft.com/office/powerpoint/2010/main" val="25071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190366-C534-6602-7731-7FD6C1BAD985}"/>
              </a:ext>
            </a:extLst>
          </p:cNvPr>
          <p:cNvSpPr>
            <a:spLocks noGrp="1"/>
          </p:cNvSpPr>
          <p:nvPr>
            <p:ph type="dt" sz="half" idx="10"/>
          </p:nvPr>
        </p:nvSpPr>
        <p:spPr/>
        <p:txBody>
          <a:bodyPr/>
          <a:lstStyle/>
          <a:p>
            <a:pPr rtl="0"/>
            <a:r>
              <a:rPr lang="es-ES" noProof="0"/>
              <a:t>05/08/20XX</a:t>
            </a:r>
          </a:p>
        </p:txBody>
      </p:sp>
      <p:sp>
        <p:nvSpPr>
          <p:cNvPr id="3" name="Marcador de pie de página 2">
            <a:extLst>
              <a:ext uri="{FF2B5EF4-FFF2-40B4-BE49-F238E27FC236}">
                <a16:creationId xmlns:a16="http://schemas.microsoft.com/office/drawing/2014/main" id="{85B1A354-E2B0-731B-EA21-0EFFAF1A396F}"/>
              </a:ext>
            </a:extLst>
          </p:cNvPr>
          <p:cNvSpPr>
            <a:spLocks noGrp="1"/>
          </p:cNvSpPr>
          <p:nvPr>
            <p:ph type="ftr" sz="quarter" idx="11"/>
          </p:nvPr>
        </p:nvSpPr>
        <p:spPr/>
        <p:txBody>
          <a:bodyPr/>
          <a:lstStyle/>
          <a:p>
            <a:pPr rtl="0"/>
            <a:r>
              <a:rPr lang="es-ES" noProof="0"/>
              <a:t>Presentación de conferencia</a:t>
            </a:r>
          </a:p>
        </p:txBody>
      </p:sp>
      <p:sp>
        <p:nvSpPr>
          <p:cNvPr id="4" name="Marcador de número de diapositiva 3">
            <a:extLst>
              <a:ext uri="{FF2B5EF4-FFF2-40B4-BE49-F238E27FC236}">
                <a16:creationId xmlns:a16="http://schemas.microsoft.com/office/drawing/2014/main" id="{1BCB9101-8230-4AD0-2D4B-9982A5391670}"/>
              </a:ext>
            </a:extLst>
          </p:cNvPr>
          <p:cNvSpPr>
            <a:spLocks noGrp="1"/>
          </p:cNvSpPr>
          <p:nvPr>
            <p:ph type="sldNum" sz="quarter" idx="12"/>
          </p:nvPr>
        </p:nvSpPr>
        <p:spPr/>
        <p:txBody>
          <a:bodyPr/>
          <a:lstStyle/>
          <a:p>
            <a:pPr rtl="0"/>
            <a:fld id="{18D65601-5AE2-46FC-B138-694DDD2B510D}" type="slidenum">
              <a:rPr lang="es-ES" noProof="0" smtClean="0"/>
              <a:pPr rtl="0"/>
              <a:t>9</a:t>
            </a:fld>
            <a:endParaRPr lang="es-ES" noProof="0"/>
          </a:p>
        </p:txBody>
      </p:sp>
      <p:sp>
        <p:nvSpPr>
          <p:cNvPr id="5" name="Marcador de contenido 4">
            <a:extLst>
              <a:ext uri="{FF2B5EF4-FFF2-40B4-BE49-F238E27FC236}">
                <a16:creationId xmlns:a16="http://schemas.microsoft.com/office/drawing/2014/main" id="{70D295C3-128E-CCCD-E168-85B69D9D4AC3}"/>
              </a:ext>
            </a:extLst>
          </p:cNvPr>
          <p:cNvSpPr>
            <a:spLocks noGrp="1"/>
          </p:cNvSpPr>
          <p:nvPr>
            <p:ph sz="quarter" idx="15"/>
          </p:nvPr>
        </p:nvSpPr>
        <p:spPr/>
        <p:txBody>
          <a:bodyPr/>
          <a:lstStyle/>
          <a:p>
            <a:r>
              <a:rPr lang="es-ES" dirty="0"/>
              <a:t>podría pensarse en los seis elementos del debate anterior como </a:t>
            </a:r>
          </a:p>
          <a:p>
            <a:r>
              <a:rPr lang="es-ES" dirty="0"/>
              <a:t>“factores de riesgo” para la cooperación</a:t>
            </a:r>
            <a:endParaRPr lang="es-MX" dirty="0"/>
          </a:p>
        </p:txBody>
      </p:sp>
      <p:sp>
        <p:nvSpPr>
          <p:cNvPr id="6" name="Marcador de contenido 5">
            <a:extLst>
              <a:ext uri="{FF2B5EF4-FFF2-40B4-BE49-F238E27FC236}">
                <a16:creationId xmlns:a16="http://schemas.microsoft.com/office/drawing/2014/main" id="{2DA7A845-3C96-404C-41A0-6147078FCCBC}"/>
              </a:ext>
            </a:extLst>
          </p:cNvPr>
          <p:cNvSpPr>
            <a:spLocks noGrp="1"/>
          </p:cNvSpPr>
          <p:nvPr>
            <p:ph sz="quarter" idx="16"/>
          </p:nvPr>
        </p:nvSpPr>
        <p:spPr>
          <a:xfrm>
            <a:off x="6420679" y="4041913"/>
            <a:ext cx="4114800" cy="1263981"/>
          </a:xfrm>
        </p:spPr>
        <p:txBody>
          <a:bodyPr/>
          <a:lstStyle/>
          <a:p>
            <a:r>
              <a:rPr lang="es-ES" dirty="0"/>
              <a:t>Si bien la presencia de estos </a:t>
            </a:r>
          </a:p>
          <a:p>
            <a:r>
              <a:rPr lang="es-ES" dirty="0"/>
              <a:t>factores no garantiza que los actores políticos coordinarán exitosamente </a:t>
            </a:r>
          </a:p>
          <a:p>
            <a:r>
              <a:rPr lang="es-ES" dirty="0"/>
              <a:t>en alguno de los equilibrios cooperativos, por lo menos asegura la </a:t>
            </a:r>
            <a:r>
              <a:rPr lang="es-ES" dirty="0" err="1"/>
              <a:t>posibilidad</a:t>
            </a:r>
            <a:r>
              <a:rPr lang="es-ES" dirty="0"/>
              <a:t> de que lo hagan</a:t>
            </a:r>
            <a:endParaRPr lang="es-MX" dirty="0"/>
          </a:p>
        </p:txBody>
      </p:sp>
      <p:sp>
        <p:nvSpPr>
          <p:cNvPr id="7" name="Título 6">
            <a:extLst>
              <a:ext uri="{FF2B5EF4-FFF2-40B4-BE49-F238E27FC236}">
                <a16:creationId xmlns:a16="http://schemas.microsoft.com/office/drawing/2014/main" id="{1F762432-4637-A9F6-328A-F90882877923}"/>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251668878"/>
      </p:ext>
    </p:extLst>
  </p:cSld>
  <p:clrMapOvr>
    <a:masterClrMapping/>
  </p:clrMapOvr>
</p:sld>
</file>

<file path=ppt/theme/theme1.xml><?xml version="1.0" encoding="utf-8"?>
<a:theme xmlns:a="http://schemas.openxmlformats.org/drawingml/2006/main" name="Tema de Office">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8958506_TF78544816_Win32" id="{D8003B14-84EE-4F52-900B-5D586F27D228}" vid="{EE689850-2AB4-4269-9B89-035DCB753E8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Presentación de conferencia moderna</Template>
  <TotalTime>121</TotalTime>
  <Words>2775</Words>
  <Application>Microsoft Office PowerPoint</Application>
  <PresentationFormat>Panorámica</PresentationFormat>
  <Paragraphs>227</Paragraphs>
  <Slides>36</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Tisa Offc Serif Pro</vt:lpstr>
      <vt:lpstr>Univers Light</vt:lpstr>
      <vt:lpstr>Univers LT Std 45 Light</vt:lpstr>
      <vt:lpstr>Tema de Office</vt:lpstr>
      <vt:lpstr>Juego político cooperativo.  Instituciones, procesos políticos,  y características de las políticas  públicas en Chile</vt:lpstr>
      <vt:lpstr>Presentación de PowerPoint</vt:lpstr>
      <vt:lpstr>Presentación de PowerPoint</vt:lpstr>
      <vt:lpstr>cuatro aspectos claves han delineado la formulación de política</vt:lpstr>
      <vt:lpstr>Enfoque</vt:lpstr>
      <vt:lpstr> cinco factores identificados en la literatura teórica de organización  industrial que facilitan los resultados cooperativos</vt:lpstr>
      <vt:lpstr>Presentación de PowerPoint</vt:lpstr>
      <vt:lpstr>Hipótesis</vt:lpstr>
      <vt:lpstr>Presentación de PowerPoint</vt:lpstr>
      <vt:lpstr>Resultados de las políticas y capacidades de formulación de políticas</vt:lpstr>
      <vt:lpstr>Estabilidad y flexibilidad </vt:lpstr>
      <vt:lpstr>Coordinación y coherencia</vt:lpstr>
      <vt:lpstr>Interés público de las políticas públicas </vt:lpstr>
      <vt:lpstr>Capacidades del Estado y calidad total de las políticas públicas</vt:lpstr>
      <vt:lpstr>Respecto a la calidad profesional del capital humano del Estado</vt:lpstr>
      <vt:lpstr>Presentación de PowerPoint</vt:lpstr>
      <vt:lpstr>Instituciones políticas y el PFP en Chile</vt:lpstr>
      <vt:lpstr>Presentación de PowerPoint</vt:lpstr>
      <vt:lpstr>Presentación de PowerPoint</vt:lpstr>
      <vt:lpstr>Sistema electoral, ciclo electoral y el sistema de partidos</vt:lpstr>
      <vt:lpstr>Presentación de PowerPoint</vt:lpstr>
      <vt:lpstr>Presentación de PowerPoint</vt:lpstr>
      <vt:lpstr>Presentación de PowerPoint</vt:lpstr>
      <vt:lpstr>Presentación de PowerPoint</vt:lpstr>
      <vt:lpstr>Un ejecutivo que controla la agenda legislativa y posee una  amplia gama de herramientas de negociación, pero sometido a frenos y contrapesos </vt:lpstr>
      <vt:lpstr>Presentación de PowerPoint</vt:lpstr>
      <vt:lpstr>El ejecutivo también puede ejercitar un amplio rango de opciones de veto </vt:lpstr>
      <vt:lpstr>Mecanismos de aplicación y ejecución independientes y políticamente aislados y otros jugadores de veto</vt:lpstr>
      <vt:lpstr>Presentación de PowerPoint</vt:lpstr>
      <vt:lpstr>Presentación de PowerPoint</vt:lpstr>
      <vt:lpstr>Interacciones: el proceso de formulación de políticas en Chile</vt:lpstr>
      <vt:lpstr>Conclusión</vt:lpstr>
      <vt:lpstr>Presentación de PowerPoint</vt:lpstr>
      <vt:lpstr>Presentación de PowerPoint</vt:lpstr>
      <vt:lpstr>El sistema de partidos, delineado por las leyes electorales, crea un entorno en el cual los formuladores de políticas pueden irrumpir desde la estructura de la organización de la agenda de un presidente, hasta implementar con un pequeño grupo de jugadores de veto las opciones de políticas cooperativas.</vt:lpstr>
      <vt:lpstr>una ruptura con el sistema de partidos actual (por ejemplo, a partir de la adopción de una reforma electoral que aumente la magnitud de los distritos o la implantación de una estructura federal con gobernadores poderosos) o un cambio a las instituciones legislativas y la capacidad burocrática, podrían debilitar el funcionamiento del juego político y reducir así la capacidad de acuerdos intertemporal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Juego político cooperativo.  Instituciones, procesos políticos,  y características de las políticas  públicas en Chile</dc:title>
  <dc:creator>Claudia Campillo</dc:creator>
  <cp:lastModifiedBy>Claudia Campillo</cp:lastModifiedBy>
  <cp:revision>1</cp:revision>
  <dcterms:created xsi:type="dcterms:W3CDTF">2022-09-21T00:10:53Z</dcterms:created>
  <dcterms:modified xsi:type="dcterms:W3CDTF">2022-09-21T02:12:37Z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