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324" r:id="rId5"/>
    <p:sldId id="302" r:id="rId6"/>
    <p:sldId id="315" r:id="rId7"/>
    <p:sldId id="328" r:id="rId8"/>
    <p:sldId id="327" r:id="rId9"/>
    <p:sldId id="310" r:id="rId10"/>
    <p:sldId id="330" r:id="rId11"/>
    <p:sldId id="331" r:id="rId12"/>
    <p:sldId id="332" r:id="rId13"/>
    <p:sldId id="333" r:id="rId14"/>
    <p:sldId id="334" r:id="rId15"/>
    <p:sldId id="335" r:id="rId16"/>
    <p:sldId id="336" r:id="rId17"/>
    <p:sldId id="311" r:id="rId18"/>
    <p:sldId id="338" r:id="rId19"/>
    <p:sldId id="326" r:id="rId20"/>
    <p:sldId id="325" r:id="rId21"/>
    <p:sldId id="329" r:id="rId22"/>
    <p:sldId id="313" r:id="rId23"/>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userDrawn="1">
          <p15:clr>
            <a:srgbClr val="A4A3A4"/>
          </p15:clr>
        </p15:guide>
        <p15:guide id="2" pos="408" userDrawn="1">
          <p15:clr>
            <a:srgbClr val="A4A3A4"/>
          </p15:clr>
        </p15:guide>
        <p15:guide id="3" orient="horz" pos="3912" userDrawn="1">
          <p15:clr>
            <a:srgbClr val="A4A3A4"/>
          </p15:clr>
        </p15:guide>
        <p15:guide id="4" pos="7272" userDrawn="1">
          <p15:clr>
            <a:srgbClr val="A4A3A4"/>
          </p15:clr>
        </p15:guide>
        <p15:guide id="5" orient="horz" pos="16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033" autoAdjust="0"/>
  </p:normalViewPr>
  <p:slideViewPr>
    <p:cSldViewPr snapToGrid="0">
      <p:cViewPr varScale="1">
        <p:scale>
          <a:sx n="72" d="100"/>
          <a:sy n="72" d="100"/>
        </p:scale>
        <p:origin x="660" y="66"/>
      </p:cViewPr>
      <p:guideLst>
        <p:guide orient="horz" pos="1968"/>
        <p:guide pos="408"/>
        <p:guide orient="horz" pos="3912"/>
        <p:guide pos="7272"/>
        <p:guide orient="horz" pos="1656"/>
      </p:guideLst>
    </p:cSldViewPr>
  </p:slideViewPr>
  <p:outlineViewPr>
    <p:cViewPr>
      <p:scale>
        <a:sx n="33" d="100"/>
        <a:sy n="33" d="100"/>
      </p:scale>
      <p:origin x="0" y="-4886"/>
    </p:cViewPr>
  </p:outlineViewPr>
  <p:notesTextViewPr>
    <p:cViewPr>
      <p:scale>
        <a:sx n="3" d="2"/>
        <a:sy n="3" d="2"/>
      </p:scale>
      <p:origin x="0" y="0"/>
    </p:cViewPr>
  </p:notesTextViewPr>
  <p:sorterViewPr>
    <p:cViewPr>
      <p:scale>
        <a:sx n="110" d="100"/>
        <a:sy n="110" d="100"/>
      </p:scale>
      <p:origin x="0" y="-965"/>
    </p:cViewPr>
  </p:sorterViewPr>
  <p:notesViewPr>
    <p:cSldViewPr snapToGrid="0">
      <p:cViewPr varScale="1">
        <p:scale>
          <a:sx n="96" d="100"/>
          <a:sy n="96" d="100"/>
        </p:scale>
        <p:origin x="289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5725A15-8D86-497D-8EAD-2EB1176C54F6}" type="datetime1">
              <a:rPr lang="es-ES" smtClean="0"/>
              <a:t>20/11/2022</a:t>
            </a:fld>
            <a:endParaRPr lang="es-ES"/>
          </a:p>
        </p:txBody>
      </p:sp>
      <p:sp>
        <p:nvSpPr>
          <p:cNvPr id="4" name="Marcador de pie de página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s-ES" smtClean="0"/>
              <a:t>‹Nº›</a:t>
            </a:fld>
            <a:endParaRPr lang="es-E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58D509-07EE-4A09-900B-403023880868}" type="datetime1">
              <a:rPr lang="es-ES" smtClean="0"/>
              <a:pPr/>
              <a:t>20/11/2022</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es-ES" noProof="0" smtClean="0"/>
              <a:t>‹Nº›</a:t>
            </a:fld>
            <a:endParaRPr lang="es-E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8530193B-564F-4854-8A52-728F3FB19C85}" type="slidenum">
              <a:rPr lang="es-ES" smtClean="0"/>
              <a:t>1</a:t>
            </a:fld>
            <a:endParaRPr lang="es-ES"/>
          </a:p>
        </p:txBody>
      </p:sp>
    </p:spTree>
    <p:extLst>
      <p:ext uri="{BB962C8B-B14F-4D97-AF65-F5344CB8AC3E}">
        <p14:creationId xmlns:p14="http://schemas.microsoft.com/office/powerpoint/2010/main" val="36442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8530193B-564F-4854-8A52-728F3FB19C85}" type="slidenum">
              <a:rPr lang="es-ES" smtClean="0"/>
              <a:t>11</a:t>
            </a:fld>
            <a:endParaRPr lang="es-ES"/>
          </a:p>
        </p:txBody>
      </p:sp>
    </p:spTree>
    <p:extLst>
      <p:ext uri="{BB962C8B-B14F-4D97-AF65-F5344CB8AC3E}">
        <p14:creationId xmlns:p14="http://schemas.microsoft.com/office/powerpoint/2010/main" val="445781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8530193B-564F-4854-8A52-728F3FB19C85}" type="slidenum">
              <a:rPr lang="es-ES" smtClean="0"/>
              <a:t>12</a:t>
            </a:fld>
            <a:endParaRPr lang="es-ES"/>
          </a:p>
        </p:txBody>
      </p:sp>
    </p:spTree>
    <p:extLst>
      <p:ext uri="{BB962C8B-B14F-4D97-AF65-F5344CB8AC3E}">
        <p14:creationId xmlns:p14="http://schemas.microsoft.com/office/powerpoint/2010/main" val="1493503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8530193B-564F-4854-8A52-728F3FB19C85}" type="slidenum">
              <a:rPr lang="es-ES" smtClean="0"/>
              <a:t>14</a:t>
            </a:fld>
            <a:endParaRPr lang="es-ES"/>
          </a:p>
        </p:txBody>
      </p:sp>
    </p:spTree>
    <p:extLst>
      <p:ext uri="{BB962C8B-B14F-4D97-AF65-F5344CB8AC3E}">
        <p14:creationId xmlns:p14="http://schemas.microsoft.com/office/powerpoint/2010/main" val="512296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8530193B-564F-4854-8A52-728F3FB19C85}" type="slidenum">
              <a:rPr lang="es-ES" smtClean="0"/>
              <a:t>15</a:t>
            </a:fld>
            <a:endParaRPr lang="es-ES"/>
          </a:p>
        </p:txBody>
      </p:sp>
    </p:spTree>
    <p:extLst>
      <p:ext uri="{BB962C8B-B14F-4D97-AF65-F5344CB8AC3E}">
        <p14:creationId xmlns:p14="http://schemas.microsoft.com/office/powerpoint/2010/main" val="1648632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8530193B-564F-4854-8A52-728F3FB19C85}" type="slidenum">
              <a:rPr lang="es-ES" smtClean="0"/>
              <a:t>16</a:t>
            </a:fld>
            <a:endParaRPr lang="es-ES"/>
          </a:p>
        </p:txBody>
      </p:sp>
    </p:spTree>
    <p:extLst>
      <p:ext uri="{BB962C8B-B14F-4D97-AF65-F5344CB8AC3E}">
        <p14:creationId xmlns:p14="http://schemas.microsoft.com/office/powerpoint/2010/main" val="1190334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8530193B-564F-4854-8A52-728F3FB19C85}" type="slidenum">
              <a:rPr lang="es-ES" smtClean="0"/>
              <a:t>17</a:t>
            </a:fld>
            <a:endParaRPr lang="es-ES"/>
          </a:p>
        </p:txBody>
      </p:sp>
    </p:spTree>
    <p:extLst>
      <p:ext uri="{BB962C8B-B14F-4D97-AF65-F5344CB8AC3E}">
        <p14:creationId xmlns:p14="http://schemas.microsoft.com/office/powerpoint/2010/main" val="1487551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8530193B-564F-4854-8A52-728F3FB19C85}" type="slidenum">
              <a:rPr lang="es-ES" smtClean="0"/>
              <a:t>19</a:t>
            </a:fld>
            <a:endParaRPr lang="es-ES"/>
          </a:p>
        </p:txBody>
      </p:sp>
    </p:spTree>
    <p:extLst>
      <p:ext uri="{BB962C8B-B14F-4D97-AF65-F5344CB8AC3E}">
        <p14:creationId xmlns:p14="http://schemas.microsoft.com/office/powerpoint/2010/main" val="4025751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8530193B-564F-4854-8A52-728F3FB19C85}" type="slidenum">
              <a:rPr lang="es-ES" smtClean="0"/>
              <a:t>2</a:t>
            </a:fld>
            <a:endParaRPr lang="es-ES"/>
          </a:p>
        </p:txBody>
      </p:sp>
    </p:spTree>
    <p:extLst>
      <p:ext uri="{BB962C8B-B14F-4D97-AF65-F5344CB8AC3E}">
        <p14:creationId xmlns:p14="http://schemas.microsoft.com/office/powerpoint/2010/main" val="2507912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8530193B-564F-4854-8A52-728F3FB19C85}" type="slidenum">
              <a:rPr lang="es-ES" smtClean="0"/>
              <a:t>3</a:t>
            </a:fld>
            <a:endParaRPr lang="es-ES"/>
          </a:p>
        </p:txBody>
      </p:sp>
    </p:spTree>
    <p:extLst>
      <p:ext uri="{BB962C8B-B14F-4D97-AF65-F5344CB8AC3E}">
        <p14:creationId xmlns:p14="http://schemas.microsoft.com/office/powerpoint/2010/main" val="2412283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8530193B-564F-4854-8A52-728F3FB19C85}" type="slidenum">
              <a:rPr lang="es-ES" smtClean="0"/>
              <a:t>4</a:t>
            </a:fld>
            <a:endParaRPr lang="es-ES"/>
          </a:p>
        </p:txBody>
      </p:sp>
    </p:spTree>
    <p:extLst>
      <p:ext uri="{BB962C8B-B14F-4D97-AF65-F5344CB8AC3E}">
        <p14:creationId xmlns:p14="http://schemas.microsoft.com/office/powerpoint/2010/main" val="302704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8530193B-564F-4854-8A52-728F3FB19C85}" type="slidenum">
              <a:rPr lang="es-ES" smtClean="0"/>
              <a:t>6</a:t>
            </a:fld>
            <a:endParaRPr lang="es-ES"/>
          </a:p>
        </p:txBody>
      </p:sp>
    </p:spTree>
    <p:extLst>
      <p:ext uri="{BB962C8B-B14F-4D97-AF65-F5344CB8AC3E}">
        <p14:creationId xmlns:p14="http://schemas.microsoft.com/office/powerpoint/2010/main" val="2040133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8530193B-564F-4854-8A52-728F3FB19C85}" type="slidenum">
              <a:rPr lang="es-ES" smtClean="0"/>
              <a:t>7</a:t>
            </a:fld>
            <a:endParaRPr lang="es-ES"/>
          </a:p>
        </p:txBody>
      </p:sp>
    </p:spTree>
    <p:extLst>
      <p:ext uri="{BB962C8B-B14F-4D97-AF65-F5344CB8AC3E}">
        <p14:creationId xmlns:p14="http://schemas.microsoft.com/office/powerpoint/2010/main" val="2323349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8530193B-564F-4854-8A52-728F3FB19C85}" type="slidenum">
              <a:rPr lang="es-ES" smtClean="0"/>
              <a:t>8</a:t>
            </a:fld>
            <a:endParaRPr lang="es-ES"/>
          </a:p>
        </p:txBody>
      </p:sp>
    </p:spTree>
    <p:extLst>
      <p:ext uri="{BB962C8B-B14F-4D97-AF65-F5344CB8AC3E}">
        <p14:creationId xmlns:p14="http://schemas.microsoft.com/office/powerpoint/2010/main" val="3373305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8530193B-564F-4854-8A52-728F3FB19C85}" type="slidenum">
              <a:rPr lang="es-ES" smtClean="0"/>
              <a:t>9</a:t>
            </a:fld>
            <a:endParaRPr lang="es-ES"/>
          </a:p>
        </p:txBody>
      </p:sp>
    </p:spTree>
    <p:extLst>
      <p:ext uri="{BB962C8B-B14F-4D97-AF65-F5344CB8AC3E}">
        <p14:creationId xmlns:p14="http://schemas.microsoft.com/office/powerpoint/2010/main" val="3609605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8530193B-564F-4854-8A52-728F3FB19C85}" type="slidenum">
              <a:rPr lang="es-ES" smtClean="0"/>
              <a:t>10</a:t>
            </a:fld>
            <a:endParaRPr lang="es-ES"/>
          </a:p>
        </p:txBody>
      </p:sp>
    </p:spTree>
    <p:extLst>
      <p:ext uri="{BB962C8B-B14F-4D97-AF65-F5344CB8AC3E}">
        <p14:creationId xmlns:p14="http://schemas.microsoft.com/office/powerpoint/2010/main" val="514240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seño personalizado">
    <p:bg>
      <p:bgPr>
        <a:solidFill>
          <a:schemeClr val="tx1"/>
        </a:solidFill>
        <a:effectLst/>
      </p:bgPr>
    </p:bg>
    <p:spTree>
      <p:nvGrpSpPr>
        <p:cNvPr id="1" name=""/>
        <p:cNvGrpSpPr/>
        <p:nvPr/>
      </p:nvGrpSpPr>
      <p:grpSpPr>
        <a:xfrm>
          <a:off x="0" y="0"/>
          <a:ext cx="0" cy="0"/>
          <a:chOff x="0" y="0"/>
          <a:chExt cx="0" cy="0"/>
        </a:xfrm>
      </p:grpSpPr>
      <p:sp>
        <p:nvSpPr>
          <p:cNvPr id="22" name="Marcador de posición de imagen 21">
            <a:extLst>
              <a:ext uri="{FF2B5EF4-FFF2-40B4-BE49-F238E27FC236}">
                <a16:creationId xmlns:a16="http://schemas.microsoft.com/office/drawing/2014/main" id="{DFA57703-9E4A-48E0-A123-3A5EDC76475C}"/>
              </a:ext>
            </a:extLst>
          </p:cNvPr>
          <p:cNvSpPr>
            <a:spLocks noGrp="1"/>
          </p:cNvSpPr>
          <p:nvPr>
            <p:ph type="pic" sz="quarter" idx="10"/>
          </p:nvPr>
        </p:nvSpPr>
        <p:spPr>
          <a:xfrm>
            <a:off x="0" y="0"/>
            <a:ext cx="12192000" cy="6858000"/>
          </a:xfrm>
          <a:prstGeom prst="rect">
            <a:avLst/>
          </a:prstGeom>
        </p:spPr>
        <p:txBody>
          <a:bodyPr rtlCol="0"/>
          <a:lstStyle/>
          <a:p>
            <a:pPr rtl="0"/>
            <a:r>
              <a:rPr lang="es-ES" noProof="0"/>
              <a:t>Haga clic en el icono para agregar una imagen</a:t>
            </a:r>
          </a:p>
        </p:txBody>
      </p:sp>
      <p:sp>
        <p:nvSpPr>
          <p:cNvPr id="6" name="Hexágono 5">
            <a:extLst>
              <a:ext uri="{FF2B5EF4-FFF2-40B4-BE49-F238E27FC236}">
                <a16:creationId xmlns:a16="http://schemas.microsoft.com/office/drawing/2014/main" id="{ED61BFD1-C421-442F-ACC0-868D35B02015}"/>
              </a:ext>
            </a:extLst>
          </p:cNvPr>
          <p:cNvSpPr/>
          <p:nvPr userDrawn="1"/>
        </p:nvSpPr>
        <p:spPr>
          <a:xfrm>
            <a:off x="3166402" y="903484"/>
            <a:ext cx="5859196" cy="5051033"/>
          </a:xfrm>
          <a:prstGeom prst="hexagon">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4" name="Hexágono 13">
            <a:extLst>
              <a:ext uri="{FF2B5EF4-FFF2-40B4-BE49-F238E27FC236}">
                <a16:creationId xmlns:a16="http://schemas.microsoft.com/office/drawing/2014/main" id="{89B16BC3-CBF9-4BF0-A37A-9F2BB89BED54}"/>
              </a:ext>
            </a:extLst>
          </p:cNvPr>
          <p:cNvSpPr/>
          <p:nvPr userDrawn="1"/>
        </p:nvSpPr>
        <p:spPr>
          <a:xfrm>
            <a:off x="7974278" y="5753530"/>
            <a:ext cx="651613" cy="56173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6" name="Hexágono 15">
            <a:extLst>
              <a:ext uri="{FF2B5EF4-FFF2-40B4-BE49-F238E27FC236}">
                <a16:creationId xmlns:a16="http://schemas.microsoft.com/office/drawing/2014/main" id="{80EA9ECE-F57C-4B25-AD19-4F78933A61EC}"/>
              </a:ext>
            </a:extLst>
          </p:cNvPr>
          <p:cNvSpPr/>
          <p:nvPr userDrawn="1"/>
        </p:nvSpPr>
        <p:spPr>
          <a:xfrm>
            <a:off x="2255521" y="2751804"/>
            <a:ext cx="785546" cy="6771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8" name="Hexágono 17">
            <a:extLst>
              <a:ext uri="{FF2B5EF4-FFF2-40B4-BE49-F238E27FC236}">
                <a16:creationId xmlns:a16="http://schemas.microsoft.com/office/drawing/2014/main" id="{DCBDF4EA-BFFB-460D-B9A8-45C097E920DA}"/>
              </a:ext>
            </a:extLst>
          </p:cNvPr>
          <p:cNvSpPr/>
          <p:nvPr userDrawn="1"/>
        </p:nvSpPr>
        <p:spPr>
          <a:xfrm>
            <a:off x="8021783" y="671564"/>
            <a:ext cx="392774" cy="33859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0" name="Hexágono 19">
            <a:extLst>
              <a:ext uri="{FF2B5EF4-FFF2-40B4-BE49-F238E27FC236}">
                <a16:creationId xmlns:a16="http://schemas.microsoft.com/office/drawing/2014/main" id="{AB15A15E-528E-4041-8E63-65C0D0398F3A}"/>
              </a:ext>
            </a:extLst>
          </p:cNvPr>
          <p:cNvSpPr/>
          <p:nvPr userDrawn="1"/>
        </p:nvSpPr>
        <p:spPr>
          <a:xfrm>
            <a:off x="2035398" y="3344350"/>
            <a:ext cx="196388" cy="1693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2" name="Título 1">
            <a:extLst>
              <a:ext uri="{FF2B5EF4-FFF2-40B4-BE49-F238E27FC236}">
                <a16:creationId xmlns:a16="http://schemas.microsoft.com/office/drawing/2014/main" id="{A7A620BD-CFAD-4100-8C9F-494D15A0A900}"/>
              </a:ext>
            </a:extLst>
          </p:cNvPr>
          <p:cNvSpPr>
            <a:spLocks noGrp="1"/>
          </p:cNvSpPr>
          <p:nvPr>
            <p:ph type="title" hasCustomPrompt="1"/>
          </p:nvPr>
        </p:nvSpPr>
        <p:spPr>
          <a:xfrm>
            <a:off x="4096846" y="2576760"/>
            <a:ext cx="3924935" cy="1695637"/>
          </a:xfrm>
          <a:prstGeom prst="rect">
            <a:avLst/>
          </a:prstGeom>
        </p:spPr>
        <p:txBody>
          <a:bodyPr rtlCol="0"/>
          <a:lstStyle>
            <a:lvl1pPr>
              <a:spcBef>
                <a:spcPts val="1000"/>
              </a:spcBef>
              <a:defRPr sz="4800" b="1">
                <a:solidFill>
                  <a:schemeClr val="bg1"/>
                </a:solidFill>
              </a:defRPr>
            </a:lvl1pPr>
          </a:lstStyle>
          <a:p>
            <a:pPr rtl="0"/>
            <a:r>
              <a:rPr lang="es-ES" noProof="0"/>
              <a:t>Haga clic para editar el patrón</a:t>
            </a:r>
          </a:p>
        </p:txBody>
      </p:sp>
      <p:sp>
        <p:nvSpPr>
          <p:cNvPr id="24" name="Marcador de texto 23">
            <a:extLst>
              <a:ext uri="{FF2B5EF4-FFF2-40B4-BE49-F238E27FC236}">
                <a16:creationId xmlns:a16="http://schemas.microsoft.com/office/drawing/2014/main" id="{340C15AA-E296-48AE-857F-0589EEA69DC6}"/>
              </a:ext>
            </a:extLst>
          </p:cNvPr>
          <p:cNvSpPr>
            <a:spLocks noGrp="1"/>
          </p:cNvSpPr>
          <p:nvPr>
            <p:ph type="body" sz="quarter" idx="11" hasCustomPrompt="1"/>
          </p:nvPr>
        </p:nvSpPr>
        <p:spPr>
          <a:xfrm>
            <a:off x="4096848" y="1899514"/>
            <a:ext cx="3924934" cy="490538"/>
          </a:xfrm>
          <a:prstGeom prst="rect">
            <a:avLst/>
          </a:prstGeom>
        </p:spPr>
        <p:txBody>
          <a:bodyPr rtlCol="0"/>
          <a:lstStyle>
            <a:lvl1pPr>
              <a:buNone/>
              <a:defRPr lang="en-US" sz="2400" b="1" kern="1200" dirty="0" smtClean="0">
                <a:solidFill>
                  <a:schemeClr val="accent4"/>
                </a:solidFill>
                <a:latin typeface="Calibri" panose="020F0502020204030204" pitchFamily="34" charset="0"/>
                <a:ea typeface="+mn-ea"/>
                <a:cs typeface="Calibri" panose="020F0502020204030204" pitchFamily="34" charset="0"/>
              </a:defRPr>
            </a:lvl1pPr>
            <a:lvl2pPr>
              <a:buNone/>
              <a:defRPr/>
            </a:lvl2pPr>
          </a:lstStyle>
          <a:p>
            <a:pPr lvl="0" rtl="0"/>
            <a:r>
              <a:rPr lang="es-ES" noProof="0"/>
              <a:t>Haga clic para editar el texto</a:t>
            </a:r>
          </a:p>
        </p:txBody>
      </p:sp>
      <p:sp>
        <p:nvSpPr>
          <p:cNvPr id="28" name="Marcador de texto 27">
            <a:extLst>
              <a:ext uri="{FF2B5EF4-FFF2-40B4-BE49-F238E27FC236}">
                <a16:creationId xmlns:a16="http://schemas.microsoft.com/office/drawing/2014/main" id="{E0A61465-6ECA-46DC-97DD-7BCFDB69EB89}"/>
              </a:ext>
            </a:extLst>
          </p:cNvPr>
          <p:cNvSpPr>
            <a:spLocks noGrp="1"/>
          </p:cNvSpPr>
          <p:nvPr>
            <p:ph type="body" sz="quarter" idx="13"/>
          </p:nvPr>
        </p:nvSpPr>
        <p:spPr>
          <a:xfrm>
            <a:off x="4484582" y="4459105"/>
            <a:ext cx="3222836" cy="1168530"/>
          </a:xfrm>
          <a:prstGeom prst="rect">
            <a:avLst/>
          </a:prstGeom>
        </p:spPr>
        <p:txBody>
          <a:bodyPr rtlCol="0" anchor="b"/>
          <a:lstStyle>
            <a:lvl1pPr algn="r">
              <a:buNone/>
              <a:defRPr lang="en-US" sz="1600" kern="1200" dirty="0" smtClean="0">
                <a:solidFill>
                  <a:schemeClr val="bg1"/>
                </a:solidFill>
                <a:latin typeface="+mn-lt"/>
                <a:ea typeface="+mn-ea"/>
                <a:cs typeface="+mn-cs"/>
              </a:defRPr>
            </a:lvl1pPr>
          </a:lstStyle>
          <a:p>
            <a:pPr lvl="0" rtl="0"/>
            <a:r>
              <a:rPr lang="es-ES" noProof="0"/>
              <a:t>Haga clic para modificar los estilos de texto del patrón</a:t>
            </a:r>
          </a:p>
        </p:txBody>
      </p:sp>
    </p:spTree>
    <p:extLst>
      <p:ext uri="{BB962C8B-B14F-4D97-AF65-F5344CB8AC3E}">
        <p14:creationId xmlns:p14="http://schemas.microsoft.com/office/powerpoint/2010/main" val="78148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scala de tiempo">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69FE87B7-32A4-4C7F-9AAF-37688E640456}"/>
              </a:ext>
            </a:extLst>
          </p:cNvPr>
          <p:cNvSpPr>
            <a:spLocks noGrp="1"/>
          </p:cNvSpPr>
          <p:nvPr>
            <p:ph type="title"/>
          </p:nvPr>
        </p:nvSpPr>
        <p:spPr>
          <a:xfrm>
            <a:off x="432000" y="647700"/>
            <a:ext cx="11340000" cy="700114"/>
          </a:xfrm>
          <a:prstGeom prst="rect">
            <a:avLst/>
          </a:prstGeom>
        </p:spPr>
        <p:txBody>
          <a:bodyPr rtlCol="0" anchor="ctr"/>
          <a:lstStyle/>
          <a:p>
            <a:pPr algn="ctr" rtl="0"/>
            <a:r>
              <a:rPr lang="es-ES" sz="4800" b="1" noProof="0">
                <a:solidFill>
                  <a:schemeClr val="tx1"/>
                </a:solidFill>
              </a:rPr>
              <a:t>Haga clic para modificar el estilo de título del patrón</a:t>
            </a:r>
          </a:p>
        </p:txBody>
      </p:sp>
    </p:spTree>
    <p:extLst>
      <p:ext uri="{BB962C8B-B14F-4D97-AF65-F5344CB8AC3E}">
        <p14:creationId xmlns:p14="http://schemas.microsoft.com/office/powerpoint/2010/main" val="12800613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ido de dos columnas">
    <p:spTree>
      <p:nvGrpSpPr>
        <p:cNvPr id="1" name=""/>
        <p:cNvGrpSpPr/>
        <p:nvPr/>
      </p:nvGrpSpPr>
      <p:grpSpPr>
        <a:xfrm>
          <a:off x="0" y="0"/>
          <a:ext cx="0" cy="0"/>
          <a:chOff x="0" y="0"/>
          <a:chExt cx="0" cy="0"/>
        </a:xfrm>
      </p:grpSpPr>
      <p:sp>
        <p:nvSpPr>
          <p:cNvPr id="28" name="Marcador de texto 27">
            <a:extLst>
              <a:ext uri="{FF2B5EF4-FFF2-40B4-BE49-F238E27FC236}">
                <a16:creationId xmlns:a16="http://schemas.microsoft.com/office/drawing/2014/main" id="{D1E0F77B-E8C6-4A86-B521-8368A308A9A2}"/>
              </a:ext>
            </a:extLst>
          </p:cNvPr>
          <p:cNvSpPr>
            <a:spLocks noGrp="1"/>
          </p:cNvSpPr>
          <p:nvPr>
            <p:ph type="body" sz="quarter" idx="14"/>
          </p:nvPr>
        </p:nvSpPr>
        <p:spPr>
          <a:xfrm>
            <a:off x="647700" y="2057818"/>
            <a:ext cx="5080000" cy="438150"/>
          </a:xfrm>
          <a:prstGeom prst="rect">
            <a:avLst/>
          </a:prstGeom>
        </p:spPr>
        <p:txBody>
          <a:bodyPr rtlCol="0"/>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rtl="0"/>
            <a:r>
              <a:rPr lang="es-ES" noProof="0"/>
              <a:t>Haga clic para modificar los estilos de texto del patrón</a:t>
            </a:r>
          </a:p>
        </p:txBody>
      </p:sp>
      <p:sp>
        <p:nvSpPr>
          <p:cNvPr id="14" name="Elipse 13">
            <a:extLst>
              <a:ext uri="{FF2B5EF4-FFF2-40B4-BE49-F238E27FC236}">
                <a16:creationId xmlns:a16="http://schemas.microsoft.com/office/drawing/2014/main" id="{CAACFBE9-8475-4CC0-8189-87BFC4059A86}"/>
              </a:ext>
            </a:extLst>
          </p:cNvPr>
          <p:cNvSpPr/>
          <p:nvPr userDrawn="1"/>
        </p:nvSpPr>
        <p:spPr>
          <a:xfrm>
            <a:off x="10385897" y="1443145"/>
            <a:ext cx="471170" cy="4711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solidFill>
                <a:schemeClr val="accent5"/>
              </a:solidFill>
            </a:endParaRPr>
          </a:p>
        </p:txBody>
      </p:sp>
      <p:sp>
        <p:nvSpPr>
          <p:cNvPr id="20" name="Elipse 19">
            <a:extLst>
              <a:ext uri="{FF2B5EF4-FFF2-40B4-BE49-F238E27FC236}">
                <a16:creationId xmlns:a16="http://schemas.microsoft.com/office/drawing/2014/main" id="{5F8C6FC8-D350-4A01-A7E0-5AEDAC96F358}"/>
              </a:ext>
            </a:extLst>
          </p:cNvPr>
          <p:cNvSpPr/>
          <p:nvPr userDrawn="1"/>
        </p:nvSpPr>
        <p:spPr>
          <a:xfrm>
            <a:off x="8910011" y="328773"/>
            <a:ext cx="317813" cy="317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solidFill>
                <a:schemeClr val="accent5"/>
              </a:solidFill>
            </a:endParaRPr>
          </a:p>
        </p:txBody>
      </p:sp>
      <p:sp>
        <p:nvSpPr>
          <p:cNvPr id="24" name="Elipse 23">
            <a:extLst>
              <a:ext uri="{FF2B5EF4-FFF2-40B4-BE49-F238E27FC236}">
                <a16:creationId xmlns:a16="http://schemas.microsoft.com/office/drawing/2014/main" id="{88F1038A-897D-4C38-B499-73FC76C716FA}"/>
              </a:ext>
            </a:extLst>
          </p:cNvPr>
          <p:cNvSpPr/>
          <p:nvPr userDrawn="1"/>
        </p:nvSpPr>
        <p:spPr>
          <a:xfrm flipH="1">
            <a:off x="8634932" y="623939"/>
            <a:ext cx="170406" cy="1704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solidFill>
                <a:schemeClr val="accent5"/>
              </a:solidFill>
            </a:endParaRPr>
          </a:p>
        </p:txBody>
      </p:sp>
      <p:sp>
        <p:nvSpPr>
          <p:cNvPr id="26" name="Marcador de texto 25">
            <a:extLst>
              <a:ext uri="{FF2B5EF4-FFF2-40B4-BE49-F238E27FC236}">
                <a16:creationId xmlns:a16="http://schemas.microsoft.com/office/drawing/2014/main" id="{4A6E2374-7B5B-4947-8461-F294B56E70DE}"/>
              </a:ext>
            </a:extLst>
          </p:cNvPr>
          <p:cNvSpPr>
            <a:spLocks noGrp="1"/>
          </p:cNvSpPr>
          <p:nvPr>
            <p:ph type="body" sz="quarter" idx="13"/>
          </p:nvPr>
        </p:nvSpPr>
        <p:spPr>
          <a:xfrm>
            <a:off x="660400" y="2673522"/>
            <a:ext cx="5067300" cy="2935288"/>
          </a:xfrm>
          <a:prstGeom prst="rect">
            <a:avLst/>
          </a:prstGeom>
        </p:spPr>
        <p:txBody>
          <a:bodyPr rtlCol="0"/>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rtl="0"/>
            <a:r>
              <a:rPr lang="es-ES" noProof="0"/>
              <a:t>Haga clic para modificar los estilos de texto del patrón</a:t>
            </a:r>
          </a:p>
        </p:txBody>
      </p:sp>
      <p:sp>
        <p:nvSpPr>
          <p:cNvPr id="29" name="Marcador de texto 27">
            <a:extLst>
              <a:ext uri="{FF2B5EF4-FFF2-40B4-BE49-F238E27FC236}">
                <a16:creationId xmlns:a16="http://schemas.microsoft.com/office/drawing/2014/main" id="{FB9159BE-CEED-461B-AF31-03BC124E2741}"/>
              </a:ext>
            </a:extLst>
          </p:cNvPr>
          <p:cNvSpPr>
            <a:spLocks noGrp="1"/>
          </p:cNvSpPr>
          <p:nvPr>
            <p:ph type="body" sz="quarter" idx="15"/>
          </p:nvPr>
        </p:nvSpPr>
        <p:spPr>
          <a:xfrm>
            <a:off x="6451600" y="2061363"/>
            <a:ext cx="5080000" cy="438150"/>
          </a:xfrm>
          <a:prstGeom prst="rect">
            <a:avLst/>
          </a:prstGeom>
        </p:spPr>
        <p:txBody>
          <a:bodyPr rtlCol="0"/>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rtl="0"/>
            <a:r>
              <a:rPr lang="es-ES" noProof="0"/>
              <a:t>Haga clic para modificar los estilos de texto del patrón</a:t>
            </a:r>
          </a:p>
        </p:txBody>
      </p:sp>
      <p:sp>
        <p:nvSpPr>
          <p:cNvPr id="30" name="Marcador de texto 25">
            <a:extLst>
              <a:ext uri="{FF2B5EF4-FFF2-40B4-BE49-F238E27FC236}">
                <a16:creationId xmlns:a16="http://schemas.microsoft.com/office/drawing/2014/main" id="{2C15BD20-69D8-4EC1-8A33-A0C6EAFD30AA}"/>
              </a:ext>
            </a:extLst>
          </p:cNvPr>
          <p:cNvSpPr>
            <a:spLocks noGrp="1"/>
          </p:cNvSpPr>
          <p:nvPr>
            <p:ph type="body" sz="quarter" idx="16"/>
          </p:nvPr>
        </p:nvSpPr>
        <p:spPr>
          <a:xfrm>
            <a:off x="6464300" y="2677067"/>
            <a:ext cx="5067300" cy="2935288"/>
          </a:xfrm>
          <a:prstGeom prst="rect">
            <a:avLst/>
          </a:prstGeom>
        </p:spPr>
        <p:txBody>
          <a:bodyPr rtlCol="0"/>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rtl="0"/>
            <a:r>
              <a:rPr lang="es-ES" noProof="0"/>
              <a:t>Haga clic para modificar los estilos de texto del patrón</a:t>
            </a:r>
          </a:p>
        </p:txBody>
      </p:sp>
      <p:sp>
        <p:nvSpPr>
          <p:cNvPr id="13" name="Marcador de posición de imagen 12">
            <a:extLst>
              <a:ext uri="{FF2B5EF4-FFF2-40B4-BE49-F238E27FC236}">
                <a16:creationId xmlns:a16="http://schemas.microsoft.com/office/drawing/2014/main" id="{357B52D4-8D50-4E16-B60E-688B084764F2}"/>
              </a:ext>
            </a:extLst>
          </p:cNvPr>
          <p:cNvSpPr>
            <a:spLocks noGrp="1"/>
          </p:cNvSpPr>
          <p:nvPr>
            <p:ph type="pic" sz="quarter" idx="17"/>
          </p:nvPr>
        </p:nvSpPr>
        <p:spPr>
          <a:xfrm>
            <a:off x="9261647" y="0"/>
            <a:ext cx="2930353" cy="1559882"/>
          </a:xfrm>
          <a:custGeom>
            <a:avLst/>
            <a:gdLst>
              <a:gd name="connsiteX0" fmla="*/ 562125 w 2930353"/>
              <a:gd name="connsiteY0" fmla="*/ 435632 h 1559882"/>
              <a:gd name="connsiteX1" fmla="*/ 1124250 w 2930353"/>
              <a:gd name="connsiteY1" fmla="*/ 997757 h 1559882"/>
              <a:gd name="connsiteX2" fmla="*/ 562125 w 2930353"/>
              <a:gd name="connsiteY2" fmla="*/ 1559882 h 1559882"/>
              <a:gd name="connsiteX3" fmla="*/ 0 w 2930353"/>
              <a:gd name="connsiteY3" fmla="*/ 997757 h 1559882"/>
              <a:gd name="connsiteX4" fmla="*/ 562125 w 2930353"/>
              <a:gd name="connsiteY4" fmla="*/ 435632 h 1559882"/>
              <a:gd name="connsiteX5" fmla="*/ 1475035 w 2930353"/>
              <a:gd name="connsiteY5" fmla="*/ 0 h 1559882"/>
              <a:gd name="connsiteX6" fmla="*/ 2930353 w 2930353"/>
              <a:gd name="connsiteY6" fmla="*/ 0 h 1559882"/>
              <a:gd name="connsiteX7" fmla="*/ 2930353 w 2930353"/>
              <a:gd name="connsiteY7" fmla="*/ 1239091 h 1559882"/>
              <a:gd name="connsiteX8" fmla="*/ 2822571 w 2930353"/>
              <a:gd name="connsiteY8" fmla="*/ 1328020 h 1559882"/>
              <a:gd name="connsiteX9" fmla="*/ 2282653 w 2930353"/>
              <a:gd name="connsiteY9" fmla="*/ 1492942 h 1559882"/>
              <a:gd name="connsiteX10" fmla="*/ 1316979 w 2930353"/>
              <a:gd name="connsiteY10" fmla="*/ 527268 h 1559882"/>
              <a:gd name="connsiteX11" fmla="*/ 1392867 w 2930353"/>
              <a:gd name="connsiteY11" fmla="*/ 151384 h 155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0353" h="1559882">
                <a:moveTo>
                  <a:pt x="562125" y="435632"/>
                </a:moveTo>
                <a:cubicBezTo>
                  <a:pt x="872578" y="435632"/>
                  <a:pt x="1124250" y="687304"/>
                  <a:pt x="1124250" y="997757"/>
                </a:cubicBezTo>
                <a:cubicBezTo>
                  <a:pt x="1124250" y="1308210"/>
                  <a:pt x="872578" y="1559882"/>
                  <a:pt x="562125" y="1559882"/>
                </a:cubicBezTo>
                <a:cubicBezTo>
                  <a:pt x="251672" y="1559882"/>
                  <a:pt x="0" y="1308210"/>
                  <a:pt x="0" y="997757"/>
                </a:cubicBezTo>
                <a:cubicBezTo>
                  <a:pt x="0" y="687304"/>
                  <a:pt x="251672" y="435632"/>
                  <a:pt x="562125" y="435632"/>
                </a:cubicBezTo>
                <a:close/>
                <a:moveTo>
                  <a:pt x="1475035" y="0"/>
                </a:moveTo>
                <a:lnTo>
                  <a:pt x="2930353" y="0"/>
                </a:lnTo>
                <a:lnTo>
                  <a:pt x="2930353" y="1239091"/>
                </a:lnTo>
                <a:lnTo>
                  <a:pt x="2822571" y="1328020"/>
                </a:lnTo>
                <a:cubicBezTo>
                  <a:pt x="2668448" y="1432143"/>
                  <a:pt x="2482651" y="1492942"/>
                  <a:pt x="2282653" y="1492942"/>
                </a:cubicBezTo>
                <a:cubicBezTo>
                  <a:pt x="1749326" y="1492942"/>
                  <a:pt x="1316979" y="1060595"/>
                  <a:pt x="1316979" y="527268"/>
                </a:cubicBezTo>
                <a:cubicBezTo>
                  <a:pt x="1316979" y="393936"/>
                  <a:pt x="1344001" y="266916"/>
                  <a:pt x="1392867" y="151384"/>
                </a:cubicBezTo>
                <a:close/>
              </a:path>
            </a:pathLst>
          </a:custGeom>
        </p:spPr>
        <p:txBody>
          <a:bodyPr wrap="square" rtlCol="0" anchor="ctr">
            <a:noAutofit/>
          </a:bodyPr>
          <a:lstStyle>
            <a:lvl1pPr algn="ctr">
              <a:buNone/>
              <a:defRPr/>
            </a:lvl1pPr>
          </a:lstStyle>
          <a:p>
            <a:pPr rtl="0"/>
            <a:r>
              <a:rPr lang="es-ES" noProof="0"/>
              <a:t>Haga clic en el icono para agregar una imagen</a:t>
            </a:r>
          </a:p>
        </p:txBody>
      </p:sp>
      <p:sp>
        <p:nvSpPr>
          <p:cNvPr id="11" name="Título 1">
            <a:extLst>
              <a:ext uri="{FF2B5EF4-FFF2-40B4-BE49-F238E27FC236}">
                <a16:creationId xmlns:a16="http://schemas.microsoft.com/office/drawing/2014/main" id="{92F03355-C197-48C4-A4DF-B41338483356}"/>
              </a:ext>
            </a:extLst>
          </p:cNvPr>
          <p:cNvSpPr>
            <a:spLocks noGrp="1"/>
          </p:cNvSpPr>
          <p:nvPr>
            <p:ph type="title" hasCustomPrompt="1"/>
          </p:nvPr>
        </p:nvSpPr>
        <p:spPr>
          <a:xfrm>
            <a:off x="660400" y="805213"/>
            <a:ext cx="4275138" cy="830997"/>
          </a:xfrm>
          <a:prstGeom prst="rect">
            <a:avLst/>
          </a:prstGeom>
        </p:spPr>
        <p:txBody>
          <a:bodyPr rtlCol="0"/>
          <a:lstStyle>
            <a:lvl1pPr>
              <a:defRPr sz="4800" b="1">
                <a:solidFill>
                  <a:schemeClr val="tx1"/>
                </a:solidFill>
              </a:defRPr>
            </a:lvl1pPr>
          </a:lstStyle>
          <a:p>
            <a:pPr rtl="0"/>
            <a:r>
              <a:rPr lang="es-ES" noProof="0"/>
              <a:t>Haga clic para editar el patrón</a:t>
            </a:r>
          </a:p>
        </p:txBody>
      </p:sp>
    </p:spTree>
    <p:extLst>
      <p:ext uri="{BB962C8B-B14F-4D97-AF65-F5344CB8AC3E}">
        <p14:creationId xmlns:p14="http://schemas.microsoft.com/office/powerpoint/2010/main" val="565901999"/>
      </p:ext>
    </p:extLst>
  </p:cSld>
  <p:clrMapOvr>
    <a:masterClrMapping/>
  </p:clrMapOvr>
  <p:extLst>
    <p:ext uri="{DCECCB84-F9BA-43D5-87BE-67443E8EF086}">
      <p15:sldGuideLst xmlns:p15="http://schemas.microsoft.com/office/powerpoint/2012/main">
        <p15:guide id="1" orient="horz" pos="1272"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ido de tres columnas">
    <p:spTree>
      <p:nvGrpSpPr>
        <p:cNvPr id="1" name=""/>
        <p:cNvGrpSpPr/>
        <p:nvPr/>
      </p:nvGrpSpPr>
      <p:grpSpPr>
        <a:xfrm>
          <a:off x="0" y="0"/>
          <a:ext cx="0" cy="0"/>
          <a:chOff x="0" y="0"/>
          <a:chExt cx="0" cy="0"/>
        </a:xfrm>
      </p:grpSpPr>
      <p:sp>
        <p:nvSpPr>
          <p:cNvPr id="28" name="Marcador de texto 27">
            <a:extLst>
              <a:ext uri="{FF2B5EF4-FFF2-40B4-BE49-F238E27FC236}">
                <a16:creationId xmlns:a16="http://schemas.microsoft.com/office/drawing/2014/main" id="{D1E0F77B-E8C6-4A86-B521-8368A308A9A2}"/>
              </a:ext>
            </a:extLst>
          </p:cNvPr>
          <p:cNvSpPr>
            <a:spLocks noGrp="1"/>
          </p:cNvSpPr>
          <p:nvPr>
            <p:ph type="body" sz="quarter" idx="14"/>
          </p:nvPr>
        </p:nvSpPr>
        <p:spPr>
          <a:xfrm>
            <a:off x="660400" y="2037656"/>
            <a:ext cx="3474720" cy="438150"/>
          </a:xfrm>
          <a:prstGeom prst="rect">
            <a:avLst/>
          </a:prstGeom>
        </p:spPr>
        <p:txBody>
          <a:bodyPr rtlCol="0"/>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rtl="0"/>
            <a:r>
              <a:rPr lang="es-ES" noProof="0"/>
              <a:t>Haga clic para modificar los estilos de texto del patrón</a:t>
            </a:r>
          </a:p>
        </p:txBody>
      </p:sp>
      <p:sp>
        <p:nvSpPr>
          <p:cNvPr id="26" name="Marcador de texto 25">
            <a:extLst>
              <a:ext uri="{FF2B5EF4-FFF2-40B4-BE49-F238E27FC236}">
                <a16:creationId xmlns:a16="http://schemas.microsoft.com/office/drawing/2014/main" id="{4A6E2374-7B5B-4947-8461-F294B56E70DE}"/>
              </a:ext>
            </a:extLst>
          </p:cNvPr>
          <p:cNvSpPr>
            <a:spLocks noGrp="1"/>
          </p:cNvSpPr>
          <p:nvPr>
            <p:ph type="body" sz="quarter" idx="13"/>
          </p:nvPr>
        </p:nvSpPr>
        <p:spPr>
          <a:xfrm>
            <a:off x="660400" y="2664637"/>
            <a:ext cx="3474720" cy="2935288"/>
          </a:xfrm>
          <a:prstGeom prst="rect">
            <a:avLst/>
          </a:prstGeom>
        </p:spPr>
        <p:txBody>
          <a:bodyPr rtlCol="0"/>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rtl="0"/>
            <a:r>
              <a:rPr lang="es-ES" noProof="0"/>
              <a:t>Haga clic para modificar los estilos de texto del patrón</a:t>
            </a:r>
          </a:p>
        </p:txBody>
      </p:sp>
      <p:sp>
        <p:nvSpPr>
          <p:cNvPr id="29" name="Marcador de texto 27">
            <a:extLst>
              <a:ext uri="{FF2B5EF4-FFF2-40B4-BE49-F238E27FC236}">
                <a16:creationId xmlns:a16="http://schemas.microsoft.com/office/drawing/2014/main" id="{FB9159BE-CEED-461B-AF31-03BC124E2741}"/>
              </a:ext>
            </a:extLst>
          </p:cNvPr>
          <p:cNvSpPr>
            <a:spLocks noGrp="1"/>
          </p:cNvSpPr>
          <p:nvPr>
            <p:ph type="body" sz="quarter" idx="15"/>
          </p:nvPr>
        </p:nvSpPr>
        <p:spPr>
          <a:xfrm>
            <a:off x="8044180" y="2052478"/>
            <a:ext cx="3474720" cy="438150"/>
          </a:xfrm>
          <a:prstGeom prst="rect">
            <a:avLst/>
          </a:prstGeom>
        </p:spPr>
        <p:txBody>
          <a:bodyPr rtlCol="0"/>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rtl="0"/>
            <a:r>
              <a:rPr lang="es-ES" noProof="0"/>
              <a:t>Haga clic para modificar los estilos de texto del patrón</a:t>
            </a:r>
          </a:p>
        </p:txBody>
      </p:sp>
      <p:sp>
        <p:nvSpPr>
          <p:cNvPr id="30" name="Marcador de texto 25">
            <a:extLst>
              <a:ext uri="{FF2B5EF4-FFF2-40B4-BE49-F238E27FC236}">
                <a16:creationId xmlns:a16="http://schemas.microsoft.com/office/drawing/2014/main" id="{2C15BD20-69D8-4EC1-8A33-A0C6EAFD30AA}"/>
              </a:ext>
            </a:extLst>
          </p:cNvPr>
          <p:cNvSpPr>
            <a:spLocks noGrp="1"/>
          </p:cNvSpPr>
          <p:nvPr>
            <p:ph type="body" sz="quarter" idx="16"/>
          </p:nvPr>
        </p:nvSpPr>
        <p:spPr>
          <a:xfrm>
            <a:off x="8056880" y="2668182"/>
            <a:ext cx="3474720" cy="2935288"/>
          </a:xfrm>
          <a:prstGeom prst="rect">
            <a:avLst/>
          </a:prstGeom>
        </p:spPr>
        <p:txBody>
          <a:bodyPr rtlCol="0"/>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rtl="0"/>
            <a:r>
              <a:rPr lang="es-ES" noProof="0"/>
              <a:t>Haga clic para modificar los estilos de texto del patrón</a:t>
            </a:r>
          </a:p>
        </p:txBody>
      </p:sp>
      <p:sp>
        <p:nvSpPr>
          <p:cNvPr id="11" name="Marcador de texto 27">
            <a:extLst>
              <a:ext uri="{FF2B5EF4-FFF2-40B4-BE49-F238E27FC236}">
                <a16:creationId xmlns:a16="http://schemas.microsoft.com/office/drawing/2014/main" id="{4FDB27CA-009D-4863-B119-0EC36837148A}"/>
              </a:ext>
            </a:extLst>
          </p:cNvPr>
          <p:cNvSpPr>
            <a:spLocks noGrp="1"/>
          </p:cNvSpPr>
          <p:nvPr>
            <p:ph type="body" sz="quarter" idx="17"/>
          </p:nvPr>
        </p:nvSpPr>
        <p:spPr>
          <a:xfrm>
            <a:off x="4352290" y="2048933"/>
            <a:ext cx="3474720" cy="438150"/>
          </a:xfrm>
          <a:prstGeom prst="rect">
            <a:avLst/>
          </a:prstGeom>
        </p:spPr>
        <p:txBody>
          <a:bodyPr rtlCol="0"/>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rtl="0"/>
            <a:r>
              <a:rPr lang="es-ES" noProof="0"/>
              <a:t>Haga clic para modificar los estilos de texto del patrón</a:t>
            </a:r>
          </a:p>
        </p:txBody>
      </p:sp>
      <p:sp>
        <p:nvSpPr>
          <p:cNvPr id="12" name="Marcador de texto 25">
            <a:extLst>
              <a:ext uri="{FF2B5EF4-FFF2-40B4-BE49-F238E27FC236}">
                <a16:creationId xmlns:a16="http://schemas.microsoft.com/office/drawing/2014/main" id="{FD03E3EF-D812-4B98-959B-6800BBE59D1C}"/>
              </a:ext>
            </a:extLst>
          </p:cNvPr>
          <p:cNvSpPr>
            <a:spLocks noGrp="1"/>
          </p:cNvSpPr>
          <p:nvPr>
            <p:ph type="body" sz="quarter" idx="18"/>
          </p:nvPr>
        </p:nvSpPr>
        <p:spPr>
          <a:xfrm>
            <a:off x="4364990" y="2664637"/>
            <a:ext cx="3474720" cy="2935288"/>
          </a:xfrm>
          <a:prstGeom prst="rect">
            <a:avLst/>
          </a:prstGeom>
        </p:spPr>
        <p:txBody>
          <a:bodyPr rtlCol="0"/>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rtl="0"/>
            <a:r>
              <a:rPr lang="es-ES" noProof="0"/>
              <a:t>Haga clic para modificar los estilos de texto del patrón</a:t>
            </a:r>
          </a:p>
        </p:txBody>
      </p:sp>
      <p:sp>
        <p:nvSpPr>
          <p:cNvPr id="3" name="Hexágono 2">
            <a:extLst>
              <a:ext uri="{FF2B5EF4-FFF2-40B4-BE49-F238E27FC236}">
                <a16:creationId xmlns:a16="http://schemas.microsoft.com/office/drawing/2014/main" id="{303FFB35-43AC-4A56-92D0-91038C098B3C}"/>
              </a:ext>
            </a:extLst>
          </p:cNvPr>
          <p:cNvSpPr/>
          <p:nvPr userDrawn="1"/>
        </p:nvSpPr>
        <p:spPr>
          <a:xfrm>
            <a:off x="10700126" y="788523"/>
            <a:ext cx="1155906" cy="996471"/>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Hexágono 3">
            <a:extLst>
              <a:ext uri="{FF2B5EF4-FFF2-40B4-BE49-F238E27FC236}">
                <a16:creationId xmlns:a16="http://schemas.microsoft.com/office/drawing/2014/main" id="{AAF31DA0-707D-4A5D-BB7A-A5C90DB11A55}"/>
              </a:ext>
            </a:extLst>
          </p:cNvPr>
          <p:cNvSpPr/>
          <p:nvPr userDrawn="1"/>
        </p:nvSpPr>
        <p:spPr>
          <a:xfrm>
            <a:off x="11388427" y="1859136"/>
            <a:ext cx="315205" cy="27172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solidFill>
                <a:schemeClr val="accent1"/>
              </a:solidFill>
            </a:endParaRPr>
          </a:p>
        </p:txBody>
      </p:sp>
      <p:sp>
        <p:nvSpPr>
          <p:cNvPr id="5" name="Hexágono 4">
            <a:extLst>
              <a:ext uri="{FF2B5EF4-FFF2-40B4-BE49-F238E27FC236}">
                <a16:creationId xmlns:a16="http://schemas.microsoft.com/office/drawing/2014/main" id="{539F452B-F55F-4D85-834B-A7EAF742647C}"/>
              </a:ext>
            </a:extLst>
          </p:cNvPr>
          <p:cNvSpPr/>
          <p:nvPr userDrawn="1"/>
        </p:nvSpPr>
        <p:spPr>
          <a:xfrm>
            <a:off x="9014155" y="740289"/>
            <a:ext cx="379060" cy="326776"/>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solidFill>
                <a:schemeClr val="accent1"/>
              </a:solidFill>
            </a:endParaRPr>
          </a:p>
        </p:txBody>
      </p:sp>
      <p:sp>
        <p:nvSpPr>
          <p:cNvPr id="13" name="Título 1">
            <a:extLst>
              <a:ext uri="{FF2B5EF4-FFF2-40B4-BE49-F238E27FC236}">
                <a16:creationId xmlns:a16="http://schemas.microsoft.com/office/drawing/2014/main" id="{91D9F6BE-FB0B-42EE-8F02-95F5CC039B06}"/>
              </a:ext>
            </a:extLst>
          </p:cNvPr>
          <p:cNvSpPr>
            <a:spLocks noGrp="1"/>
          </p:cNvSpPr>
          <p:nvPr>
            <p:ph type="title" hasCustomPrompt="1"/>
          </p:nvPr>
        </p:nvSpPr>
        <p:spPr>
          <a:xfrm>
            <a:off x="660400" y="805213"/>
            <a:ext cx="4275138" cy="830997"/>
          </a:xfrm>
          <a:prstGeom prst="rect">
            <a:avLst/>
          </a:prstGeom>
        </p:spPr>
        <p:txBody>
          <a:bodyPr rtlCol="0"/>
          <a:lstStyle>
            <a:lvl1pPr>
              <a:defRPr sz="4800" b="1">
                <a:solidFill>
                  <a:schemeClr val="tx1"/>
                </a:solidFill>
              </a:defRPr>
            </a:lvl1pPr>
          </a:lstStyle>
          <a:p>
            <a:pPr rtl="0"/>
            <a:r>
              <a:rPr lang="es-ES" noProof="0"/>
              <a:t>Haga clic para editar el patrón</a:t>
            </a:r>
          </a:p>
        </p:txBody>
      </p:sp>
      <p:sp>
        <p:nvSpPr>
          <p:cNvPr id="16" name="Forma libre: Forma 15">
            <a:extLst>
              <a:ext uri="{FF2B5EF4-FFF2-40B4-BE49-F238E27FC236}">
                <a16:creationId xmlns:a16="http://schemas.microsoft.com/office/drawing/2014/main" id="{C67FFA0E-8AAA-4DEB-B97E-31969F57927D}"/>
              </a:ext>
            </a:extLst>
          </p:cNvPr>
          <p:cNvSpPr>
            <a:spLocks noGrp="1"/>
          </p:cNvSpPr>
          <p:nvPr>
            <p:ph type="pic" sz="quarter" idx="20"/>
          </p:nvPr>
        </p:nvSpPr>
        <p:spPr>
          <a:xfrm>
            <a:off x="9393238" y="2"/>
            <a:ext cx="2798762" cy="1354861"/>
          </a:xfrm>
          <a:custGeom>
            <a:avLst/>
            <a:gdLst>
              <a:gd name="connsiteX0" fmla="*/ 316595 w 2798762"/>
              <a:gd name="connsiteY0" fmla="*/ 88390 h 1354861"/>
              <a:gd name="connsiteX1" fmla="*/ 1152465 w 2798762"/>
              <a:gd name="connsiteY1" fmla="*/ 88390 h 1354861"/>
              <a:gd name="connsiteX2" fmla="*/ 1469083 w 2798762"/>
              <a:gd name="connsiteY2" fmla="*/ 721626 h 1354861"/>
              <a:gd name="connsiteX3" fmla="*/ 1152465 w 2798762"/>
              <a:gd name="connsiteY3" fmla="*/ 1354861 h 1354861"/>
              <a:gd name="connsiteX4" fmla="*/ 316595 w 2798762"/>
              <a:gd name="connsiteY4" fmla="*/ 1354861 h 1354861"/>
              <a:gd name="connsiteX5" fmla="*/ 0 w 2798762"/>
              <a:gd name="connsiteY5" fmla="*/ 721672 h 1354861"/>
              <a:gd name="connsiteX6" fmla="*/ 0 w 2798762"/>
              <a:gd name="connsiteY6" fmla="*/ 721580 h 1354861"/>
              <a:gd name="connsiteX7" fmla="*/ 1250372 w 2798762"/>
              <a:gd name="connsiteY7" fmla="*/ 0 h 1354861"/>
              <a:gd name="connsiteX8" fmla="*/ 2798762 w 2798762"/>
              <a:gd name="connsiteY8" fmla="*/ 0 h 1354861"/>
              <a:gd name="connsiteX9" fmla="*/ 2798762 w 2798762"/>
              <a:gd name="connsiteY9" fmla="*/ 505978 h 1354861"/>
              <a:gd name="connsiteX10" fmla="*/ 2719777 w 2798762"/>
              <a:gd name="connsiteY10" fmla="*/ 663948 h 1354861"/>
              <a:gd name="connsiteX11" fmla="*/ 1582346 w 2798762"/>
              <a:gd name="connsiteY11" fmla="*/ 663948 h 135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762" h="1354861">
                <a:moveTo>
                  <a:pt x="316595" y="88390"/>
                </a:moveTo>
                <a:lnTo>
                  <a:pt x="1152465" y="88390"/>
                </a:lnTo>
                <a:lnTo>
                  <a:pt x="1469083" y="721626"/>
                </a:lnTo>
                <a:lnTo>
                  <a:pt x="1152465" y="1354861"/>
                </a:lnTo>
                <a:lnTo>
                  <a:pt x="316595" y="1354861"/>
                </a:lnTo>
                <a:lnTo>
                  <a:pt x="0" y="721672"/>
                </a:lnTo>
                <a:lnTo>
                  <a:pt x="0" y="721580"/>
                </a:lnTo>
                <a:close/>
                <a:moveTo>
                  <a:pt x="1250372" y="0"/>
                </a:moveTo>
                <a:lnTo>
                  <a:pt x="2798762" y="0"/>
                </a:lnTo>
                <a:lnTo>
                  <a:pt x="2798762" y="505978"/>
                </a:lnTo>
                <a:lnTo>
                  <a:pt x="2719777" y="663948"/>
                </a:lnTo>
                <a:lnTo>
                  <a:pt x="1582346" y="663948"/>
                </a:lnTo>
                <a:close/>
              </a:path>
            </a:pathLst>
          </a:custGeom>
        </p:spPr>
        <p:txBody>
          <a:bodyPr wrap="square" rtlCol="0" anchor="ctr">
            <a:noAutofit/>
          </a:bodyPr>
          <a:lstStyle>
            <a:lvl1pPr algn="ctr">
              <a:buNone/>
              <a:defRPr/>
            </a:lvl1pPr>
          </a:lstStyle>
          <a:p>
            <a:pPr rtl="0"/>
            <a:r>
              <a:rPr lang="es-ES" noProof="0"/>
              <a:t>Haga clic en el icono para agregar una imagen</a:t>
            </a:r>
          </a:p>
        </p:txBody>
      </p:sp>
    </p:spTree>
    <p:extLst>
      <p:ext uri="{BB962C8B-B14F-4D97-AF65-F5344CB8AC3E}">
        <p14:creationId xmlns:p14="http://schemas.microsoft.com/office/powerpoint/2010/main" val="4096559002"/>
      </p:ext>
    </p:extLst>
  </p:cSld>
  <p:clrMapOvr>
    <a:masterClrMapping/>
  </p:clrMapOvr>
  <p:extLst>
    <p:ext uri="{DCECCB84-F9BA-43D5-87BE-67443E8EF086}">
      <p15:sldGuideLst xmlns:p15="http://schemas.microsoft.com/office/powerpoint/2012/main">
        <p15:guide id="1" orient="horz" pos="127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7" name="Elipse 6">
            <a:extLst>
              <a:ext uri="{FF2B5EF4-FFF2-40B4-BE49-F238E27FC236}">
                <a16:creationId xmlns:a16="http://schemas.microsoft.com/office/drawing/2014/main" id="{5E74AFC3-1C60-42DE-ABAC-F53CA85AC6F1}"/>
              </a:ext>
            </a:extLst>
          </p:cNvPr>
          <p:cNvSpPr/>
          <p:nvPr userDrawn="1"/>
        </p:nvSpPr>
        <p:spPr>
          <a:xfrm>
            <a:off x="5897272" y="1457542"/>
            <a:ext cx="617218" cy="6172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Elipse 8">
            <a:extLst>
              <a:ext uri="{FF2B5EF4-FFF2-40B4-BE49-F238E27FC236}">
                <a16:creationId xmlns:a16="http://schemas.microsoft.com/office/drawing/2014/main" id="{5F133261-FFEB-4B3D-B085-14AEAE741F82}"/>
              </a:ext>
            </a:extLst>
          </p:cNvPr>
          <p:cNvSpPr/>
          <p:nvPr userDrawn="1"/>
        </p:nvSpPr>
        <p:spPr>
          <a:xfrm>
            <a:off x="9810348" y="5955461"/>
            <a:ext cx="394539" cy="3945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Elipse 10">
            <a:extLst>
              <a:ext uri="{FF2B5EF4-FFF2-40B4-BE49-F238E27FC236}">
                <a16:creationId xmlns:a16="http://schemas.microsoft.com/office/drawing/2014/main" id="{653FE105-1D8E-48B0-AD9A-95AC9A165651}"/>
              </a:ext>
            </a:extLst>
          </p:cNvPr>
          <p:cNvSpPr/>
          <p:nvPr userDrawn="1"/>
        </p:nvSpPr>
        <p:spPr>
          <a:xfrm>
            <a:off x="6514490" y="946887"/>
            <a:ext cx="335852" cy="33585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6" name="Marcador de texto 15">
            <a:extLst>
              <a:ext uri="{FF2B5EF4-FFF2-40B4-BE49-F238E27FC236}">
                <a16:creationId xmlns:a16="http://schemas.microsoft.com/office/drawing/2014/main" id="{AC4388F5-0DCA-4A09-A6E1-AE07F403093C}"/>
              </a:ext>
            </a:extLst>
          </p:cNvPr>
          <p:cNvSpPr>
            <a:spLocks noGrp="1"/>
          </p:cNvSpPr>
          <p:nvPr>
            <p:ph type="body" sz="quarter" idx="10"/>
          </p:nvPr>
        </p:nvSpPr>
        <p:spPr>
          <a:xfrm>
            <a:off x="647701" y="2042790"/>
            <a:ext cx="4143374" cy="2654301"/>
          </a:xfrm>
          <a:prstGeom prst="rect">
            <a:avLst/>
          </a:prstGeom>
        </p:spPr>
        <p:txBody>
          <a:bodyPr rtlCol="0"/>
          <a:lstStyle>
            <a:lvl1pPr marL="0" indent="0">
              <a:buNone/>
              <a:defRPr sz="2000"/>
            </a:lvl1pPr>
            <a:lvl2pPr>
              <a:buNone/>
              <a:defRPr/>
            </a:lvl2pPr>
            <a:lvl3pPr>
              <a:buNone/>
              <a:defRPr/>
            </a:lvl3pPr>
            <a:lvl4pPr>
              <a:buNone/>
              <a:defRPr/>
            </a:lvl4pPr>
            <a:lvl5pPr>
              <a:buNone/>
              <a:defRPr/>
            </a:lvl5pPr>
          </a:lstStyle>
          <a:p>
            <a:pPr lvl="0" rtl="0"/>
            <a:r>
              <a:rPr lang="es-ES" noProof="0"/>
              <a:t>Haga clic para modificar los estilos de texto del patrón</a:t>
            </a:r>
          </a:p>
          <a:p>
            <a:pPr lvl="1" rtl="0"/>
            <a:r>
              <a:rPr lang="es-ES" noProof="0"/>
              <a:t>Segundo nivel</a:t>
            </a:r>
          </a:p>
        </p:txBody>
      </p:sp>
      <p:sp>
        <p:nvSpPr>
          <p:cNvPr id="17" name="Marcador de texto 15">
            <a:extLst>
              <a:ext uri="{FF2B5EF4-FFF2-40B4-BE49-F238E27FC236}">
                <a16:creationId xmlns:a16="http://schemas.microsoft.com/office/drawing/2014/main" id="{02C12FDC-BC11-43E8-B22A-3EC48E0344D9}"/>
              </a:ext>
            </a:extLst>
          </p:cNvPr>
          <p:cNvSpPr>
            <a:spLocks noGrp="1"/>
          </p:cNvSpPr>
          <p:nvPr>
            <p:ph type="body" sz="quarter" idx="11"/>
          </p:nvPr>
        </p:nvSpPr>
        <p:spPr>
          <a:xfrm>
            <a:off x="647699" y="4953919"/>
            <a:ext cx="4143375" cy="759470"/>
          </a:xfrm>
          <a:prstGeom prst="rect">
            <a:avLst/>
          </a:prstGeom>
        </p:spPr>
        <p:txBody>
          <a:bodyPr rtlCol="0"/>
          <a:lstStyle>
            <a:lvl1pPr marL="0" indent="0">
              <a:buNone/>
              <a:defRPr sz="2000" b="1">
                <a:solidFill>
                  <a:schemeClr val="accent4"/>
                </a:solidFill>
              </a:defRPr>
            </a:lvl1pPr>
            <a:lvl2pPr>
              <a:buNone/>
              <a:defRPr sz="2000"/>
            </a:lvl2pPr>
            <a:lvl3pPr>
              <a:buNone/>
              <a:defRPr/>
            </a:lvl3pPr>
            <a:lvl4pPr>
              <a:buNone/>
              <a:defRPr/>
            </a:lvl4pPr>
            <a:lvl5pPr>
              <a:buNone/>
              <a:defRPr/>
            </a:lvl5pPr>
          </a:lstStyle>
          <a:p>
            <a:pPr lvl="0" rtl="0"/>
            <a:r>
              <a:rPr lang="es-ES" noProof="0"/>
              <a:t>Haga clic para modificar los estilos de texto del patrón</a:t>
            </a:r>
          </a:p>
          <a:p>
            <a:pPr lvl="1" rtl="0"/>
            <a:r>
              <a:rPr lang="es-ES" noProof="0"/>
              <a:t>Segundo nivel</a:t>
            </a:r>
          </a:p>
        </p:txBody>
      </p:sp>
      <p:sp>
        <p:nvSpPr>
          <p:cNvPr id="12" name="Marcador de posición de imagen 11">
            <a:extLst>
              <a:ext uri="{FF2B5EF4-FFF2-40B4-BE49-F238E27FC236}">
                <a16:creationId xmlns:a16="http://schemas.microsoft.com/office/drawing/2014/main" id="{3D43F412-F2C7-4D38-BDD0-9663029081D5}"/>
              </a:ext>
            </a:extLst>
          </p:cNvPr>
          <p:cNvSpPr>
            <a:spLocks noGrp="1"/>
          </p:cNvSpPr>
          <p:nvPr>
            <p:ph type="pic" sz="quarter" idx="13"/>
          </p:nvPr>
        </p:nvSpPr>
        <p:spPr>
          <a:xfrm>
            <a:off x="5887402" y="533063"/>
            <a:ext cx="5542598" cy="5611666"/>
          </a:xfrm>
          <a:custGeom>
            <a:avLst/>
            <a:gdLst>
              <a:gd name="connsiteX0" fmla="*/ 3354105 w 5542598"/>
              <a:gd name="connsiteY0" fmla="*/ 4359376 h 5611666"/>
              <a:gd name="connsiteX1" fmla="*/ 3980250 w 5542598"/>
              <a:gd name="connsiteY1" fmla="*/ 4985521 h 5611666"/>
              <a:gd name="connsiteX2" fmla="*/ 3354105 w 5542598"/>
              <a:gd name="connsiteY2" fmla="*/ 5611666 h 5611666"/>
              <a:gd name="connsiteX3" fmla="*/ 2727960 w 5542598"/>
              <a:gd name="connsiteY3" fmla="*/ 4985521 h 5611666"/>
              <a:gd name="connsiteX4" fmla="*/ 3354105 w 5542598"/>
              <a:gd name="connsiteY4" fmla="*/ 4359376 h 5611666"/>
              <a:gd name="connsiteX5" fmla="*/ 1592580 w 5542598"/>
              <a:gd name="connsiteY5" fmla="*/ 1430357 h 5611666"/>
              <a:gd name="connsiteX6" fmla="*/ 3185160 w 5542598"/>
              <a:gd name="connsiteY6" fmla="*/ 3022937 h 5611666"/>
              <a:gd name="connsiteX7" fmla="*/ 1592580 w 5542598"/>
              <a:gd name="connsiteY7" fmla="*/ 4615517 h 5611666"/>
              <a:gd name="connsiteX8" fmla="*/ 0 w 5542598"/>
              <a:gd name="connsiteY8" fmla="*/ 3022937 h 5611666"/>
              <a:gd name="connsiteX9" fmla="*/ 1592580 w 5542598"/>
              <a:gd name="connsiteY9" fmla="*/ 1430357 h 5611666"/>
              <a:gd name="connsiteX10" fmla="*/ 4230267 w 5542598"/>
              <a:gd name="connsiteY10" fmla="*/ 0 h 5611666"/>
              <a:gd name="connsiteX11" fmla="*/ 5542598 w 5542598"/>
              <a:gd name="connsiteY11" fmla="*/ 1312331 h 5611666"/>
              <a:gd name="connsiteX12" fmla="*/ 4230267 w 5542598"/>
              <a:gd name="connsiteY12" fmla="*/ 2624662 h 5611666"/>
              <a:gd name="connsiteX13" fmla="*/ 2917936 w 5542598"/>
              <a:gd name="connsiteY13" fmla="*/ 1312331 h 5611666"/>
              <a:gd name="connsiteX14" fmla="*/ 4230267 w 5542598"/>
              <a:gd name="connsiteY14" fmla="*/ 0 h 561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2598" h="5611666">
                <a:moveTo>
                  <a:pt x="3354105" y="4359376"/>
                </a:moveTo>
                <a:cubicBezTo>
                  <a:pt x="3699915" y="4359376"/>
                  <a:pt x="3980250" y="4639711"/>
                  <a:pt x="3980250" y="4985521"/>
                </a:cubicBezTo>
                <a:cubicBezTo>
                  <a:pt x="3980250" y="5331331"/>
                  <a:pt x="3699915" y="5611666"/>
                  <a:pt x="3354105" y="5611666"/>
                </a:cubicBezTo>
                <a:cubicBezTo>
                  <a:pt x="3008295" y="5611666"/>
                  <a:pt x="2727960" y="5331331"/>
                  <a:pt x="2727960" y="4985521"/>
                </a:cubicBezTo>
                <a:cubicBezTo>
                  <a:pt x="2727960" y="4639711"/>
                  <a:pt x="3008295" y="4359376"/>
                  <a:pt x="3354105" y="4359376"/>
                </a:cubicBezTo>
                <a:close/>
                <a:moveTo>
                  <a:pt x="1592580" y="1430357"/>
                </a:moveTo>
                <a:cubicBezTo>
                  <a:pt x="2472138" y="1430357"/>
                  <a:pt x="3185160" y="2143379"/>
                  <a:pt x="3185160" y="3022937"/>
                </a:cubicBezTo>
                <a:cubicBezTo>
                  <a:pt x="3185160" y="3902495"/>
                  <a:pt x="2472138" y="4615517"/>
                  <a:pt x="1592580" y="4615517"/>
                </a:cubicBezTo>
                <a:cubicBezTo>
                  <a:pt x="713022" y="4615517"/>
                  <a:pt x="0" y="3902495"/>
                  <a:pt x="0" y="3022937"/>
                </a:cubicBezTo>
                <a:cubicBezTo>
                  <a:pt x="0" y="2143379"/>
                  <a:pt x="713022" y="1430357"/>
                  <a:pt x="1592580" y="1430357"/>
                </a:cubicBezTo>
                <a:close/>
                <a:moveTo>
                  <a:pt x="4230267" y="0"/>
                </a:moveTo>
                <a:cubicBezTo>
                  <a:pt x="4955047" y="0"/>
                  <a:pt x="5542598" y="587551"/>
                  <a:pt x="5542598" y="1312331"/>
                </a:cubicBezTo>
                <a:cubicBezTo>
                  <a:pt x="5542598" y="2037111"/>
                  <a:pt x="4955047" y="2624662"/>
                  <a:pt x="4230267" y="2624662"/>
                </a:cubicBezTo>
                <a:cubicBezTo>
                  <a:pt x="3505487" y="2624662"/>
                  <a:pt x="2917936" y="2037111"/>
                  <a:pt x="2917936" y="1312331"/>
                </a:cubicBezTo>
                <a:cubicBezTo>
                  <a:pt x="2917936" y="587551"/>
                  <a:pt x="3505487" y="0"/>
                  <a:pt x="4230267" y="0"/>
                </a:cubicBezTo>
                <a:close/>
              </a:path>
            </a:pathLst>
          </a:custGeom>
        </p:spPr>
        <p:txBody>
          <a:bodyPr wrap="square" rtlCol="0" anchor="ctr">
            <a:noAutofit/>
          </a:bodyPr>
          <a:lstStyle>
            <a:lvl1pPr algn="ctr">
              <a:buNone/>
              <a:defRPr/>
            </a:lvl1pPr>
          </a:lstStyle>
          <a:p>
            <a:pPr rtl="0"/>
            <a:r>
              <a:rPr lang="es-ES" noProof="0"/>
              <a:t>Haga clic en el icono para agregar una imagen</a:t>
            </a:r>
          </a:p>
        </p:txBody>
      </p:sp>
      <p:sp>
        <p:nvSpPr>
          <p:cNvPr id="13" name="Título 1">
            <a:extLst>
              <a:ext uri="{FF2B5EF4-FFF2-40B4-BE49-F238E27FC236}">
                <a16:creationId xmlns:a16="http://schemas.microsoft.com/office/drawing/2014/main" id="{11176083-2CE5-4707-A564-46805454AF1A}"/>
              </a:ext>
            </a:extLst>
          </p:cNvPr>
          <p:cNvSpPr>
            <a:spLocks noGrp="1"/>
          </p:cNvSpPr>
          <p:nvPr>
            <p:ph type="title" hasCustomPrompt="1"/>
          </p:nvPr>
        </p:nvSpPr>
        <p:spPr>
          <a:xfrm>
            <a:off x="660400" y="805213"/>
            <a:ext cx="4275138" cy="830997"/>
          </a:xfrm>
          <a:prstGeom prst="rect">
            <a:avLst/>
          </a:prstGeom>
        </p:spPr>
        <p:txBody>
          <a:bodyPr rtlCol="0"/>
          <a:lstStyle>
            <a:lvl1pPr>
              <a:defRPr sz="4800" b="1">
                <a:solidFill>
                  <a:schemeClr val="tx1"/>
                </a:solidFill>
              </a:defRPr>
            </a:lvl1pPr>
          </a:lstStyle>
          <a:p>
            <a:pPr rtl="0"/>
            <a:r>
              <a:rPr lang="es-ES" noProof="0"/>
              <a:t>Haga clic para editar el patrón</a:t>
            </a:r>
          </a:p>
        </p:txBody>
      </p:sp>
    </p:spTree>
    <p:extLst>
      <p:ext uri="{BB962C8B-B14F-4D97-AF65-F5344CB8AC3E}">
        <p14:creationId xmlns:p14="http://schemas.microsoft.com/office/powerpoint/2010/main" val="1316186999"/>
      </p:ext>
    </p:extLst>
  </p:cSld>
  <p:clrMapOvr>
    <a:masterClrMapping/>
  </p:clrMapOvr>
  <p:extLst>
    <p:ext uri="{DCECCB84-F9BA-43D5-87BE-67443E8EF086}">
      <p15:sldGuideLst xmlns:p15="http://schemas.microsoft.com/office/powerpoint/2012/main">
        <p15:guide id="1" orient="horz" pos="127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seño personalizado">
    <p:bg>
      <p:bgPr>
        <a:solidFill>
          <a:schemeClr val="tx1"/>
        </a:solidFill>
        <a:effectLst/>
      </p:bgPr>
    </p:bg>
    <p:spTree>
      <p:nvGrpSpPr>
        <p:cNvPr id="1" name=""/>
        <p:cNvGrpSpPr/>
        <p:nvPr/>
      </p:nvGrpSpPr>
      <p:grpSpPr>
        <a:xfrm>
          <a:off x="0" y="0"/>
          <a:ext cx="0" cy="0"/>
          <a:chOff x="0" y="0"/>
          <a:chExt cx="0" cy="0"/>
        </a:xfrm>
      </p:grpSpPr>
      <p:sp>
        <p:nvSpPr>
          <p:cNvPr id="22" name="Marcador de posición de imagen 21">
            <a:extLst>
              <a:ext uri="{FF2B5EF4-FFF2-40B4-BE49-F238E27FC236}">
                <a16:creationId xmlns:a16="http://schemas.microsoft.com/office/drawing/2014/main" id="{DFA57703-9E4A-48E0-A123-3A5EDC76475C}"/>
              </a:ext>
            </a:extLst>
          </p:cNvPr>
          <p:cNvSpPr>
            <a:spLocks noGrp="1"/>
          </p:cNvSpPr>
          <p:nvPr>
            <p:ph type="pic" sz="quarter" idx="10"/>
          </p:nvPr>
        </p:nvSpPr>
        <p:spPr>
          <a:xfrm>
            <a:off x="0" y="0"/>
            <a:ext cx="12192000" cy="6858000"/>
          </a:xfrm>
          <a:prstGeom prst="rect">
            <a:avLst/>
          </a:prstGeom>
        </p:spPr>
        <p:txBody>
          <a:bodyPr rtlCol="0"/>
          <a:lstStyle/>
          <a:p>
            <a:pPr rtl="0"/>
            <a:r>
              <a:rPr lang="es-ES" noProof="0"/>
              <a:t>Haga clic en el icono para agregar una imagen</a:t>
            </a:r>
          </a:p>
        </p:txBody>
      </p:sp>
      <p:sp>
        <p:nvSpPr>
          <p:cNvPr id="2" name="Rectángulo 1" descr="Rascacielos de oficinas con vista hacia arriba">
            <a:extLst>
              <a:ext uri="{FF2B5EF4-FFF2-40B4-BE49-F238E27FC236}">
                <a16:creationId xmlns:a16="http://schemas.microsoft.com/office/drawing/2014/main" id="{AF7FA146-2A75-4EA7-A9AD-EBCE6F17FB42}"/>
              </a:ext>
            </a:extLst>
          </p:cNvPr>
          <p:cNvSpPr/>
          <p:nvPr userDrawn="1"/>
        </p:nvSpPr>
        <p:spPr>
          <a:xfrm>
            <a:off x="3718560" y="1181123"/>
            <a:ext cx="4754880" cy="4495754"/>
          </a:xfrm>
          <a:prstGeom prst="rect">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4" name="Marcador de texto 23">
            <a:extLst>
              <a:ext uri="{FF2B5EF4-FFF2-40B4-BE49-F238E27FC236}">
                <a16:creationId xmlns:a16="http://schemas.microsoft.com/office/drawing/2014/main" id="{340C15AA-E296-48AE-857F-0589EEA69DC6}"/>
              </a:ext>
            </a:extLst>
          </p:cNvPr>
          <p:cNvSpPr>
            <a:spLocks noGrp="1"/>
          </p:cNvSpPr>
          <p:nvPr>
            <p:ph type="body" sz="quarter" idx="11" hasCustomPrompt="1"/>
          </p:nvPr>
        </p:nvSpPr>
        <p:spPr>
          <a:xfrm>
            <a:off x="4149139" y="4859469"/>
            <a:ext cx="3924934" cy="490538"/>
          </a:xfrm>
          <a:prstGeom prst="rect">
            <a:avLst/>
          </a:prstGeom>
        </p:spPr>
        <p:txBody>
          <a:bodyPr rtlCol="0"/>
          <a:lstStyle>
            <a:lvl1pPr algn="r">
              <a:buNone/>
              <a:defRPr lang="en-US" sz="2400" b="1" kern="1200" dirty="0" smtClean="0">
                <a:solidFill>
                  <a:schemeClr val="accent4"/>
                </a:solidFill>
                <a:latin typeface="Calibri" panose="020F0502020204030204" pitchFamily="34" charset="0"/>
                <a:ea typeface="+mn-ea"/>
                <a:cs typeface="Calibri" panose="020F0502020204030204" pitchFamily="34" charset="0"/>
              </a:defRPr>
            </a:lvl1pPr>
            <a:lvl2pPr>
              <a:buNone/>
              <a:defRPr/>
            </a:lvl2pPr>
          </a:lstStyle>
          <a:p>
            <a:pPr lvl="0" rtl="0"/>
            <a:r>
              <a:rPr lang="es-ES" noProof="0"/>
              <a:t>Haga clic para editar el texto</a:t>
            </a:r>
          </a:p>
        </p:txBody>
      </p:sp>
      <p:sp>
        <p:nvSpPr>
          <p:cNvPr id="6" name="Título 1">
            <a:extLst>
              <a:ext uri="{FF2B5EF4-FFF2-40B4-BE49-F238E27FC236}">
                <a16:creationId xmlns:a16="http://schemas.microsoft.com/office/drawing/2014/main" id="{162BE5D7-9E35-49F8-A8E4-2093183A6404}"/>
              </a:ext>
            </a:extLst>
          </p:cNvPr>
          <p:cNvSpPr>
            <a:spLocks noGrp="1"/>
          </p:cNvSpPr>
          <p:nvPr>
            <p:ph type="title" hasCustomPrompt="1"/>
          </p:nvPr>
        </p:nvSpPr>
        <p:spPr>
          <a:xfrm>
            <a:off x="4149139" y="1529685"/>
            <a:ext cx="3924934" cy="1695637"/>
          </a:xfrm>
          <a:prstGeom prst="rect">
            <a:avLst/>
          </a:prstGeom>
        </p:spPr>
        <p:txBody>
          <a:bodyPr rtlCol="0"/>
          <a:lstStyle>
            <a:lvl1pPr>
              <a:spcBef>
                <a:spcPts val="1000"/>
              </a:spcBef>
              <a:defRPr sz="4800" b="1">
                <a:solidFill>
                  <a:schemeClr val="bg1"/>
                </a:solidFill>
              </a:defRPr>
            </a:lvl1pPr>
          </a:lstStyle>
          <a:p>
            <a:pPr rtl="0"/>
            <a:r>
              <a:rPr lang="es-ES" noProof="0"/>
              <a:t>Haga clic para editar el patrón</a:t>
            </a:r>
          </a:p>
        </p:txBody>
      </p:sp>
    </p:spTree>
    <p:extLst>
      <p:ext uri="{BB962C8B-B14F-4D97-AF65-F5344CB8AC3E}">
        <p14:creationId xmlns:p14="http://schemas.microsoft.com/office/powerpoint/2010/main" val="3143995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Diseño personalizado">
    <p:bg>
      <p:bgPr>
        <a:solidFill>
          <a:schemeClr val="tx1"/>
        </a:solidFill>
        <a:effectLst/>
      </p:bgPr>
    </p:bg>
    <p:spTree>
      <p:nvGrpSpPr>
        <p:cNvPr id="1" name=""/>
        <p:cNvGrpSpPr/>
        <p:nvPr/>
      </p:nvGrpSpPr>
      <p:grpSpPr>
        <a:xfrm>
          <a:off x="0" y="0"/>
          <a:ext cx="0" cy="0"/>
          <a:chOff x="0" y="0"/>
          <a:chExt cx="0" cy="0"/>
        </a:xfrm>
      </p:grpSpPr>
      <p:sp>
        <p:nvSpPr>
          <p:cNvPr id="14" name="Marcador de posición de imagen 21">
            <a:extLst>
              <a:ext uri="{FF2B5EF4-FFF2-40B4-BE49-F238E27FC236}">
                <a16:creationId xmlns:a16="http://schemas.microsoft.com/office/drawing/2014/main" id="{75D96571-69F8-475F-A910-ECC183425065}"/>
              </a:ext>
            </a:extLst>
          </p:cNvPr>
          <p:cNvSpPr>
            <a:spLocks noGrp="1"/>
          </p:cNvSpPr>
          <p:nvPr>
            <p:ph type="pic" sz="quarter" idx="10"/>
          </p:nvPr>
        </p:nvSpPr>
        <p:spPr>
          <a:xfrm>
            <a:off x="0" y="0"/>
            <a:ext cx="12192000" cy="6858000"/>
          </a:xfrm>
          <a:prstGeom prst="rect">
            <a:avLst/>
          </a:prstGeom>
        </p:spPr>
        <p:txBody>
          <a:bodyPr rtlCol="0"/>
          <a:lstStyle/>
          <a:p>
            <a:pPr rtl="0"/>
            <a:r>
              <a:rPr lang="es-ES" noProof="0"/>
              <a:t>Haga clic en el icono para agregar una imagen</a:t>
            </a:r>
          </a:p>
        </p:txBody>
      </p:sp>
      <p:sp>
        <p:nvSpPr>
          <p:cNvPr id="3" name="Elipse 2" descr="Rascacielos de oficinas con vista hacia arriba">
            <a:extLst>
              <a:ext uri="{FF2B5EF4-FFF2-40B4-BE49-F238E27FC236}">
                <a16:creationId xmlns:a16="http://schemas.microsoft.com/office/drawing/2014/main" id="{CD4C2457-AECB-4015-9FE4-CCBC516AA9EE}"/>
              </a:ext>
            </a:extLst>
          </p:cNvPr>
          <p:cNvSpPr/>
          <p:nvPr userDrawn="1"/>
        </p:nvSpPr>
        <p:spPr>
          <a:xfrm>
            <a:off x="3352800" y="685800"/>
            <a:ext cx="5486400" cy="5486400"/>
          </a:xfrm>
          <a:prstGeom prst="ellipse">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Elipse 8">
            <a:extLst>
              <a:ext uri="{FF2B5EF4-FFF2-40B4-BE49-F238E27FC236}">
                <a16:creationId xmlns:a16="http://schemas.microsoft.com/office/drawing/2014/main" id="{289A018F-D11C-4B07-9830-8336B27A18AD}"/>
              </a:ext>
            </a:extLst>
          </p:cNvPr>
          <p:cNvSpPr/>
          <p:nvPr userDrawn="1"/>
        </p:nvSpPr>
        <p:spPr>
          <a:xfrm>
            <a:off x="8138160" y="5669280"/>
            <a:ext cx="502920" cy="502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Elipse 10">
            <a:extLst>
              <a:ext uri="{FF2B5EF4-FFF2-40B4-BE49-F238E27FC236}">
                <a16:creationId xmlns:a16="http://schemas.microsoft.com/office/drawing/2014/main" id="{E0209A32-FE17-4457-B02B-0A1DB9B8ADB1}"/>
              </a:ext>
            </a:extLst>
          </p:cNvPr>
          <p:cNvSpPr/>
          <p:nvPr userDrawn="1"/>
        </p:nvSpPr>
        <p:spPr>
          <a:xfrm>
            <a:off x="2915463" y="1295169"/>
            <a:ext cx="692878" cy="6928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3" name="Elipse 12">
            <a:extLst>
              <a:ext uri="{FF2B5EF4-FFF2-40B4-BE49-F238E27FC236}">
                <a16:creationId xmlns:a16="http://schemas.microsoft.com/office/drawing/2014/main" id="{D585A541-0EDE-4213-AE62-4D909E8EB7F5}"/>
              </a:ext>
            </a:extLst>
          </p:cNvPr>
          <p:cNvSpPr/>
          <p:nvPr userDrawn="1"/>
        </p:nvSpPr>
        <p:spPr>
          <a:xfrm>
            <a:off x="3398520" y="904895"/>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5" name="Marcador de texto 23">
            <a:extLst>
              <a:ext uri="{FF2B5EF4-FFF2-40B4-BE49-F238E27FC236}">
                <a16:creationId xmlns:a16="http://schemas.microsoft.com/office/drawing/2014/main" id="{CBFD020D-881A-48D8-BDA8-55C7B95C5996}"/>
              </a:ext>
            </a:extLst>
          </p:cNvPr>
          <p:cNvSpPr>
            <a:spLocks noGrp="1"/>
          </p:cNvSpPr>
          <p:nvPr>
            <p:ph type="body" sz="quarter" idx="11" hasCustomPrompt="1"/>
          </p:nvPr>
        </p:nvSpPr>
        <p:spPr>
          <a:xfrm>
            <a:off x="4127927" y="4609453"/>
            <a:ext cx="3924934" cy="490538"/>
          </a:xfrm>
          <a:prstGeom prst="rect">
            <a:avLst/>
          </a:prstGeom>
        </p:spPr>
        <p:txBody>
          <a:bodyPr rtlCol="0" anchor="b"/>
          <a:lstStyle>
            <a:lvl1pPr algn="ctr">
              <a:buNone/>
              <a:defRPr lang="en-US" sz="2000" b="1" kern="1200" dirty="0" smtClean="0">
                <a:solidFill>
                  <a:schemeClr val="accent4"/>
                </a:solidFill>
                <a:latin typeface="Calibri" panose="020F0502020204030204" pitchFamily="34" charset="0"/>
                <a:ea typeface="+mn-ea"/>
                <a:cs typeface="Calibri" panose="020F0502020204030204" pitchFamily="34" charset="0"/>
              </a:defRPr>
            </a:lvl1pPr>
            <a:lvl2pPr>
              <a:buNone/>
              <a:defRPr/>
            </a:lvl2pPr>
          </a:lstStyle>
          <a:p>
            <a:pPr lvl="0" rtl="0"/>
            <a:r>
              <a:rPr lang="es-ES" noProof="0"/>
              <a:t>Haga clic para editar el texto</a:t>
            </a:r>
          </a:p>
        </p:txBody>
      </p:sp>
      <p:sp>
        <p:nvSpPr>
          <p:cNvPr id="2" name="Título 1">
            <a:extLst>
              <a:ext uri="{FF2B5EF4-FFF2-40B4-BE49-F238E27FC236}">
                <a16:creationId xmlns:a16="http://schemas.microsoft.com/office/drawing/2014/main" id="{CF9687A5-0BDD-45B2-A892-542449E31394}"/>
              </a:ext>
            </a:extLst>
          </p:cNvPr>
          <p:cNvSpPr>
            <a:spLocks noGrp="1"/>
          </p:cNvSpPr>
          <p:nvPr>
            <p:ph type="title"/>
          </p:nvPr>
        </p:nvSpPr>
        <p:spPr>
          <a:xfrm>
            <a:off x="4045678" y="1988047"/>
            <a:ext cx="4007183" cy="2374194"/>
          </a:xfrm>
          <a:prstGeom prst="rect">
            <a:avLst/>
          </a:prstGeom>
        </p:spPr>
        <p:txBody>
          <a:bodyPr rtlCol="0"/>
          <a:lstStyle>
            <a:lvl1pPr algn="ctr">
              <a:spcBef>
                <a:spcPts val="1000"/>
              </a:spcBef>
              <a:defRPr sz="2800">
                <a:solidFill>
                  <a:schemeClr val="bg1"/>
                </a:solidFill>
                <a:latin typeface="+mn-lt"/>
              </a:defRPr>
            </a:lvl1pPr>
          </a:lstStyle>
          <a:p>
            <a:pPr rtl="0"/>
            <a:r>
              <a:rPr lang="es-ES" noProof="0"/>
              <a:t>Haga clic para modificar el estilo de título del patrón</a:t>
            </a:r>
          </a:p>
        </p:txBody>
      </p:sp>
    </p:spTree>
    <p:extLst>
      <p:ext uri="{BB962C8B-B14F-4D97-AF65-F5344CB8AC3E}">
        <p14:creationId xmlns:p14="http://schemas.microsoft.com/office/powerpoint/2010/main" val="3686324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Marcador de texto 26">
            <a:extLst>
              <a:ext uri="{FF2B5EF4-FFF2-40B4-BE49-F238E27FC236}">
                <a16:creationId xmlns:a16="http://schemas.microsoft.com/office/drawing/2014/main" id="{4AA38E8C-A334-4183-8ABC-112B8517F487}"/>
              </a:ext>
            </a:extLst>
          </p:cNvPr>
          <p:cNvSpPr>
            <a:spLocks noGrp="1"/>
          </p:cNvSpPr>
          <p:nvPr>
            <p:ph type="body" sz="quarter" idx="12"/>
          </p:nvPr>
        </p:nvSpPr>
        <p:spPr>
          <a:xfrm>
            <a:off x="660400" y="2044700"/>
            <a:ext cx="4275138" cy="3560763"/>
          </a:xfrm>
          <a:prstGeom prst="rect">
            <a:avLst/>
          </a:prstGeom>
        </p:spPr>
        <p:txBody>
          <a:bodyPr rtlCol="0"/>
          <a:lstStyle>
            <a:lvl1pPr>
              <a:buClr>
                <a:schemeClr val="accent4"/>
              </a:buClr>
              <a:buFont typeface="Wingdings" panose="05000000000000000000" pitchFamily="2" charset="2"/>
              <a:buChar char="§"/>
              <a:defRPr sz="2000"/>
            </a:lvl1pPr>
            <a:lvl2pPr>
              <a:buClr>
                <a:schemeClr val="accent4"/>
              </a:buClr>
              <a:buFont typeface="Wingdings" panose="05000000000000000000" pitchFamily="2" charset="2"/>
              <a:buChar char="§"/>
              <a:defRPr sz="1800"/>
            </a:lvl2pPr>
            <a:lvl3pPr>
              <a:buClr>
                <a:schemeClr val="accent4"/>
              </a:buClr>
              <a:buFont typeface="Wingdings" panose="05000000000000000000" pitchFamily="2" charset="2"/>
              <a:buChar char="§"/>
              <a:defRPr sz="1600"/>
            </a:lvl3pPr>
            <a:lvl4pPr>
              <a:buClr>
                <a:schemeClr val="accent4"/>
              </a:buClr>
              <a:buFont typeface="Wingdings" panose="05000000000000000000" pitchFamily="2" charset="2"/>
              <a:buChar char="§"/>
              <a:defRPr sz="1600"/>
            </a:lvl4pPr>
            <a:lvl5pPr>
              <a:buClr>
                <a:schemeClr val="accent4"/>
              </a:buClr>
              <a:buFont typeface="Wingdings" panose="05000000000000000000" pitchFamily="2" charset="2"/>
              <a:buChar char="§"/>
              <a:defRPr sz="1600"/>
            </a:lvl5pPr>
          </a:lstStyle>
          <a:p>
            <a:pPr lvl="0" rtl="0"/>
            <a:r>
              <a:rPr lang="es-ES" noProof="0"/>
              <a:t>Haga clic para modificar los estilos de texto del patrón</a:t>
            </a:r>
          </a:p>
        </p:txBody>
      </p:sp>
      <p:sp>
        <p:nvSpPr>
          <p:cNvPr id="19" name="Rectángulo 18">
            <a:extLst>
              <a:ext uri="{FF2B5EF4-FFF2-40B4-BE49-F238E27FC236}">
                <a16:creationId xmlns:a16="http://schemas.microsoft.com/office/drawing/2014/main" id="{B80624A4-5116-4AAF-8C31-C25D1DB16FEC}"/>
              </a:ext>
            </a:extLst>
          </p:cNvPr>
          <p:cNvSpPr/>
          <p:nvPr userDrawn="1"/>
        </p:nvSpPr>
        <p:spPr>
          <a:xfrm>
            <a:off x="9354457" y="5363987"/>
            <a:ext cx="457200"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1" name="Rectángulo 20">
            <a:extLst>
              <a:ext uri="{FF2B5EF4-FFF2-40B4-BE49-F238E27FC236}">
                <a16:creationId xmlns:a16="http://schemas.microsoft.com/office/drawing/2014/main" id="{1D07EC8A-6024-4DEA-9C4D-AE4228E17854}"/>
              </a:ext>
            </a:extLst>
          </p:cNvPr>
          <p:cNvSpPr/>
          <p:nvPr userDrawn="1"/>
        </p:nvSpPr>
        <p:spPr>
          <a:xfrm>
            <a:off x="6692791" y="1699889"/>
            <a:ext cx="319749" cy="3197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3" name="Rectángulo 22">
            <a:extLst>
              <a:ext uri="{FF2B5EF4-FFF2-40B4-BE49-F238E27FC236}">
                <a16:creationId xmlns:a16="http://schemas.microsoft.com/office/drawing/2014/main" id="{D1C8FAEF-DF78-48CC-AEEF-F9B802055C05}"/>
              </a:ext>
            </a:extLst>
          </p:cNvPr>
          <p:cNvSpPr/>
          <p:nvPr userDrawn="1"/>
        </p:nvSpPr>
        <p:spPr>
          <a:xfrm>
            <a:off x="9354457" y="5897738"/>
            <a:ext cx="179977" cy="1799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Marcador de posición de imagen 10">
            <a:extLst>
              <a:ext uri="{FF2B5EF4-FFF2-40B4-BE49-F238E27FC236}">
                <a16:creationId xmlns:a16="http://schemas.microsoft.com/office/drawing/2014/main" id="{566F72D6-AEEE-4CF3-8136-F6782F1E489E}"/>
              </a:ext>
            </a:extLst>
          </p:cNvPr>
          <p:cNvSpPr>
            <a:spLocks noGrp="1"/>
          </p:cNvSpPr>
          <p:nvPr>
            <p:ph type="pic" sz="quarter" idx="13"/>
          </p:nvPr>
        </p:nvSpPr>
        <p:spPr>
          <a:xfrm>
            <a:off x="7090227" y="786181"/>
            <a:ext cx="4441372" cy="5393036"/>
          </a:xfrm>
          <a:custGeom>
            <a:avLst/>
            <a:gdLst>
              <a:gd name="connsiteX0" fmla="*/ 0 w 4441372"/>
              <a:gd name="connsiteY0" fmla="*/ 3188969 h 5393036"/>
              <a:gd name="connsiteX1" fmla="*/ 2173516 w 4441372"/>
              <a:gd name="connsiteY1" fmla="*/ 3188969 h 5393036"/>
              <a:gd name="connsiteX2" fmla="*/ 2173516 w 4441372"/>
              <a:gd name="connsiteY2" fmla="*/ 5393036 h 5393036"/>
              <a:gd name="connsiteX3" fmla="*/ 0 w 4441372"/>
              <a:gd name="connsiteY3" fmla="*/ 5393036 h 5393036"/>
              <a:gd name="connsiteX4" fmla="*/ 2267856 w 4441372"/>
              <a:gd name="connsiteY4" fmla="*/ 2293018 h 5393036"/>
              <a:gd name="connsiteX5" fmla="*/ 4441372 w 4441372"/>
              <a:gd name="connsiteY5" fmla="*/ 2293018 h 5393036"/>
              <a:gd name="connsiteX6" fmla="*/ 4441372 w 4441372"/>
              <a:gd name="connsiteY6" fmla="*/ 4497085 h 5393036"/>
              <a:gd name="connsiteX7" fmla="*/ 2267856 w 4441372"/>
              <a:gd name="connsiteY7" fmla="*/ 4497085 h 5393036"/>
              <a:gd name="connsiteX8" fmla="*/ 0 w 4441372"/>
              <a:gd name="connsiteY8" fmla="*/ 906837 h 5393036"/>
              <a:gd name="connsiteX9" fmla="*/ 2173516 w 4441372"/>
              <a:gd name="connsiteY9" fmla="*/ 906837 h 5393036"/>
              <a:gd name="connsiteX10" fmla="*/ 2173516 w 4441372"/>
              <a:gd name="connsiteY10" fmla="*/ 3110904 h 5393036"/>
              <a:gd name="connsiteX11" fmla="*/ 0 w 4441372"/>
              <a:gd name="connsiteY11" fmla="*/ 3110904 h 5393036"/>
              <a:gd name="connsiteX12" fmla="*/ 2267856 w 4441372"/>
              <a:gd name="connsiteY12" fmla="*/ 0 h 5393036"/>
              <a:gd name="connsiteX13" fmla="*/ 4441372 w 4441372"/>
              <a:gd name="connsiteY13" fmla="*/ 0 h 5393036"/>
              <a:gd name="connsiteX14" fmla="*/ 4441372 w 4441372"/>
              <a:gd name="connsiteY14" fmla="*/ 2204067 h 5393036"/>
              <a:gd name="connsiteX15" fmla="*/ 2267856 w 4441372"/>
              <a:gd name="connsiteY15" fmla="*/ 2204067 h 53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41372" h="5393036">
                <a:moveTo>
                  <a:pt x="0" y="3188969"/>
                </a:moveTo>
                <a:lnTo>
                  <a:pt x="2173516" y="3188969"/>
                </a:lnTo>
                <a:lnTo>
                  <a:pt x="2173516" y="5393036"/>
                </a:lnTo>
                <a:lnTo>
                  <a:pt x="0" y="5393036"/>
                </a:lnTo>
                <a:close/>
                <a:moveTo>
                  <a:pt x="2267856" y="2293018"/>
                </a:moveTo>
                <a:lnTo>
                  <a:pt x="4441372" y="2293018"/>
                </a:lnTo>
                <a:lnTo>
                  <a:pt x="4441372" y="4497085"/>
                </a:lnTo>
                <a:lnTo>
                  <a:pt x="2267856" y="4497085"/>
                </a:lnTo>
                <a:close/>
                <a:moveTo>
                  <a:pt x="0" y="906837"/>
                </a:moveTo>
                <a:lnTo>
                  <a:pt x="2173516" y="906837"/>
                </a:lnTo>
                <a:lnTo>
                  <a:pt x="2173516" y="3110904"/>
                </a:lnTo>
                <a:lnTo>
                  <a:pt x="0" y="3110904"/>
                </a:lnTo>
                <a:close/>
                <a:moveTo>
                  <a:pt x="2267856" y="0"/>
                </a:moveTo>
                <a:lnTo>
                  <a:pt x="4441372" y="0"/>
                </a:lnTo>
                <a:lnTo>
                  <a:pt x="4441372" y="2204067"/>
                </a:lnTo>
                <a:lnTo>
                  <a:pt x="2267856" y="2204067"/>
                </a:lnTo>
                <a:close/>
              </a:path>
            </a:pathLst>
          </a:custGeom>
        </p:spPr>
        <p:txBody>
          <a:bodyPr wrap="square" rtlCol="0" anchor="ctr">
            <a:noAutofit/>
          </a:bodyPr>
          <a:lstStyle>
            <a:lvl1pPr algn="ctr">
              <a:buNone/>
              <a:defRPr/>
            </a:lvl1pPr>
          </a:lstStyle>
          <a:p>
            <a:pPr rtl="0"/>
            <a:r>
              <a:rPr lang="es-ES" noProof="0"/>
              <a:t>Haga clic en el icono para agregar una imagen</a:t>
            </a:r>
          </a:p>
        </p:txBody>
      </p:sp>
      <p:sp>
        <p:nvSpPr>
          <p:cNvPr id="2" name="Título 1">
            <a:extLst>
              <a:ext uri="{FF2B5EF4-FFF2-40B4-BE49-F238E27FC236}">
                <a16:creationId xmlns:a16="http://schemas.microsoft.com/office/drawing/2014/main" id="{459DADC7-BE21-4434-A6E4-BAF809005389}"/>
              </a:ext>
            </a:extLst>
          </p:cNvPr>
          <p:cNvSpPr>
            <a:spLocks noGrp="1"/>
          </p:cNvSpPr>
          <p:nvPr>
            <p:ph type="title" hasCustomPrompt="1"/>
          </p:nvPr>
        </p:nvSpPr>
        <p:spPr>
          <a:xfrm>
            <a:off x="660400" y="805213"/>
            <a:ext cx="4275138" cy="830997"/>
          </a:xfrm>
          <a:prstGeom prst="rect">
            <a:avLst/>
          </a:prstGeom>
        </p:spPr>
        <p:txBody>
          <a:bodyPr rtlCol="0"/>
          <a:lstStyle>
            <a:lvl1pPr>
              <a:defRPr sz="4800" b="1">
                <a:solidFill>
                  <a:schemeClr val="tx1"/>
                </a:solidFill>
              </a:defRPr>
            </a:lvl1pPr>
          </a:lstStyle>
          <a:p>
            <a:pPr rtl="0"/>
            <a:r>
              <a:rPr lang="es-ES" noProof="0"/>
              <a:t>Haga clic para editar el patrón</a:t>
            </a:r>
          </a:p>
        </p:txBody>
      </p:sp>
    </p:spTree>
    <p:extLst>
      <p:ext uri="{BB962C8B-B14F-4D97-AF65-F5344CB8AC3E}">
        <p14:creationId xmlns:p14="http://schemas.microsoft.com/office/powerpoint/2010/main" val="694370068"/>
      </p:ext>
    </p:extLst>
  </p:cSld>
  <p:clrMapOvr>
    <a:masterClrMapping/>
  </p:clrMapOvr>
  <p:extLst>
    <p:ext uri="{DCECCB84-F9BA-43D5-87BE-67443E8EF086}">
      <p15:sldGuideLst xmlns:p15="http://schemas.microsoft.com/office/powerpoint/2012/main">
        <p15:guide id="1" orient="horz" pos="504" userDrawn="1">
          <p15:clr>
            <a:srgbClr val="FBAE40"/>
          </p15:clr>
        </p15:guide>
        <p15:guide id="2" pos="3840" userDrawn="1">
          <p15:clr>
            <a:srgbClr val="FBAE40"/>
          </p15:clr>
        </p15:guide>
        <p15:guide id="3" orient="horz" pos="14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ción">
    <p:spTree>
      <p:nvGrpSpPr>
        <p:cNvPr id="1" name=""/>
        <p:cNvGrpSpPr/>
        <p:nvPr/>
      </p:nvGrpSpPr>
      <p:grpSpPr>
        <a:xfrm>
          <a:off x="0" y="0"/>
          <a:ext cx="0" cy="0"/>
          <a:chOff x="0" y="0"/>
          <a:chExt cx="0" cy="0"/>
        </a:xfrm>
      </p:grpSpPr>
      <p:sp>
        <p:nvSpPr>
          <p:cNvPr id="10" name="Elipse 9">
            <a:extLst>
              <a:ext uri="{FF2B5EF4-FFF2-40B4-BE49-F238E27FC236}">
                <a16:creationId xmlns:a16="http://schemas.microsoft.com/office/drawing/2014/main" id="{24FAA9D0-7C9C-4043-9931-A15819ABB9B5}"/>
              </a:ext>
            </a:extLst>
          </p:cNvPr>
          <p:cNvSpPr/>
          <p:nvPr userDrawn="1"/>
        </p:nvSpPr>
        <p:spPr>
          <a:xfrm>
            <a:off x="7362825" y="443263"/>
            <a:ext cx="361950" cy="3619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solidFill>
                <a:schemeClr val="accent5"/>
              </a:solidFill>
            </a:endParaRPr>
          </a:p>
        </p:txBody>
      </p:sp>
      <p:sp>
        <p:nvSpPr>
          <p:cNvPr id="14" name="Elipse 13">
            <a:extLst>
              <a:ext uri="{FF2B5EF4-FFF2-40B4-BE49-F238E27FC236}">
                <a16:creationId xmlns:a16="http://schemas.microsoft.com/office/drawing/2014/main" id="{E232AB2D-843E-4B5F-8793-6A263DA356BB}"/>
              </a:ext>
            </a:extLst>
          </p:cNvPr>
          <p:cNvSpPr/>
          <p:nvPr userDrawn="1"/>
        </p:nvSpPr>
        <p:spPr>
          <a:xfrm>
            <a:off x="11007246" y="5605994"/>
            <a:ext cx="654227" cy="6542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solidFill>
                <a:schemeClr val="accent5"/>
              </a:solidFill>
            </a:endParaRPr>
          </a:p>
        </p:txBody>
      </p:sp>
      <p:sp>
        <p:nvSpPr>
          <p:cNvPr id="16" name="Elipse 15">
            <a:extLst>
              <a:ext uri="{FF2B5EF4-FFF2-40B4-BE49-F238E27FC236}">
                <a16:creationId xmlns:a16="http://schemas.microsoft.com/office/drawing/2014/main" id="{FA75A12B-C399-4072-BD69-D872D2C2AD1F}"/>
              </a:ext>
            </a:extLst>
          </p:cNvPr>
          <p:cNvSpPr/>
          <p:nvPr userDrawn="1"/>
        </p:nvSpPr>
        <p:spPr>
          <a:xfrm>
            <a:off x="10683791" y="6132439"/>
            <a:ext cx="251152" cy="251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solidFill>
                <a:schemeClr val="accent5"/>
              </a:solidFill>
            </a:endParaRPr>
          </a:p>
        </p:txBody>
      </p:sp>
      <p:sp>
        <p:nvSpPr>
          <p:cNvPr id="23" name="Marcador de posición de imagen 22">
            <a:extLst>
              <a:ext uri="{FF2B5EF4-FFF2-40B4-BE49-F238E27FC236}">
                <a16:creationId xmlns:a16="http://schemas.microsoft.com/office/drawing/2014/main" id="{423AE48B-50E9-4BEA-B66A-B2D2B9CCFE9C}"/>
              </a:ext>
            </a:extLst>
          </p:cNvPr>
          <p:cNvSpPr>
            <a:spLocks noGrp="1"/>
          </p:cNvSpPr>
          <p:nvPr>
            <p:ph type="pic" sz="quarter" idx="10"/>
          </p:nvPr>
        </p:nvSpPr>
        <p:spPr>
          <a:xfrm>
            <a:off x="5733416" y="624239"/>
            <a:ext cx="5855754" cy="5631571"/>
          </a:xfrm>
          <a:custGeom>
            <a:avLst/>
            <a:gdLst>
              <a:gd name="connsiteX0" fmla="*/ 3433020 w 5855754"/>
              <a:gd name="connsiteY0" fmla="*/ 786103 h 5631571"/>
              <a:gd name="connsiteX1" fmla="*/ 5855754 w 5855754"/>
              <a:gd name="connsiteY1" fmla="*/ 3208837 h 5631571"/>
              <a:gd name="connsiteX2" fmla="*/ 3433020 w 5855754"/>
              <a:gd name="connsiteY2" fmla="*/ 5631571 h 5631571"/>
              <a:gd name="connsiteX3" fmla="*/ 1010286 w 5855754"/>
              <a:gd name="connsiteY3" fmla="*/ 3208837 h 5631571"/>
              <a:gd name="connsiteX4" fmla="*/ 3433020 w 5855754"/>
              <a:gd name="connsiteY4" fmla="*/ 786103 h 5631571"/>
              <a:gd name="connsiteX5" fmla="*/ 828675 w 5855754"/>
              <a:gd name="connsiteY5" fmla="*/ 0 h 5631571"/>
              <a:gd name="connsiteX6" fmla="*/ 1657350 w 5855754"/>
              <a:gd name="connsiteY6" fmla="*/ 828675 h 5631571"/>
              <a:gd name="connsiteX7" fmla="*/ 828675 w 5855754"/>
              <a:gd name="connsiteY7" fmla="*/ 1657350 h 5631571"/>
              <a:gd name="connsiteX8" fmla="*/ 0 w 5855754"/>
              <a:gd name="connsiteY8" fmla="*/ 828675 h 5631571"/>
              <a:gd name="connsiteX9" fmla="*/ 828675 w 5855754"/>
              <a:gd name="connsiteY9" fmla="*/ 0 h 5631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55754" h="5631571">
                <a:moveTo>
                  <a:pt x="3433020" y="786103"/>
                </a:moveTo>
                <a:cubicBezTo>
                  <a:pt x="4771059" y="786103"/>
                  <a:pt x="5855754" y="1870798"/>
                  <a:pt x="5855754" y="3208837"/>
                </a:cubicBezTo>
                <a:cubicBezTo>
                  <a:pt x="5855754" y="4546876"/>
                  <a:pt x="4771059" y="5631571"/>
                  <a:pt x="3433020" y="5631571"/>
                </a:cubicBezTo>
                <a:cubicBezTo>
                  <a:pt x="2094981" y="5631571"/>
                  <a:pt x="1010286" y="4546876"/>
                  <a:pt x="1010286" y="3208837"/>
                </a:cubicBezTo>
                <a:cubicBezTo>
                  <a:pt x="1010286" y="1870798"/>
                  <a:pt x="2094981" y="786103"/>
                  <a:pt x="3433020" y="786103"/>
                </a:cubicBezTo>
                <a:close/>
                <a:moveTo>
                  <a:pt x="828675" y="0"/>
                </a:moveTo>
                <a:cubicBezTo>
                  <a:pt x="1286340" y="0"/>
                  <a:pt x="1657350" y="371010"/>
                  <a:pt x="1657350" y="828675"/>
                </a:cubicBezTo>
                <a:cubicBezTo>
                  <a:pt x="1657350" y="1286340"/>
                  <a:pt x="1286340" y="1657350"/>
                  <a:pt x="828675" y="1657350"/>
                </a:cubicBezTo>
                <a:cubicBezTo>
                  <a:pt x="371010" y="1657350"/>
                  <a:pt x="0" y="1286340"/>
                  <a:pt x="0" y="828675"/>
                </a:cubicBezTo>
                <a:cubicBezTo>
                  <a:pt x="0" y="371010"/>
                  <a:pt x="371010" y="0"/>
                  <a:pt x="828675" y="0"/>
                </a:cubicBezTo>
                <a:close/>
              </a:path>
            </a:pathLst>
          </a:custGeom>
        </p:spPr>
        <p:txBody>
          <a:bodyPr wrap="square" rtlCol="0" anchor="ctr">
            <a:noAutofit/>
          </a:bodyPr>
          <a:lstStyle>
            <a:lvl1pPr algn="ctr">
              <a:buNone/>
              <a:defRPr/>
            </a:lvl1pPr>
          </a:lstStyle>
          <a:p>
            <a:pPr rtl="0"/>
            <a:r>
              <a:rPr lang="es-ES" noProof="0"/>
              <a:t>Haga clic en el icono para agregar una imagen</a:t>
            </a:r>
          </a:p>
        </p:txBody>
      </p:sp>
      <p:sp>
        <p:nvSpPr>
          <p:cNvPr id="27" name="Marcador de texto 26">
            <a:extLst>
              <a:ext uri="{FF2B5EF4-FFF2-40B4-BE49-F238E27FC236}">
                <a16:creationId xmlns:a16="http://schemas.microsoft.com/office/drawing/2014/main" id="{282D3E62-6D1A-4E9D-BE54-2EED9BF429A4}"/>
              </a:ext>
            </a:extLst>
          </p:cNvPr>
          <p:cNvSpPr>
            <a:spLocks noGrp="1"/>
          </p:cNvSpPr>
          <p:nvPr>
            <p:ph type="body" sz="quarter" idx="12"/>
          </p:nvPr>
        </p:nvSpPr>
        <p:spPr>
          <a:xfrm>
            <a:off x="660400" y="2044700"/>
            <a:ext cx="4275138" cy="3560763"/>
          </a:xfrm>
          <a:prstGeom prst="rect">
            <a:avLst/>
          </a:prstGeom>
        </p:spPr>
        <p:txBody>
          <a:bodyPr rtlCol="0"/>
          <a:lstStyle>
            <a:lvl1pPr>
              <a:lnSpc>
                <a:spcPct val="150000"/>
              </a:lnSpc>
              <a:buClr>
                <a:schemeClr val="accent4"/>
              </a:buClr>
              <a:buFont typeface="Wingdings" panose="05000000000000000000" pitchFamily="2" charset="2"/>
              <a:buChar char="§"/>
              <a:defRPr sz="2000"/>
            </a:lvl1pPr>
            <a:lvl2pPr>
              <a:buClr>
                <a:schemeClr val="accent4"/>
              </a:buClr>
              <a:buFont typeface="Wingdings" panose="05000000000000000000" pitchFamily="2" charset="2"/>
              <a:buChar char="§"/>
              <a:defRPr sz="2000"/>
            </a:lvl2pPr>
            <a:lvl3pPr>
              <a:buClr>
                <a:schemeClr val="accent4"/>
              </a:buClr>
              <a:buFont typeface="Wingdings" panose="05000000000000000000" pitchFamily="2" charset="2"/>
              <a:buChar char="§"/>
              <a:defRPr sz="1800"/>
            </a:lvl3pPr>
            <a:lvl4pPr>
              <a:buClr>
                <a:schemeClr val="accent4"/>
              </a:buClr>
              <a:buFont typeface="Wingdings" panose="05000000000000000000" pitchFamily="2" charset="2"/>
              <a:buChar char="§"/>
              <a:defRPr sz="1800"/>
            </a:lvl4pPr>
            <a:lvl5pPr>
              <a:buClr>
                <a:schemeClr val="accent4"/>
              </a:buClr>
              <a:buFont typeface="Wingdings" panose="05000000000000000000" pitchFamily="2" charset="2"/>
              <a:buChar char="§"/>
              <a:defRPr sz="1800"/>
            </a:lvl5pPr>
          </a:lstStyle>
          <a:p>
            <a:pPr lvl="0" rtl="0"/>
            <a:r>
              <a:rPr lang="es-ES" noProof="0"/>
              <a:t>Haga clic para modificar los estilos de texto del patrón</a:t>
            </a:r>
          </a:p>
        </p:txBody>
      </p:sp>
      <p:sp>
        <p:nvSpPr>
          <p:cNvPr id="8" name="Título 1">
            <a:extLst>
              <a:ext uri="{FF2B5EF4-FFF2-40B4-BE49-F238E27FC236}">
                <a16:creationId xmlns:a16="http://schemas.microsoft.com/office/drawing/2014/main" id="{DEB8F0E5-B89F-48AD-87BD-534EA9463CD3}"/>
              </a:ext>
            </a:extLst>
          </p:cNvPr>
          <p:cNvSpPr>
            <a:spLocks noGrp="1"/>
          </p:cNvSpPr>
          <p:nvPr>
            <p:ph type="title" hasCustomPrompt="1"/>
          </p:nvPr>
        </p:nvSpPr>
        <p:spPr>
          <a:xfrm>
            <a:off x="660400" y="805213"/>
            <a:ext cx="4275138" cy="830997"/>
          </a:xfrm>
          <a:prstGeom prst="rect">
            <a:avLst/>
          </a:prstGeom>
        </p:spPr>
        <p:txBody>
          <a:bodyPr rtlCol="0"/>
          <a:lstStyle>
            <a:lvl1pPr>
              <a:defRPr sz="4800" b="1">
                <a:solidFill>
                  <a:schemeClr val="tx1"/>
                </a:solidFill>
              </a:defRPr>
            </a:lvl1pPr>
          </a:lstStyle>
          <a:p>
            <a:pPr rtl="0"/>
            <a:r>
              <a:rPr lang="es-ES" noProof="0"/>
              <a:t>Haga clic para editar el patrón</a:t>
            </a:r>
          </a:p>
        </p:txBody>
      </p:sp>
    </p:spTree>
    <p:extLst>
      <p:ext uri="{BB962C8B-B14F-4D97-AF65-F5344CB8AC3E}">
        <p14:creationId xmlns:p14="http://schemas.microsoft.com/office/powerpoint/2010/main" val="8449708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áfico y tabla">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D23CD802-D0A0-4EAC-8222-78FFDDD76A75}"/>
              </a:ext>
            </a:extLst>
          </p:cNvPr>
          <p:cNvSpPr>
            <a:spLocks noGrp="1"/>
          </p:cNvSpPr>
          <p:nvPr>
            <p:ph sz="quarter" idx="10"/>
          </p:nvPr>
        </p:nvSpPr>
        <p:spPr>
          <a:xfrm>
            <a:off x="838200" y="2039392"/>
            <a:ext cx="10515600" cy="4114800"/>
          </a:xfrm>
          <a:prstGeom prst="rect">
            <a:avLst/>
          </a:prstGeo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2" name="Título 1">
            <a:extLst>
              <a:ext uri="{FF2B5EF4-FFF2-40B4-BE49-F238E27FC236}">
                <a16:creationId xmlns:a16="http://schemas.microsoft.com/office/drawing/2014/main" id="{87BCB8BF-DA17-4856-91E9-77C601F2B139}"/>
              </a:ext>
            </a:extLst>
          </p:cNvPr>
          <p:cNvSpPr>
            <a:spLocks noGrp="1"/>
          </p:cNvSpPr>
          <p:nvPr>
            <p:ph type="title"/>
          </p:nvPr>
        </p:nvSpPr>
        <p:spPr>
          <a:xfrm>
            <a:off x="838200" y="635000"/>
            <a:ext cx="10515600" cy="700115"/>
          </a:xfrm>
          <a:prstGeom prst="rect">
            <a:avLst/>
          </a:prstGeom>
        </p:spPr>
        <p:txBody>
          <a:bodyPr rtlCol="0" anchor="ctr"/>
          <a:lstStyle>
            <a:lvl1pPr algn="ctr">
              <a:defRPr sz="4800" b="1">
                <a:solidFill>
                  <a:schemeClr val="tx1"/>
                </a:solidFill>
              </a:defRPr>
            </a:lvl1pPr>
          </a:lstStyle>
          <a:p>
            <a:pPr rtl="0"/>
            <a:r>
              <a:rPr lang="es-ES" noProof="0"/>
              <a:t>Haga clic para modificar el estilo de título del patrón</a:t>
            </a:r>
          </a:p>
        </p:txBody>
      </p:sp>
    </p:spTree>
    <p:extLst>
      <p:ext uri="{BB962C8B-B14F-4D97-AF65-F5344CB8AC3E}">
        <p14:creationId xmlns:p14="http://schemas.microsoft.com/office/powerpoint/2010/main" val="65198913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
    <p:spTree>
      <p:nvGrpSpPr>
        <p:cNvPr id="1" name=""/>
        <p:cNvGrpSpPr/>
        <p:nvPr/>
      </p:nvGrpSpPr>
      <p:grpSpPr>
        <a:xfrm>
          <a:off x="0" y="0"/>
          <a:ext cx="0" cy="0"/>
          <a:chOff x="0" y="0"/>
          <a:chExt cx="0" cy="0"/>
        </a:xfrm>
      </p:grpSpPr>
      <p:sp>
        <p:nvSpPr>
          <p:cNvPr id="11" name="Marcador de texto 10">
            <a:extLst>
              <a:ext uri="{FF2B5EF4-FFF2-40B4-BE49-F238E27FC236}">
                <a16:creationId xmlns:a16="http://schemas.microsoft.com/office/drawing/2014/main" id="{6FDA3C6F-5F6A-4D64-8BFE-AFFF58B1A047}"/>
              </a:ext>
            </a:extLst>
          </p:cNvPr>
          <p:cNvSpPr>
            <a:spLocks noGrp="1"/>
          </p:cNvSpPr>
          <p:nvPr>
            <p:ph type="body" sz="quarter" idx="11"/>
          </p:nvPr>
        </p:nvSpPr>
        <p:spPr>
          <a:xfrm>
            <a:off x="6312871" y="4141999"/>
            <a:ext cx="4220845" cy="861497"/>
          </a:xfrm>
          <a:prstGeom prst="rect">
            <a:avLst/>
          </a:prstGeom>
        </p:spPr>
        <p:txBody>
          <a:bodyPr rtlCol="0"/>
          <a:lstStyle>
            <a:lvl1pPr marL="0" indent="0">
              <a:buNone/>
              <a:defRPr sz="2000" b="1">
                <a:solidFill>
                  <a:schemeClr val="accent4"/>
                </a:solidFill>
                <a:latin typeface="+mj-lt"/>
              </a:defRPr>
            </a:lvl1pPr>
            <a:lvl2pPr>
              <a:buNone/>
              <a:defRPr sz="2000"/>
            </a:lvl2pPr>
          </a:lstStyle>
          <a:p>
            <a:pPr lvl="0" rtl="0"/>
            <a:r>
              <a:rPr lang="es-ES" noProof="0"/>
              <a:t>Haga clic para modificar los estilos de texto del patrón</a:t>
            </a:r>
          </a:p>
          <a:p>
            <a:pPr lvl="1" rtl="0"/>
            <a:r>
              <a:rPr lang="es-ES" noProof="0"/>
              <a:t>Segundo nivel</a:t>
            </a:r>
          </a:p>
        </p:txBody>
      </p:sp>
      <p:sp>
        <p:nvSpPr>
          <p:cNvPr id="15" name="Hexágono 14">
            <a:extLst>
              <a:ext uri="{FF2B5EF4-FFF2-40B4-BE49-F238E27FC236}">
                <a16:creationId xmlns:a16="http://schemas.microsoft.com/office/drawing/2014/main" id="{AC159667-7690-4645-986D-BE501438455F}"/>
              </a:ext>
            </a:extLst>
          </p:cNvPr>
          <p:cNvSpPr/>
          <p:nvPr userDrawn="1"/>
        </p:nvSpPr>
        <p:spPr>
          <a:xfrm>
            <a:off x="740309" y="1382809"/>
            <a:ext cx="1229566" cy="1059971"/>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6" name="Hexágono 15">
            <a:extLst>
              <a:ext uri="{FF2B5EF4-FFF2-40B4-BE49-F238E27FC236}">
                <a16:creationId xmlns:a16="http://schemas.microsoft.com/office/drawing/2014/main" id="{54667EE4-E77F-453B-BF8B-B1EE2AE80715}"/>
              </a:ext>
            </a:extLst>
          </p:cNvPr>
          <p:cNvSpPr/>
          <p:nvPr userDrawn="1"/>
        </p:nvSpPr>
        <p:spPr>
          <a:xfrm>
            <a:off x="3755031" y="1194620"/>
            <a:ext cx="1666162" cy="1436347"/>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7" name="Hexágono 16">
            <a:extLst>
              <a:ext uri="{FF2B5EF4-FFF2-40B4-BE49-F238E27FC236}">
                <a16:creationId xmlns:a16="http://schemas.microsoft.com/office/drawing/2014/main" id="{FC050232-A229-425F-BFC8-D50374F2D171}"/>
              </a:ext>
            </a:extLst>
          </p:cNvPr>
          <p:cNvSpPr/>
          <p:nvPr userDrawn="1"/>
        </p:nvSpPr>
        <p:spPr>
          <a:xfrm>
            <a:off x="3804994" y="5233183"/>
            <a:ext cx="718261" cy="619191"/>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8" name="Hexágono 17">
            <a:extLst>
              <a:ext uri="{FF2B5EF4-FFF2-40B4-BE49-F238E27FC236}">
                <a16:creationId xmlns:a16="http://schemas.microsoft.com/office/drawing/2014/main" id="{53E4EBC7-340A-43A5-9E23-4B73A6F700B6}"/>
              </a:ext>
            </a:extLst>
          </p:cNvPr>
          <p:cNvSpPr/>
          <p:nvPr userDrawn="1"/>
        </p:nvSpPr>
        <p:spPr>
          <a:xfrm>
            <a:off x="1837838" y="1101306"/>
            <a:ext cx="651613" cy="56173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9" name="Marcador de posición de imagen 18">
            <a:extLst>
              <a:ext uri="{FF2B5EF4-FFF2-40B4-BE49-F238E27FC236}">
                <a16:creationId xmlns:a16="http://schemas.microsoft.com/office/drawing/2014/main" id="{1ED0E31A-F0A3-481D-8D9C-E3C4531FD21D}"/>
              </a:ext>
            </a:extLst>
          </p:cNvPr>
          <p:cNvSpPr>
            <a:spLocks noGrp="1"/>
          </p:cNvSpPr>
          <p:nvPr>
            <p:ph type="pic" sz="quarter" idx="12"/>
          </p:nvPr>
        </p:nvSpPr>
        <p:spPr>
          <a:xfrm>
            <a:off x="1571515" y="1914044"/>
            <a:ext cx="3993624" cy="3617848"/>
          </a:xfrm>
          <a:custGeom>
            <a:avLst/>
            <a:gdLst>
              <a:gd name="connsiteX0" fmla="*/ 1223161 w 3993624"/>
              <a:gd name="connsiteY0" fmla="*/ 2354088 h 3617848"/>
              <a:gd name="connsiteX1" fmla="*/ 2057242 w 3993624"/>
              <a:gd name="connsiteY1" fmla="*/ 2354088 h 3617848"/>
              <a:gd name="connsiteX2" fmla="*/ 2373182 w 3993624"/>
              <a:gd name="connsiteY2" fmla="*/ 2985968 h 3617848"/>
              <a:gd name="connsiteX3" fmla="*/ 2057242 w 3993624"/>
              <a:gd name="connsiteY3" fmla="*/ 3617848 h 3617848"/>
              <a:gd name="connsiteX4" fmla="*/ 1223161 w 3993624"/>
              <a:gd name="connsiteY4" fmla="*/ 3617848 h 3617848"/>
              <a:gd name="connsiteX5" fmla="*/ 907221 w 3993624"/>
              <a:gd name="connsiteY5" fmla="*/ 2985968 h 3617848"/>
              <a:gd name="connsiteX6" fmla="*/ 2569631 w 3993624"/>
              <a:gd name="connsiteY6" fmla="*/ 1425984 h 3617848"/>
              <a:gd name="connsiteX7" fmla="*/ 3602417 w 3993624"/>
              <a:gd name="connsiteY7" fmla="*/ 1425984 h 3617848"/>
              <a:gd name="connsiteX8" fmla="*/ 3993624 w 3993624"/>
              <a:gd name="connsiteY8" fmla="*/ 2208398 h 3617848"/>
              <a:gd name="connsiteX9" fmla="*/ 3602417 w 3993624"/>
              <a:gd name="connsiteY9" fmla="*/ 2990812 h 3617848"/>
              <a:gd name="connsiteX10" fmla="*/ 2569631 w 3993624"/>
              <a:gd name="connsiteY10" fmla="*/ 2990812 h 3617848"/>
              <a:gd name="connsiteX11" fmla="*/ 2178424 w 3993624"/>
              <a:gd name="connsiteY11" fmla="*/ 2208398 h 3617848"/>
              <a:gd name="connsiteX12" fmla="*/ 551406 w 3993624"/>
              <a:gd name="connsiteY12" fmla="*/ 0 h 3617848"/>
              <a:gd name="connsiteX13" fmla="*/ 2007117 w 3993624"/>
              <a:gd name="connsiteY13" fmla="*/ 0 h 3617848"/>
              <a:gd name="connsiteX14" fmla="*/ 2558523 w 3993624"/>
              <a:gd name="connsiteY14" fmla="*/ 1102811 h 3617848"/>
              <a:gd name="connsiteX15" fmla="*/ 2007117 w 3993624"/>
              <a:gd name="connsiteY15" fmla="*/ 2205622 h 3617848"/>
              <a:gd name="connsiteX16" fmla="*/ 551406 w 3993624"/>
              <a:gd name="connsiteY16" fmla="*/ 2205622 h 3617848"/>
              <a:gd name="connsiteX17" fmla="*/ 0 w 3993624"/>
              <a:gd name="connsiteY17" fmla="*/ 1102811 h 361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93624" h="3617848">
                <a:moveTo>
                  <a:pt x="1223161" y="2354088"/>
                </a:moveTo>
                <a:lnTo>
                  <a:pt x="2057242" y="2354088"/>
                </a:lnTo>
                <a:lnTo>
                  <a:pt x="2373182" y="2985968"/>
                </a:lnTo>
                <a:lnTo>
                  <a:pt x="2057242" y="3617848"/>
                </a:lnTo>
                <a:lnTo>
                  <a:pt x="1223161" y="3617848"/>
                </a:lnTo>
                <a:lnTo>
                  <a:pt x="907221" y="2985968"/>
                </a:lnTo>
                <a:close/>
                <a:moveTo>
                  <a:pt x="2569631" y="1425984"/>
                </a:moveTo>
                <a:lnTo>
                  <a:pt x="3602417" y="1425984"/>
                </a:lnTo>
                <a:lnTo>
                  <a:pt x="3993624" y="2208398"/>
                </a:lnTo>
                <a:lnTo>
                  <a:pt x="3602417" y="2990812"/>
                </a:lnTo>
                <a:lnTo>
                  <a:pt x="2569631" y="2990812"/>
                </a:lnTo>
                <a:lnTo>
                  <a:pt x="2178424" y="2208398"/>
                </a:lnTo>
                <a:close/>
                <a:moveTo>
                  <a:pt x="551406" y="0"/>
                </a:moveTo>
                <a:lnTo>
                  <a:pt x="2007117" y="0"/>
                </a:lnTo>
                <a:lnTo>
                  <a:pt x="2558523" y="1102811"/>
                </a:lnTo>
                <a:lnTo>
                  <a:pt x="2007117" y="2205622"/>
                </a:lnTo>
                <a:lnTo>
                  <a:pt x="551406" y="2205622"/>
                </a:lnTo>
                <a:lnTo>
                  <a:pt x="0" y="1102811"/>
                </a:lnTo>
                <a:close/>
              </a:path>
            </a:pathLst>
          </a:custGeom>
        </p:spPr>
        <p:txBody>
          <a:bodyPr wrap="square" rtlCol="0" anchor="ctr">
            <a:noAutofit/>
          </a:bodyPr>
          <a:lstStyle>
            <a:lvl1pPr algn="ctr">
              <a:buNone/>
              <a:defRPr/>
            </a:lvl1pPr>
          </a:lstStyle>
          <a:p>
            <a:pPr rtl="0"/>
            <a:r>
              <a:rPr lang="es-ES" noProof="0"/>
              <a:t>Haga clic en el icono para agregar una imagen</a:t>
            </a:r>
          </a:p>
        </p:txBody>
      </p:sp>
      <p:sp>
        <p:nvSpPr>
          <p:cNvPr id="2" name="Título 1">
            <a:extLst>
              <a:ext uri="{FF2B5EF4-FFF2-40B4-BE49-F238E27FC236}">
                <a16:creationId xmlns:a16="http://schemas.microsoft.com/office/drawing/2014/main" id="{03E68100-C56F-4515-A4FD-3F301797E78F}"/>
              </a:ext>
            </a:extLst>
          </p:cNvPr>
          <p:cNvSpPr>
            <a:spLocks noGrp="1"/>
          </p:cNvSpPr>
          <p:nvPr>
            <p:ph type="title"/>
          </p:nvPr>
        </p:nvSpPr>
        <p:spPr>
          <a:xfrm>
            <a:off x="6312871" y="2050552"/>
            <a:ext cx="4998720" cy="1748983"/>
          </a:xfrm>
          <a:prstGeom prst="rect">
            <a:avLst/>
          </a:prstGeom>
        </p:spPr>
        <p:txBody>
          <a:bodyPr rtlCol="0"/>
          <a:lstStyle>
            <a:lvl1pPr>
              <a:defRPr sz="2800">
                <a:solidFill>
                  <a:schemeClr val="tx1"/>
                </a:solidFill>
                <a:latin typeface="+mn-lt"/>
              </a:defRPr>
            </a:lvl1pPr>
          </a:lstStyle>
          <a:p>
            <a:pPr rtl="0"/>
            <a:r>
              <a:rPr lang="es-ES" noProof="0"/>
              <a:t>Haga clic para modificar el estilo de título del patrón</a:t>
            </a:r>
          </a:p>
        </p:txBody>
      </p:sp>
    </p:spTree>
    <p:extLst>
      <p:ext uri="{BB962C8B-B14F-4D97-AF65-F5344CB8AC3E}">
        <p14:creationId xmlns:p14="http://schemas.microsoft.com/office/powerpoint/2010/main" val="3603056595"/>
      </p:ext>
    </p:extLst>
  </p:cSld>
  <p:clrMapOvr>
    <a:masterClrMapping/>
  </p:clrMapOvr>
  <p:extLst>
    <p:ext uri="{DCECCB84-F9BA-43D5-87BE-67443E8EF086}">
      <p15:sldGuideLst xmlns:p15="http://schemas.microsoft.com/office/powerpoint/2012/main">
        <p15:guide id="1" orient="horz" pos="127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quipo">
    <p:spTree>
      <p:nvGrpSpPr>
        <p:cNvPr id="1" name=""/>
        <p:cNvGrpSpPr/>
        <p:nvPr/>
      </p:nvGrpSpPr>
      <p:grpSpPr>
        <a:xfrm>
          <a:off x="0" y="0"/>
          <a:ext cx="0" cy="0"/>
          <a:chOff x="0" y="0"/>
          <a:chExt cx="0" cy="0"/>
        </a:xfrm>
      </p:grpSpPr>
      <p:sp>
        <p:nvSpPr>
          <p:cNvPr id="39" name="Marcador de posición de imagen 38">
            <a:extLst>
              <a:ext uri="{FF2B5EF4-FFF2-40B4-BE49-F238E27FC236}">
                <a16:creationId xmlns:a16="http://schemas.microsoft.com/office/drawing/2014/main" id="{CF421413-161E-4B36-B693-FB38DF14EDAB}"/>
              </a:ext>
            </a:extLst>
          </p:cNvPr>
          <p:cNvSpPr>
            <a:spLocks noGrp="1"/>
          </p:cNvSpPr>
          <p:nvPr>
            <p:ph type="pic" sz="quarter" idx="22"/>
          </p:nvPr>
        </p:nvSpPr>
        <p:spPr>
          <a:xfrm>
            <a:off x="5353508"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rtlCol="0" anchor="ctr">
            <a:noAutofit/>
          </a:bodyPr>
          <a:lstStyle>
            <a:lvl1pPr algn="ctr">
              <a:buNone/>
              <a:defRPr/>
            </a:lvl1pPr>
          </a:lstStyle>
          <a:p>
            <a:pPr rtl="0"/>
            <a:r>
              <a:rPr lang="es-ES" noProof="0"/>
              <a:t>Haga clic en el icono para agregar una imagen</a:t>
            </a:r>
          </a:p>
        </p:txBody>
      </p:sp>
      <p:sp>
        <p:nvSpPr>
          <p:cNvPr id="38" name="Marcador de posición de imagen 37">
            <a:extLst>
              <a:ext uri="{FF2B5EF4-FFF2-40B4-BE49-F238E27FC236}">
                <a16:creationId xmlns:a16="http://schemas.microsoft.com/office/drawing/2014/main" id="{B5D207AE-9C9C-410A-9F31-2402BAD6DDFF}"/>
              </a:ext>
            </a:extLst>
          </p:cNvPr>
          <p:cNvSpPr>
            <a:spLocks noGrp="1"/>
          </p:cNvSpPr>
          <p:nvPr>
            <p:ph type="pic" sz="quarter" idx="21"/>
          </p:nvPr>
        </p:nvSpPr>
        <p:spPr>
          <a:xfrm>
            <a:off x="3115921"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rtlCol="0" anchor="ctr">
            <a:noAutofit/>
          </a:bodyPr>
          <a:lstStyle>
            <a:lvl1pPr algn="ctr">
              <a:buNone/>
              <a:defRPr/>
            </a:lvl1pPr>
          </a:lstStyle>
          <a:p>
            <a:pPr rtl="0"/>
            <a:r>
              <a:rPr lang="es-ES" noProof="0"/>
              <a:t>Haga clic en el icono para agregar una imagen</a:t>
            </a:r>
          </a:p>
        </p:txBody>
      </p:sp>
      <p:sp>
        <p:nvSpPr>
          <p:cNvPr id="40" name="Marcador de posición de imagen 39">
            <a:extLst>
              <a:ext uri="{FF2B5EF4-FFF2-40B4-BE49-F238E27FC236}">
                <a16:creationId xmlns:a16="http://schemas.microsoft.com/office/drawing/2014/main" id="{DE3344FC-C4DE-481F-9C31-667EDD563C47}"/>
              </a:ext>
            </a:extLst>
          </p:cNvPr>
          <p:cNvSpPr>
            <a:spLocks noGrp="1"/>
          </p:cNvSpPr>
          <p:nvPr>
            <p:ph type="pic" sz="quarter" idx="23"/>
          </p:nvPr>
        </p:nvSpPr>
        <p:spPr>
          <a:xfrm>
            <a:off x="7602465"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rtlCol="0" anchor="ctr">
            <a:noAutofit/>
          </a:bodyPr>
          <a:lstStyle>
            <a:lvl1pPr algn="ctr">
              <a:buNone/>
              <a:defRPr/>
            </a:lvl1pPr>
          </a:lstStyle>
          <a:p>
            <a:pPr rtl="0"/>
            <a:r>
              <a:rPr lang="es-ES" noProof="0"/>
              <a:t>Haga clic en el icono para agregar una imagen</a:t>
            </a:r>
          </a:p>
        </p:txBody>
      </p:sp>
      <p:sp>
        <p:nvSpPr>
          <p:cNvPr id="41" name="Marcador de posición de imagen 40">
            <a:extLst>
              <a:ext uri="{FF2B5EF4-FFF2-40B4-BE49-F238E27FC236}">
                <a16:creationId xmlns:a16="http://schemas.microsoft.com/office/drawing/2014/main" id="{59094D7D-3613-49C1-BB58-A65B41A9738D}"/>
              </a:ext>
            </a:extLst>
          </p:cNvPr>
          <p:cNvSpPr>
            <a:spLocks noGrp="1"/>
          </p:cNvSpPr>
          <p:nvPr>
            <p:ph type="pic" sz="quarter" idx="24"/>
          </p:nvPr>
        </p:nvSpPr>
        <p:spPr>
          <a:xfrm>
            <a:off x="9840051"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rtlCol="0" anchor="ctr">
            <a:noAutofit/>
          </a:bodyPr>
          <a:lstStyle>
            <a:lvl1pPr algn="ctr">
              <a:buNone/>
              <a:defRPr/>
            </a:lvl1pPr>
          </a:lstStyle>
          <a:p>
            <a:pPr rtl="0"/>
            <a:r>
              <a:rPr lang="es-ES" noProof="0"/>
              <a:t>Haga clic en el icono para agregar una imagen</a:t>
            </a:r>
          </a:p>
        </p:txBody>
      </p:sp>
      <p:sp>
        <p:nvSpPr>
          <p:cNvPr id="8" name="Título 1">
            <a:extLst>
              <a:ext uri="{FF2B5EF4-FFF2-40B4-BE49-F238E27FC236}">
                <a16:creationId xmlns:a16="http://schemas.microsoft.com/office/drawing/2014/main" id="{69FE87B7-32A4-4C7F-9AAF-37688E640456}"/>
              </a:ext>
            </a:extLst>
          </p:cNvPr>
          <p:cNvSpPr>
            <a:spLocks noGrp="1"/>
          </p:cNvSpPr>
          <p:nvPr>
            <p:ph type="title"/>
          </p:nvPr>
        </p:nvSpPr>
        <p:spPr>
          <a:xfrm>
            <a:off x="432000" y="647700"/>
            <a:ext cx="11340000" cy="700114"/>
          </a:xfrm>
          <a:prstGeom prst="rect">
            <a:avLst/>
          </a:prstGeom>
        </p:spPr>
        <p:txBody>
          <a:bodyPr rtlCol="0" anchor="ctr"/>
          <a:lstStyle/>
          <a:p>
            <a:pPr algn="ctr" rtl="0"/>
            <a:r>
              <a:rPr lang="es-ES" sz="4800" b="1" noProof="0">
                <a:solidFill>
                  <a:schemeClr val="tx1"/>
                </a:solidFill>
              </a:rPr>
              <a:t>Haga clic para modificar el estilo de título del patrón</a:t>
            </a:r>
          </a:p>
        </p:txBody>
      </p:sp>
      <p:sp>
        <p:nvSpPr>
          <p:cNvPr id="9" name="Hexágono 8">
            <a:extLst>
              <a:ext uri="{FF2B5EF4-FFF2-40B4-BE49-F238E27FC236}">
                <a16:creationId xmlns:a16="http://schemas.microsoft.com/office/drawing/2014/main" id="{476CA45F-A66A-4AD8-A004-10DB55A5D7B2}"/>
              </a:ext>
            </a:extLst>
          </p:cNvPr>
          <p:cNvSpPr/>
          <p:nvPr userDrawn="1"/>
        </p:nvSpPr>
        <p:spPr>
          <a:xfrm>
            <a:off x="546669" y="3467555"/>
            <a:ext cx="458268" cy="39505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0" name="Hexágono 9">
            <a:extLst>
              <a:ext uri="{FF2B5EF4-FFF2-40B4-BE49-F238E27FC236}">
                <a16:creationId xmlns:a16="http://schemas.microsoft.com/office/drawing/2014/main" id="{27A66A3D-2437-4015-9F5F-380C4D23D83C}"/>
              </a:ext>
            </a:extLst>
          </p:cNvPr>
          <p:cNvSpPr/>
          <p:nvPr userDrawn="1"/>
        </p:nvSpPr>
        <p:spPr>
          <a:xfrm>
            <a:off x="11113337" y="2394722"/>
            <a:ext cx="358391" cy="308958"/>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Hexágono 10">
            <a:extLst>
              <a:ext uri="{FF2B5EF4-FFF2-40B4-BE49-F238E27FC236}">
                <a16:creationId xmlns:a16="http://schemas.microsoft.com/office/drawing/2014/main" id="{FFB14F3B-E7EF-4546-8D74-71FFB45C77C0}"/>
              </a:ext>
            </a:extLst>
          </p:cNvPr>
          <p:cNvSpPr/>
          <p:nvPr userDrawn="1"/>
        </p:nvSpPr>
        <p:spPr>
          <a:xfrm>
            <a:off x="10882649" y="2202202"/>
            <a:ext cx="230688" cy="19886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3" name="Marcador de texto 22">
            <a:extLst>
              <a:ext uri="{FF2B5EF4-FFF2-40B4-BE49-F238E27FC236}">
                <a16:creationId xmlns:a16="http://schemas.microsoft.com/office/drawing/2014/main" id="{591F943B-ED0D-49A1-844A-E23BA9A4871B}"/>
              </a:ext>
            </a:extLst>
          </p:cNvPr>
          <p:cNvSpPr>
            <a:spLocks noGrp="1"/>
          </p:cNvSpPr>
          <p:nvPr>
            <p:ph type="body" sz="quarter" idx="10" hasCustomPrompt="1"/>
          </p:nvPr>
        </p:nvSpPr>
        <p:spPr>
          <a:xfrm>
            <a:off x="546668" y="4172761"/>
            <a:ext cx="2139696" cy="344312"/>
          </a:xfrm>
          <a:prstGeom prst="rect">
            <a:avLst/>
          </a:prstGeom>
        </p:spPr>
        <p:txBody>
          <a:bodyPr rtlCol="0"/>
          <a:lstStyle>
            <a:lvl1pPr marL="0" indent="0" algn="ctr">
              <a:buNone/>
              <a:defRPr lang="en-US" sz="2000" b="1" kern="1200" dirty="0" smtClean="0">
                <a:solidFill>
                  <a:schemeClr val="accent4"/>
                </a:solidFill>
                <a:latin typeface="+mj-lt"/>
                <a:ea typeface="+mn-ea"/>
                <a:cs typeface="+mn-cs"/>
              </a:defRPr>
            </a:lvl1pPr>
          </a:lstStyle>
          <a:p>
            <a:pPr lvl="0" rtl="0"/>
            <a:r>
              <a:rPr lang="es-ES" noProof="0"/>
              <a:t>Haga clic para editar </a:t>
            </a:r>
          </a:p>
        </p:txBody>
      </p:sp>
      <p:sp>
        <p:nvSpPr>
          <p:cNvPr id="24" name="Marcador de texto 22">
            <a:extLst>
              <a:ext uri="{FF2B5EF4-FFF2-40B4-BE49-F238E27FC236}">
                <a16:creationId xmlns:a16="http://schemas.microsoft.com/office/drawing/2014/main" id="{9AC6B9A8-053C-4828-B705-901C6018F30D}"/>
              </a:ext>
            </a:extLst>
          </p:cNvPr>
          <p:cNvSpPr>
            <a:spLocks noGrp="1"/>
          </p:cNvSpPr>
          <p:nvPr>
            <p:ph type="body" sz="quarter" idx="11" hasCustomPrompt="1"/>
          </p:nvPr>
        </p:nvSpPr>
        <p:spPr>
          <a:xfrm>
            <a:off x="556692" y="4588259"/>
            <a:ext cx="2139696" cy="344312"/>
          </a:xfrm>
          <a:prstGeom prst="rect">
            <a:avLst/>
          </a:prstGeom>
        </p:spPr>
        <p:txBody>
          <a:bodyPr rtlCol="0"/>
          <a:lstStyle>
            <a:lvl1pPr marL="0" indent="0" algn="ctr">
              <a:buNone/>
              <a:defRPr lang="en-US" sz="1600" kern="1200" dirty="0" smtClean="0">
                <a:solidFill>
                  <a:schemeClr val="tx1"/>
                </a:solidFill>
                <a:latin typeface="+mn-lt"/>
                <a:ea typeface="+mn-ea"/>
                <a:cs typeface="+mn-cs"/>
              </a:defRPr>
            </a:lvl1pPr>
          </a:lstStyle>
          <a:p>
            <a:pPr lvl="0" rtl="0"/>
            <a:r>
              <a:rPr lang="es-ES" noProof="0"/>
              <a:t>Haga clic para editar </a:t>
            </a:r>
          </a:p>
        </p:txBody>
      </p:sp>
      <p:sp>
        <p:nvSpPr>
          <p:cNvPr id="27" name="Marcador de texto 22">
            <a:extLst>
              <a:ext uri="{FF2B5EF4-FFF2-40B4-BE49-F238E27FC236}">
                <a16:creationId xmlns:a16="http://schemas.microsoft.com/office/drawing/2014/main" id="{BBA6FD52-E179-41F8-AE78-9AF3D65F28B6}"/>
              </a:ext>
            </a:extLst>
          </p:cNvPr>
          <p:cNvSpPr>
            <a:spLocks noGrp="1"/>
          </p:cNvSpPr>
          <p:nvPr>
            <p:ph type="body" sz="quarter" idx="12" hasCustomPrompt="1"/>
          </p:nvPr>
        </p:nvSpPr>
        <p:spPr>
          <a:xfrm>
            <a:off x="2789482" y="4172761"/>
            <a:ext cx="2139696" cy="344312"/>
          </a:xfrm>
          <a:prstGeom prst="rect">
            <a:avLst/>
          </a:prstGeom>
        </p:spPr>
        <p:txBody>
          <a:bodyPr rtlCol="0"/>
          <a:lstStyle>
            <a:lvl1pPr marL="0" indent="0" algn="ctr">
              <a:buNone/>
              <a:defRPr lang="en-US" sz="2000" b="1" kern="1200" dirty="0" smtClean="0">
                <a:solidFill>
                  <a:schemeClr val="accent4"/>
                </a:solidFill>
                <a:latin typeface="+mj-lt"/>
                <a:ea typeface="+mn-ea"/>
                <a:cs typeface="+mn-cs"/>
              </a:defRPr>
            </a:lvl1pPr>
          </a:lstStyle>
          <a:p>
            <a:pPr lvl="0" rtl="0"/>
            <a:r>
              <a:rPr lang="es-ES" noProof="0"/>
              <a:t>Haga clic para editar </a:t>
            </a:r>
          </a:p>
        </p:txBody>
      </p:sp>
      <p:sp>
        <p:nvSpPr>
          <p:cNvPr id="28" name="Marcador de texto 22">
            <a:extLst>
              <a:ext uri="{FF2B5EF4-FFF2-40B4-BE49-F238E27FC236}">
                <a16:creationId xmlns:a16="http://schemas.microsoft.com/office/drawing/2014/main" id="{C49A82AB-D328-4DB0-841B-186884119EBF}"/>
              </a:ext>
            </a:extLst>
          </p:cNvPr>
          <p:cNvSpPr>
            <a:spLocks noGrp="1"/>
          </p:cNvSpPr>
          <p:nvPr>
            <p:ph type="body" sz="quarter" idx="13" hasCustomPrompt="1"/>
          </p:nvPr>
        </p:nvSpPr>
        <p:spPr>
          <a:xfrm>
            <a:off x="2789483" y="4588259"/>
            <a:ext cx="2139696" cy="344312"/>
          </a:xfrm>
          <a:prstGeom prst="rect">
            <a:avLst/>
          </a:prstGeom>
        </p:spPr>
        <p:txBody>
          <a:bodyPr rtlCol="0"/>
          <a:lstStyle>
            <a:lvl1pPr marL="0" indent="0" algn="ctr">
              <a:buNone/>
              <a:defRPr lang="en-US" sz="1600" kern="1200" dirty="0" smtClean="0">
                <a:solidFill>
                  <a:schemeClr val="tx1"/>
                </a:solidFill>
                <a:latin typeface="+mn-lt"/>
                <a:ea typeface="+mn-ea"/>
                <a:cs typeface="+mn-cs"/>
              </a:defRPr>
            </a:lvl1pPr>
          </a:lstStyle>
          <a:p>
            <a:pPr lvl="0" rtl="0"/>
            <a:r>
              <a:rPr lang="es-ES" noProof="0"/>
              <a:t>Haga clic para editar </a:t>
            </a:r>
          </a:p>
        </p:txBody>
      </p:sp>
      <p:sp>
        <p:nvSpPr>
          <p:cNvPr id="29" name="Marcador de texto 22">
            <a:extLst>
              <a:ext uri="{FF2B5EF4-FFF2-40B4-BE49-F238E27FC236}">
                <a16:creationId xmlns:a16="http://schemas.microsoft.com/office/drawing/2014/main" id="{84E23D5D-9866-48F9-8E08-DD2DBE4C4E32}"/>
              </a:ext>
            </a:extLst>
          </p:cNvPr>
          <p:cNvSpPr>
            <a:spLocks noGrp="1"/>
          </p:cNvSpPr>
          <p:nvPr>
            <p:ph type="body" sz="quarter" idx="14" hasCustomPrompt="1"/>
          </p:nvPr>
        </p:nvSpPr>
        <p:spPr>
          <a:xfrm>
            <a:off x="5032296" y="4172761"/>
            <a:ext cx="2139696" cy="344312"/>
          </a:xfrm>
          <a:prstGeom prst="rect">
            <a:avLst/>
          </a:prstGeom>
        </p:spPr>
        <p:txBody>
          <a:bodyPr rtlCol="0"/>
          <a:lstStyle>
            <a:lvl1pPr marL="0" indent="0" algn="ctr">
              <a:buNone/>
              <a:defRPr lang="en-US" sz="2000" b="1" kern="1200" dirty="0" smtClean="0">
                <a:solidFill>
                  <a:schemeClr val="accent4"/>
                </a:solidFill>
                <a:latin typeface="+mj-lt"/>
                <a:ea typeface="+mn-ea"/>
                <a:cs typeface="+mn-cs"/>
              </a:defRPr>
            </a:lvl1pPr>
          </a:lstStyle>
          <a:p>
            <a:pPr lvl="0" rtl="0"/>
            <a:r>
              <a:rPr lang="es-ES" noProof="0"/>
              <a:t>Haga clic para editar </a:t>
            </a:r>
          </a:p>
        </p:txBody>
      </p:sp>
      <p:sp>
        <p:nvSpPr>
          <p:cNvPr id="30" name="Marcador de texto 22">
            <a:extLst>
              <a:ext uri="{FF2B5EF4-FFF2-40B4-BE49-F238E27FC236}">
                <a16:creationId xmlns:a16="http://schemas.microsoft.com/office/drawing/2014/main" id="{E671C9E6-A1A5-4EE5-8642-94AA7635DB05}"/>
              </a:ext>
            </a:extLst>
          </p:cNvPr>
          <p:cNvSpPr>
            <a:spLocks noGrp="1"/>
          </p:cNvSpPr>
          <p:nvPr>
            <p:ph type="body" sz="quarter" idx="15" hasCustomPrompt="1"/>
          </p:nvPr>
        </p:nvSpPr>
        <p:spPr>
          <a:xfrm>
            <a:off x="5029201" y="4588259"/>
            <a:ext cx="2139696" cy="344312"/>
          </a:xfrm>
          <a:prstGeom prst="rect">
            <a:avLst/>
          </a:prstGeom>
        </p:spPr>
        <p:txBody>
          <a:bodyPr rtlCol="0"/>
          <a:lstStyle>
            <a:lvl1pPr marL="0" indent="0" algn="ctr">
              <a:buNone/>
              <a:defRPr lang="en-US" sz="1600" kern="1200" dirty="0" smtClean="0">
                <a:solidFill>
                  <a:schemeClr val="tx1"/>
                </a:solidFill>
                <a:latin typeface="+mn-lt"/>
                <a:ea typeface="+mn-ea"/>
                <a:cs typeface="+mn-cs"/>
              </a:defRPr>
            </a:lvl1pPr>
          </a:lstStyle>
          <a:p>
            <a:pPr lvl="0" rtl="0"/>
            <a:r>
              <a:rPr lang="es-ES" noProof="0"/>
              <a:t>Haga clic para editar </a:t>
            </a:r>
          </a:p>
        </p:txBody>
      </p:sp>
      <p:sp>
        <p:nvSpPr>
          <p:cNvPr id="31" name="Marcador de texto 22">
            <a:extLst>
              <a:ext uri="{FF2B5EF4-FFF2-40B4-BE49-F238E27FC236}">
                <a16:creationId xmlns:a16="http://schemas.microsoft.com/office/drawing/2014/main" id="{DF6BB5C9-B678-435A-830F-4C10EB1A957C}"/>
              </a:ext>
            </a:extLst>
          </p:cNvPr>
          <p:cNvSpPr>
            <a:spLocks noGrp="1"/>
          </p:cNvSpPr>
          <p:nvPr>
            <p:ph type="body" sz="quarter" idx="16" hasCustomPrompt="1"/>
          </p:nvPr>
        </p:nvSpPr>
        <p:spPr>
          <a:xfrm>
            <a:off x="7275110" y="4172761"/>
            <a:ext cx="2139696" cy="344312"/>
          </a:xfrm>
          <a:prstGeom prst="rect">
            <a:avLst/>
          </a:prstGeom>
        </p:spPr>
        <p:txBody>
          <a:bodyPr rtlCol="0"/>
          <a:lstStyle>
            <a:lvl1pPr marL="0" indent="0" algn="ctr">
              <a:buNone/>
              <a:defRPr lang="en-US" sz="2000" b="1" kern="1200" dirty="0" smtClean="0">
                <a:solidFill>
                  <a:schemeClr val="accent4"/>
                </a:solidFill>
                <a:latin typeface="+mj-lt"/>
                <a:ea typeface="+mn-ea"/>
                <a:cs typeface="+mn-cs"/>
              </a:defRPr>
            </a:lvl1pPr>
          </a:lstStyle>
          <a:p>
            <a:pPr lvl="0" rtl="0"/>
            <a:r>
              <a:rPr lang="es-ES" noProof="0"/>
              <a:t>Haga clic para editar </a:t>
            </a:r>
          </a:p>
        </p:txBody>
      </p:sp>
      <p:sp>
        <p:nvSpPr>
          <p:cNvPr id="32" name="Marcador de texto 22">
            <a:extLst>
              <a:ext uri="{FF2B5EF4-FFF2-40B4-BE49-F238E27FC236}">
                <a16:creationId xmlns:a16="http://schemas.microsoft.com/office/drawing/2014/main" id="{1861EC87-A9E2-4FC3-B8BC-06C520B8A17F}"/>
              </a:ext>
            </a:extLst>
          </p:cNvPr>
          <p:cNvSpPr>
            <a:spLocks noGrp="1"/>
          </p:cNvSpPr>
          <p:nvPr>
            <p:ph type="body" sz="quarter" idx="17" hasCustomPrompt="1"/>
          </p:nvPr>
        </p:nvSpPr>
        <p:spPr>
          <a:xfrm>
            <a:off x="7275111" y="4588259"/>
            <a:ext cx="2139696" cy="344312"/>
          </a:xfrm>
          <a:prstGeom prst="rect">
            <a:avLst/>
          </a:prstGeom>
        </p:spPr>
        <p:txBody>
          <a:bodyPr rtlCol="0"/>
          <a:lstStyle>
            <a:lvl1pPr marL="0" indent="0" algn="ctr">
              <a:buNone/>
              <a:defRPr lang="en-US" sz="1600" kern="1200" dirty="0" smtClean="0">
                <a:solidFill>
                  <a:schemeClr val="tx1"/>
                </a:solidFill>
                <a:latin typeface="+mn-lt"/>
                <a:ea typeface="+mn-ea"/>
                <a:cs typeface="+mn-cs"/>
              </a:defRPr>
            </a:lvl1pPr>
          </a:lstStyle>
          <a:p>
            <a:pPr lvl="0" rtl="0"/>
            <a:r>
              <a:rPr lang="es-ES" noProof="0"/>
              <a:t>Haga clic para editar </a:t>
            </a:r>
          </a:p>
        </p:txBody>
      </p:sp>
      <p:sp>
        <p:nvSpPr>
          <p:cNvPr id="33" name="Marcador de texto 22">
            <a:extLst>
              <a:ext uri="{FF2B5EF4-FFF2-40B4-BE49-F238E27FC236}">
                <a16:creationId xmlns:a16="http://schemas.microsoft.com/office/drawing/2014/main" id="{FC3EDE91-631F-4947-94DC-557685FD23E0}"/>
              </a:ext>
            </a:extLst>
          </p:cNvPr>
          <p:cNvSpPr>
            <a:spLocks noGrp="1"/>
          </p:cNvSpPr>
          <p:nvPr>
            <p:ph type="body" sz="quarter" idx="18" hasCustomPrompt="1"/>
          </p:nvPr>
        </p:nvSpPr>
        <p:spPr>
          <a:xfrm>
            <a:off x="9517923" y="4172761"/>
            <a:ext cx="2139696" cy="344312"/>
          </a:xfrm>
          <a:prstGeom prst="rect">
            <a:avLst/>
          </a:prstGeom>
        </p:spPr>
        <p:txBody>
          <a:bodyPr rtlCol="0"/>
          <a:lstStyle>
            <a:lvl1pPr marL="0" indent="0" algn="ctr">
              <a:buNone/>
              <a:defRPr lang="en-US" sz="2000" b="1" kern="1200" dirty="0" smtClean="0">
                <a:solidFill>
                  <a:schemeClr val="accent4"/>
                </a:solidFill>
                <a:latin typeface="+mj-lt"/>
                <a:ea typeface="+mn-ea"/>
                <a:cs typeface="+mn-cs"/>
              </a:defRPr>
            </a:lvl1pPr>
          </a:lstStyle>
          <a:p>
            <a:pPr lvl="0" rtl="0"/>
            <a:r>
              <a:rPr lang="es-ES" noProof="0"/>
              <a:t>Haga clic para editar </a:t>
            </a:r>
          </a:p>
        </p:txBody>
      </p:sp>
      <p:sp>
        <p:nvSpPr>
          <p:cNvPr id="34" name="Marcador de texto 22">
            <a:extLst>
              <a:ext uri="{FF2B5EF4-FFF2-40B4-BE49-F238E27FC236}">
                <a16:creationId xmlns:a16="http://schemas.microsoft.com/office/drawing/2014/main" id="{8FDDBEF4-1329-49DF-B043-D51B34F5EE34}"/>
              </a:ext>
            </a:extLst>
          </p:cNvPr>
          <p:cNvSpPr>
            <a:spLocks noGrp="1"/>
          </p:cNvSpPr>
          <p:nvPr>
            <p:ph type="body" sz="quarter" idx="19" hasCustomPrompt="1"/>
          </p:nvPr>
        </p:nvSpPr>
        <p:spPr>
          <a:xfrm>
            <a:off x="9517923" y="4588259"/>
            <a:ext cx="2139696" cy="344312"/>
          </a:xfrm>
          <a:prstGeom prst="rect">
            <a:avLst/>
          </a:prstGeom>
        </p:spPr>
        <p:txBody>
          <a:bodyPr rtlCol="0"/>
          <a:lstStyle>
            <a:lvl1pPr marL="0" indent="0" algn="ctr">
              <a:buNone/>
              <a:defRPr lang="en-US" sz="1600" kern="1200" dirty="0" smtClean="0">
                <a:solidFill>
                  <a:schemeClr val="tx1"/>
                </a:solidFill>
                <a:latin typeface="+mn-lt"/>
                <a:ea typeface="+mn-ea"/>
                <a:cs typeface="+mn-cs"/>
              </a:defRPr>
            </a:lvl1pPr>
          </a:lstStyle>
          <a:p>
            <a:pPr lvl="0" rtl="0"/>
            <a:r>
              <a:rPr lang="es-ES" noProof="0"/>
              <a:t>Haga clic para editar </a:t>
            </a:r>
          </a:p>
        </p:txBody>
      </p:sp>
      <p:sp>
        <p:nvSpPr>
          <p:cNvPr id="37" name="Marcador de posición de imagen 36">
            <a:extLst>
              <a:ext uri="{FF2B5EF4-FFF2-40B4-BE49-F238E27FC236}">
                <a16:creationId xmlns:a16="http://schemas.microsoft.com/office/drawing/2014/main" id="{FBDB3FD3-4F52-4E28-B639-5F73070E47D9}"/>
              </a:ext>
            </a:extLst>
          </p:cNvPr>
          <p:cNvSpPr>
            <a:spLocks noGrp="1"/>
          </p:cNvSpPr>
          <p:nvPr>
            <p:ph type="pic" sz="quarter" idx="20"/>
          </p:nvPr>
        </p:nvSpPr>
        <p:spPr>
          <a:xfrm>
            <a:off x="878337"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rtlCol="0" anchor="ctr">
            <a:noAutofit/>
          </a:bodyPr>
          <a:lstStyle>
            <a:lvl1pPr algn="ctr">
              <a:buNone/>
              <a:defRPr/>
            </a:lvl1pPr>
          </a:lstStyle>
          <a:p>
            <a:pPr rtl="0"/>
            <a:r>
              <a:rPr lang="es-ES" noProof="0"/>
              <a:t>Haga clic en el icono para agregar una imagen</a:t>
            </a:r>
          </a:p>
        </p:txBody>
      </p:sp>
    </p:spTree>
    <p:extLst>
      <p:ext uri="{BB962C8B-B14F-4D97-AF65-F5344CB8AC3E}">
        <p14:creationId xmlns:p14="http://schemas.microsoft.com/office/powerpoint/2010/main" val="15058552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sumen">
    <p:spTree>
      <p:nvGrpSpPr>
        <p:cNvPr id="1" name=""/>
        <p:cNvGrpSpPr/>
        <p:nvPr/>
      </p:nvGrpSpPr>
      <p:grpSpPr>
        <a:xfrm>
          <a:off x="0" y="0"/>
          <a:ext cx="0" cy="0"/>
          <a:chOff x="0" y="0"/>
          <a:chExt cx="0" cy="0"/>
        </a:xfrm>
      </p:grpSpPr>
      <p:sp>
        <p:nvSpPr>
          <p:cNvPr id="40" name="Marcador de contenido 39">
            <a:extLst>
              <a:ext uri="{FF2B5EF4-FFF2-40B4-BE49-F238E27FC236}">
                <a16:creationId xmlns:a16="http://schemas.microsoft.com/office/drawing/2014/main" id="{6BB16225-AC51-4525-A1E8-438B8B0B7361}"/>
              </a:ext>
            </a:extLst>
          </p:cNvPr>
          <p:cNvSpPr>
            <a:spLocks noGrp="1"/>
          </p:cNvSpPr>
          <p:nvPr>
            <p:ph sz="quarter" idx="12"/>
          </p:nvPr>
        </p:nvSpPr>
        <p:spPr>
          <a:xfrm>
            <a:off x="1739655" y="2117897"/>
            <a:ext cx="4208386" cy="912812"/>
          </a:xfrm>
          <a:prstGeom prst="rect">
            <a:avLst/>
          </a:prstGeom>
        </p:spPr>
        <p:txBody>
          <a:bodyPr rtlCol="0"/>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rtl="0"/>
            <a:r>
              <a:rPr lang="es-ES" noProof="0"/>
              <a:t>Haga clic para modificar los estilos de texto del patrón</a:t>
            </a:r>
          </a:p>
          <a:p>
            <a:pPr lvl="1" rtl="0"/>
            <a:r>
              <a:rPr lang="es-ES" noProof="0"/>
              <a:t>Segundo nivel</a:t>
            </a:r>
          </a:p>
        </p:txBody>
      </p:sp>
      <p:sp>
        <p:nvSpPr>
          <p:cNvPr id="41" name="Marcador de contenido 39">
            <a:extLst>
              <a:ext uri="{FF2B5EF4-FFF2-40B4-BE49-F238E27FC236}">
                <a16:creationId xmlns:a16="http://schemas.microsoft.com/office/drawing/2014/main" id="{6EC38F38-5935-49D5-AA85-4182E82D6FF2}"/>
              </a:ext>
            </a:extLst>
          </p:cNvPr>
          <p:cNvSpPr>
            <a:spLocks noGrp="1"/>
          </p:cNvSpPr>
          <p:nvPr>
            <p:ph sz="quarter" idx="13"/>
          </p:nvPr>
        </p:nvSpPr>
        <p:spPr>
          <a:xfrm>
            <a:off x="1739655" y="4724146"/>
            <a:ext cx="4208386" cy="912812"/>
          </a:xfrm>
          <a:prstGeom prst="rect">
            <a:avLst/>
          </a:prstGeom>
        </p:spPr>
        <p:txBody>
          <a:bodyPr rtlCol="0"/>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rtl="0"/>
            <a:r>
              <a:rPr lang="es-ES" noProof="0"/>
              <a:t>Haga clic para modificar los estilos de texto del patrón</a:t>
            </a:r>
          </a:p>
          <a:p>
            <a:pPr lvl="1" rtl="0"/>
            <a:r>
              <a:rPr lang="es-ES" noProof="0"/>
              <a:t>Segundo nivel</a:t>
            </a:r>
          </a:p>
        </p:txBody>
      </p:sp>
      <p:sp>
        <p:nvSpPr>
          <p:cNvPr id="42" name="Marcador de contenido 39">
            <a:extLst>
              <a:ext uri="{FF2B5EF4-FFF2-40B4-BE49-F238E27FC236}">
                <a16:creationId xmlns:a16="http://schemas.microsoft.com/office/drawing/2014/main" id="{51C9D5ED-A19A-42A1-9200-C77E39E6F5C5}"/>
              </a:ext>
            </a:extLst>
          </p:cNvPr>
          <p:cNvSpPr>
            <a:spLocks noGrp="1"/>
          </p:cNvSpPr>
          <p:nvPr>
            <p:ph sz="quarter" idx="14"/>
          </p:nvPr>
        </p:nvSpPr>
        <p:spPr>
          <a:xfrm>
            <a:off x="1739655" y="3420892"/>
            <a:ext cx="4208386" cy="912812"/>
          </a:xfrm>
          <a:prstGeom prst="rect">
            <a:avLst/>
          </a:prstGeom>
        </p:spPr>
        <p:txBody>
          <a:bodyPr rtlCol="0"/>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rtl="0"/>
            <a:r>
              <a:rPr lang="es-ES" noProof="0"/>
              <a:t>Haga clic para modificar los estilos de texto del patrón</a:t>
            </a:r>
          </a:p>
          <a:p>
            <a:pPr lvl="1" rtl="0"/>
            <a:r>
              <a:rPr lang="es-ES" noProof="0"/>
              <a:t>Segundo nivel</a:t>
            </a:r>
          </a:p>
        </p:txBody>
      </p:sp>
      <p:sp>
        <p:nvSpPr>
          <p:cNvPr id="43" name="Marcador de contenido 39">
            <a:extLst>
              <a:ext uri="{FF2B5EF4-FFF2-40B4-BE49-F238E27FC236}">
                <a16:creationId xmlns:a16="http://schemas.microsoft.com/office/drawing/2014/main" id="{47A95437-77F3-4E2C-8470-57587793A103}"/>
              </a:ext>
            </a:extLst>
          </p:cNvPr>
          <p:cNvSpPr>
            <a:spLocks noGrp="1"/>
          </p:cNvSpPr>
          <p:nvPr>
            <p:ph sz="quarter" idx="15"/>
          </p:nvPr>
        </p:nvSpPr>
        <p:spPr>
          <a:xfrm>
            <a:off x="7493865" y="2117897"/>
            <a:ext cx="4208386" cy="912812"/>
          </a:xfrm>
          <a:prstGeom prst="rect">
            <a:avLst/>
          </a:prstGeom>
        </p:spPr>
        <p:txBody>
          <a:bodyPr rtlCol="0"/>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rtl="0"/>
            <a:r>
              <a:rPr lang="es-ES" noProof="0"/>
              <a:t>Haga clic para modificar los estilos de texto del patrón</a:t>
            </a:r>
          </a:p>
          <a:p>
            <a:pPr lvl="1" rtl="0"/>
            <a:r>
              <a:rPr lang="es-ES" noProof="0"/>
              <a:t>Segundo nivel</a:t>
            </a:r>
          </a:p>
        </p:txBody>
      </p:sp>
      <p:sp>
        <p:nvSpPr>
          <p:cNvPr id="44" name="Marcador de contenido 39">
            <a:extLst>
              <a:ext uri="{FF2B5EF4-FFF2-40B4-BE49-F238E27FC236}">
                <a16:creationId xmlns:a16="http://schemas.microsoft.com/office/drawing/2014/main" id="{CB1EA2BE-D294-486E-88F0-2AA9518A6E63}"/>
              </a:ext>
            </a:extLst>
          </p:cNvPr>
          <p:cNvSpPr>
            <a:spLocks noGrp="1"/>
          </p:cNvSpPr>
          <p:nvPr>
            <p:ph sz="quarter" idx="16"/>
          </p:nvPr>
        </p:nvSpPr>
        <p:spPr>
          <a:xfrm>
            <a:off x="7493865" y="4724146"/>
            <a:ext cx="4208386" cy="912812"/>
          </a:xfrm>
          <a:prstGeom prst="rect">
            <a:avLst/>
          </a:prstGeom>
        </p:spPr>
        <p:txBody>
          <a:bodyPr rtlCol="0"/>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rtl="0"/>
            <a:r>
              <a:rPr lang="es-ES" noProof="0"/>
              <a:t>Haga clic para modificar los estilos de texto del patrón</a:t>
            </a:r>
          </a:p>
          <a:p>
            <a:pPr lvl="1" rtl="0"/>
            <a:r>
              <a:rPr lang="es-ES" noProof="0"/>
              <a:t>Segundo nivel</a:t>
            </a:r>
          </a:p>
        </p:txBody>
      </p:sp>
      <p:sp>
        <p:nvSpPr>
          <p:cNvPr id="45" name="Marcador de contenido 39">
            <a:extLst>
              <a:ext uri="{FF2B5EF4-FFF2-40B4-BE49-F238E27FC236}">
                <a16:creationId xmlns:a16="http://schemas.microsoft.com/office/drawing/2014/main" id="{108734A0-880E-44E2-858F-7AA6C6B0A5A3}"/>
              </a:ext>
            </a:extLst>
          </p:cNvPr>
          <p:cNvSpPr>
            <a:spLocks noGrp="1"/>
          </p:cNvSpPr>
          <p:nvPr>
            <p:ph sz="quarter" idx="17"/>
          </p:nvPr>
        </p:nvSpPr>
        <p:spPr>
          <a:xfrm>
            <a:off x="7493865" y="3420892"/>
            <a:ext cx="4208386" cy="912812"/>
          </a:xfrm>
          <a:prstGeom prst="rect">
            <a:avLst/>
          </a:prstGeom>
        </p:spPr>
        <p:txBody>
          <a:bodyPr rtlCol="0"/>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rtl="0"/>
            <a:r>
              <a:rPr lang="es-ES" noProof="0"/>
              <a:t>Haga clic para modificar los estilos de texto del patrón</a:t>
            </a:r>
          </a:p>
          <a:p>
            <a:pPr lvl="1" rtl="0"/>
            <a:r>
              <a:rPr lang="es-ES" noProof="0"/>
              <a:t>Segundo nivel</a:t>
            </a:r>
          </a:p>
        </p:txBody>
      </p:sp>
      <p:sp>
        <p:nvSpPr>
          <p:cNvPr id="10" name="Título 1">
            <a:extLst>
              <a:ext uri="{FF2B5EF4-FFF2-40B4-BE49-F238E27FC236}">
                <a16:creationId xmlns:a16="http://schemas.microsoft.com/office/drawing/2014/main" id="{63CED4CD-5348-488E-A883-0486DD5749A7}"/>
              </a:ext>
            </a:extLst>
          </p:cNvPr>
          <p:cNvSpPr>
            <a:spLocks noGrp="1"/>
          </p:cNvSpPr>
          <p:nvPr>
            <p:ph type="title"/>
          </p:nvPr>
        </p:nvSpPr>
        <p:spPr>
          <a:xfrm>
            <a:off x="660400" y="805213"/>
            <a:ext cx="10693400" cy="830997"/>
          </a:xfrm>
          <a:prstGeom prst="rect">
            <a:avLst/>
          </a:prstGeom>
        </p:spPr>
        <p:txBody>
          <a:bodyPr rtlCol="0"/>
          <a:lstStyle>
            <a:lvl1pPr>
              <a:defRPr sz="4800" b="1">
                <a:solidFill>
                  <a:schemeClr val="tx1"/>
                </a:solidFill>
              </a:defRPr>
            </a:lvl1pPr>
          </a:lstStyle>
          <a:p>
            <a:pPr rtl="0"/>
            <a:r>
              <a:rPr lang="es-ES" noProof="0"/>
              <a:t>Haga clic para modificar el estilo de título del patrón</a:t>
            </a:r>
          </a:p>
        </p:txBody>
      </p:sp>
    </p:spTree>
    <p:extLst>
      <p:ext uri="{BB962C8B-B14F-4D97-AF65-F5344CB8AC3E}">
        <p14:creationId xmlns:p14="http://schemas.microsoft.com/office/powerpoint/2010/main" val="782706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Marcador de fecha 3">
            <a:extLst>
              <a:ext uri="{FF2B5EF4-FFF2-40B4-BE49-F238E27FC236}">
                <a16:creationId xmlns:a16="http://schemas.microsoft.com/office/drawing/2014/main" id="{A1AD702D-965C-40E9-8D23-D82E2CFA9E61}"/>
              </a:ext>
            </a:extLst>
          </p:cNvPr>
          <p:cNvSpPr txBox="1">
            <a:spLocks/>
          </p:cNvSpPr>
          <p:nvPr userDrawn="1"/>
        </p:nvSpPr>
        <p:spPr>
          <a:xfrm>
            <a:off x="660396" y="6378906"/>
            <a:ext cx="2743200" cy="365125"/>
          </a:xfrm>
          <a:prstGeom prst="rect">
            <a:avLst/>
          </a:prstGeom>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CC8AACD-E2E5-4E77-87E6-D0C33E06F5CD}" type="datetime1">
              <a:rPr lang="es-ES" sz="1100" noProof="0" smtClean="0">
                <a:solidFill>
                  <a:schemeClr val="accent2"/>
                </a:solidFill>
              </a:rPr>
              <a:t>20/11/2022</a:t>
            </a:fld>
            <a:endParaRPr lang="es-ES" sz="1100" noProof="0" dirty="0">
              <a:solidFill>
                <a:schemeClr val="accent2"/>
              </a:solidFill>
            </a:endParaRPr>
          </a:p>
        </p:txBody>
      </p:sp>
      <p:sp>
        <p:nvSpPr>
          <p:cNvPr id="5" name="Marcador de pie de página 4">
            <a:extLst>
              <a:ext uri="{FF2B5EF4-FFF2-40B4-BE49-F238E27FC236}">
                <a16:creationId xmlns:a16="http://schemas.microsoft.com/office/drawing/2014/main" id="{793E0959-6855-4447-BAEC-D32B47712F07}"/>
              </a:ext>
            </a:extLst>
          </p:cNvPr>
          <p:cNvSpPr txBox="1">
            <a:spLocks/>
          </p:cNvSpPr>
          <p:nvPr userDrawn="1"/>
        </p:nvSpPr>
        <p:spPr>
          <a:xfrm>
            <a:off x="1445526" y="6378906"/>
            <a:ext cx="4114800" cy="365125"/>
          </a:xfrm>
          <a:prstGeom prst="rect">
            <a:avLst/>
          </a:prstGeom>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s-ES" sz="1100" b="1" noProof="0">
                <a:solidFill>
                  <a:schemeClr val="accent2"/>
                </a:solidFill>
              </a:rPr>
              <a:t>Revisión anual</a:t>
            </a:r>
          </a:p>
        </p:txBody>
      </p:sp>
      <p:sp>
        <p:nvSpPr>
          <p:cNvPr id="7" name="Marcador de número de diapositiva 5">
            <a:extLst>
              <a:ext uri="{FF2B5EF4-FFF2-40B4-BE49-F238E27FC236}">
                <a16:creationId xmlns:a16="http://schemas.microsoft.com/office/drawing/2014/main" id="{13A05B6A-9124-4DBB-843A-84818A8F79FC}"/>
              </a:ext>
            </a:extLst>
          </p:cNvPr>
          <p:cNvSpPr txBox="1">
            <a:spLocks/>
          </p:cNvSpPr>
          <p:nvPr userDrawn="1"/>
        </p:nvSpPr>
        <p:spPr>
          <a:xfrm>
            <a:off x="8805338" y="6378906"/>
            <a:ext cx="2743200" cy="365125"/>
          </a:xfrm>
          <a:prstGeom prst="rect">
            <a:avLst/>
          </a:prstGeom>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fld id="{2C18C1E5-FB55-42F5-BD6D-9CC153FCDBE6}" type="slidenum">
              <a:rPr lang="es-ES" sz="1100" noProof="0" smtClean="0">
                <a:solidFill>
                  <a:schemeClr val="accent4"/>
                </a:solidFill>
              </a:rPr>
              <a:pPr algn="r" rtl="0"/>
              <a:t>‹Nº›</a:t>
            </a:fld>
            <a:endParaRPr lang="es-ES" sz="1100" noProof="0">
              <a:solidFill>
                <a:schemeClr val="accent4"/>
              </a:solidFill>
            </a:endParaRPr>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88" r:id="rId3"/>
    <p:sldLayoutId id="2147483681" r:id="rId4"/>
    <p:sldLayoutId id="2147483680" r:id="rId5"/>
    <p:sldLayoutId id="2147483682" r:id="rId6"/>
    <p:sldLayoutId id="2147483677" r:id="rId7"/>
    <p:sldLayoutId id="2147483654" r:id="rId8"/>
    <p:sldLayoutId id="2147483685" r:id="rId9"/>
    <p:sldLayoutId id="2147483684" r:id="rId10"/>
    <p:sldLayoutId id="2147483686" r:id="rId11"/>
    <p:sldLayoutId id="2147483687" r:id="rId12"/>
    <p:sldLayoutId id="2147483675" r:id="rId13"/>
  </p:sldLayoutIdLst>
  <p:hf hdr="0" ft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Marcador de posición de imagen 12" descr="Edificio azul de cristal">
            <a:extLst>
              <a:ext uri="{FF2B5EF4-FFF2-40B4-BE49-F238E27FC236}">
                <a16:creationId xmlns:a16="http://schemas.microsoft.com/office/drawing/2014/main" id="{E6A5B61D-69C0-4661-AD66-3D72D9A6E86F}"/>
              </a:ext>
            </a:extLst>
          </p:cNvPr>
          <p:cNvPicPr>
            <a:picLocks noGrp="1" noChangeAspect="1"/>
          </p:cNvPicPr>
          <p:nvPr>
            <p:ph type="pic" sz="quarter" idx="10"/>
          </p:nvPr>
        </p:nvPicPr>
        <p:blipFill>
          <a:blip r:embed="rId3">
            <a:alphaModFix amt="80000"/>
          </a:blip>
          <a:srcRect t="7802" b="7802"/>
          <a:stretch/>
        </p:blipFill>
        <p:spPr>
          <a:xfrm>
            <a:off x="0" y="0"/>
            <a:ext cx="12192000" cy="6858000"/>
          </a:xfrm>
          <a:blipFill dpi="0" rotWithShape="1">
            <a:blip r:embed="rId3">
              <a:alphaModFix amt="80000"/>
              <a:extLst>
                <a:ext uri="{28A0092B-C50C-407E-A947-70E740481C1C}">
                  <a14:useLocalDpi xmlns:a14="http://schemas.microsoft.com/office/drawing/2010/main" val="0"/>
                </a:ext>
              </a:extLst>
            </a:blip>
            <a:srcRect/>
            <a:stretch>
              <a:fillRect/>
            </a:stretch>
          </a:blipFill>
        </p:spPr>
      </p:pic>
      <p:sp>
        <p:nvSpPr>
          <p:cNvPr id="6" name="Hexágono 5">
            <a:extLst>
              <a:ext uri="{FF2B5EF4-FFF2-40B4-BE49-F238E27FC236}">
                <a16:creationId xmlns:a16="http://schemas.microsoft.com/office/drawing/2014/main" id="{38AF5374-EA50-4722-BB45-6C182E5A16AE}"/>
              </a:ext>
              <a:ext uri="{C183D7F6-B498-43B3-948B-1728B52AA6E4}">
                <adec:decorative xmlns:adec="http://schemas.microsoft.com/office/drawing/2017/decorative" val="1"/>
              </a:ext>
            </a:extLst>
          </p:cNvPr>
          <p:cNvSpPr/>
          <p:nvPr/>
        </p:nvSpPr>
        <p:spPr>
          <a:xfrm>
            <a:off x="3166402" y="903484"/>
            <a:ext cx="5859196" cy="5051033"/>
          </a:xfrm>
          <a:prstGeom prst="hexagon">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7" name="Título 6">
            <a:extLst>
              <a:ext uri="{FF2B5EF4-FFF2-40B4-BE49-F238E27FC236}">
                <a16:creationId xmlns:a16="http://schemas.microsoft.com/office/drawing/2014/main" id="{BD837CEB-1A69-4F72-95D4-054D82F09696}"/>
              </a:ext>
            </a:extLst>
          </p:cNvPr>
          <p:cNvSpPr>
            <a:spLocks noGrp="1"/>
          </p:cNvSpPr>
          <p:nvPr>
            <p:ph type="title"/>
          </p:nvPr>
        </p:nvSpPr>
        <p:spPr>
          <a:xfrm>
            <a:off x="4096848" y="1799690"/>
            <a:ext cx="3924935" cy="1695637"/>
          </a:xfrm>
        </p:spPr>
        <p:txBody>
          <a:bodyPr rtlCol="0"/>
          <a:lstStyle/>
          <a:p>
            <a:pPr rtl="0"/>
            <a:r>
              <a:rPr lang="es-ES" dirty="0"/>
              <a:t>IV. El perfil esperado del directivo público.</a:t>
            </a:r>
          </a:p>
        </p:txBody>
      </p:sp>
      <p:sp>
        <p:nvSpPr>
          <p:cNvPr id="11" name="Marcador de texto 10">
            <a:extLst>
              <a:ext uri="{FF2B5EF4-FFF2-40B4-BE49-F238E27FC236}">
                <a16:creationId xmlns:a16="http://schemas.microsoft.com/office/drawing/2014/main" id="{E6DF5064-7AAC-4887-9BD5-FB6BC40A6768}"/>
              </a:ext>
            </a:extLst>
          </p:cNvPr>
          <p:cNvSpPr>
            <a:spLocks noGrp="1"/>
          </p:cNvSpPr>
          <p:nvPr>
            <p:ph type="body" sz="quarter" idx="13"/>
          </p:nvPr>
        </p:nvSpPr>
        <p:spPr/>
        <p:txBody>
          <a:bodyPr rtlCol="0"/>
          <a:lstStyle/>
          <a:p>
            <a:pPr rtl="0"/>
            <a:r>
              <a:rPr lang="es-ES" sz="2400" dirty="0"/>
              <a:t>Roy Rogers </a:t>
            </a:r>
            <a:r>
              <a:rPr lang="es-ES" sz="2400" dirty="0" err="1"/>
              <a:t>Ferret</a:t>
            </a:r>
            <a:endParaRPr lang="es-ES" sz="2400" dirty="0"/>
          </a:p>
          <a:p>
            <a:pPr rtl="0"/>
            <a:r>
              <a:rPr lang="es-ES" sz="2400" dirty="0"/>
              <a:t>Nelson Guzmán</a:t>
            </a:r>
          </a:p>
        </p:txBody>
      </p:sp>
      <p:sp>
        <p:nvSpPr>
          <p:cNvPr id="21" name="Hexágono 20">
            <a:extLst>
              <a:ext uri="{FF2B5EF4-FFF2-40B4-BE49-F238E27FC236}">
                <a16:creationId xmlns:a16="http://schemas.microsoft.com/office/drawing/2014/main" id="{35FAA64B-9D7A-4109-97E0-B0BAA29C475F}"/>
              </a:ext>
              <a:ext uri="{C183D7F6-B498-43B3-948B-1728B52AA6E4}">
                <adec:decorative xmlns:adec="http://schemas.microsoft.com/office/drawing/2017/decorative" val="1"/>
              </a:ext>
            </a:extLst>
          </p:cNvPr>
          <p:cNvSpPr/>
          <p:nvPr/>
        </p:nvSpPr>
        <p:spPr>
          <a:xfrm>
            <a:off x="7974278" y="5753530"/>
            <a:ext cx="651613" cy="56173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6" name="Hexágono 15">
            <a:extLst>
              <a:ext uri="{FF2B5EF4-FFF2-40B4-BE49-F238E27FC236}">
                <a16:creationId xmlns:a16="http://schemas.microsoft.com/office/drawing/2014/main" id="{00A0E61B-8139-47E5-862B-C6D87AFF35A2}"/>
              </a:ext>
              <a:ext uri="{C183D7F6-B498-43B3-948B-1728B52AA6E4}">
                <adec:decorative xmlns:adec="http://schemas.microsoft.com/office/drawing/2017/decorative" val="1"/>
              </a:ext>
            </a:extLst>
          </p:cNvPr>
          <p:cNvSpPr/>
          <p:nvPr/>
        </p:nvSpPr>
        <p:spPr>
          <a:xfrm>
            <a:off x="2255521" y="2751804"/>
            <a:ext cx="785546" cy="6771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8" name="Hexágono 17">
            <a:extLst>
              <a:ext uri="{FF2B5EF4-FFF2-40B4-BE49-F238E27FC236}">
                <a16:creationId xmlns:a16="http://schemas.microsoft.com/office/drawing/2014/main" id="{B06F39E4-24A5-44F2-BD9A-7E8C8AF2773B}"/>
              </a:ext>
              <a:ext uri="{C183D7F6-B498-43B3-948B-1728B52AA6E4}">
                <adec:decorative xmlns:adec="http://schemas.microsoft.com/office/drawing/2017/decorative" val="1"/>
              </a:ext>
            </a:extLst>
          </p:cNvPr>
          <p:cNvSpPr/>
          <p:nvPr/>
        </p:nvSpPr>
        <p:spPr>
          <a:xfrm>
            <a:off x="8021783" y="671564"/>
            <a:ext cx="392774" cy="33859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 name="Hexágono 1">
            <a:extLst>
              <a:ext uri="{FF2B5EF4-FFF2-40B4-BE49-F238E27FC236}">
                <a16:creationId xmlns:a16="http://schemas.microsoft.com/office/drawing/2014/main" id="{62F7433A-0BB9-4B38-A96F-AB1B77772B59}"/>
              </a:ext>
              <a:ext uri="{C183D7F6-B498-43B3-948B-1728B52AA6E4}">
                <adec:decorative xmlns:adec="http://schemas.microsoft.com/office/drawing/2017/decorative" val="1"/>
              </a:ext>
            </a:extLst>
          </p:cNvPr>
          <p:cNvSpPr/>
          <p:nvPr/>
        </p:nvSpPr>
        <p:spPr>
          <a:xfrm>
            <a:off x="2035398" y="3344350"/>
            <a:ext cx="196388" cy="1693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Tree>
    <p:extLst>
      <p:ext uri="{BB962C8B-B14F-4D97-AF65-F5344CB8AC3E}">
        <p14:creationId xmlns:p14="http://schemas.microsoft.com/office/powerpoint/2010/main" val="3665993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17E6D6-C63D-4A7C-B1F1-1E8117B25D1A}"/>
              </a:ext>
            </a:extLst>
          </p:cNvPr>
          <p:cNvSpPr>
            <a:spLocks noGrp="1"/>
          </p:cNvSpPr>
          <p:nvPr>
            <p:ph type="title"/>
          </p:nvPr>
        </p:nvSpPr>
        <p:spPr>
          <a:xfrm>
            <a:off x="660400" y="805213"/>
            <a:ext cx="6089192" cy="830997"/>
          </a:xfrm>
        </p:spPr>
        <p:txBody>
          <a:bodyPr rtlCol="0"/>
          <a:lstStyle/>
          <a:p>
            <a:pPr rtl="0"/>
            <a:r>
              <a:rPr lang="en-US" dirty="0" err="1"/>
              <a:t>Valores</a:t>
            </a:r>
            <a:r>
              <a:rPr lang="en-US" dirty="0"/>
              <a:t> </a:t>
            </a:r>
            <a:r>
              <a:rPr lang="en-US" dirty="0" err="1"/>
              <a:t>deseables</a:t>
            </a:r>
            <a:endParaRPr lang="es-ES" dirty="0"/>
          </a:p>
        </p:txBody>
      </p:sp>
      <p:pic>
        <p:nvPicPr>
          <p:cNvPr id="25" name="Marcador de posición de imagen 4" descr="primer plano de un edificio">
            <a:extLst>
              <a:ext uri="{FF2B5EF4-FFF2-40B4-BE49-F238E27FC236}">
                <a16:creationId xmlns:a16="http://schemas.microsoft.com/office/drawing/2014/main" id="{B43125FE-4923-4B38-ADD6-3F547696AB11}"/>
              </a:ext>
            </a:extLst>
          </p:cNvPr>
          <p:cNvPicPr>
            <a:picLocks noGrp="1" noChangeAspect="1"/>
          </p:cNvPicPr>
          <p:nvPr>
            <p:ph type="pic" sz="quarter" idx="17"/>
          </p:nvPr>
        </p:nvPicPr>
        <p:blipFill rotWithShape="1">
          <a:blip r:embed="rId3"/>
          <a:srcRect t="10082" b="10082"/>
          <a:stretch/>
        </p:blipFill>
        <p:spPr>
          <a:xfrm>
            <a:off x="9261475" y="0"/>
            <a:ext cx="2930525" cy="1560513"/>
          </a:xfrm>
        </p:spPr>
      </p:pic>
      <p:sp>
        <p:nvSpPr>
          <p:cNvPr id="9" name="Marcador de texto 8">
            <a:extLst>
              <a:ext uri="{FF2B5EF4-FFF2-40B4-BE49-F238E27FC236}">
                <a16:creationId xmlns:a16="http://schemas.microsoft.com/office/drawing/2014/main" id="{8127DC06-E3ED-47AA-A80C-6DC3AB8A23D3}"/>
              </a:ext>
            </a:extLst>
          </p:cNvPr>
          <p:cNvSpPr>
            <a:spLocks noGrp="1"/>
          </p:cNvSpPr>
          <p:nvPr>
            <p:ph type="body" sz="quarter" idx="14"/>
          </p:nvPr>
        </p:nvSpPr>
        <p:spPr>
          <a:xfrm>
            <a:off x="660401" y="1716716"/>
            <a:ext cx="5080000" cy="438150"/>
          </a:xfrm>
        </p:spPr>
        <p:txBody>
          <a:bodyPr rtlCol="0"/>
          <a:lstStyle/>
          <a:p>
            <a:r>
              <a:rPr lang="es-ES" dirty="0"/>
              <a:t>Perseverancia y disciplina:</a:t>
            </a:r>
          </a:p>
        </p:txBody>
      </p:sp>
      <p:sp>
        <p:nvSpPr>
          <p:cNvPr id="8" name="Marcador de texto 7">
            <a:extLst>
              <a:ext uri="{FF2B5EF4-FFF2-40B4-BE49-F238E27FC236}">
                <a16:creationId xmlns:a16="http://schemas.microsoft.com/office/drawing/2014/main" id="{96982E48-3FB5-4F2E-AE87-E5E083865796}"/>
              </a:ext>
            </a:extLst>
          </p:cNvPr>
          <p:cNvSpPr>
            <a:spLocks noGrp="1"/>
          </p:cNvSpPr>
          <p:nvPr>
            <p:ph type="body" sz="quarter" idx="13"/>
          </p:nvPr>
        </p:nvSpPr>
        <p:spPr>
          <a:xfrm>
            <a:off x="660400" y="2673521"/>
            <a:ext cx="5067300" cy="3379265"/>
          </a:xfrm>
        </p:spPr>
        <p:txBody>
          <a:bodyPr rtlCol="0"/>
          <a:lstStyle/>
          <a:p>
            <a:pPr marL="0" indent="0" rtl="0">
              <a:buNone/>
            </a:pPr>
            <a:r>
              <a:rPr lang="es-ES" dirty="0"/>
              <a:t>En alineación con los conceptos anteriores, es posible también </a:t>
            </a:r>
            <a:r>
              <a:rPr lang="es-ES" b="1" dirty="0"/>
              <a:t>destacar la necesidad de que el directivo tenga la disposición a enfrentar con el rigor necesario los desafíos que su función conlleva</a:t>
            </a:r>
            <a:r>
              <a:rPr lang="es-ES" dirty="0"/>
              <a:t>, así como también, incentivar en sus subordinados un cierto orden o comportamiento en este sentido</a:t>
            </a:r>
          </a:p>
        </p:txBody>
      </p:sp>
      <p:sp>
        <p:nvSpPr>
          <p:cNvPr id="11" name="Marcador de texto 10">
            <a:extLst>
              <a:ext uri="{FF2B5EF4-FFF2-40B4-BE49-F238E27FC236}">
                <a16:creationId xmlns:a16="http://schemas.microsoft.com/office/drawing/2014/main" id="{C42BCCC6-6D52-4984-A92F-8B1A8A903210}"/>
              </a:ext>
            </a:extLst>
          </p:cNvPr>
          <p:cNvSpPr>
            <a:spLocks noGrp="1"/>
          </p:cNvSpPr>
          <p:nvPr>
            <p:ph type="body" sz="quarter" idx="15"/>
          </p:nvPr>
        </p:nvSpPr>
        <p:spPr>
          <a:xfrm>
            <a:off x="6451599" y="1648040"/>
            <a:ext cx="5080000" cy="438150"/>
          </a:xfrm>
        </p:spPr>
        <p:txBody>
          <a:bodyPr rtlCol="0"/>
          <a:lstStyle/>
          <a:p>
            <a:r>
              <a:rPr lang="es-ES" dirty="0"/>
              <a:t>Sentido de la colaboración:</a:t>
            </a:r>
          </a:p>
        </p:txBody>
      </p:sp>
      <p:sp>
        <p:nvSpPr>
          <p:cNvPr id="13" name="Marcador de texto 12">
            <a:extLst>
              <a:ext uri="{FF2B5EF4-FFF2-40B4-BE49-F238E27FC236}">
                <a16:creationId xmlns:a16="http://schemas.microsoft.com/office/drawing/2014/main" id="{35E2CA68-BFC9-485F-A53E-F4C27258EF06}"/>
              </a:ext>
            </a:extLst>
          </p:cNvPr>
          <p:cNvSpPr>
            <a:spLocks noGrp="1"/>
          </p:cNvSpPr>
          <p:nvPr>
            <p:ph type="body" sz="quarter" idx="16"/>
          </p:nvPr>
        </p:nvSpPr>
        <p:spPr/>
        <p:txBody>
          <a:bodyPr rtlCol="0"/>
          <a:lstStyle/>
          <a:p>
            <a:pPr marL="0" indent="0" rtl="0">
              <a:buNone/>
            </a:pPr>
            <a:r>
              <a:rPr lang="es-ES" dirty="0"/>
              <a:t>La compleja demanda que enfrenta el Estado requiere frecuentemente de una respuesta multisectorial, para ello, </a:t>
            </a:r>
            <a:r>
              <a:rPr lang="es-ES" b="1" dirty="0"/>
              <a:t>es un atributo virtuoso la disposición a trabajar colaborativamente, logrando sinergias</a:t>
            </a:r>
            <a:r>
              <a:rPr lang="es-ES" dirty="0"/>
              <a:t> gracias a la coordinación y complementariedad entre instituciones, funciones y acciones públicas</a:t>
            </a:r>
          </a:p>
        </p:txBody>
      </p:sp>
    </p:spTree>
    <p:extLst>
      <p:ext uri="{BB962C8B-B14F-4D97-AF65-F5344CB8AC3E}">
        <p14:creationId xmlns:p14="http://schemas.microsoft.com/office/powerpoint/2010/main" val="539660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17E6D6-C63D-4A7C-B1F1-1E8117B25D1A}"/>
              </a:ext>
            </a:extLst>
          </p:cNvPr>
          <p:cNvSpPr>
            <a:spLocks noGrp="1"/>
          </p:cNvSpPr>
          <p:nvPr>
            <p:ph type="title"/>
          </p:nvPr>
        </p:nvSpPr>
        <p:spPr>
          <a:xfrm>
            <a:off x="660400" y="805213"/>
            <a:ext cx="6089192" cy="830997"/>
          </a:xfrm>
        </p:spPr>
        <p:txBody>
          <a:bodyPr rtlCol="0"/>
          <a:lstStyle/>
          <a:p>
            <a:pPr rtl="0"/>
            <a:r>
              <a:rPr lang="en-US" dirty="0" err="1"/>
              <a:t>Valores</a:t>
            </a:r>
            <a:r>
              <a:rPr lang="en-US" dirty="0"/>
              <a:t> </a:t>
            </a:r>
            <a:r>
              <a:rPr lang="en-US" dirty="0" err="1"/>
              <a:t>deseables</a:t>
            </a:r>
            <a:endParaRPr lang="es-ES" dirty="0"/>
          </a:p>
        </p:txBody>
      </p:sp>
      <p:pic>
        <p:nvPicPr>
          <p:cNvPr id="25" name="Marcador de posición de imagen 4" descr="primer plano de un edificio">
            <a:extLst>
              <a:ext uri="{FF2B5EF4-FFF2-40B4-BE49-F238E27FC236}">
                <a16:creationId xmlns:a16="http://schemas.microsoft.com/office/drawing/2014/main" id="{B43125FE-4923-4B38-ADD6-3F547696AB11}"/>
              </a:ext>
            </a:extLst>
          </p:cNvPr>
          <p:cNvPicPr>
            <a:picLocks noGrp="1" noChangeAspect="1"/>
          </p:cNvPicPr>
          <p:nvPr>
            <p:ph type="pic" sz="quarter" idx="17"/>
          </p:nvPr>
        </p:nvPicPr>
        <p:blipFill rotWithShape="1">
          <a:blip r:embed="rId3"/>
          <a:srcRect t="10082" b="10082"/>
          <a:stretch/>
        </p:blipFill>
        <p:spPr>
          <a:xfrm>
            <a:off x="9261475" y="0"/>
            <a:ext cx="2930525" cy="1560513"/>
          </a:xfrm>
        </p:spPr>
      </p:pic>
      <p:sp>
        <p:nvSpPr>
          <p:cNvPr id="9" name="Marcador de texto 8">
            <a:extLst>
              <a:ext uri="{FF2B5EF4-FFF2-40B4-BE49-F238E27FC236}">
                <a16:creationId xmlns:a16="http://schemas.microsoft.com/office/drawing/2014/main" id="{8127DC06-E3ED-47AA-A80C-6DC3AB8A23D3}"/>
              </a:ext>
            </a:extLst>
          </p:cNvPr>
          <p:cNvSpPr>
            <a:spLocks noGrp="1"/>
          </p:cNvSpPr>
          <p:nvPr>
            <p:ph type="body" sz="quarter" idx="14"/>
          </p:nvPr>
        </p:nvSpPr>
        <p:spPr>
          <a:xfrm>
            <a:off x="660401" y="1716716"/>
            <a:ext cx="5080000" cy="438150"/>
          </a:xfrm>
        </p:spPr>
        <p:txBody>
          <a:bodyPr rtlCol="0"/>
          <a:lstStyle/>
          <a:p>
            <a:r>
              <a:rPr lang="es-ES" dirty="0"/>
              <a:t>Discreción:</a:t>
            </a:r>
          </a:p>
        </p:txBody>
      </p:sp>
      <p:sp>
        <p:nvSpPr>
          <p:cNvPr id="8" name="Marcador de texto 7">
            <a:extLst>
              <a:ext uri="{FF2B5EF4-FFF2-40B4-BE49-F238E27FC236}">
                <a16:creationId xmlns:a16="http://schemas.microsoft.com/office/drawing/2014/main" id="{96982E48-3FB5-4F2E-AE87-E5E083865796}"/>
              </a:ext>
            </a:extLst>
          </p:cNvPr>
          <p:cNvSpPr>
            <a:spLocks noGrp="1"/>
          </p:cNvSpPr>
          <p:nvPr>
            <p:ph type="body" sz="quarter" idx="13"/>
          </p:nvPr>
        </p:nvSpPr>
        <p:spPr>
          <a:xfrm>
            <a:off x="660400" y="2673521"/>
            <a:ext cx="5067300" cy="3379265"/>
          </a:xfrm>
        </p:spPr>
        <p:txBody>
          <a:bodyPr rtlCol="0"/>
          <a:lstStyle/>
          <a:p>
            <a:pPr marL="0" indent="0" rtl="0">
              <a:buNone/>
            </a:pPr>
            <a:r>
              <a:rPr lang="es-ES" dirty="0"/>
              <a:t>La función directiva exige </a:t>
            </a:r>
            <a:r>
              <a:rPr lang="es-ES" b="1" dirty="0"/>
              <a:t>mantener reserva y actuar siempre con ponderación, principalmente con los usuarios e instituciones relacionadas</a:t>
            </a:r>
            <a:r>
              <a:rPr lang="es-ES" dirty="0"/>
              <a:t>, dado que en ocasiones no sólo se gestiona información sensible sino que las decisiones directivas pueden tener efectos no deseados sobre terceros, si ellas no son comunicadas en el marco y momento adecuado</a:t>
            </a:r>
          </a:p>
        </p:txBody>
      </p:sp>
      <p:sp>
        <p:nvSpPr>
          <p:cNvPr id="11" name="Marcador de texto 10">
            <a:extLst>
              <a:ext uri="{FF2B5EF4-FFF2-40B4-BE49-F238E27FC236}">
                <a16:creationId xmlns:a16="http://schemas.microsoft.com/office/drawing/2014/main" id="{C42BCCC6-6D52-4984-A92F-8B1A8A903210}"/>
              </a:ext>
            </a:extLst>
          </p:cNvPr>
          <p:cNvSpPr>
            <a:spLocks noGrp="1"/>
          </p:cNvSpPr>
          <p:nvPr>
            <p:ph type="body" sz="quarter" idx="15"/>
          </p:nvPr>
        </p:nvSpPr>
        <p:spPr>
          <a:xfrm>
            <a:off x="6451599" y="1648040"/>
            <a:ext cx="5080000" cy="438150"/>
          </a:xfrm>
        </p:spPr>
        <p:txBody>
          <a:bodyPr rtlCol="0"/>
          <a:lstStyle/>
          <a:p>
            <a:r>
              <a:rPr lang="es-ES" dirty="0"/>
              <a:t>Coherencia:</a:t>
            </a:r>
          </a:p>
        </p:txBody>
      </p:sp>
      <p:sp>
        <p:nvSpPr>
          <p:cNvPr id="13" name="Marcador de texto 12">
            <a:extLst>
              <a:ext uri="{FF2B5EF4-FFF2-40B4-BE49-F238E27FC236}">
                <a16:creationId xmlns:a16="http://schemas.microsoft.com/office/drawing/2014/main" id="{35E2CA68-BFC9-485F-A53E-F4C27258EF06}"/>
              </a:ext>
            </a:extLst>
          </p:cNvPr>
          <p:cNvSpPr>
            <a:spLocks noGrp="1"/>
          </p:cNvSpPr>
          <p:nvPr>
            <p:ph type="body" sz="quarter" idx="16"/>
          </p:nvPr>
        </p:nvSpPr>
        <p:spPr/>
        <p:txBody>
          <a:bodyPr rtlCol="0"/>
          <a:lstStyle/>
          <a:p>
            <a:pPr marL="0" indent="0" rtl="0">
              <a:buNone/>
            </a:pPr>
            <a:r>
              <a:rPr lang="es-ES" dirty="0"/>
              <a:t>No obstante los valores anteriores conformen el bagaje de un directivo público, ello podría no ser suficiente, si no se advierte que éste tiene la convicción y el coraje para ejercer, consecuentemente con ellos, la función directiva. En efecto, entenderemos como coherencia a </a:t>
            </a:r>
            <a:r>
              <a:rPr lang="es-ES" b="1" dirty="0"/>
              <a:t>la relación entre la forma de pensar, expresar y actuar de un directivo público, en otras palabras “entre lo que dice que los colaboradores deben hacer y lo que él hace”.</a:t>
            </a:r>
          </a:p>
        </p:txBody>
      </p:sp>
    </p:spTree>
    <p:extLst>
      <p:ext uri="{BB962C8B-B14F-4D97-AF65-F5344CB8AC3E}">
        <p14:creationId xmlns:p14="http://schemas.microsoft.com/office/powerpoint/2010/main" val="1251754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1EF53E3-F88C-4203-A489-8C9D57513DF6}"/>
              </a:ext>
            </a:extLst>
          </p:cNvPr>
          <p:cNvSpPr>
            <a:spLocks noGrp="1"/>
          </p:cNvSpPr>
          <p:nvPr>
            <p:ph type="title"/>
          </p:nvPr>
        </p:nvSpPr>
        <p:spPr>
          <a:xfrm>
            <a:off x="263149" y="263284"/>
            <a:ext cx="6827078" cy="830997"/>
          </a:xfrm>
        </p:spPr>
        <p:txBody>
          <a:bodyPr rtlCol="0"/>
          <a:lstStyle/>
          <a:p>
            <a:pPr rtl="0"/>
            <a:r>
              <a:rPr lang="es-ES" dirty="0"/>
              <a:t>2) Las competencias para el perfil del directivo público</a:t>
            </a:r>
          </a:p>
        </p:txBody>
      </p:sp>
      <p:sp>
        <p:nvSpPr>
          <p:cNvPr id="8" name="Marcador de texto 7">
            <a:extLst>
              <a:ext uri="{FF2B5EF4-FFF2-40B4-BE49-F238E27FC236}">
                <a16:creationId xmlns:a16="http://schemas.microsoft.com/office/drawing/2014/main" id="{6F03AADD-A4FE-4CE8-944C-3F9C9777F0AB}"/>
              </a:ext>
            </a:extLst>
          </p:cNvPr>
          <p:cNvSpPr>
            <a:spLocks noGrp="1"/>
          </p:cNvSpPr>
          <p:nvPr>
            <p:ph type="body" sz="quarter" idx="12"/>
          </p:nvPr>
        </p:nvSpPr>
        <p:spPr>
          <a:xfrm>
            <a:off x="544892" y="2521778"/>
            <a:ext cx="6266725" cy="3560763"/>
          </a:xfrm>
        </p:spPr>
        <p:txBody>
          <a:bodyPr rtlCol="0"/>
          <a:lstStyle/>
          <a:p>
            <a:pPr marL="0" indent="0" rtl="0">
              <a:buNone/>
            </a:pPr>
            <a:r>
              <a:rPr lang="es-ES" dirty="0"/>
              <a:t>Para abordar la identificación de competencias, cabe explicitar que usaremos la definición clásica desarrollada por McClelland (1973), esto es, entenderemos como competencias al conjunto de conocimientos, habilidades y actitudes que permiten el desempeño responsable y eficaz de las actividades dentro de un contexto determinado. </a:t>
            </a:r>
          </a:p>
          <a:p>
            <a:pPr marL="0" indent="0" rtl="0">
              <a:buNone/>
            </a:pPr>
            <a:r>
              <a:rPr lang="es-ES" dirty="0"/>
              <a:t>Las características de una competencia son: El saber (conocimiento); el saber hacer (habilidades y destrezas); y el saber ser, que se puede entender como la capacidad de valorar el “saber” y el “saber hacer” y estar dispuesto a actuar en consecuencia (actitudes y valores)</a:t>
            </a:r>
          </a:p>
        </p:txBody>
      </p:sp>
      <p:pic>
        <p:nvPicPr>
          <p:cNvPr id="4" name="Marcador de posición de imagen 3" descr="primer plano de un edificio">
            <a:extLst>
              <a:ext uri="{FF2B5EF4-FFF2-40B4-BE49-F238E27FC236}">
                <a16:creationId xmlns:a16="http://schemas.microsoft.com/office/drawing/2014/main" id="{5EAB7860-C105-46A8-8B51-C886DCFAB528}"/>
              </a:ext>
            </a:extLst>
          </p:cNvPr>
          <p:cNvPicPr>
            <a:picLocks noGrp="1" noChangeAspect="1"/>
          </p:cNvPicPr>
          <p:nvPr>
            <p:ph type="pic" sz="quarter" idx="13"/>
          </p:nvPr>
        </p:nvPicPr>
        <p:blipFill>
          <a:blip r:embed="rId3"/>
          <a:srcRect l="22544" r="22544"/>
          <a:stretch>
            <a:fillRect/>
          </a:stretch>
        </p:blipFill>
        <p:spPr/>
      </p:pic>
    </p:spTree>
    <p:extLst>
      <p:ext uri="{BB962C8B-B14F-4D97-AF65-F5344CB8AC3E}">
        <p14:creationId xmlns:p14="http://schemas.microsoft.com/office/powerpoint/2010/main" val="1153650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90ED6B9-EB7F-CC46-5EBB-A8035A4C91E1}"/>
              </a:ext>
            </a:extLst>
          </p:cNvPr>
          <p:cNvSpPr>
            <a:spLocks noGrp="1"/>
          </p:cNvSpPr>
          <p:nvPr>
            <p:ph type="body" sz="quarter" idx="12"/>
          </p:nvPr>
        </p:nvSpPr>
        <p:spPr>
          <a:xfrm>
            <a:off x="660400" y="2044700"/>
            <a:ext cx="8814904" cy="3560763"/>
          </a:xfrm>
        </p:spPr>
        <p:txBody>
          <a:bodyPr/>
          <a:lstStyle/>
          <a:p>
            <a:r>
              <a:rPr lang="es-ES" dirty="0"/>
              <a:t>Las competencias requeridas para desempeñar eficazmente los roles que implica un cargo, se sistematizan en perfiles que con mayor o menor agregación, seleccionan y describen el conjunto de competencias requeridas. En los sistemas de función pública más avanzados, estos perfiles se utilizan, junto con otros instrumentos (requisitos, entrevistas, test psicológicos, etc.), en la selección de los directivos.</a:t>
            </a:r>
            <a:endParaRPr lang="es-MX" dirty="0"/>
          </a:p>
        </p:txBody>
      </p:sp>
      <p:sp>
        <p:nvSpPr>
          <p:cNvPr id="4" name="Título 3">
            <a:extLst>
              <a:ext uri="{FF2B5EF4-FFF2-40B4-BE49-F238E27FC236}">
                <a16:creationId xmlns:a16="http://schemas.microsoft.com/office/drawing/2014/main" id="{F947B3D7-5C04-AF10-DAB1-0937C4F26BCF}"/>
              </a:ext>
            </a:extLst>
          </p:cNvPr>
          <p:cNvSpPr>
            <a:spLocks noGrp="1"/>
          </p:cNvSpPr>
          <p:nvPr>
            <p:ph type="title"/>
          </p:nvPr>
        </p:nvSpPr>
        <p:spPr>
          <a:xfrm>
            <a:off x="660399" y="805213"/>
            <a:ext cx="9914835" cy="830997"/>
          </a:xfrm>
        </p:spPr>
        <p:txBody>
          <a:bodyPr/>
          <a:lstStyle/>
          <a:p>
            <a:r>
              <a:rPr lang="es-ES" dirty="0"/>
              <a:t>Desde el punto de vista instrumental </a:t>
            </a:r>
            <a:endParaRPr lang="es-MX" dirty="0"/>
          </a:p>
        </p:txBody>
      </p:sp>
    </p:spTree>
    <p:extLst>
      <p:ext uri="{BB962C8B-B14F-4D97-AF65-F5344CB8AC3E}">
        <p14:creationId xmlns:p14="http://schemas.microsoft.com/office/powerpoint/2010/main" val="2452904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ítulo 39">
            <a:extLst>
              <a:ext uri="{FF2B5EF4-FFF2-40B4-BE49-F238E27FC236}">
                <a16:creationId xmlns:a16="http://schemas.microsoft.com/office/drawing/2014/main" id="{B89E9C66-E38F-4FFF-B1A6-BA4E05DD831A}"/>
              </a:ext>
            </a:extLst>
          </p:cNvPr>
          <p:cNvSpPr>
            <a:spLocks noGrp="1"/>
          </p:cNvSpPr>
          <p:nvPr>
            <p:ph type="title"/>
          </p:nvPr>
        </p:nvSpPr>
        <p:spPr>
          <a:xfrm>
            <a:off x="549723" y="261570"/>
            <a:ext cx="9411252" cy="830997"/>
          </a:xfrm>
        </p:spPr>
        <p:txBody>
          <a:bodyPr rtlCol="0"/>
          <a:lstStyle/>
          <a:p>
            <a:pPr rtl="0"/>
            <a:r>
              <a:rPr lang="es-ES" dirty="0"/>
              <a:t>Competencias para el perfil del directivo público</a:t>
            </a:r>
            <a:br>
              <a:rPr lang="es-ES" dirty="0"/>
            </a:br>
            <a:endParaRPr lang="es-ES" dirty="0"/>
          </a:p>
        </p:txBody>
      </p:sp>
      <p:pic>
        <p:nvPicPr>
          <p:cNvPr id="42" name="Marcador de posición de imagen 3" descr="primer plano de un edificio">
            <a:extLst>
              <a:ext uri="{FF2B5EF4-FFF2-40B4-BE49-F238E27FC236}">
                <a16:creationId xmlns:a16="http://schemas.microsoft.com/office/drawing/2014/main" id="{5A9FCEFE-ADCB-4861-8CEA-A074136512A6}"/>
              </a:ext>
            </a:extLst>
          </p:cNvPr>
          <p:cNvPicPr>
            <a:picLocks noGrp="1" noChangeAspect="1"/>
          </p:cNvPicPr>
          <p:nvPr>
            <p:ph type="pic" sz="quarter" idx="20"/>
          </p:nvPr>
        </p:nvPicPr>
        <p:blipFill>
          <a:blip r:embed="rId3"/>
          <a:srcRect t="13712" b="13712"/>
          <a:stretch>
            <a:fillRect/>
          </a:stretch>
        </p:blipFill>
        <p:spPr>
          <a:xfrm>
            <a:off x="9393238" y="0"/>
            <a:ext cx="2798762" cy="1354138"/>
          </a:xfrm>
          <a:custGeom>
            <a:avLst/>
            <a:gdLst>
              <a:gd name="connsiteX0" fmla="*/ 316595 w 2798762"/>
              <a:gd name="connsiteY0" fmla="*/ 369378 h 1635849"/>
              <a:gd name="connsiteX1" fmla="*/ 1152465 w 2798762"/>
              <a:gd name="connsiteY1" fmla="*/ 369378 h 1635849"/>
              <a:gd name="connsiteX2" fmla="*/ 1469083 w 2798762"/>
              <a:gd name="connsiteY2" fmla="*/ 1002614 h 1635849"/>
              <a:gd name="connsiteX3" fmla="*/ 1152465 w 2798762"/>
              <a:gd name="connsiteY3" fmla="*/ 1635849 h 1635849"/>
              <a:gd name="connsiteX4" fmla="*/ 316595 w 2798762"/>
              <a:gd name="connsiteY4" fmla="*/ 1635849 h 1635849"/>
              <a:gd name="connsiteX5" fmla="*/ 0 w 2798762"/>
              <a:gd name="connsiteY5" fmla="*/ 1002660 h 1635849"/>
              <a:gd name="connsiteX6" fmla="*/ 0 w 2798762"/>
              <a:gd name="connsiteY6" fmla="*/ 1002568 h 1635849"/>
              <a:gd name="connsiteX7" fmla="*/ 1193125 w 2798762"/>
              <a:gd name="connsiteY7" fmla="*/ 0 h 1635849"/>
              <a:gd name="connsiteX8" fmla="*/ 2798762 w 2798762"/>
              <a:gd name="connsiteY8" fmla="*/ 0 h 1635849"/>
              <a:gd name="connsiteX9" fmla="*/ 2798762 w 2798762"/>
              <a:gd name="connsiteY9" fmla="*/ 786966 h 1635849"/>
              <a:gd name="connsiteX10" fmla="*/ 2719777 w 2798762"/>
              <a:gd name="connsiteY10" fmla="*/ 944936 h 1635849"/>
              <a:gd name="connsiteX11" fmla="*/ 1582346 w 2798762"/>
              <a:gd name="connsiteY11" fmla="*/ 944936 h 1635849"/>
              <a:gd name="connsiteX12" fmla="*/ 1151501 w 2798762"/>
              <a:gd name="connsiteY12" fmla="*/ 83246 h 163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762" h="1635849">
                <a:moveTo>
                  <a:pt x="316595" y="369378"/>
                </a:moveTo>
                <a:lnTo>
                  <a:pt x="1152465" y="369378"/>
                </a:lnTo>
                <a:lnTo>
                  <a:pt x="1469083" y="1002614"/>
                </a:lnTo>
                <a:lnTo>
                  <a:pt x="1152465" y="1635849"/>
                </a:lnTo>
                <a:lnTo>
                  <a:pt x="316595" y="1635849"/>
                </a:lnTo>
                <a:lnTo>
                  <a:pt x="0" y="1002660"/>
                </a:lnTo>
                <a:lnTo>
                  <a:pt x="0" y="1002568"/>
                </a:lnTo>
                <a:close/>
                <a:moveTo>
                  <a:pt x="1193125" y="0"/>
                </a:moveTo>
                <a:lnTo>
                  <a:pt x="2798762" y="0"/>
                </a:lnTo>
                <a:lnTo>
                  <a:pt x="2798762" y="786966"/>
                </a:lnTo>
                <a:lnTo>
                  <a:pt x="2719777" y="944936"/>
                </a:lnTo>
                <a:lnTo>
                  <a:pt x="1582346" y="944936"/>
                </a:lnTo>
                <a:lnTo>
                  <a:pt x="1151501" y="83246"/>
                </a:lnTo>
                <a:close/>
              </a:path>
            </a:pathLst>
          </a:custGeom>
        </p:spPr>
      </p:pic>
      <p:sp>
        <p:nvSpPr>
          <p:cNvPr id="8" name="Marcador de texto 7">
            <a:extLst>
              <a:ext uri="{FF2B5EF4-FFF2-40B4-BE49-F238E27FC236}">
                <a16:creationId xmlns:a16="http://schemas.microsoft.com/office/drawing/2014/main" id="{EFCE041C-95BD-44D2-B6C1-24D83ADE17A2}"/>
              </a:ext>
            </a:extLst>
          </p:cNvPr>
          <p:cNvSpPr>
            <a:spLocks noGrp="1"/>
          </p:cNvSpPr>
          <p:nvPr>
            <p:ph type="body" sz="quarter" idx="14"/>
          </p:nvPr>
        </p:nvSpPr>
        <p:spPr>
          <a:xfrm>
            <a:off x="660400" y="1659527"/>
            <a:ext cx="3474720" cy="438150"/>
          </a:xfrm>
        </p:spPr>
        <p:txBody>
          <a:bodyPr rtlCol="0"/>
          <a:lstStyle/>
          <a:p>
            <a:pPr rtl="0"/>
            <a:r>
              <a:rPr lang="en-US" dirty="0" err="1"/>
              <a:t>Competencias</a:t>
            </a:r>
            <a:r>
              <a:rPr lang="en-US" dirty="0"/>
              <a:t> </a:t>
            </a:r>
            <a:r>
              <a:rPr lang="en-US" dirty="0" err="1"/>
              <a:t>políticas</a:t>
            </a:r>
            <a:r>
              <a:rPr lang="en-US" dirty="0"/>
              <a:t> o </a:t>
            </a:r>
            <a:r>
              <a:rPr lang="en-US" dirty="0" err="1"/>
              <a:t>estratégicas</a:t>
            </a:r>
            <a:r>
              <a:rPr lang="en-US" dirty="0"/>
              <a:t>:</a:t>
            </a:r>
            <a:endParaRPr lang="es-ES" sz="3200" dirty="0"/>
          </a:p>
        </p:txBody>
      </p:sp>
      <p:sp>
        <p:nvSpPr>
          <p:cNvPr id="5" name="Marcador de texto 4">
            <a:extLst>
              <a:ext uri="{FF2B5EF4-FFF2-40B4-BE49-F238E27FC236}">
                <a16:creationId xmlns:a16="http://schemas.microsoft.com/office/drawing/2014/main" id="{960AED82-F4F3-044A-B30A-FD32531BD7DF}"/>
              </a:ext>
            </a:extLst>
          </p:cNvPr>
          <p:cNvSpPr>
            <a:spLocks noGrp="1"/>
          </p:cNvSpPr>
          <p:nvPr>
            <p:ph type="body" sz="quarter" idx="13"/>
          </p:nvPr>
        </p:nvSpPr>
        <p:spPr>
          <a:xfrm>
            <a:off x="448252" y="2547253"/>
            <a:ext cx="5212079" cy="2935288"/>
          </a:xfrm>
        </p:spPr>
        <p:txBody>
          <a:bodyPr rtlCol="0"/>
          <a:lstStyle/>
          <a:p>
            <a:r>
              <a:rPr lang="es-ES" dirty="0"/>
              <a:t>conocimiento y capacidad para desenvolverse en la arena política </a:t>
            </a:r>
          </a:p>
          <a:p>
            <a:r>
              <a:rPr lang="es-ES" dirty="0"/>
              <a:t>capacidad de argumentar, negociar y alcanzar acuerdos</a:t>
            </a:r>
          </a:p>
          <a:p>
            <a:r>
              <a:rPr lang="es-ES" dirty="0"/>
              <a:t>capacidad para construir relatos y comunicarlos efectivamente </a:t>
            </a:r>
          </a:p>
          <a:p>
            <a:r>
              <a:rPr lang="es-ES" dirty="0"/>
              <a:t>capacidad para escuchar, defender intereses e influir en terceros </a:t>
            </a:r>
          </a:p>
          <a:p>
            <a:r>
              <a:rPr lang="es-ES" dirty="0"/>
              <a:t>capacidad para crear coaliciones</a:t>
            </a:r>
          </a:p>
        </p:txBody>
      </p:sp>
      <p:sp>
        <p:nvSpPr>
          <p:cNvPr id="16" name="Marcador de texto 15">
            <a:extLst>
              <a:ext uri="{FF2B5EF4-FFF2-40B4-BE49-F238E27FC236}">
                <a16:creationId xmlns:a16="http://schemas.microsoft.com/office/drawing/2014/main" id="{F5DCF7EA-3411-4C0C-80B9-EA80529F6425}"/>
              </a:ext>
            </a:extLst>
          </p:cNvPr>
          <p:cNvSpPr>
            <a:spLocks noGrp="1"/>
          </p:cNvSpPr>
          <p:nvPr>
            <p:ph type="body" sz="quarter" idx="17"/>
          </p:nvPr>
        </p:nvSpPr>
        <p:spPr>
          <a:xfrm>
            <a:off x="6584677" y="1640068"/>
            <a:ext cx="3871287" cy="830997"/>
          </a:xfrm>
        </p:spPr>
        <p:txBody>
          <a:bodyPr rtlCol="0"/>
          <a:lstStyle/>
          <a:p>
            <a:pPr rtl="0"/>
            <a:r>
              <a:rPr lang="en-US" dirty="0" err="1"/>
              <a:t>Competencias</a:t>
            </a:r>
            <a:r>
              <a:rPr lang="en-US" dirty="0"/>
              <a:t> </a:t>
            </a:r>
            <a:r>
              <a:rPr lang="en-US" dirty="0" err="1"/>
              <a:t>gerenciales</a:t>
            </a:r>
            <a:r>
              <a:rPr lang="en-US" dirty="0"/>
              <a:t> u </a:t>
            </a:r>
            <a:r>
              <a:rPr lang="en-US" dirty="0" err="1"/>
              <a:t>operativas</a:t>
            </a:r>
            <a:r>
              <a:rPr lang="en-US" dirty="0"/>
              <a:t>:</a:t>
            </a:r>
            <a:endParaRPr lang="es-ES" sz="3200" dirty="0"/>
          </a:p>
        </p:txBody>
      </p:sp>
      <p:sp>
        <p:nvSpPr>
          <p:cNvPr id="11" name="Marcador de texto 10">
            <a:extLst>
              <a:ext uri="{FF2B5EF4-FFF2-40B4-BE49-F238E27FC236}">
                <a16:creationId xmlns:a16="http://schemas.microsoft.com/office/drawing/2014/main" id="{3F833AD6-5D57-BE44-8842-EAACC39A6BEE}"/>
              </a:ext>
            </a:extLst>
          </p:cNvPr>
          <p:cNvSpPr>
            <a:spLocks noGrp="1"/>
          </p:cNvSpPr>
          <p:nvPr>
            <p:ph type="body" sz="quarter" idx="18"/>
          </p:nvPr>
        </p:nvSpPr>
        <p:spPr>
          <a:xfrm>
            <a:off x="6763634" y="2552517"/>
            <a:ext cx="4659740" cy="2935288"/>
          </a:xfrm>
        </p:spPr>
        <p:txBody>
          <a:bodyPr rtlCol="0"/>
          <a:lstStyle/>
          <a:p>
            <a:pPr rtl="0"/>
            <a:r>
              <a:rPr lang="es-ES" dirty="0"/>
              <a:t>capacidad de intermediar y resolver conflictos</a:t>
            </a:r>
          </a:p>
          <a:p>
            <a:pPr rtl="0"/>
            <a:r>
              <a:rPr lang="es-ES" dirty="0"/>
              <a:t>capacidad de planificar y controlar</a:t>
            </a:r>
          </a:p>
          <a:p>
            <a:pPr rtl="0"/>
            <a:r>
              <a:rPr lang="es-ES" dirty="0"/>
              <a:t>capacidad de argumentar, debatir e influir en terceros</a:t>
            </a:r>
          </a:p>
          <a:p>
            <a:pPr rtl="0"/>
            <a:r>
              <a:rPr lang="es-ES" dirty="0"/>
              <a:t>capacidad de tomar decisiones en distintos estadios</a:t>
            </a:r>
          </a:p>
          <a:p>
            <a:pPr rtl="0"/>
            <a:r>
              <a:rPr lang="es-ES" dirty="0"/>
              <a:t>capacidad de reconocer y retroalimentar</a:t>
            </a:r>
          </a:p>
        </p:txBody>
      </p:sp>
    </p:spTree>
    <p:extLst>
      <p:ext uri="{BB962C8B-B14F-4D97-AF65-F5344CB8AC3E}">
        <p14:creationId xmlns:p14="http://schemas.microsoft.com/office/powerpoint/2010/main" val="3903608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ítulo 39">
            <a:extLst>
              <a:ext uri="{FF2B5EF4-FFF2-40B4-BE49-F238E27FC236}">
                <a16:creationId xmlns:a16="http://schemas.microsoft.com/office/drawing/2014/main" id="{B89E9C66-E38F-4FFF-B1A6-BA4E05DD831A}"/>
              </a:ext>
            </a:extLst>
          </p:cNvPr>
          <p:cNvSpPr>
            <a:spLocks noGrp="1"/>
          </p:cNvSpPr>
          <p:nvPr>
            <p:ph type="title"/>
          </p:nvPr>
        </p:nvSpPr>
        <p:spPr>
          <a:xfrm>
            <a:off x="549723" y="261570"/>
            <a:ext cx="9411252" cy="830997"/>
          </a:xfrm>
        </p:spPr>
        <p:txBody>
          <a:bodyPr rtlCol="0"/>
          <a:lstStyle/>
          <a:p>
            <a:pPr rtl="0"/>
            <a:r>
              <a:rPr lang="es-ES" dirty="0"/>
              <a:t>Competencias para el perfil del directivo público</a:t>
            </a:r>
            <a:br>
              <a:rPr lang="es-ES" dirty="0"/>
            </a:br>
            <a:endParaRPr lang="es-ES" dirty="0"/>
          </a:p>
        </p:txBody>
      </p:sp>
      <p:pic>
        <p:nvPicPr>
          <p:cNvPr id="42" name="Marcador de posición de imagen 3" descr="primer plano de un edificio">
            <a:extLst>
              <a:ext uri="{FF2B5EF4-FFF2-40B4-BE49-F238E27FC236}">
                <a16:creationId xmlns:a16="http://schemas.microsoft.com/office/drawing/2014/main" id="{5A9FCEFE-ADCB-4861-8CEA-A074136512A6}"/>
              </a:ext>
            </a:extLst>
          </p:cNvPr>
          <p:cNvPicPr>
            <a:picLocks noGrp="1" noChangeAspect="1"/>
          </p:cNvPicPr>
          <p:nvPr>
            <p:ph type="pic" sz="quarter" idx="20"/>
          </p:nvPr>
        </p:nvPicPr>
        <p:blipFill>
          <a:blip r:embed="rId3"/>
          <a:srcRect t="13712" b="13712"/>
          <a:stretch>
            <a:fillRect/>
          </a:stretch>
        </p:blipFill>
        <p:spPr>
          <a:xfrm>
            <a:off x="9393238" y="0"/>
            <a:ext cx="2798762" cy="1354138"/>
          </a:xfrm>
          <a:custGeom>
            <a:avLst/>
            <a:gdLst>
              <a:gd name="connsiteX0" fmla="*/ 316595 w 2798762"/>
              <a:gd name="connsiteY0" fmla="*/ 369378 h 1635849"/>
              <a:gd name="connsiteX1" fmla="*/ 1152465 w 2798762"/>
              <a:gd name="connsiteY1" fmla="*/ 369378 h 1635849"/>
              <a:gd name="connsiteX2" fmla="*/ 1469083 w 2798762"/>
              <a:gd name="connsiteY2" fmla="*/ 1002614 h 1635849"/>
              <a:gd name="connsiteX3" fmla="*/ 1152465 w 2798762"/>
              <a:gd name="connsiteY3" fmla="*/ 1635849 h 1635849"/>
              <a:gd name="connsiteX4" fmla="*/ 316595 w 2798762"/>
              <a:gd name="connsiteY4" fmla="*/ 1635849 h 1635849"/>
              <a:gd name="connsiteX5" fmla="*/ 0 w 2798762"/>
              <a:gd name="connsiteY5" fmla="*/ 1002660 h 1635849"/>
              <a:gd name="connsiteX6" fmla="*/ 0 w 2798762"/>
              <a:gd name="connsiteY6" fmla="*/ 1002568 h 1635849"/>
              <a:gd name="connsiteX7" fmla="*/ 1193125 w 2798762"/>
              <a:gd name="connsiteY7" fmla="*/ 0 h 1635849"/>
              <a:gd name="connsiteX8" fmla="*/ 2798762 w 2798762"/>
              <a:gd name="connsiteY8" fmla="*/ 0 h 1635849"/>
              <a:gd name="connsiteX9" fmla="*/ 2798762 w 2798762"/>
              <a:gd name="connsiteY9" fmla="*/ 786966 h 1635849"/>
              <a:gd name="connsiteX10" fmla="*/ 2719777 w 2798762"/>
              <a:gd name="connsiteY10" fmla="*/ 944936 h 1635849"/>
              <a:gd name="connsiteX11" fmla="*/ 1582346 w 2798762"/>
              <a:gd name="connsiteY11" fmla="*/ 944936 h 1635849"/>
              <a:gd name="connsiteX12" fmla="*/ 1151501 w 2798762"/>
              <a:gd name="connsiteY12" fmla="*/ 83246 h 163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762" h="1635849">
                <a:moveTo>
                  <a:pt x="316595" y="369378"/>
                </a:moveTo>
                <a:lnTo>
                  <a:pt x="1152465" y="369378"/>
                </a:lnTo>
                <a:lnTo>
                  <a:pt x="1469083" y="1002614"/>
                </a:lnTo>
                <a:lnTo>
                  <a:pt x="1152465" y="1635849"/>
                </a:lnTo>
                <a:lnTo>
                  <a:pt x="316595" y="1635849"/>
                </a:lnTo>
                <a:lnTo>
                  <a:pt x="0" y="1002660"/>
                </a:lnTo>
                <a:lnTo>
                  <a:pt x="0" y="1002568"/>
                </a:lnTo>
                <a:close/>
                <a:moveTo>
                  <a:pt x="1193125" y="0"/>
                </a:moveTo>
                <a:lnTo>
                  <a:pt x="2798762" y="0"/>
                </a:lnTo>
                <a:lnTo>
                  <a:pt x="2798762" y="786966"/>
                </a:lnTo>
                <a:lnTo>
                  <a:pt x="2719777" y="944936"/>
                </a:lnTo>
                <a:lnTo>
                  <a:pt x="1582346" y="944936"/>
                </a:lnTo>
                <a:lnTo>
                  <a:pt x="1151501" y="83246"/>
                </a:lnTo>
                <a:close/>
              </a:path>
            </a:pathLst>
          </a:custGeom>
        </p:spPr>
      </p:pic>
      <p:sp>
        <p:nvSpPr>
          <p:cNvPr id="8" name="Marcador de texto 7">
            <a:extLst>
              <a:ext uri="{FF2B5EF4-FFF2-40B4-BE49-F238E27FC236}">
                <a16:creationId xmlns:a16="http://schemas.microsoft.com/office/drawing/2014/main" id="{EFCE041C-95BD-44D2-B6C1-24D83ADE17A2}"/>
              </a:ext>
            </a:extLst>
          </p:cNvPr>
          <p:cNvSpPr>
            <a:spLocks noGrp="1"/>
          </p:cNvSpPr>
          <p:nvPr>
            <p:ph type="body" sz="quarter" idx="14"/>
          </p:nvPr>
        </p:nvSpPr>
        <p:spPr>
          <a:xfrm>
            <a:off x="660400" y="1659527"/>
            <a:ext cx="3474720" cy="438150"/>
          </a:xfrm>
        </p:spPr>
        <p:txBody>
          <a:bodyPr rtlCol="0"/>
          <a:lstStyle/>
          <a:p>
            <a:pPr rtl="0"/>
            <a:r>
              <a:rPr lang="en-US" dirty="0" err="1"/>
              <a:t>Competencias</a:t>
            </a:r>
            <a:r>
              <a:rPr lang="en-US" dirty="0"/>
              <a:t> </a:t>
            </a:r>
            <a:r>
              <a:rPr lang="en-US" dirty="0" err="1"/>
              <a:t>técnicas</a:t>
            </a:r>
            <a:r>
              <a:rPr lang="en-US" dirty="0"/>
              <a:t>:</a:t>
            </a:r>
            <a:endParaRPr lang="es-ES" sz="3200" dirty="0"/>
          </a:p>
        </p:txBody>
      </p:sp>
      <p:sp>
        <p:nvSpPr>
          <p:cNvPr id="5" name="Marcador de texto 4">
            <a:extLst>
              <a:ext uri="{FF2B5EF4-FFF2-40B4-BE49-F238E27FC236}">
                <a16:creationId xmlns:a16="http://schemas.microsoft.com/office/drawing/2014/main" id="{960AED82-F4F3-044A-B30A-FD32531BD7DF}"/>
              </a:ext>
            </a:extLst>
          </p:cNvPr>
          <p:cNvSpPr>
            <a:spLocks noGrp="1"/>
          </p:cNvSpPr>
          <p:nvPr>
            <p:ph type="body" sz="quarter" idx="13"/>
          </p:nvPr>
        </p:nvSpPr>
        <p:spPr>
          <a:xfrm>
            <a:off x="448252" y="2547253"/>
            <a:ext cx="5647748" cy="2935288"/>
          </a:xfrm>
        </p:spPr>
        <p:txBody>
          <a:bodyPr rtlCol="0"/>
          <a:lstStyle/>
          <a:p>
            <a:r>
              <a:rPr lang="es-ES" dirty="0"/>
              <a:t>capacidad de análisis crítico</a:t>
            </a:r>
          </a:p>
          <a:p>
            <a:r>
              <a:rPr lang="es-ES" dirty="0"/>
              <a:t>capacidad de recopilar, analizar y difundir información</a:t>
            </a:r>
          </a:p>
          <a:p>
            <a:r>
              <a:rPr lang="es-ES" dirty="0"/>
              <a:t>capacidad para trabajar en ambientes multidisciplinarios e intersectoriales</a:t>
            </a:r>
          </a:p>
          <a:p>
            <a:r>
              <a:rPr lang="es-ES" dirty="0"/>
              <a:t>conocimiento teórico y práctico en la formulación y gestión de políticas públicas</a:t>
            </a:r>
          </a:p>
          <a:p>
            <a:r>
              <a:rPr lang="es-ES" dirty="0"/>
              <a:t>creatividad</a:t>
            </a:r>
          </a:p>
        </p:txBody>
      </p:sp>
      <p:sp>
        <p:nvSpPr>
          <p:cNvPr id="16" name="Marcador de texto 15">
            <a:extLst>
              <a:ext uri="{FF2B5EF4-FFF2-40B4-BE49-F238E27FC236}">
                <a16:creationId xmlns:a16="http://schemas.microsoft.com/office/drawing/2014/main" id="{F5DCF7EA-3411-4C0C-80B9-EA80529F6425}"/>
              </a:ext>
            </a:extLst>
          </p:cNvPr>
          <p:cNvSpPr>
            <a:spLocks noGrp="1"/>
          </p:cNvSpPr>
          <p:nvPr>
            <p:ph type="body" sz="quarter" idx="17"/>
          </p:nvPr>
        </p:nvSpPr>
        <p:spPr>
          <a:xfrm>
            <a:off x="6584677" y="1640068"/>
            <a:ext cx="3871287" cy="830997"/>
          </a:xfrm>
        </p:spPr>
        <p:txBody>
          <a:bodyPr rtlCol="0"/>
          <a:lstStyle/>
          <a:p>
            <a:pPr rtl="0"/>
            <a:r>
              <a:rPr lang="en-US" dirty="0" err="1"/>
              <a:t>Competencias</a:t>
            </a:r>
            <a:r>
              <a:rPr lang="en-US" dirty="0"/>
              <a:t> </a:t>
            </a:r>
            <a:r>
              <a:rPr lang="en-US" dirty="0" err="1"/>
              <a:t>personales</a:t>
            </a:r>
            <a:r>
              <a:rPr lang="en-US" dirty="0"/>
              <a:t>:</a:t>
            </a:r>
            <a:endParaRPr lang="es-ES" sz="3200" dirty="0"/>
          </a:p>
        </p:txBody>
      </p:sp>
      <p:sp>
        <p:nvSpPr>
          <p:cNvPr id="11" name="Marcador de texto 10">
            <a:extLst>
              <a:ext uri="{FF2B5EF4-FFF2-40B4-BE49-F238E27FC236}">
                <a16:creationId xmlns:a16="http://schemas.microsoft.com/office/drawing/2014/main" id="{3F833AD6-5D57-BE44-8842-EAACC39A6BEE}"/>
              </a:ext>
            </a:extLst>
          </p:cNvPr>
          <p:cNvSpPr>
            <a:spLocks noGrp="1"/>
          </p:cNvSpPr>
          <p:nvPr>
            <p:ph type="body" sz="quarter" idx="18"/>
          </p:nvPr>
        </p:nvSpPr>
        <p:spPr>
          <a:xfrm>
            <a:off x="6319521" y="2097677"/>
            <a:ext cx="5212079" cy="2935288"/>
          </a:xfrm>
        </p:spPr>
        <p:txBody>
          <a:bodyPr rtlCol="0"/>
          <a:lstStyle/>
          <a:p>
            <a:pPr rtl="0"/>
            <a:r>
              <a:rPr lang="es-ES" dirty="0" err="1"/>
              <a:t>Resilencia</a:t>
            </a:r>
            <a:endParaRPr lang="es-ES" dirty="0"/>
          </a:p>
          <a:p>
            <a:pPr rtl="0"/>
            <a:r>
              <a:rPr lang="es-ES" dirty="0"/>
              <a:t>capacidad para enseñar y para “aprender a aprender”</a:t>
            </a:r>
          </a:p>
          <a:p>
            <a:pPr rtl="0"/>
            <a:r>
              <a:rPr lang="es-ES" dirty="0"/>
              <a:t>capacidad de trabajar en equipo</a:t>
            </a:r>
          </a:p>
          <a:p>
            <a:pPr rtl="0"/>
            <a:r>
              <a:rPr lang="es-ES" dirty="0"/>
              <a:t>habilidad para crear y mantener relaciones interpersonales</a:t>
            </a:r>
          </a:p>
          <a:p>
            <a:pPr rtl="0"/>
            <a:r>
              <a:rPr lang="es-ES" dirty="0"/>
              <a:t>reconocimiento a la diversidad y la multiculturalidad</a:t>
            </a:r>
          </a:p>
          <a:p>
            <a:pPr rtl="0"/>
            <a:r>
              <a:rPr lang="es-ES" dirty="0"/>
              <a:t>adaptabilidad a situaciones nuevas y el manejo de escenarios turbulentos o de crisis</a:t>
            </a:r>
          </a:p>
          <a:p>
            <a:pPr rtl="0"/>
            <a:r>
              <a:rPr lang="es-ES" dirty="0"/>
              <a:t>experiencia previa (oficio)</a:t>
            </a:r>
          </a:p>
        </p:txBody>
      </p:sp>
    </p:spTree>
    <p:extLst>
      <p:ext uri="{BB962C8B-B14F-4D97-AF65-F5344CB8AC3E}">
        <p14:creationId xmlns:p14="http://schemas.microsoft.com/office/powerpoint/2010/main" val="349843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Marcador de posición de imagen 10" descr="Reflejo de una ciudad al anochecer en un edificio reflectante">
            <a:extLst>
              <a:ext uri="{FF2B5EF4-FFF2-40B4-BE49-F238E27FC236}">
                <a16:creationId xmlns:a16="http://schemas.microsoft.com/office/drawing/2014/main" id="{80F641B8-D4CB-4B34-AF57-A526981DEDAF}"/>
              </a:ext>
            </a:extLst>
          </p:cNvPr>
          <p:cNvPicPr>
            <a:picLocks noGrp="1" noChangeAspect="1"/>
          </p:cNvPicPr>
          <p:nvPr>
            <p:ph type="pic" sz="quarter" idx="10"/>
          </p:nvPr>
        </p:nvPicPr>
        <p:blipFill>
          <a:blip r:embed="rId3">
            <a:alphaModFix amt="80000"/>
          </a:blip>
          <a:srcRect t="6692" b="6692"/>
          <a:stretch/>
        </p:blipFill>
        <p:spPr>
          <a:xfrm>
            <a:off x="-5606" y="0"/>
            <a:ext cx="12192000" cy="6858000"/>
          </a:xfrm>
        </p:spPr>
      </p:pic>
      <p:sp>
        <p:nvSpPr>
          <p:cNvPr id="7" name="Elipse 6">
            <a:extLst>
              <a:ext uri="{FF2B5EF4-FFF2-40B4-BE49-F238E27FC236}">
                <a16:creationId xmlns:a16="http://schemas.microsoft.com/office/drawing/2014/main" id="{48461F53-81E4-4F48-8B4D-56B6013B1088}"/>
              </a:ext>
              <a:ext uri="{C183D7F6-B498-43B3-948B-1728B52AA6E4}">
                <adec:decorative xmlns:adec="http://schemas.microsoft.com/office/drawing/2017/decorative" val="1"/>
              </a:ext>
            </a:extLst>
          </p:cNvPr>
          <p:cNvSpPr/>
          <p:nvPr/>
        </p:nvSpPr>
        <p:spPr>
          <a:xfrm>
            <a:off x="3352800" y="685800"/>
            <a:ext cx="5486400" cy="5486400"/>
          </a:xfrm>
          <a:prstGeom prst="ellipse">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5" name="Título 4">
            <a:extLst>
              <a:ext uri="{FF2B5EF4-FFF2-40B4-BE49-F238E27FC236}">
                <a16:creationId xmlns:a16="http://schemas.microsoft.com/office/drawing/2014/main" id="{C0CA4A65-0235-4CB2-B09E-4E2D8F223034}"/>
              </a:ext>
            </a:extLst>
          </p:cNvPr>
          <p:cNvSpPr>
            <a:spLocks noGrp="1"/>
          </p:cNvSpPr>
          <p:nvPr>
            <p:ph type="title"/>
          </p:nvPr>
        </p:nvSpPr>
        <p:spPr/>
        <p:txBody>
          <a:bodyPr rtlCol="0"/>
          <a:lstStyle/>
          <a:p>
            <a:pPr rtl="0" eaLnBrk="1" latinLnBrk="0" hangingPunct="1"/>
            <a:r>
              <a:rPr lang="es-ES" sz="2000" dirty="0"/>
              <a:t>Para desarrollar la función directiva en el estado actual, se requieren personas capaces de cumplir roles variados y complejos, lo que determina que el perfil de dicho directivo integre todas o la mayoría de las competencias transversales revisadas en el texto</a:t>
            </a:r>
            <a:r>
              <a:rPr lang="es-ES" sz="3200" kern="1200" dirty="0">
                <a:solidFill>
                  <a:srgbClr val="FFFFFF"/>
                </a:solidFill>
                <a:effectLst/>
                <a:latin typeface="Calibri Light" panose="020F0302020204030204" pitchFamily="34" charset="0"/>
                <a:ea typeface="+mn-ea"/>
                <a:cs typeface="+mn-cs"/>
              </a:rPr>
              <a:t>.</a:t>
            </a:r>
            <a:endParaRPr lang="es-ES" sz="3200" dirty="0"/>
          </a:p>
        </p:txBody>
      </p:sp>
      <p:sp>
        <p:nvSpPr>
          <p:cNvPr id="2" name="Elipse 1">
            <a:extLst>
              <a:ext uri="{FF2B5EF4-FFF2-40B4-BE49-F238E27FC236}">
                <a16:creationId xmlns:a16="http://schemas.microsoft.com/office/drawing/2014/main" id="{733AD71F-DA66-44DD-B812-447839E534FB}"/>
              </a:ext>
              <a:ext uri="{C183D7F6-B498-43B3-948B-1728B52AA6E4}">
                <adec:decorative xmlns:adec="http://schemas.microsoft.com/office/drawing/2017/decorative" val="1"/>
              </a:ext>
            </a:extLst>
          </p:cNvPr>
          <p:cNvSpPr/>
          <p:nvPr/>
        </p:nvSpPr>
        <p:spPr>
          <a:xfrm>
            <a:off x="8138160" y="5669280"/>
            <a:ext cx="502920" cy="502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3" name="Elipse 2">
            <a:extLst>
              <a:ext uri="{FF2B5EF4-FFF2-40B4-BE49-F238E27FC236}">
                <a16:creationId xmlns:a16="http://schemas.microsoft.com/office/drawing/2014/main" id="{A7CF27D1-2BD8-40D7-A92B-834F8A4F76F0}"/>
              </a:ext>
              <a:ext uri="{C183D7F6-B498-43B3-948B-1728B52AA6E4}">
                <adec:decorative xmlns:adec="http://schemas.microsoft.com/office/drawing/2017/decorative" val="1"/>
              </a:ext>
            </a:extLst>
          </p:cNvPr>
          <p:cNvSpPr/>
          <p:nvPr/>
        </p:nvSpPr>
        <p:spPr>
          <a:xfrm>
            <a:off x="2915463" y="1295169"/>
            <a:ext cx="692878" cy="6928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 name="Elipse 3">
            <a:extLst>
              <a:ext uri="{FF2B5EF4-FFF2-40B4-BE49-F238E27FC236}">
                <a16:creationId xmlns:a16="http://schemas.microsoft.com/office/drawing/2014/main" id="{290F2B13-F976-4C2D-883C-E495CDF04ACA}"/>
              </a:ext>
              <a:ext uri="{C183D7F6-B498-43B3-948B-1728B52AA6E4}">
                <adec:decorative xmlns:adec="http://schemas.microsoft.com/office/drawing/2017/decorative" val="1"/>
              </a:ext>
            </a:extLst>
          </p:cNvPr>
          <p:cNvSpPr/>
          <p:nvPr/>
        </p:nvSpPr>
        <p:spPr>
          <a:xfrm>
            <a:off x="3398520" y="904895"/>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8" name="Marcador de texto 7">
            <a:extLst>
              <a:ext uri="{FF2B5EF4-FFF2-40B4-BE49-F238E27FC236}">
                <a16:creationId xmlns:a16="http://schemas.microsoft.com/office/drawing/2014/main" id="{17DE5458-0766-49A5-8982-EF9557A6BB94}"/>
              </a:ext>
            </a:extLst>
          </p:cNvPr>
          <p:cNvSpPr>
            <a:spLocks noGrp="1"/>
          </p:cNvSpPr>
          <p:nvPr>
            <p:ph type="body" sz="quarter" idx="11"/>
          </p:nvPr>
        </p:nvSpPr>
        <p:spPr/>
        <p:txBody>
          <a:bodyPr rtlCol="0"/>
          <a:lstStyle/>
          <a:p>
            <a:pPr rtl="0"/>
            <a:endParaRPr lang="es-ES" dirty="0"/>
          </a:p>
        </p:txBody>
      </p:sp>
    </p:spTree>
    <p:extLst>
      <p:ext uri="{BB962C8B-B14F-4D97-AF65-F5344CB8AC3E}">
        <p14:creationId xmlns:p14="http://schemas.microsoft.com/office/powerpoint/2010/main" val="4101399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Marcador de posición de imagen 9" descr="Escaleras eléctricas">
            <a:extLst>
              <a:ext uri="{FF2B5EF4-FFF2-40B4-BE49-F238E27FC236}">
                <a16:creationId xmlns:a16="http://schemas.microsoft.com/office/drawing/2014/main" id="{067ABCFB-135D-465A-8D06-3042F9E75BB6}"/>
              </a:ext>
            </a:extLst>
          </p:cNvPr>
          <p:cNvPicPr>
            <a:picLocks noGrp="1" noChangeAspect="1"/>
          </p:cNvPicPr>
          <p:nvPr>
            <p:ph type="pic" sz="quarter" idx="10"/>
          </p:nvPr>
        </p:nvPicPr>
        <p:blipFill rotWithShape="1">
          <a:blip r:embed="rId3">
            <a:alphaModFix amt="60000"/>
          </a:blip>
          <a:srcRect t="6729" r="33992" b="40721"/>
          <a:stretch/>
        </p:blipFill>
        <p:spPr>
          <a:xfrm>
            <a:off x="15605" y="0"/>
            <a:ext cx="12192001" cy="6858000"/>
          </a:xfrm>
        </p:spPr>
      </p:pic>
      <p:sp>
        <p:nvSpPr>
          <p:cNvPr id="3" name="Rectángulo 2">
            <a:extLst>
              <a:ext uri="{FF2B5EF4-FFF2-40B4-BE49-F238E27FC236}">
                <a16:creationId xmlns:a16="http://schemas.microsoft.com/office/drawing/2014/main" id="{47310966-9752-4035-9DD5-FFBC93FC094D}"/>
              </a:ext>
              <a:ext uri="{C183D7F6-B498-43B3-948B-1728B52AA6E4}">
                <adec:decorative xmlns:adec="http://schemas.microsoft.com/office/drawing/2017/decorative" val="1"/>
              </a:ext>
            </a:extLst>
          </p:cNvPr>
          <p:cNvSpPr/>
          <p:nvPr/>
        </p:nvSpPr>
        <p:spPr>
          <a:xfrm>
            <a:off x="3718560" y="1181123"/>
            <a:ext cx="4754880" cy="4495754"/>
          </a:xfrm>
          <a:prstGeom prst="rect">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1" name="Título 10">
            <a:extLst>
              <a:ext uri="{FF2B5EF4-FFF2-40B4-BE49-F238E27FC236}">
                <a16:creationId xmlns:a16="http://schemas.microsoft.com/office/drawing/2014/main" id="{3D9E7E43-0082-4819-947F-94AD5664FC83}"/>
              </a:ext>
            </a:extLst>
          </p:cNvPr>
          <p:cNvSpPr>
            <a:spLocks noGrp="1"/>
          </p:cNvSpPr>
          <p:nvPr>
            <p:ph type="title"/>
          </p:nvPr>
        </p:nvSpPr>
        <p:spPr/>
        <p:txBody>
          <a:bodyPr rtlCol="0"/>
          <a:lstStyle/>
          <a:p>
            <a:pPr rtl="0" eaLnBrk="1" latinLnBrk="0" hangingPunct="1"/>
            <a:r>
              <a:rPr lang="es-ES" sz="2800" dirty="0"/>
              <a:t>La gerencia </a:t>
            </a:r>
            <a:r>
              <a:rPr lang="es-ES" sz="2800" dirty="0" err="1"/>
              <a:t>públicapuede</a:t>
            </a:r>
            <a:r>
              <a:rPr lang="es-ES" sz="2800" dirty="0"/>
              <a:t> pensarse  como un “oficio/arte” (en el sentido aristotélico) o como una “ciencia” (en el sentido platónico). </a:t>
            </a:r>
          </a:p>
        </p:txBody>
      </p:sp>
      <p:sp>
        <p:nvSpPr>
          <p:cNvPr id="6" name="Rectángulo 5">
            <a:extLst>
              <a:ext uri="{FF2B5EF4-FFF2-40B4-BE49-F238E27FC236}">
                <a16:creationId xmlns:a16="http://schemas.microsoft.com/office/drawing/2014/main" id="{BFF64F07-1F8D-4F69-87E4-03E837E975EE}"/>
              </a:ext>
              <a:ext uri="{C183D7F6-B498-43B3-948B-1728B52AA6E4}">
                <adec:decorative xmlns:adec="http://schemas.microsoft.com/office/drawing/2017/decorative" val="1"/>
              </a:ext>
            </a:extLst>
          </p:cNvPr>
          <p:cNvSpPr/>
          <p:nvPr/>
        </p:nvSpPr>
        <p:spPr>
          <a:xfrm>
            <a:off x="2918168" y="1181123"/>
            <a:ext cx="459924" cy="4599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8" name="Rectángulo 7">
            <a:extLst>
              <a:ext uri="{FF2B5EF4-FFF2-40B4-BE49-F238E27FC236}">
                <a16:creationId xmlns:a16="http://schemas.microsoft.com/office/drawing/2014/main" id="{FD0393EC-C7F4-46AA-8768-FF7CD4DE0552}"/>
              </a:ext>
              <a:ext uri="{C183D7F6-B498-43B3-948B-1728B52AA6E4}">
                <adec:decorative xmlns:adec="http://schemas.microsoft.com/office/drawing/2017/decorative" val="1"/>
              </a:ext>
            </a:extLst>
          </p:cNvPr>
          <p:cNvSpPr/>
          <p:nvPr/>
        </p:nvSpPr>
        <p:spPr>
          <a:xfrm>
            <a:off x="8531920" y="5840880"/>
            <a:ext cx="284372" cy="284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5" name="Marcador de texto 4">
            <a:extLst>
              <a:ext uri="{FF2B5EF4-FFF2-40B4-BE49-F238E27FC236}">
                <a16:creationId xmlns:a16="http://schemas.microsoft.com/office/drawing/2014/main" id="{6B6DDC29-DFE2-4F0C-9C81-DDBC9CD8D269}"/>
              </a:ext>
            </a:extLst>
          </p:cNvPr>
          <p:cNvSpPr>
            <a:spLocks noGrp="1"/>
          </p:cNvSpPr>
          <p:nvPr>
            <p:ph type="body" sz="quarter" idx="11"/>
          </p:nvPr>
        </p:nvSpPr>
        <p:spPr/>
        <p:txBody>
          <a:bodyPr rtlCol="0"/>
          <a:lstStyle/>
          <a:p>
            <a:pPr rtl="0"/>
            <a:endParaRPr lang="es-ES" dirty="0"/>
          </a:p>
        </p:txBody>
      </p:sp>
    </p:spTree>
    <p:extLst>
      <p:ext uri="{BB962C8B-B14F-4D97-AF65-F5344CB8AC3E}">
        <p14:creationId xmlns:p14="http://schemas.microsoft.com/office/powerpoint/2010/main" val="1110251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96E88513-5D64-89A7-F0D1-2F3FA13D9E6F}"/>
              </a:ext>
            </a:extLst>
          </p:cNvPr>
          <p:cNvSpPr>
            <a:spLocks noGrp="1"/>
          </p:cNvSpPr>
          <p:nvPr>
            <p:ph type="body" sz="quarter" idx="12"/>
          </p:nvPr>
        </p:nvSpPr>
        <p:spPr>
          <a:xfrm>
            <a:off x="660399" y="2044700"/>
            <a:ext cx="9755809" cy="3560763"/>
          </a:xfrm>
        </p:spPr>
        <p:txBody>
          <a:bodyPr/>
          <a:lstStyle/>
          <a:p>
            <a:pPr marL="0" indent="0">
              <a:buNone/>
            </a:pPr>
            <a:r>
              <a:rPr lang="es-ES" dirty="0"/>
              <a:t>Dicha definición precisa para la dirección pública, que ésta pueda ser entendida como: </a:t>
            </a:r>
          </a:p>
          <a:p>
            <a:pPr marL="0" indent="0">
              <a:buNone/>
            </a:pPr>
            <a:r>
              <a:rPr lang="es-ES" dirty="0"/>
              <a:t>a) </a:t>
            </a:r>
            <a:r>
              <a:rPr lang="es-ES" b="1" dirty="0"/>
              <a:t>una disciplina intelectual </a:t>
            </a:r>
            <a:r>
              <a:rPr lang="es-ES" dirty="0"/>
              <a:t>(ciencia), como un objeto de conocimiento y generadora de teoría; </a:t>
            </a:r>
          </a:p>
          <a:p>
            <a:pPr marL="0" indent="0">
              <a:buNone/>
            </a:pPr>
            <a:r>
              <a:rPr lang="es-ES" dirty="0"/>
              <a:t>b) </a:t>
            </a:r>
            <a:r>
              <a:rPr lang="es-ES" b="1" dirty="0"/>
              <a:t>un arte </a:t>
            </a:r>
            <a:r>
              <a:rPr lang="es-ES" dirty="0"/>
              <a:t>de intuición y experiencia; y</a:t>
            </a:r>
          </a:p>
          <a:p>
            <a:pPr marL="0" indent="0">
              <a:buNone/>
            </a:pPr>
            <a:r>
              <a:rPr lang="es-ES" dirty="0"/>
              <a:t>c) </a:t>
            </a:r>
            <a:r>
              <a:rPr lang="es-ES" b="1" dirty="0"/>
              <a:t>una profesión </a:t>
            </a:r>
            <a:r>
              <a:rPr lang="es-ES" dirty="0"/>
              <a:t>en donde la jurisdicción establece práctica, arte y teoría</a:t>
            </a:r>
            <a:endParaRPr lang="es-MX" dirty="0"/>
          </a:p>
        </p:txBody>
      </p:sp>
      <p:sp>
        <p:nvSpPr>
          <p:cNvPr id="4" name="Título 3">
            <a:extLst>
              <a:ext uri="{FF2B5EF4-FFF2-40B4-BE49-F238E27FC236}">
                <a16:creationId xmlns:a16="http://schemas.microsoft.com/office/drawing/2014/main" id="{638A008E-4EC5-B4B1-CDFE-7A25135903BF}"/>
              </a:ext>
            </a:extLst>
          </p:cNvPr>
          <p:cNvSpPr>
            <a:spLocks noGrp="1"/>
          </p:cNvSpPr>
          <p:nvPr>
            <p:ph type="title"/>
          </p:nvPr>
        </p:nvSpPr>
        <p:spPr/>
        <p:txBody>
          <a:bodyPr/>
          <a:lstStyle/>
          <a:p>
            <a:endParaRPr lang="es-MX"/>
          </a:p>
        </p:txBody>
      </p:sp>
    </p:spTree>
    <p:extLst>
      <p:ext uri="{BB962C8B-B14F-4D97-AF65-F5344CB8AC3E}">
        <p14:creationId xmlns:p14="http://schemas.microsoft.com/office/powerpoint/2010/main" val="3523197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CA4448-4930-46E0-AD53-50021D9DCF2B}"/>
              </a:ext>
            </a:extLst>
          </p:cNvPr>
          <p:cNvSpPr>
            <a:spLocks noGrp="1"/>
          </p:cNvSpPr>
          <p:nvPr>
            <p:ph type="title"/>
          </p:nvPr>
        </p:nvSpPr>
        <p:spPr>
          <a:xfrm>
            <a:off x="762000" y="3013501"/>
            <a:ext cx="4275138" cy="830997"/>
          </a:xfrm>
        </p:spPr>
        <p:txBody>
          <a:bodyPr rtlCol="0"/>
          <a:lstStyle/>
          <a:p>
            <a:pPr rtl="0"/>
            <a:r>
              <a:rPr lang="es-ES" dirty="0"/>
              <a:t>Gracias</a:t>
            </a:r>
          </a:p>
          <a:p>
            <a:pPr rtl="0"/>
            <a:endParaRPr lang="es-ES" dirty="0"/>
          </a:p>
        </p:txBody>
      </p:sp>
      <p:pic>
        <p:nvPicPr>
          <p:cNvPr id="20" name="Marcador de posición de imagen 8" descr="primer plano de un puente">
            <a:extLst>
              <a:ext uri="{FF2B5EF4-FFF2-40B4-BE49-F238E27FC236}">
                <a16:creationId xmlns:a16="http://schemas.microsoft.com/office/drawing/2014/main" id="{2EC47CED-7A85-4080-9C7C-3921E48924A7}"/>
              </a:ext>
            </a:extLst>
          </p:cNvPr>
          <p:cNvPicPr>
            <a:picLocks noGrp="1" noChangeAspect="1"/>
          </p:cNvPicPr>
          <p:nvPr>
            <p:ph type="pic" sz="quarter" idx="13"/>
          </p:nvPr>
        </p:nvPicPr>
        <p:blipFill rotWithShape="1">
          <a:blip r:embed="rId3"/>
          <a:srcRect l="17082" r="17082"/>
          <a:stretch/>
        </p:blipFill>
        <p:spPr>
          <a:xfrm>
            <a:off x="5888038" y="533400"/>
            <a:ext cx="5541962" cy="5611813"/>
          </a:xfrm>
        </p:spPr>
      </p:pic>
    </p:spTree>
    <p:extLst>
      <p:ext uri="{BB962C8B-B14F-4D97-AF65-F5344CB8AC3E}">
        <p14:creationId xmlns:p14="http://schemas.microsoft.com/office/powerpoint/2010/main" val="715534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FEF304F5-32C5-4869-B185-859B567855A8}"/>
              </a:ext>
            </a:extLst>
          </p:cNvPr>
          <p:cNvSpPr>
            <a:spLocks noGrp="1"/>
          </p:cNvSpPr>
          <p:nvPr>
            <p:ph type="title"/>
          </p:nvPr>
        </p:nvSpPr>
        <p:spPr/>
        <p:txBody>
          <a:bodyPr rtlCol="0"/>
          <a:lstStyle/>
          <a:p>
            <a:pPr rtl="0"/>
            <a:r>
              <a:rPr lang="es-ES" dirty="0"/>
              <a:t>Introducción</a:t>
            </a:r>
          </a:p>
        </p:txBody>
      </p:sp>
      <p:sp>
        <p:nvSpPr>
          <p:cNvPr id="7" name="Marcador de texto 6">
            <a:extLst>
              <a:ext uri="{FF2B5EF4-FFF2-40B4-BE49-F238E27FC236}">
                <a16:creationId xmlns:a16="http://schemas.microsoft.com/office/drawing/2014/main" id="{B21C28F5-3CA3-4B78-B5C9-550C00BB3174}"/>
              </a:ext>
            </a:extLst>
          </p:cNvPr>
          <p:cNvSpPr>
            <a:spLocks noGrp="1"/>
          </p:cNvSpPr>
          <p:nvPr>
            <p:ph type="body" sz="quarter" idx="12"/>
          </p:nvPr>
        </p:nvSpPr>
        <p:spPr/>
        <p:txBody>
          <a:bodyPr rtlCol="0"/>
          <a:lstStyle/>
          <a:p>
            <a:pPr rtl="0"/>
            <a:r>
              <a:rPr lang="es-ES" dirty="0"/>
              <a:t>La generación de valor público requiere de un perfil directivo público integral y exigente dada la naturaleza y alcance de la función directiva</a:t>
            </a:r>
          </a:p>
        </p:txBody>
      </p:sp>
      <p:pic>
        <p:nvPicPr>
          <p:cNvPr id="11" name="Marcador de posición de imagen 10" descr="primer plano de un edificio">
            <a:extLst>
              <a:ext uri="{FF2B5EF4-FFF2-40B4-BE49-F238E27FC236}">
                <a16:creationId xmlns:a16="http://schemas.microsoft.com/office/drawing/2014/main" id="{1CE2008D-DBCE-465F-90DA-B28A4E525131}"/>
              </a:ext>
            </a:extLst>
          </p:cNvPr>
          <p:cNvPicPr>
            <a:picLocks noGrp="1" noChangeAspect="1"/>
          </p:cNvPicPr>
          <p:nvPr>
            <p:ph type="pic" sz="quarter" idx="10"/>
          </p:nvPr>
        </p:nvPicPr>
        <p:blipFill>
          <a:blip r:embed="rId3"/>
          <a:srcRect l="15351" r="15351"/>
          <a:stretch>
            <a:fillRect/>
          </a:stretch>
        </p:blipFill>
        <p:spPr/>
      </p:pic>
    </p:spTree>
    <p:extLst>
      <p:ext uri="{BB962C8B-B14F-4D97-AF65-F5344CB8AC3E}">
        <p14:creationId xmlns:p14="http://schemas.microsoft.com/office/powerpoint/2010/main" val="1341901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1EF53E3-F88C-4203-A489-8C9D57513DF6}"/>
              </a:ext>
            </a:extLst>
          </p:cNvPr>
          <p:cNvSpPr>
            <a:spLocks noGrp="1"/>
          </p:cNvSpPr>
          <p:nvPr>
            <p:ph type="title"/>
          </p:nvPr>
        </p:nvSpPr>
        <p:spPr>
          <a:xfrm>
            <a:off x="263149" y="263284"/>
            <a:ext cx="6827078" cy="830997"/>
          </a:xfrm>
        </p:spPr>
        <p:txBody>
          <a:bodyPr rtlCol="0"/>
          <a:lstStyle/>
          <a:p>
            <a:pPr rtl="0"/>
            <a:r>
              <a:rPr lang="es-ES" dirty="0"/>
              <a:t>1) La ética en el servicio público como marco valórico para el directivo</a:t>
            </a:r>
          </a:p>
        </p:txBody>
      </p:sp>
      <p:sp>
        <p:nvSpPr>
          <p:cNvPr id="8" name="Marcador de texto 7">
            <a:extLst>
              <a:ext uri="{FF2B5EF4-FFF2-40B4-BE49-F238E27FC236}">
                <a16:creationId xmlns:a16="http://schemas.microsoft.com/office/drawing/2014/main" id="{6F03AADD-A4FE-4CE8-944C-3F9C9777F0AB}"/>
              </a:ext>
            </a:extLst>
          </p:cNvPr>
          <p:cNvSpPr>
            <a:spLocks noGrp="1"/>
          </p:cNvSpPr>
          <p:nvPr>
            <p:ph type="body" sz="quarter" idx="12"/>
          </p:nvPr>
        </p:nvSpPr>
        <p:spPr>
          <a:xfrm>
            <a:off x="544892" y="2521778"/>
            <a:ext cx="6545335" cy="3560763"/>
          </a:xfrm>
        </p:spPr>
        <p:txBody>
          <a:bodyPr rtlCol="0"/>
          <a:lstStyle/>
          <a:p>
            <a:pPr marL="0" indent="0" rtl="0">
              <a:buNone/>
            </a:pPr>
            <a:r>
              <a:rPr lang="es-ES" dirty="0"/>
              <a:t>La generación de valor en la gestión del Estado exige que el directivo promueva y actúe de acuerdo a una determinada </a:t>
            </a:r>
            <a:r>
              <a:rPr lang="es-ES" b="1" dirty="0"/>
              <a:t>“ética pública”</a:t>
            </a:r>
            <a:r>
              <a:rPr lang="es-ES" dirty="0"/>
              <a:t>,</a:t>
            </a:r>
            <a:r>
              <a:rPr lang="es-ES" b="1" dirty="0"/>
              <a:t> </a:t>
            </a:r>
            <a:r>
              <a:rPr lang="es-ES" dirty="0"/>
              <a:t>pero ¿qué entenderemos por ética pública?</a:t>
            </a:r>
          </a:p>
          <a:p>
            <a:pPr marL="0" indent="0" rtl="0">
              <a:buNone/>
            </a:pPr>
            <a:r>
              <a:rPr lang="es-ES" dirty="0" err="1"/>
              <a:t>Todres</a:t>
            </a:r>
            <a:r>
              <a:rPr lang="es-ES" dirty="0"/>
              <a:t> (1991: 25) señala que “un comportamiento ético no se refiere sólo a lo relacionado con la honestidad, sino que se extiende además a la calidad y perfección del trabajo, al clima laboral, a la atención de la ciudadanía, es decir, la ética es más amplia que la censura de conductas corruptas en razón de un beneficio pecuniario directo e inmediato, sino que exige un trabajo bien hecho y, sobre todo, una continua y constante referencia al público, a los ciudadanos, en la tarea administrativa” (citado en Barra, 2007).</a:t>
            </a:r>
          </a:p>
        </p:txBody>
      </p:sp>
      <p:pic>
        <p:nvPicPr>
          <p:cNvPr id="4" name="Marcador de posición de imagen 3" descr="primer plano de un edificio">
            <a:extLst>
              <a:ext uri="{FF2B5EF4-FFF2-40B4-BE49-F238E27FC236}">
                <a16:creationId xmlns:a16="http://schemas.microsoft.com/office/drawing/2014/main" id="{5EAB7860-C105-46A8-8B51-C886DCFAB528}"/>
              </a:ext>
            </a:extLst>
          </p:cNvPr>
          <p:cNvPicPr>
            <a:picLocks noGrp="1" noChangeAspect="1"/>
          </p:cNvPicPr>
          <p:nvPr>
            <p:ph type="pic" sz="quarter" idx="13"/>
          </p:nvPr>
        </p:nvPicPr>
        <p:blipFill>
          <a:blip r:embed="rId3"/>
          <a:srcRect l="22544" r="22544"/>
          <a:stretch>
            <a:fillRect/>
          </a:stretch>
        </p:blipFill>
        <p:spPr/>
      </p:pic>
    </p:spTree>
    <p:extLst>
      <p:ext uri="{BB962C8B-B14F-4D97-AF65-F5344CB8AC3E}">
        <p14:creationId xmlns:p14="http://schemas.microsoft.com/office/powerpoint/2010/main" val="3696770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1EF53E3-F88C-4203-A489-8C9D57513DF6}"/>
              </a:ext>
            </a:extLst>
          </p:cNvPr>
          <p:cNvSpPr>
            <a:spLocks noGrp="1"/>
          </p:cNvSpPr>
          <p:nvPr>
            <p:ph type="title"/>
          </p:nvPr>
        </p:nvSpPr>
        <p:spPr>
          <a:xfrm>
            <a:off x="263149" y="263284"/>
            <a:ext cx="6827078" cy="830997"/>
          </a:xfrm>
        </p:spPr>
        <p:txBody>
          <a:bodyPr rtlCol="0"/>
          <a:lstStyle/>
          <a:p>
            <a:pPr rtl="0"/>
            <a:r>
              <a:rPr lang="es-ES" dirty="0"/>
              <a:t>1) La ética en el servicio público como marco valórico para el directivo</a:t>
            </a:r>
          </a:p>
        </p:txBody>
      </p:sp>
      <p:sp>
        <p:nvSpPr>
          <p:cNvPr id="8" name="Marcador de texto 7">
            <a:extLst>
              <a:ext uri="{FF2B5EF4-FFF2-40B4-BE49-F238E27FC236}">
                <a16:creationId xmlns:a16="http://schemas.microsoft.com/office/drawing/2014/main" id="{6F03AADD-A4FE-4CE8-944C-3F9C9777F0AB}"/>
              </a:ext>
            </a:extLst>
          </p:cNvPr>
          <p:cNvSpPr>
            <a:spLocks noGrp="1"/>
          </p:cNvSpPr>
          <p:nvPr>
            <p:ph type="body" sz="quarter" idx="12"/>
          </p:nvPr>
        </p:nvSpPr>
        <p:spPr>
          <a:xfrm>
            <a:off x="544892" y="2521778"/>
            <a:ext cx="6266725" cy="3560763"/>
          </a:xfrm>
        </p:spPr>
        <p:txBody>
          <a:bodyPr rtlCol="0"/>
          <a:lstStyle/>
          <a:p>
            <a:pPr marL="0" indent="0" rtl="0">
              <a:buNone/>
            </a:pPr>
            <a:r>
              <a:rPr lang="es-ES" dirty="0" err="1"/>
              <a:t>Drapkin</a:t>
            </a:r>
            <a:r>
              <a:rPr lang="es-ES" dirty="0"/>
              <a:t> (1991: 24)  Señala que “el sólo incremento de la racionalidad y la eficiencia de la función pública administrativa y su apego a la legalidad, no resulta suficiente para alcanzar una gestión idónea, en el amplio sentido del término, y cumplir los fines superiores del Estado y la Administración que se fundan y orientan en valores esenciales éticos como son el bien común y el interés público”.</a:t>
            </a:r>
          </a:p>
        </p:txBody>
      </p:sp>
      <p:pic>
        <p:nvPicPr>
          <p:cNvPr id="4" name="Marcador de posición de imagen 3" descr="primer plano de un edificio">
            <a:extLst>
              <a:ext uri="{FF2B5EF4-FFF2-40B4-BE49-F238E27FC236}">
                <a16:creationId xmlns:a16="http://schemas.microsoft.com/office/drawing/2014/main" id="{5EAB7860-C105-46A8-8B51-C886DCFAB528}"/>
              </a:ext>
            </a:extLst>
          </p:cNvPr>
          <p:cNvPicPr>
            <a:picLocks noGrp="1" noChangeAspect="1"/>
          </p:cNvPicPr>
          <p:nvPr>
            <p:ph type="pic" sz="quarter" idx="13"/>
          </p:nvPr>
        </p:nvPicPr>
        <p:blipFill>
          <a:blip r:embed="rId3"/>
          <a:srcRect l="22544" r="22544"/>
          <a:stretch>
            <a:fillRect/>
          </a:stretch>
        </p:blipFill>
        <p:spPr/>
      </p:pic>
    </p:spTree>
    <p:extLst>
      <p:ext uri="{BB962C8B-B14F-4D97-AF65-F5344CB8AC3E}">
        <p14:creationId xmlns:p14="http://schemas.microsoft.com/office/powerpoint/2010/main" val="1636592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9F5B5F7C-15D9-97D6-0745-248A856004F5}"/>
              </a:ext>
            </a:extLst>
          </p:cNvPr>
          <p:cNvSpPr>
            <a:spLocks noGrp="1"/>
          </p:cNvSpPr>
          <p:nvPr>
            <p:ph type="body" sz="quarter" idx="12"/>
          </p:nvPr>
        </p:nvSpPr>
        <p:spPr>
          <a:xfrm>
            <a:off x="660399" y="2044700"/>
            <a:ext cx="9437758" cy="3560763"/>
          </a:xfrm>
        </p:spPr>
        <p:txBody>
          <a:bodyPr/>
          <a:lstStyle/>
          <a:p>
            <a:r>
              <a:rPr lang="es-ES" dirty="0"/>
              <a:t>Adoptando la opción metodológica y conceptual de asumir la ética pública como el núcleo de valores deseados en un directivo público, podemos intentar seleccionar de un universo amplio, un conjunto razonable de valores descritos en la literatura. Esta tarea resulta más compleja cuando no existe una definición oficial sobre qué modelo de gestión se propone aplicar en el proceso de modernización del Estado. </a:t>
            </a:r>
          </a:p>
          <a:p>
            <a:r>
              <a:rPr lang="es-ES" dirty="0"/>
              <a:t>No cabe duda de que resulta más fácil vincular valores y competencias a modelos específicos, como por ejemplo un modelo burocrático o uno de tipo gerencialista, los que están profusamente definidos y descritos en su forma y objetivos.</a:t>
            </a:r>
            <a:endParaRPr lang="es-MX" dirty="0"/>
          </a:p>
        </p:txBody>
      </p:sp>
      <p:sp>
        <p:nvSpPr>
          <p:cNvPr id="4" name="Título 3">
            <a:extLst>
              <a:ext uri="{FF2B5EF4-FFF2-40B4-BE49-F238E27FC236}">
                <a16:creationId xmlns:a16="http://schemas.microsoft.com/office/drawing/2014/main" id="{DB0BA8D4-247C-22C6-8D94-148C4A813678}"/>
              </a:ext>
            </a:extLst>
          </p:cNvPr>
          <p:cNvSpPr>
            <a:spLocks noGrp="1"/>
          </p:cNvSpPr>
          <p:nvPr>
            <p:ph type="title"/>
          </p:nvPr>
        </p:nvSpPr>
        <p:spPr/>
        <p:txBody>
          <a:bodyPr/>
          <a:lstStyle/>
          <a:p>
            <a:endParaRPr lang="es-MX"/>
          </a:p>
        </p:txBody>
      </p:sp>
    </p:spTree>
    <p:extLst>
      <p:ext uri="{BB962C8B-B14F-4D97-AF65-F5344CB8AC3E}">
        <p14:creationId xmlns:p14="http://schemas.microsoft.com/office/powerpoint/2010/main" val="220079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17E6D6-C63D-4A7C-B1F1-1E8117B25D1A}"/>
              </a:ext>
            </a:extLst>
          </p:cNvPr>
          <p:cNvSpPr>
            <a:spLocks noGrp="1"/>
          </p:cNvSpPr>
          <p:nvPr>
            <p:ph type="title"/>
          </p:nvPr>
        </p:nvSpPr>
        <p:spPr>
          <a:xfrm>
            <a:off x="660400" y="805213"/>
            <a:ext cx="6089192" cy="830997"/>
          </a:xfrm>
        </p:spPr>
        <p:txBody>
          <a:bodyPr rtlCol="0"/>
          <a:lstStyle/>
          <a:p>
            <a:pPr rtl="0"/>
            <a:r>
              <a:rPr lang="en-US" dirty="0" err="1"/>
              <a:t>Valores</a:t>
            </a:r>
            <a:r>
              <a:rPr lang="en-US" dirty="0"/>
              <a:t> </a:t>
            </a:r>
            <a:r>
              <a:rPr lang="en-US" dirty="0" err="1"/>
              <a:t>deseables</a:t>
            </a:r>
            <a:endParaRPr lang="es-ES" dirty="0"/>
          </a:p>
        </p:txBody>
      </p:sp>
      <p:pic>
        <p:nvPicPr>
          <p:cNvPr id="25" name="Marcador de posición de imagen 4" descr="primer plano de un edificio">
            <a:extLst>
              <a:ext uri="{FF2B5EF4-FFF2-40B4-BE49-F238E27FC236}">
                <a16:creationId xmlns:a16="http://schemas.microsoft.com/office/drawing/2014/main" id="{B43125FE-4923-4B38-ADD6-3F547696AB11}"/>
              </a:ext>
            </a:extLst>
          </p:cNvPr>
          <p:cNvPicPr>
            <a:picLocks noGrp="1" noChangeAspect="1"/>
          </p:cNvPicPr>
          <p:nvPr>
            <p:ph type="pic" sz="quarter" idx="17"/>
          </p:nvPr>
        </p:nvPicPr>
        <p:blipFill rotWithShape="1">
          <a:blip r:embed="rId3"/>
          <a:srcRect t="10082" b="10082"/>
          <a:stretch/>
        </p:blipFill>
        <p:spPr>
          <a:xfrm>
            <a:off x="9261475" y="0"/>
            <a:ext cx="2930525" cy="1560513"/>
          </a:xfrm>
        </p:spPr>
      </p:pic>
      <p:sp>
        <p:nvSpPr>
          <p:cNvPr id="9" name="Marcador de texto 8">
            <a:extLst>
              <a:ext uri="{FF2B5EF4-FFF2-40B4-BE49-F238E27FC236}">
                <a16:creationId xmlns:a16="http://schemas.microsoft.com/office/drawing/2014/main" id="{8127DC06-E3ED-47AA-A80C-6DC3AB8A23D3}"/>
              </a:ext>
            </a:extLst>
          </p:cNvPr>
          <p:cNvSpPr>
            <a:spLocks noGrp="1"/>
          </p:cNvSpPr>
          <p:nvPr>
            <p:ph type="body" sz="quarter" idx="14"/>
          </p:nvPr>
        </p:nvSpPr>
        <p:spPr>
          <a:xfrm>
            <a:off x="660401" y="1716716"/>
            <a:ext cx="5080000" cy="438150"/>
          </a:xfrm>
        </p:spPr>
        <p:txBody>
          <a:bodyPr rtlCol="0"/>
          <a:lstStyle/>
          <a:p>
            <a:r>
              <a:rPr lang="es-ES" dirty="0"/>
              <a:t>Respeto a la normativa legal y a su cumplimiento: </a:t>
            </a:r>
          </a:p>
        </p:txBody>
      </p:sp>
      <p:sp>
        <p:nvSpPr>
          <p:cNvPr id="8" name="Marcador de texto 7">
            <a:extLst>
              <a:ext uri="{FF2B5EF4-FFF2-40B4-BE49-F238E27FC236}">
                <a16:creationId xmlns:a16="http://schemas.microsoft.com/office/drawing/2014/main" id="{96982E48-3FB5-4F2E-AE87-E5E083865796}"/>
              </a:ext>
            </a:extLst>
          </p:cNvPr>
          <p:cNvSpPr>
            <a:spLocks noGrp="1"/>
          </p:cNvSpPr>
          <p:nvPr>
            <p:ph type="body" sz="quarter" idx="13"/>
          </p:nvPr>
        </p:nvSpPr>
        <p:spPr/>
        <p:txBody>
          <a:bodyPr rtlCol="0"/>
          <a:lstStyle/>
          <a:p>
            <a:pPr marL="0" indent="0" rtl="0">
              <a:buNone/>
            </a:pPr>
            <a:r>
              <a:rPr lang="es-ES" dirty="0"/>
              <a:t>La ética pública </a:t>
            </a:r>
            <a:r>
              <a:rPr lang="es-ES" b="1" dirty="0"/>
              <a:t>se relaciona con las normas que regulan a una determinada comunidad</a:t>
            </a:r>
            <a:r>
              <a:rPr lang="es-ES" dirty="0"/>
              <a:t>, que en este caso corresponde a la administración pública, y por ello, es requisito necesario desarrollar conductas y comportamientos apegados a las normas y costumbres vigentes en dicha colectividad. Podemos por ejemplo, rescatar del modelo burocrático conceptos como la imparcialidad en el comportamiento funcionario, que garantiza la seguridad jurídica de los ciudadanos frente a la discrecionalidad del Estado</a:t>
            </a:r>
          </a:p>
        </p:txBody>
      </p:sp>
      <p:sp>
        <p:nvSpPr>
          <p:cNvPr id="11" name="Marcador de texto 10">
            <a:extLst>
              <a:ext uri="{FF2B5EF4-FFF2-40B4-BE49-F238E27FC236}">
                <a16:creationId xmlns:a16="http://schemas.microsoft.com/office/drawing/2014/main" id="{C42BCCC6-6D52-4984-A92F-8B1A8A903210}"/>
              </a:ext>
            </a:extLst>
          </p:cNvPr>
          <p:cNvSpPr>
            <a:spLocks noGrp="1"/>
          </p:cNvSpPr>
          <p:nvPr>
            <p:ph type="body" sz="quarter" idx="15"/>
          </p:nvPr>
        </p:nvSpPr>
        <p:spPr>
          <a:xfrm>
            <a:off x="6451599" y="1648040"/>
            <a:ext cx="5080000" cy="438150"/>
          </a:xfrm>
        </p:spPr>
        <p:txBody>
          <a:bodyPr rtlCol="0"/>
          <a:lstStyle/>
          <a:p>
            <a:r>
              <a:rPr lang="es-ES" dirty="0"/>
              <a:t>Probidad:</a:t>
            </a:r>
          </a:p>
        </p:txBody>
      </p:sp>
      <p:sp>
        <p:nvSpPr>
          <p:cNvPr id="13" name="Marcador de texto 12">
            <a:extLst>
              <a:ext uri="{FF2B5EF4-FFF2-40B4-BE49-F238E27FC236}">
                <a16:creationId xmlns:a16="http://schemas.microsoft.com/office/drawing/2014/main" id="{35E2CA68-BFC9-485F-A53E-F4C27258EF06}"/>
              </a:ext>
            </a:extLst>
          </p:cNvPr>
          <p:cNvSpPr>
            <a:spLocks noGrp="1"/>
          </p:cNvSpPr>
          <p:nvPr>
            <p:ph type="body" sz="quarter" idx="16"/>
          </p:nvPr>
        </p:nvSpPr>
        <p:spPr/>
        <p:txBody>
          <a:bodyPr rtlCol="0"/>
          <a:lstStyle/>
          <a:p>
            <a:pPr marL="0" indent="0" rtl="0">
              <a:buNone/>
            </a:pPr>
            <a:r>
              <a:rPr lang="es-ES" dirty="0"/>
              <a:t>Desde una aproximación administrativa se puede entender probidad como </a:t>
            </a:r>
            <a:r>
              <a:rPr lang="es-ES" b="1" dirty="0"/>
              <a:t>el desempeño intachable, honesto, veraz y leal a la función del cargo, con preeminencia del interés general sobre el particular</a:t>
            </a:r>
            <a:r>
              <a:rPr lang="es-ES" dirty="0"/>
              <a:t>. Si bien esta definición nos podría conducir a la discusión de frontera entre legalidad y legitimidad es conveniente mantener el foco interpretativo en los conceptos enunciados en la definición inicial</a:t>
            </a:r>
          </a:p>
        </p:txBody>
      </p:sp>
    </p:spTree>
    <p:extLst>
      <p:ext uri="{BB962C8B-B14F-4D97-AF65-F5344CB8AC3E}">
        <p14:creationId xmlns:p14="http://schemas.microsoft.com/office/powerpoint/2010/main" val="3007378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17E6D6-C63D-4A7C-B1F1-1E8117B25D1A}"/>
              </a:ext>
            </a:extLst>
          </p:cNvPr>
          <p:cNvSpPr>
            <a:spLocks noGrp="1"/>
          </p:cNvSpPr>
          <p:nvPr>
            <p:ph type="title"/>
          </p:nvPr>
        </p:nvSpPr>
        <p:spPr>
          <a:xfrm>
            <a:off x="660400" y="805213"/>
            <a:ext cx="6089192" cy="830997"/>
          </a:xfrm>
        </p:spPr>
        <p:txBody>
          <a:bodyPr rtlCol="0"/>
          <a:lstStyle/>
          <a:p>
            <a:pPr rtl="0"/>
            <a:r>
              <a:rPr lang="en-US" dirty="0" err="1"/>
              <a:t>Valores</a:t>
            </a:r>
            <a:r>
              <a:rPr lang="en-US" dirty="0"/>
              <a:t> </a:t>
            </a:r>
            <a:r>
              <a:rPr lang="en-US" dirty="0" err="1"/>
              <a:t>deseables</a:t>
            </a:r>
            <a:endParaRPr lang="es-ES" dirty="0"/>
          </a:p>
        </p:txBody>
      </p:sp>
      <p:pic>
        <p:nvPicPr>
          <p:cNvPr id="25" name="Marcador de posición de imagen 4" descr="primer plano de un edificio">
            <a:extLst>
              <a:ext uri="{FF2B5EF4-FFF2-40B4-BE49-F238E27FC236}">
                <a16:creationId xmlns:a16="http://schemas.microsoft.com/office/drawing/2014/main" id="{B43125FE-4923-4B38-ADD6-3F547696AB11}"/>
              </a:ext>
            </a:extLst>
          </p:cNvPr>
          <p:cNvPicPr>
            <a:picLocks noGrp="1" noChangeAspect="1"/>
          </p:cNvPicPr>
          <p:nvPr>
            <p:ph type="pic" sz="quarter" idx="17"/>
          </p:nvPr>
        </p:nvPicPr>
        <p:blipFill rotWithShape="1">
          <a:blip r:embed="rId3"/>
          <a:srcRect t="10082" b="10082"/>
          <a:stretch/>
        </p:blipFill>
        <p:spPr>
          <a:xfrm>
            <a:off x="9261475" y="0"/>
            <a:ext cx="2930525" cy="1560513"/>
          </a:xfrm>
        </p:spPr>
      </p:pic>
      <p:sp>
        <p:nvSpPr>
          <p:cNvPr id="9" name="Marcador de texto 8">
            <a:extLst>
              <a:ext uri="{FF2B5EF4-FFF2-40B4-BE49-F238E27FC236}">
                <a16:creationId xmlns:a16="http://schemas.microsoft.com/office/drawing/2014/main" id="{8127DC06-E3ED-47AA-A80C-6DC3AB8A23D3}"/>
              </a:ext>
            </a:extLst>
          </p:cNvPr>
          <p:cNvSpPr>
            <a:spLocks noGrp="1"/>
          </p:cNvSpPr>
          <p:nvPr>
            <p:ph type="body" sz="quarter" idx="14"/>
          </p:nvPr>
        </p:nvSpPr>
        <p:spPr>
          <a:xfrm>
            <a:off x="660401" y="1716716"/>
            <a:ext cx="5080000" cy="438150"/>
          </a:xfrm>
        </p:spPr>
        <p:txBody>
          <a:bodyPr rtlCol="0"/>
          <a:lstStyle/>
          <a:p>
            <a:r>
              <a:rPr lang="es-ES" dirty="0"/>
              <a:t>Transparencia: </a:t>
            </a:r>
          </a:p>
        </p:txBody>
      </p:sp>
      <p:sp>
        <p:nvSpPr>
          <p:cNvPr id="8" name="Marcador de texto 7">
            <a:extLst>
              <a:ext uri="{FF2B5EF4-FFF2-40B4-BE49-F238E27FC236}">
                <a16:creationId xmlns:a16="http://schemas.microsoft.com/office/drawing/2014/main" id="{96982E48-3FB5-4F2E-AE87-E5E083865796}"/>
              </a:ext>
            </a:extLst>
          </p:cNvPr>
          <p:cNvSpPr>
            <a:spLocks noGrp="1"/>
          </p:cNvSpPr>
          <p:nvPr>
            <p:ph type="body" sz="quarter" idx="13"/>
          </p:nvPr>
        </p:nvSpPr>
        <p:spPr>
          <a:xfrm>
            <a:off x="660400" y="2673521"/>
            <a:ext cx="5067300" cy="3379265"/>
          </a:xfrm>
        </p:spPr>
        <p:txBody>
          <a:bodyPr rtlCol="0"/>
          <a:lstStyle/>
          <a:p>
            <a:pPr marL="0" indent="0" rtl="0">
              <a:buNone/>
            </a:pPr>
            <a:r>
              <a:rPr lang="es-ES" dirty="0"/>
              <a:t>Al igual que la probidad, la trasparencia en el espacio de lo público cuenta con un marco normativo. De tal modo, </a:t>
            </a:r>
            <a:r>
              <a:rPr lang="es-ES" b="1" dirty="0"/>
              <a:t>este valor se vincula a la conducta directiva de respeto al derecho que permite a cualquier persona tener conocimiento de información disponible en cualquier entidad estatal</a:t>
            </a:r>
            <a:r>
              <a:rPr lang="es-ES" dirty="0"/>
              <a:t>. Corresponde a un comportamiento virtuoso incentivar la difusión de los resultados de la gestión, con objetividad, veracidad y responsabilidad.</a:t>
            </a:r>
          </a:p>
        </p:txBody>
      </p:sp>
      <p:sp>
        <p:nvSpPr>
          <p:cNvPr id="11" name="Marcador de texto 10">
            <a:extLst>
              <a:ext uri="{FF2B5EF4-FFF2-40B4-BE49-F238E27FC236}">
                <a16:creationId xmlns:a16="http://schemas.microsoft.com/office/drawing/2014/main" id="{C42BCCC6-6D52-4984-A92F-8B1A8A903210}"/>
              </a:ext>
            </a:extLst>
          </p:cNvPr>
          <p:cNvSpPr>
            <a:spLocks noGrp="1"/>
          </p:cNvSpPr>
          <p:nvPr>
            <p:ph type="body" sz="quarter" idx="15"/>
          </p:nvPr>
        </p:nvSpPr>
        <p:spPr>
          <a:xfrm>
            <a:off x="6451599" y="1648040"/>
            <a:ext cx="5080000" cy="438150"/>
          </a:xfrm>
        </p:spPr>
        <p:txBody>
          <a:bodyPr rtlCol="0"/>
          <a:lstStyle/>
          <a:p>
            <a:r>
              <a:rPr lang="es-ES" dirty="0"/>
              <a:t>Responsabilidad:</a:t>
            </a:r>
          </a:p>
        </p:txBody>
      </p:sp>
      <p:sp>
        <p:nvSpPr>
          <p:cNvPr id="13" name="Marcador de texto 12">
            <a:extLst>
              <a:ext uri="{FF2B5EF4-FFF2-40B4-BE49-F238E27FC236}">
                <a16:creationId xmlns:a16="http://schemas.microsoft.com/office/drawing/2014/main" id="{35E2CA68-BFC9-485F-A53E-F4C27258EF06}"/>
              </a:ext>
            </a:extLst>
          </p:cNvPr>
          <p:cNvSpPr>
            <a:spLocks noGrp="1"/>
          </p:cNvSpPr>
          <p:nvPr>
            <p:ph type="body" sz="quarter" idx="16"/>
          </p:nvPr>
        </p:nvSpPr>
        <p:spPr/>
        <p:txBody>
          <a:bodyPr rtlCol="0"/>
          <a:lstStyle/>
          <a:p>
            <a:pPr marL="0" indent="0" rtl="0">
              <a:buNone/>
            </a:pPr>
            <a:r>
              <a:rPr lang="es-ES" dirty="0"/>
              <a:t>En el ámbito de lo público este valor tiene varios alcances, dado que entre otros, se vincula al anglicismo </a:t>
            </a:r>
            <a:r>
              <a:rPr lang="es-ES" dirty="0" err="1"/>
              <a:t>accountability</a:t>
            </a:r>
            <a:r>
              <a:rPr lang="es-ES" dirty="0"/>
              <a:t> o responsabilización en el marco de la función de cuenta pública. </a:t>
            </a:r>
          </a:p>
          <a:p>
            <a:pPr marL="0" indent="0" rtl="0">
              <a:buNone/>
            </a:pPr>
            <a:r>
              <a:rPr lang="es-ES" dirty="0"/>
              <a:t>Enfatizamos a través de este concepto la voluntad del directivo a anticipar y responder por sus decisiones y omisiones, así como también respecto de los resultados y efectos de su decir y actuar en el ejercicio de la función directiva.</a:t>
            </a:r>
          </a:p>
        </p:txBody>
      </p:sp>
    </p:spTree>
    <p:extLst>
      <p:ext uri="{BB962C8B-B14F-4D97-AF65-F5344CB8AC3E}">
        <p14:creationId xmlns:p14="http://schemas.microsoft.com/office/powerpoint/2010/main" val="859568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17E6D6-C63D-4A7C-B1F1-1E8117B25D1A}"/>
              </a:ext>
            </a:extLst>
          </p:cNvPr>
          <p:cNvSpPr>
            <a:spLocks noGrp="1"/>
          </p:cNvSpPr>
          <p:nvPr>
            <p:ph type="title"/>
          </p:nvPr>
        </p:nvSpPr>
        <p:spPr>
          <a:xfrm>
            <a:off x="660400" y="805213"/>
            <a:ext cx="6089192" cy="830997"/>
          </a:xfrm>
        </p:spPr>
        <p:txBody>
          <a:bodyPr rtlCol="0"/>
          <a:lstStyle/>
          <a:p>
            <a:pPr rtl="0"/>
            <a:r>
              <a:rPr lang="en-US" dirty="0" err="1"/>
              <a:t>Valores</a:t>
            </a:r>
            <a:r>
              <a:rPr lang="en-US" dirty="0"/>
              <a:t> </a:t>
            </a:r>
            <a:r>
              <a:rPr lang="en-US" dirty="0" err="1"/>
              <a:t>deseables</a:t>
            </a:r>
            <a:endParaRPr lang="es-ES" dirty="0"/>
          </a:p>
        </p:txBody>
      </p:sp>
      <p:pic>
        <p:nvPicPr>
          <p:cNvPr id="25" name="Marcador de posición de imagen 4" descr="primer plano de un edificio">
            <a:extLst>
              <a:ext uri="{FF2B5EF4-FFF2-40B4-BE49-F238E27FC236}">
                <a16:creationId xmlns:a16="http://schemas.microsoft.com/office/drawing/2014/main" id="{B43125FE-4923-4B38-ADD6-3F547696AB11}"/>
              </a:ext>
            </a:extLst>
          </p:cNvPr>
          <p:cNvPicPr>
            <a:picLocks noGrp="1" noChangeAspect="1"/>
          </p:cNvPicPr>
          <p:nvPr>
            <p:ph type="pic" sz="quarter" idx="17"/>
          </p:nvPr>
        </p:nvPicPr>
        <p:blipFill rotWithShape="1">
          <a:blip r:embed="rId3"/>
          <a:srcRect t="10082" b="10082"/>
          <a:stretch/>
        </p:blipFill>
        <p:spPr>
          <a:xfrm>
            <a:off x="9261475" y="0"/>
            <a:ext cx="2930525" cy="1560513"/>
          </a:xfrm>
        </p:spPr>
      </p:pic>
      <p:sp>
        <p:nvSpPr>
          <p:cNvPr id="9" name="Marcador de texto 8">
            <a:extLst>
              <a:ext uri="{FF2B5EF4-FFF2-40B4-BE49-F238E27FC236}">
                <a16:creationId xmlns:a16="http://schemas.microsoft.com/office/drawing/2014/main" id="{8127DC06-E3ED-47AA-A80C-6DC3AB8A23D3}"/>
              </a:ext>
            </a:extLst>
          </p:cNvPr>
          <p:cNvSpPr>
            <a:spLocks noGrp="1"/>
          </p:cNvSpPr>
          <p:nvPr>
            <p:ph type="body" sz="quarter" idx="14"/>
          </p:nvPr>
        </p:nvSpPr>
        <p:spPr>
          <a:xfrm>
            <a:off x="660401" y="1716716"/>
            <a:ext cx="5080000" cy="438150"/>
          </a:xfrm>
        </p:spPr>
        <p:txBody>
          <a:bodyPr rtlCol="0"/>
          <a:lstStyle/>
          <a:p>
            <a:r>
              <a:rPr lang="es-ES" dirty="0"/>
              <a:t>Compromiso con el bien común:</a:t>
            </a:r>
          </a:p>
        </p:txBody>
      </p:sp>
      <p:sp>
        <p:nvSpPr>
          <p:cNvPr id="8" name="Marcador de texto 7">
            <a:extLst>
              <a:ext uri="{FF2B5EF4-FFF2-40B4-BE49-F238E27FC236}">
                <a16:creationId xmlns:a16="http://schemas.microsoft.com/office/drawing/2014/main" id="{96982E48-3FB5-4F2E-AE87-E5E083865796}"/>
              </a:ext>
            </a:extLst>
          </p:cNvPr>
          <p:cNvSpPr>
            <a:spLocks noGrp="1"/>
          </p:cNvSpPr>
          <p:nvPr>
            <p:ph type="body" sz="quarter" idx="13"/>
          </p:nvPr>
        </p:nvSpPr>
        <p:spPr>
          <a:xfrm>
            <a:off x="660400" y="2673521"/>
            <a:ext cx="5067300" cy="3379265"/>
          </a:xfrm>
        </p:spPr>
        <p:txBody>
          <a:bodyPr rtlCol="0"/>
          <a:lstStyle/>
          <a:p>
            <a:pPr marL="0" indent="0" rtl="0">
              <a:buNone/>
            </a:pPr>
            <a:r>
              <a:rPr lang="es-ES" dirty="0"/>
              <a:t>Entenderemos este concepto como la </a:t>
            </a:r>
            <a:r>
              <a:rPr lang="es-ES" b="1" dirty="0"/>
              <a:t>convicción de trabajar inspirado en el bien común, misión superior del Estado</a:t>
            </a:r>
            <a:r>
              <a:rPr lang="es-ES" dirty="0"/>
              <a:t>. Ello exige cierto grado de altruismo y sensibilidad social en el directivo público, así como la disposición a instaurar o sumarse a agendas colectivas que promuevan el bienestar en la ciudadanía, dado que no siempre son eficaces los esfuerzos aislados para abordar esta tarea</a:t>
            </a:r>
          </a:p>
        </p:txBody>
      </p:sp>
      <p:sp>
        <p:nvSpPr>
          <p:cNvPr id="11" name="Marcador de texto 10">
            <a:extLst>
              <a:ext uri="{FF2B5EF4-FFF2-40B4-BE49-F238E27FC236}">
                <a16:creationId xmlns:a16="http://schemas.microsoft.com/office/drawing/2014/main" id="{C42BCCC6-6D52-4984-A92F-8B1A8A903210}"/>
              </a:ext>
            </a:extLst>
          </p:cNvPr>
          <p:cNvSpPr>
            <a:spLocks noGrp="1"/>
          </p:cNvSpPr>
          <p:nvPr>
            <p:ph type="body" sz="quarter" idx="15"/>
          </p:nvPr>
        </p:nvSpPr>
        <p:spPr>
          <a:xfrm>
            <a:off x="6451599" y="1648040"/>
            <a:ext cx="5080000" cy="438150"/>
          </a:xfrm>
        </p:spPr>
        <p:txBody>
          <a:bodyPr rtlCol="0"/>
          <a:lstStyle/>
          <a:p>
            <a:r>
              <a:rPr lang="es-ES" dirty="0"/>
              <a:t>Empatía y sensibilidad:</a:t>
            </a:r>
          </a:p>
        </p:txBody>
      </p:sp>
      <p:sp>
        <p:nvSpPr>
          <p:cNvPr id="13" name="Marcador de texto 12">
            <a:extLst>
              <a:ext uri="{FF2B5EF4-FFF2-40B4-BE49-F238E27FC236}">
                <a16:creationId xmlns:a16="http://schemas.microsoft.com/office/drawing/2014/main" id="{35E2CA68-BFC9-485F-A53E-F4C27258EF06}"/>
              </a:ext>
            </a:extLst>
          </p:cNvPr>
          <p:cNvSpPr>
            <a:spLocks noGrp="1"/>
          </p:cNvSpPr>
          <p:nvPr>
            <p:ph type="body" sz="quarter" idx="16"/>
          </p:nvPr>
        </p:nvSpPr>
        <p:spPr/>
        <p:txBody>
          <a:bodyPr rtlCol="0"/>
          <a:lstStyle/>
          <a:p>
            <a:pPr marL="0" indent="0" rtl="0">
              <a:buNone/>
            </a:pPr>
            <a:r>
              <a:rPr lang="es-ES" dirty="0"/>
              <a:t>En sintonía con los valores anteriores, es deseable que el directivo </a:t>
            </a:r>
            <a:r>
              <a:rPr lang="es-ES" b="1" dirty="0"/>
              <a:t>manifieste empatía y sensibilidad social en su tarea</a:t>
            </a:r>
            <a:r>
              <a:rPr lang="es-ES" dirty="0"/>
              <a:t>, no obstante su función se relacione con ámbitos de política distantes de aquellas carteras tradicionalmente concebidas como sociales. Ello no implica como contraparte adoptar posturas débiles, o peor aún populistas, pero sí sentir o entender la problemática que pueda afectar a otros, por muy lejanos que estén de su dominio institucional.</a:t>
            </a:r>
          </a:p>
        </p:txBody>
      </p:sp>
    </p:spTree>
    <p:extLst>
      <p:ext uri="{BB962C8B-B14F-4D97-AF65-F5344CB8AC3E}">
        <p14:creationId xmlns:p14="http://schemas.microsoft.com/office/powerpoint/2010/main" val="1294376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17E6D6-C63D-4A7C-B1F1-1E8117B25D1A}"/>
              </a:ext>
            </a:extLst>
          </p:cNvPr>
          <p:cNvSpPr>
            <a:spLocks noGrp="1"/>
          </p:cNvSpPr>
          <p:nvPr>
            <p:ph type="title"/>
          </p:nvPr>
        </p:nvSpPr>
        <p:spPr>
          <a:xfrm>
            <a:off x="660400" y="805213"/>
            <a:ext cx="6089192" cy="830997"/>
          </a:xfrm>
        </p:spPr>
        <p:txBody>
          <a:bodyPr rtlCol="0"/>
          <a:lstStyle/>
          <a:p>
            <a:pPr rtl="0"/>
            <a:r>
              <a:rPr lang="en-US" dirty="0" err="1"/>
              <a:t>Valores</a:t>
            </a:r>
            <a:r>
              <a:rPr lang="en-US" dirty="0"/>
              <a:t> </a:t>
            </a:r>
            <a:r>
              <a:rPr lang="en-US" dirty="0" err="1"/>
              <a:t>deseables</a:t>
            </a:r>
            <a:endParaRPr lang="es-ES" dirty="0"/>
          </a:p>
        </p:txBody>
      </p:sp>
      <p:pic>
        <p:nvPicPr>
          <p:cNvPr id="25" name="Marcador de posición de imagen 4" descr="primer plano de un edificio">
            <a:extLst>
              <a:ext uri="{FF2B5EF4-FFF2-40B4-BE49-F238E27FC236}">
                <a16:creationId xmlns:a16="http://schemas.microsoft.com/office/drawing/2014/main" id="{B43125FE-4923-4B38-ADD6-3F547696AB11}"/>
              </a:ext>
            </a:extLst>
          </p:cNvPr>
          <p:cNvPicPr>
            <a:picLocks noGrp="1" noChangeAspect="1"/>
          </p:cNvPicPr>
          <p:nvPr>
            <p:ph type="pic" sz="quarter" idx="17"/>
          </p:nvPr>
        </p:nvPicPr>
        <p:blipFill rotWithShape="1">
          <a:blip r:embed="rId3"/>
          <a:srcRect t="10082" b="10082"/>
          <a:stretch/>
        </p:blipFill>
        <p:spPr>
          <a:xfrm>
            <a:off x="9261475" y="0"/>
            <a:ext cx="2930525" cy="1560513"/>
          </a:xfrm>
        </p:spPr>
      </p:pic>
      <p:sp>
        <p:nvSpPr>
          <p:cNvPr id="9" name="Marcador de texto 8">
            <a:extLst>
              <a:ext uri="{FF2B5EF4-FFF2-40B4-BE49-F238E27FC236}">
                <a16:creationId xmlns:a16="http://schemas.microsoft.com/office/drawing/2014/main" id="{8127DC06-E3ED-47AA-A80C-6DC3AB8A23D3}"/>
              </a:ext>
            </a:extLst>
          </p:cNvPr>
          <p:cNvSpPr>
            <a:spLocks noGrp="1"/>
          </p:cNvSpPr>
          <p:nvPr>
            <p:ph type="body" sz="quarter" idx="14"/>
          </p:nvPr>
        </p:nvSpPr>
        <p:spPr>
          <a:xfrm>
            <a:off x="660401" y="1716716"/>
            <a:ext cx="5080000" cy="438150"/>
          </a:xfrm>
        </p:spPr>
        <p:txBody>
          <a:bodyPr rtlCol="0"/>
          <a:lstStyle/>
          <a:p>
            <a:r>
              <a:rPr lang="es-ES" dirty="0"/>
              <a:t>Sentido de urgencia y de excelencia:</a:t>
            </a:r>
          </a:p>
        </p:txBody>
      </p:sp>
      <p:sp>
        <p:nvSpPr>
          <p:cNvPr id="8" name="Marcador de texto 7">
            <a:extLst>
              <a:ext uri="{FF2B5EF4-FFF2-40B4-BE49-F238E27FC236}">
                <a16:creationId xmlns:a16="http://schemas.microsoft.com/office/drawing/2014/main" id="{96982E48-3FB5-4F2E-AE87-E5E083865796}"/>
              </a:ext>
            </a:extLst>
          </p:cNvPr>
          <p:cNvSpPr>
            <a:spLocks noGrp="1"/>
          </p:cNvSpPr>
          <p:nvPr>
            <p:ph type="body" sz="quarter" idx="13"/>
          </p:nvPr>
        </p:nvSpPr>
        <p:spPr>
          <a:xfrm>
            <a:off x="660400" y="2673521"/>
            <a:ext cx="5067300" cy="3379265"/>
          </a:xfrm>
        </p:spPr>
        <p:txBody>
          <a:bodyPr rtlCol="0"/>
          <a:lstStyle/>
          <a:p>
            <a:pPr marL="0" indent="0" rtl="0">
              <a:buNone/>
            </a:pPr>
            <a:r>
              <a:rPr lang="es-ES" dirty="0"/>
              <a:t>Este atributo dice relación con la puntualidad en el ejercicio de la función pública, ello implica </a:t>
            </a:r>
            <a:r>
              <a:rPr lang="es-ES" b="1" dirty="0"/>
              <a:t>la preocupación por desplegar creatividad y proactividad para que, en un marco de excelencia, se logre equilibrar la exigencia de calidad y de oportunidad en la formulación e implementación de soluciones</a:t>
            </a:r>
            <a:r>
              <a:rPr lang="es-ES" dirty="0"/>
              <a:t>. Actuar ágilmente y enfocado en los resultados y la satisfacción de los ciudadanos al aplicar los mayores estándares de calidad, eficacia y eficiencia posibles, debe ser considerado un valor relevante en la gestión y dirección del Estado.</a:t>
            </a:r>
          </a:p>
        </p:txBody>
      </p:sp>
      <p:sp>
        <p:nvSpPr>
          <p:cNvPr id="11" name="Marcador de texto 10">
            <a:extLst>
              <a:ext uri="{FF2B5EF4-FFF2-40B4-BE49-F238E27FC236}">
                <a16:creationId xmlns:a16="http://schemas.microsoft.com/office/drawing/2014/main" id="{C42BCCC6-6D52-4984-A92F-8B1A8A903210}"/>
              </a:ext>
            </a:extLst>
          </p:cNvPr>
          <p:cNvSpPr>
            <a:spLocks noGrp="1"/>
          </p:cNvSpPr>
          <p:nvPr>
            <p:ph type="body" sz="quarter" idx="15"/>
          </p:nvPr>
        </p:nvSpPr>
        <p:spPr>
          <a:xfrm>
            <a:off x="6451599" y="1648040"/>
            <a:ext cx="5080000" cy="438150"/>
          </a:xfrm>
        </p:spPr>
        <p:txBody>
          <a:bodyPr rtlCol="0"/>
          <a:lstStyle/>
          <a:p>
            <a:r>
              <a:rPr lang="es-ES" dirty="0"/>
              <a:t>Tolerancia y serenidad:</a:t>
            </a:r>
          </a:p>
        </p:txBody>
      </p:sp>
      <p:sp>
        <p:nvSpPr>
          <p:cNvPr id="13" name="Marcador de texto 12">
            <a:extLst>
              <a:ext uri="{FF2B5EF4-FFF2-40B4-BE49-F238E27FC236}">
                <a16:creationId xmlns:a16="http://schemas.microsoft.com/office/drawing/2014/main" id="{35E2CA68-BFC9-485F-A53E-F4C27258EF06}"/>
              </a:ext>
            </a:extLst>
          </p:cNvPr>
          <p:cNvSpPr>
            <a:spLocks noGrp="1"/>
          </p:cNvSpPr>
          <p:nvPr>
            <p:ph type="body" sz="quarter" idx="16"/>
          </p:nvPr>
        </p:nvSpPr>
        <p:spPr/>
        <p:txBody>
          <a:bodyPr rtlCol="0"/>
          <a:lstStyle/>
          <a:p>
            <a:pPr marL="0" indent="0" rtl="0">
              <a:buNone/>
            </a:pPr>
            <a:r>
              <a:rPr lang="es-ES" dirty="0"/>
              <a:t>La gestión del Estado es compleja, tal y como se ha mencionado a través del texto, poblada de inercias y fuerzas de cambios, lo cual </a:t>
            </a:r>
            <a:r>
              <a:rPr lang="es-ES" b="1" dirty="0"/>
              <a:t>implica actuar sereno frente a las expectativas y resultados esperados.</a:t>
            </a:r>
            <a:r>
              <a:rPr lang="es-ES" dirty="0"/>
              <a:t> La construcción de consensos y coaliciones que otorguen legitimidad a las propuestas y acciones, a veces tardan más de lo previsto e incluso pueden describir retrocesos</a:t>
            </a:r>
          </a:p>
        </p:txBody>
      </p:sp>
    </p:spTree>
    <p:extLst>
      <p:ext uri="{BB962C8B-B14F-4D97-AF65-F5344CB8AC3E}">
        <p14:creationId xmlns:p14="http://schemas.microsoft.com/office/powerpoint/2010/main" val="109496993"/>
      </p:ext>
    </p:extLst>
  </p:cSld>
  <p:clrMapOvr>
    <a:masterClrMapping/>
  </p:clrMapOvr>
</p:sld>
</file>

<file path=ppt/theme/theme1.xml><?xml version="1.0" encoding="utf-8"?>
<a:theme xmlns:a="http://schemas.openxmlformats.org/drawingml/2006/main" name="Tema de Office">
  <a:themeElements>
    <a:clrScheme name="Geometric Presentation">
      <a:dk1>
        <a:sysClr val="windowText" lastClr="000000"/>
      </a:dk1>
      <a:lt1>
        <a:sysClr val="window" lastClr="FFFFFF"/>
      </a:lt1>
      <a:dk2>
        <a:srgbClr val="44546A"/>
      </a:dk2>
      <a:lt2>
        <a:srgbClr val="ACCBF9"/>
      </a:lt2>
      <a:accent1>
        <a:srgbClr val="5C83C4"/>
      </a:accent1>
      <a:accent2>
        <a:srgbClr val="2C599D"/>
      </a:accent2>
      <a:accent3>
        <a:srgbClr val="1A3B70"/>
      </a:accent3>
      <a:accent4>
        <a:srgbClr val="FA6F1A"/>
      </a:accent4>
      <a:accent5>
        <a:srgbClr val="11224E"/>
      </a:accent5>
      <a:accent6>
        <a:srgbClr val="9D90A0"/>
      </a:accent6>
      <a:hlink>
        <a:srgbClr val="9454C3"/>
      </a:hlink>
      <a:folHlink>
        <a:srgbClr val="3EBBF0"/>
      </a:folHlink>
    </a:clrScheme>
    <a:fontScheme name="Custom 147">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49603285_TF16411253_Win32" id="{2C59E102-15E9-4D8B-B2F3-9BC4537C440C}" vid="{D57EAC22-0DAE-4CAE-BBA4-28BA0EB5CB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D99ABA-76CE-4A8E-B5F0-C051B96628DE}">
  <ds:schemaRefs>
    <ds:schemaRef ds:uri="http://schemas.microsoft.com/sharepoint/v3/contenttype/forms"/>
  </ds:schemaRefs>
</ds:datastoreItem>
</file>

<file path=customXml/itemProps2.xml><?xml version="1.0" encoding="utf-8"?>
<ds:datastoreItem xmlns:ds="http://schemas.openxmlformats.org/officeDocument/2006/customXml" ds:itemID="{4DEA9014-ED64-4558-B1E1-D03F0EE32BE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B19EB750-A6DA-4BE8-B87B-FC499FE733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Presentación geométrica</Template>
  <TotalTime>45</TotalTime>
  <Words>1789</Words>
  <Application>Microsoft Office PowerPoint</Application>
  <PresentationFormat>Panorámica</PresentationFormat>
  <Paragraphs>99</Paragraphs>
  <Slides>19</Slides>
  <Notes>16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Arial</vt:lpstr>
      <vt:lpstr>Calibri</vt:lpstr>
      <vt:lpstr>Calibri Light</vt:lpstr>
      <vt:lpstr>Corbel</vt:lpstr>
      <vt:lpstr>Wingdings</vt:lpstr>
      <vt:lpstr>Tema de Office</vt:lpstr>
      <vt:lpstr>IV. El perfil esperado del directivo público.</vt:lpstr>
      <vt:lpstr>Introducción</vt:lpstr>
      <vt:lpstr>1) La ética en el servicio público como marco valórico para el directivo</vt:lpstr>
      <vt:lpstr>1) La ética en el servicio público como marco valórico para el directivo</vt:lpstr>
      <vt:lpstr>Presentación de PowerPoint</vt:lpstr>
      <vt:lpstr>Valores deseables</vt:lpstr>
      <vt:lpstr>Valores deseables</vt:lpstr>
      <vt:lpstr>Valores deseables</vt:lpstr>
      <vt:lpstr>Valores deseables</vt:lpstr>
      <vt:lpstr>Valores deseables</vt:lpstr>
      <vt:lpstr>Valores deseables</vt:lpstr>
      <vt:lpstr>2) Las competencias para el perfil del directivo público</vt:lpstr>
      <vt:lpstr>Desde el punto de vista instrumental </vt:lpstr>
      <vt:lpstr>Competencias para el perfil del directivo público </vt:lpstr>
      <vt:lpstr>Competencias para el perfil del directivo público </vt:lpstr>
      <vt:lpstr>Para desarrollar la función directiva en el estado actual, se requieren personas capaces de cumplir roles variados y complejos, lo que determina que el perfil de dicho directivo integre todas o la mayoría de las competencias transversales revisadas en el texto.</vt:lpstr>
      <vt:lpstr>La gerencia públicapuede pensarse  como un “oficio/arte” (en el sentido aristotélico) o como una “ciencia” (en el sentido platónico). </vt:lpstr>
      <vt:lpstr>Presentación de PowerPoint</vt:lpstr>
      <vt:lpstr>Gracias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 El perfil esperado del directivo público.</dc:title>
  <dc:creator>Claudia Campillo</dc:creator>
  <cp:lastModifiedBy>Claudia Campillo</cp:lastModifiedBy>
  <cp:revision>2</cp:revision>
  <dcterms:created xsi:type="dcterms:W3CDTF">2022-11-20T19:50:24Z</dcterms:created>
  <dcterms:modified xsi:type="dcterms:W3CDTF">2022-11-20T20:35:41Z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