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34"/>
  </p:notesMasterIdLst>
  <p:handoutMasterIdLst>
    <p:handoutMasterId r:id="rId35"/>
  </p:handoutMasterIdLst>
  <p:sldIdLst>
    <p:sldId id="256" r:id="rId5"/>
    <p:sldId id="266" r:id="rId6"/>
    <p:sldId id="258" r:id="rId7"/>
    <p:sldId id="257" r:id="rId8"/>
    <p:sldId id="259" r:id="rId9"/>
    <p:sldId id="276" r:id="rId10"/>
    <p:sldId id="277" r:id="rId11"/>
    <p:sldId id="279" r:id="rId12"/>
    <p:sldId id="278" r:id="rId13"/>
    <p:sldId id="280" r:id="rId14"/>
    <p:sldId id="281" r:id="rId15"/>
    <p:sldId id="282" r:id="rId16"/>
    <p:sldId id="283" r:id="rId17"/>
    <p:sldId id="284" r:id="rId18"/>
    <p:sldId id="285" r:id="rId19"/>
    <p:sldId id="289" r:id="rId20"/>
    <p:sldId id="286" r:id="rId21"/>
    <p:sldId id="287" r:id="rId22"/>
    <p:sldId id="288" r:id="rId23"/>
    <p:sldId id="290" r:id="rId24"/>
    <p:sldId id="291" r:id="rId25"/>
    <p:sldId id="292" r:id="rId26"/>
    <p:sldId id="294" r:id="rId27"/>
    <p:sldId id="295" r:id="rId28"/>
    <p:sldId id="296" r:id="rId29"/>
    <p:sldId id="293" r:id="rId30"/>
    <p:sldId id="297" r:id="rId31"/>
    <p:sldId id="298" r:id="rId32"/>
    <p:sldId id="299" r:id="rId33"/>
  </p:sldIdLst>
  <p:sldSz cx="12192000" cy="6858000"/>
  <p:notesSz cx="6858000" cy="9144000"/>
  <p:defaultTextStyle>
    <a:defPPr rtl="0">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00000000-0000-0000-0000-000000000000}" name="Author" initials="A" userId="Author"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4" name="Autor" initials="A" lastIdx="0"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8593A8"/>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718"/>
  </p:normalViewPr>
  <p:slideViewPr>
    <p:cSldViewPr snapToGrid="0">
      <p:cViewPr varScale="1">
        <p:scale>
          <a:sx n="72" d="100"/>
          <a:sy n="72" d="100"/>
        </p:scale>
        <p:origin x="660" y="66"/>
      </p:cViewPr>
      <p:guideLst/>
    </p:cSldViewPr>
  </p:slideViewPr>
  <p:notesTextViewPr>
    <p:cViewPr>
      <p:scale>
        <a:sx n="1" d="1"/>
        <a:sy n="1" d="1"/>
      </p:scale>
      <p:origin x="0" y="0"/>
    </p:cViewPr>
  </p:notesTextViewPr>
  <p:sorterViewPr>
    <p:cViewPr>
      <p:scale>
        <a:sx n="126" d="100"/>
        <a:sy n="126" d="100"/>
      </p:scale>
      <p:origin x="0" y="0"/>
    </p:cViewPr>
  </p:sorterViewPr>
  <p:notesViewPr>
    <p:cSldViewPr snapToGrid="0">
      <p:cViewPr varScale="1">
        <p:scale>
          <a:sx n="86" d="100"/>
          <a:sy n="86" d="100"/>
        </p:scale>
        <p:origin x="3078" y="102"/>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39" Type="http://schemas.openxmlformats.org/officeDocument/2006/relationships/theme" Target="theme/theme1.xml"/><Relationship Id="rId3" Type="http://schemas.openxmlformats.org/officeDocument/2006/relationships/customXml" Target="../customXml/item3.xml"/><Relationship Id="rId21" Type="http://schemas.openxmlformats.org/officeDocument/2006/relationships/slide" Target="slides/slide17.xml"/><Relationship Id="rId34" Type="http://schemas.openxmlformats.org/officeDocument/2006/relationships/notesMaster" Target="notesMasters/notesMaster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slide" Target="slides/slide29.xml"/><Relationship Id="rId38"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41" Type="http://schemas.microsoft.com/office/2018/10/relationships/authors" Target="author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slide" Target="slides/slide28.xml"/><Relationship Id="rId37" Type="http://schemas.openxmlformats.org/officeDocument/2006/relationships/presProps" Target="presProps.xml"/><Relationship Id="rId40" Type="http://schemas.openxmlformats.org/officeDocument/2006/relationships/tableStyles" Target="tableStyles.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slide" Target="slides/slide27.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a:extLst>
              <a:ext uri="{FF2B5EF4-FFF2-40B4-BE49-F238E27FC236}">
                <a16:creationId xmlns:a16="http://schemas.microsoft.com/office/drawing/2014/main" id="{3B129C17-9205-4554-BF5C-070656C21699}"/>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a:p>
        </p:txBody>
      </p:sp>
      <p:sp>
        <p:nvSpPr>
          <p:cNvPr id="3" name="Marcador de fecha 2">
            <a:extLst>
              <a:ext uri="{FF2B5EF4-FFF2-40B4-BE49-F238E27FC236}">
                <a16:creationId xmlns:a16="http://schemas.microsoft.com/office/drawing/2014/main" id="{0B41E939-D5BE-4B7F-BCD2-05DCC4E5E8C7}"/>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pPr rtl="0"/>
            <a:fld id="{DF58C64D-66BC-4563-89FD-54DD4A2A4C9D}" type="datetime1">
              <a:rPr lang="es-ES" smtClean="0"/>
              <a:t>16/10/2022</a:t>
            </a:fld>
            <a:endParaRPr lang="es-ES" dirty="0"/>
          </a:p>
        </p:txBody>
      </p:sp>
      <p:sp>
        <p:nvSpPr>
          <p:cNvPr id="4" name="Marcador de pie de página 3">
            <a:extLst>
              <a:ext uri="{FF2B5EF4-FFF2-40B4-BE49-F238E27FC236}">
                <a16:creationId xmlns:a16="http://schemas.microsoft.com/office/drawing/2014/main" id="{F61800B1-1D76-46D4-ADAF-FD5EA7AFBE70}"/>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a:p>
        </p:txBody>
      </p:sp>
      <p:sp>
        <p:nvSpPr>
          <p:cNvPr id="5" name="Marcador de número de diapositiva 4">
            <a:extLst>
              <a:ext uri="{FF2B5EF4-FFF2-40B4-BE49-F238E27FC236}">
                <a16:creationId xmlns:a16="http://schemas.microsoft.com/office/drawing/2014/main" id="{FCBFA674-DC58-422B-8963-09FD1B05EDD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3A42FE58-2C2A-433E-A3EF-B39ACF97315A}" type="slidenum">
              <a:rPr lang="es-ES" smtClean="0"/>
              <a:t>‹Nº›</a:t>
            </a:fld>
            <a:endParaRPr lang="es-ES"/>
          </a:p>
        </p:txBody>
      </p:sp>
    </p:spTree>
    <p:extLst>
      <p:ext uri="{BB962C8B-B14F-4D97-AF65-F5344CB8AC3E}">
        <p14:creationId xmlns:p14="http://schemas.microsoft.com/office/powerpoint/2010/main" val="3663565752"/>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pPr rtl="0"/>
            <a:endParaRPr lang="es-ES" noProof="0"/>
          </a:p>
        </p:txBody>
      </p:sp>
      <p:sp>
        <p:nvSpPr>
          <p:cNvPr id="3" name="Marcador de fech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31CFEAA-907C-4EDC-A00E-1E4C041D46F2}" type="datetime1">
              <a:rPr lang="es-ES" smtClean="0"/>
              <a:pPr/>
              <a:t>16/10/2022</a:t>
            </a:fld>
            <a:endParaRPr lang="es-ES" dirty="0"/>
          </a:p>
        </p:txBody>
      </p:sp>
      <p:sp>
        <p:nvSpPr>
          <p:cNvPr id="4" name="Marcador de imagen d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pPr rtl="0"/>
            <a:endParaRPr lang="es-ES" noProof="0"/>
          </a:p>
        </p:txBody>
      </p:sp>
      <p:sp>
        <p:nvSpPr>
          <p:cNvPr id="5" name="Marcador de notas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6" name="Marcador de pie de pá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pPr rtl="0"/>
            <a:endParaRPr lang="es-ES" noProof="0"/>
          </a:p>
        </p:txBody>
      </p:sp>
      <p:sp>
        <p:nvSpPr>
          <p:cNvPr id="7" name="Marcador de número de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pPr rtl="0"/>
            <a:fld id="{F97DC217-DF71-1A49-B3EA-559F1F43B0FF}" type="slidenum">
              <a:rPr lang="es-ES" noProof="0" smtClean="0"/>
              <a:t>‹Nº›</a:t>
            </a:fld>
            <a:endParaRPr lang="es-ES" noProof="0"/>
          </a:p>
        </p:txBody>
      </p:sp>
    </p:spTree>
    <p:extLst>
      <p:ext uri="{BB962C8B-B14F-4D97-AF65-F5344CB8AC3E}">
        <p14:creationId xmlns:p14="http://schemas.microsoft.com/office/powerpoint/2010/main" val="284642520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rtlCol="0"/>
          <a:lstStyle/>
          <a:p>
            <a:pPr rtl="0"/>
            <a:endParaRPr lang="es-ES" noProof="0"/>
          </a:p>
        </p:txBody>
      </p:sp>
      <p:sp>
        <p:nvSpPr>
          <p:cNvPr id="4" name="Marcador de número de diapositiva 3"/>
          <p:cNvSpPr>
            <a:spLocks noGrp="1"/>
          </p:cNvSpPr>
          <p:nvPr>
            <p:ph type="sldNum" sz="quarter" idx="5"/>
          </p:nvPr>
        </p:nvSpPr>
        <p:spPr/>
        <p:txBody>
          <a:bodyPr rtlCol="0"/>
          <a:lstStyle/>
          <a:p>
            <a:pPr rtl="0"/>
            <a:fld id="{F97DC217-DF71-1A49-B3EA-559F1F43B0FF}" type="slidenum">
              <a:rPr lang="es-ES" smtClean="0"/>
              <a:t>1</a:t>
            </a:fld>
            <a:endParaRPr lang="es-ES"/>
          </a:p>
        </p:txBody>
      </p:sp>
    </p:spTree>
    <p:extLst>
      <p:ext uri="{BB962C8B-B14F-4D97-AF65-F5344CB8AC3E}">
        <p14:creationId xmlns:p14="http://schemas.microsoft.com/office/powerpoint/2010/main" val="427772432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F97DC217-DF71-1A49-B3EA-559F1F43B0FF}" type="slidenum">
              <a:rPr lang="es-ES" smtClean="0"/>
              <a:t>2</a:t>
            </a:fld>
            <a:endParaRPr lang="es-ES"/>
          </a:p>
        </p:txBody>
      </p:sp>
    </p:spTree>
    <p:extLst>
      <p:ext uri="{BB962C8B-B14F-4D97-AF65-F5344CB8AC3E}">
        <p14:creationId xmlns:p14="http://schemas.microsoft.com/office/powerpoint/2010/main" val="138884114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F97DC217-DF71-1A49-B3EA-559F1F43B0FF}" type="slidenum">
              <a:rPr lang="es-ES" smtClean="0"/>
              <a:t>3</a:t>
            </a:fld>
            <a:endParaRPr lang="es-ES"/>
          </a:p>
        </p:txBody>
      </p:sp>
    </p:spTree>
    <p:extLst>
      <p:ext uri="{BB962C8B-B14F-4D97-AF65-F5344CB8AC3E}">
        <p14:creationId xmlns:p14="http://schemas.microsoft.com/office/powerpoint/2010/main" val="182422518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F97DC217-DF71-1A49-B3EA-559F1F43B0FF}" type="slidenum">
              <a:rPr lang="es-ES" smtClean="0"/>
              <a:t>4</a:t>
            </a:fld>
            <a:endParaRPr lang="es-ES"/>
          </a:p>
        </p:txBody>
      </p:sp>
    </p:spTree>
    <p:extLst>
      <p:ext uri="{BB962C8B-B14F-4D97-AF65-F5344CB8AC3E}">
        <p14:creationId xmlns:p14="http://schemas.microsoft.com/office/powerpoint/2010/main" val="288205776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noProof="0" dirty="0"/>
          </a:p>
        </p:txBody>
      </p:sp>
      <p:sp>
        <p:nvSpPr>
          <p:cNvPr id="4" name="Marcador de número de diapositiva 3"/>
          <p:cNvSpPr>
            <a:spLocks noGrp="1"/>
          </p:cNvSpPr>
          <p:nvPr>
            <p:ph type="sldNum" sz="quarter" idx="5"/>
          </p:nvPr>
        </p:nvSpPr>
        <p:spPr/>
        <p:txBody>
          <a:bodyPr/>
          <a:lstStyle/>
          <a:p>
            <a:pPr rtl="0"/>
            <a:fld id="{F97DC217-DF71-1A49-B3EA-559F1F43B0FF}" type="slidenum">
              <a:rPr lang="es-ES" smtClean="0"/>
              <a:t>5</a:t>
            </a:fld>
            <a:endParaRPr lang="es-ES"/>
          </a:p>
        </p:txBody>
      </p:sp>
    </p:spTree>
    <p:extLst>
      <p:ext uri="{BB962C8B-B14F-4D97-AF65-F5344CB8AC3E}">
        <p14:creationId xmlns:p14="http://schemas.microsoft.com/office/powerpoint/2010/main" val="417392991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4248F2-5264-4601-AA0B-6C092F77F2DD}"/>
              </a:ext>
            </a:extLst>
          </p:cNvPr>
          <p:cNvSpPr>
            <a:spLocks noGrp="1"/>
          </p:cNvSpPr>
          <p:nvPr>
            <p:ph type="ctrTitle"/>
          </p:nvPr>
        </p:nvSpPr>
        <p:spPr>
          <a:xfrm>
            <a:off x="1167493" y="1122363"/>
            <a:ext cx="7096933" cy="2387600"/>
          </a:xfrm>
        </p:spPr>
        <p:txBody>
          <a:bodyPr rtlCol="0" anchor="b">
            <a:noAutofit/>
          </a:bodyPr>
          <a:lstStyle>
            <a:lvl1pPr algn="l">
              <a:defRPr sz="6000" b="1">
                <a:latin typeface="+mj-lt"/>
              </a:defRPr>
            </a:lvl1pPr>
          </a:lstStyle>
          <a:p>
            <a:pPr rtl="0"/>
            <a:r>
              <a:rPr lang="es-ES" noProof="0"/>
              <a:t>Haga clic para modificar el estilo de título del patrón</a:t>
            </a:r>
          </a:p>
        </p:txBody>
      </p:sp>
      <p:sp>
        <p:nvSpPr>
          <p:cNvPr id="3" name="Subtítulo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02038"/>
            <a:ext cx="9500507" cy="806675"/>
          </a:xfrm>
        </p:spPr>
        <p:txBody>
          <a:bodyPr rtlCol="0">
            <a:noAutofit/>
          </a:bodyPr>
          <a:lstStyle>
            <a:lvl1pPr marL="0" indent="0" algn="l">
              <a:buNone/>
              <a:defRPr sz="32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dirty="0"/>
              <a:t>Haga clic para editar el estilo de subtítulo del patrón</a:t>
            </a:r>
          </a:p>
        </p:txBody>
      </p:sp>
      <p:sp>
        <p:nvSpPr>
          <p:cNvPr id="4" name="Rectángulo 3">
            <a:extLst>
              <a:ext uri="{FF2B5EF4-FFF2-40B4-BE49-F238E27FC236}">
                <a16:creationId xmlns:a16="http://schemas.microsoft.com/office/drawing/2014/main" id="{9AC79249-FDC0-364D-A734-AE1DE1605D28}"/>
              </a:ext>
            </a:extLst>
          </p:cNvPr>
          <p:cNvSpPr/>
          <p:nvPr userDrawn="1"/>
        </p:nvSpPr>
        <p:spPr>
          <a:xfrm>
            <a:off x="0" y="4572000"/>
            <a:ext cx="12192000" cy="2286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5" name="Elipse 4">
            <a:extLst>
              <a:ext uri="{FF2B5EF4-FFF2-40B4-BE49-F238E27FC236}">
                <a16:creationId xmlns:a16="http://schemas.microsoft.com/office/drawing/2014/main" id="{902465C8-266D-104C-9C49-323DF4A8277E}"/>
              </a:ext>
            </a:extLst>
          </p:cNvPr>
          <p:cNvSpPr/>
          <p:nvPr userDrawn="1"/>
        </p:nvSpPr>
        <p:spPr>
          <a:xfrm>
            <a:off x="583746" y="4960030"/>
            <a:ext cx="1551214" cy="1551214"/>
          </a:xfrm>
          <a:prstGeom prst="ellipse">
            <a:avLst/>
          </a:prstGeom>
          <a:solidFill>
            <a:schemeClr val="tx2"/>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1" name="Forma libre 10">
            <a:extLst>
              <a:ext uri="{FF2B5EF4-FFF2-40B4-BE49-F238E27FC236}">
                <a16:creationId xmlns:a16="http://schemas.microsoft.com/office/drawing/2014/main" id="{37979A1C-BF60-B345-A664-2E4F7A3461EB}"/>
              </a:ext>
            </a:extLst>
          </p:cNvPr>
          <p:cNvSpPr/>
          <p:nvPr userDrawn="1"/>
        </p:nvSpPr>
        <p:spPr>
          <a:xfrm>
            <a:off x="1" y="4571999"/>
            <a:ext cx="1118508" cy="1118508"/>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9" name="Forma libre 8">
            <a:extLst>
              <a:ext uri="{FF2B5EF4-FFF2-40B4-BE49-F238E27FC236}">
                <a16:creationId xmlns:a16="http://schemas.microsoft.com/office/drawing/2014/main" id="{58080B3E-915C-2D4C-8608-596E1BFD6387}"/>
              </a:ext>
            </a:extLst>
          </p:cNvPr>
          <p:cNvSpPr/>
          <p:nvPr userDrawn="1"/>
        </p:nvSpPr>
        <p:spPr>
          <a:xfrm>
            <a:off x="1" y="5739492"/>
            <a:ext cx="1118508" cy="1118508"/>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grpSp>
        <p:nvGrpSpPr>
          <p:cNvPr id="6" name="Grupo 5">
            <a:extLst>
              <a:ext uri="{FF2B5EF4-FFF2-40B4-BE49-F238E27FC236}">
                <a16:creationId xmlns:a16="http://schemas.microsoft.com/office/drawing/2014/main" id="{F15FBB50-09C8-B64E-AE57-67C5E70810CB}"/>
              </a:ext>
            </a:extLst>
          </p:cNvPr>
          <p:cNvGrpSpPr/>
          <p:nvPr userDrawn="1"/>
        </p:nvGrpSpPr>
        <p:grpSpPr>
          <a:xfrm>
            <a:off x="8264427" y="-3419"/>
            <a:ext cx="3927573" cy="3165022"/>
            <a:chOff x="9857014" y="13834"/>
            <a:chExt cx="2334986" cy="1881641"/>
          </a:xfrm>
        </p:grpSpPr>
        <p:sp>
          <p:nvSpPr>
            <p:cNvPr id="15" name="Forma libre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6" name="Forma libre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grpSp>
      <p:sp>
        <p:nvSpPr>
          <p:cNvPr id="22" name="Forma libre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8" name="Forma libre 27">
            <a:extLst>
              <a:ext uri="{FF2B5EF4-FFF2-40B4-BE49-F238E27FC236}">
                <a16:creationId xmlns:a16="http://schemas.microsoft.com/office/drawing/2014/main" id="{9E240E8A-950E-7946-826C-415CB5DACA43}"/>
              </a:ext>
            </a:extLst>
          </p:cNvPr>
          <p:cNvSpPr/>
          <p:nvPr userDrawn="1"/>
        </p:nvSpPr>
        <p:spPr>
          <a:xfrm>
            <a:off x="11024507" y="4580708"/>
            <a:ext cx="1167493" cy="2277292"/>
          </a:xfrm>
          <a:custGeom>
            <a:avLst/>
            <a:gdLst>
              <a:gd name="connsiteX0" fmla="*/ 1167473 w 1167493"/>
              <a:gd name="connsiteY0" fmla="*/ 0 h 2272167"/>
              <a:gd name="connsiteX1" fmla="*/ 1167493 w 1167493"/>
              <a:gd name="connsiteY1" fmla="*/ 0 h 2272167"/>
              <a:gd name="connsiteX2" fmla="*/ 1167493 w 1167493"/>
              <a:gd name="connsiteY2" fmla="*/ 492960 h 2272167"/>
              <a:gd name="connsiteX3" fmla="*/ 1167493 w 1167493"/>
              <a:gd name="connsiteY3" fmla="*/ 720385 h 2272167"/>
              <a:gd name="connsiteX4" fmla="*/ 1167493 w 1167493"/>
              <a:gd name="connsiteY4" fmla="*/ 2272167 h 2272167"/>
              <a:gd name="connsiteX5" fmla="*/ 0 w 1167493"/>
              <a:gd name="connsiteY5" fmla="*/ 2272167 h 2272167"/>
              <a:gd name="connsiteX6" fmla="*/ 0 w 1167493"/>
              <a:gd name="connsiteY6" fmla="*/ 1898074 h 2272167"/>
              <a:gd name="connsiteX7" fmla="*/ 0 w 1167493"/>
              <a:gd name="connsiteY7" fmla="*/ 1271597 h 2272167"/>
              <a:gd name="connsiteX8" fmla="*/ 0 w 1167493"/>
              <a:gd name="connsiteY8" fmla="*/ 1177688 h 2272167"/>
              <a:gd name="connsiteX9" fmla="*/ 1048124 w 1167493"/>
              <a:gd name="connsiteY9" fmla="*/ 6080 h 2272167"/>
              <a:gd name="connsiteX10" fmla="*/ 1167473 w 1167493"/>
              <a:gd name="connsiteY10" fmla="*/ 0 h 227216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1167493" h="2272167">
                <a:moveTo>
                  <a:pt x="1167473" y="0"/>
                </a:moveTo>
                <a:lnTo>
                  <a:pt x="1167493" y="0"/>
                </a:lnTo>
                <a:lnTo>
                  <a:pt x="1167493" y="492960"/>
                </a:lnTo>
                <a:lnTo>
                  <a:pt x="1167493" y="720385"/>
                </a:lnTo>
                <a:lnTo>
                  <a:pt x="1167493" y="2272167"/>
                </a:lnTo>
                <a:lnTo>
                  <a:pt x="0" y="2272167"/>
                </a:lnTo>
                <a:lnTo>
                  <a:pt x="0" y="1898074"/>
                </a:lnTo>
                <a:lnTo>
                  <a:pt x="0" y="1271597"/>
                </a:lnTo>
                <a:lnTo>
                  <a:pt x="0" y="1177688"/>
                </a:lnTo>
                <a:cubicBezTo>
                  <a:pt x="0" y="567919"/>
                  <a:pt x="459408" y="66389"/>
                  <a:pt x="1048124" y="6080"/>
                </a:cubicBezTo>
                <a:lnTo>
                  <a:pt x="1167473"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Tree>
    <p:extLst>
      <p:ext uri="{BB962C8B-B14F-4D97-AF65-F5344CB8AC3E}">
        <p14:creationId xmlns:p14="http://schemas.microsoft.com/office/powerpoint/2010/main" val="29164985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obj" preserve="1">
  <p:cSld name="Escala de tiempo">
    <p:bg>
      <p:bgPr>
        <a:solidFill>
          <a:schemeClr val="accent1"/>
        </a:solidFill>
        <a:effectLst/>
      </p:bgPr>
    </p:bg>
    <p:spTree>
      <p:nvGrpSpPr>
        <p:cNvPr id="1" name=""/>
        <p:cNvGrpSpPr/>
        <p:nvPr/>
      </p:nvGrpSpPr>
      <p:grpSpPr>
        <a:xfrm>
          <a:off x="0" y="0"/>
          <a:ext cx="0" cy="0"/>
          <a:chOff x="0" y="0"/>
          <a:chExt cx="0" cy="0"/>
        </a:xfrm>
      </p:grpSpPr>
      <p:sp>
        <p:nvSpPr>
          <p:cNvPr id="4" name="Forma libre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5" name="Forma libre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 name="Título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solidFill>
                  <a:schemeClr val="bg1"/>
                </a:solidFill>
                <a:latin typeface="+mj-lt"/>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rtlCol="0">
            <a:noAutofit/>
          </a:bodyPr>
          <a:lstStyle>
            <a:lvl1pPr marL="0" indent="0">
              <a:buNone/>
              <a:defRPr>
                <a:solidFill>
                  <a:schemeClr val="bg1"/>
                </a:solidFill>
                <a:latin typeface="+mn-lt"/>
              </a:defRPr>
            </a:lvl1pPr>
            <a:lvl2pPr marL="457200" indent="0">
              <a:buNone/>
              <a:defRPr>
                <a:solidFill>
                  <a:schemeClr val="bg1"/>
                </a:solidFill>
                <a:latin typeface="+mn-lt"/>
              </a:defRPr>
            </a:lvl2pPr>
            <a:lvl3pPr marL="914400" indent="0">
              <a:buNone/>
              <a:defRPr>
                <a:solidFill>
                  <a:schemeClr val="bg1"/>
                </a:solidFill>
                <a:latin typeface="+mn-lt"/>
              </a:defRPr>
            </a:lvl3pPr>
            <a:lvl4pPr marL="1371600" indent="0">
              <a:buNone/>
              <a:defRPr>
                <a:solidFill>
                  <a:schemeClr val="bg1"/>
                </a:solidFill>
                <a:latin typeface="+mn-lt"/>
              </a:defRPr>
            </a:lvl4pPr>
            <a:lvl5pPr marL="1828800" indent="0">
              <a:buNone/>
              <a:defRPr>
                <a:solidFill>
                  <a:schemeClr val="bg1"/>
                </a:solidFill>
                <a:latin typeface="+mn-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0" name="Marcador de fecha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fld id="{CCA0E6ED-F59A-4085-95D8-2F411E5C30DD}" type="datetime1">
              <a:rPr lang="es-ES" noProof="0" smtClean="0"/>
              <a:t>16/10/2022</a:t>
            </a:fld>
            <a:endParaRPr lang="es-ES" noProof="0"/>
          </a:p>
        </p:txBody>
      </p:sp>
      <p:sp>
        <p:nvSpPr>
          <p:cNvPr id="11" name="Marcador de pie de página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2"/>
                </a:solidFill>
                <a:latin typeface="+mn-lt"/>
              </a:defRPr>
            </a:lvl1pPr>
          </a:lstStyle>
          <a:p>
            <a:pPr rtl="0"/>
            <a:r>
              <a:rPr lang="es-ES" noProof="0"/>
              <a:t>TÍTULO DE LA PRESENTACIÓN</a:t>
            </a:r>
          </a:p>
        </p:txBody>
      </p:sp>
      <p:sp>
        <p:nvSpPr>
          <p:cNvPr id="12" name="Marcador de número de diapositiva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s-ES" noProof="0" smtClean="0"/>
              <a:pPr rtl="0"/>
              <a:t>‹Nº›</a:t>
            </a:fld>
            <a:endParaRPr lang="es-ES" noProof="0"/>
          </a:p>
        </p:txBody>
      </p:sp>
    </p:spTree>
    <p:extLst>
      <p:ext uri="{BB962C8B-B14F-4D97-AF65-F5344CB8AC3E}">
        <p14:creationId xmlns:p14="http://schemas.microsoft.com/office/powerpoint/2010/main" val="5692755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 preserve="1">
  <p:cSld name="Título y contenido 2">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8A6FC6F2-80B4-49A7-9448-33FE2DF0E967}"/>
              </a:ext>
            </a:extLst>
          </p:cNvPr>
          <p:cNvSpPr>
            <a:spLocks noGrp="1"/>
          </p:cNvSpPr>
          <p:nvPr>
            <p:ph idx="1"/>
          </p:nvPr>
        </p:nvSpPr>
        <p:spPr>
          <a:xfrm>
            <a:off x="1167493" y="2528203"/>
            <a:ext cx="4663440"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Forma libre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5" name="Forma libre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6" name="Forma libre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grpSp>
        <p:nvGrpSpPr>
          <p:cNvPr id="9" name="Grupo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orma libre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latin typeface="+mn-lt"/>
              </a:endParaRPr>
            </a:p>
          </p:txBody>
        </p:sp>
        <p:sp>
          <p:nvSpPr>
            <p:cNvPr id="8" name="Forma libre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latin typeface="+mn-lt"/>
              </a:endParaRPr>
            </a:p>
          </p:txBody>
        </p:sp>
      </p:grpSp>
      <p:sp>
        <p:nvSpPr>
          <p:cNvPr id="10" name="Marcador de fecha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fld id="{81C333B6-8070-486E-8CD3-36258EACCD99}" type="datetime1">
              <a:rPr lang="es-ES" noProof="0" smtClean="0"/>
              <a:t>16/10/2022</a:t>
            </a:fld>
            <a:endParaRPr lang="es-ES" noProof="0"/>
          </a:p>
        </p:txBody>
      </p:sp>
      <p:sp>
        <p:nvSpPr>
          <p:cNvPr id="11" name="Marcador de pie de página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s-ES" noProof="0"/>
              <a:t>TÍTULO DE LA PRESENTACIÓN</a:t>
            </a:r>
          </a:p>
        </p:txBody>
      </p:sp>
      <p:sp>
        <p:nvSpPr>
          <p:cNvPr id="12" name="Marcador de número de diapositiva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s-ES" noProof="0" smtClean="0"/>
              <a:pPr rtl="0"/>
              <a:t>‹Nº›</a:t>
            </a:fld>
            <a:endParaRPr lang="es-ES" noProof="0"/>
          </a:p>
        </p:txBody>
      </p:sp>
      <p:sp>
        <p:nvSpPr>
          <p:cNvPr id="13" name="Marcador de contenido 2">
            <a:extLst>
              <a:ext uri="{FF2B5EF4-FFF2-40B4-BE49-F238E27FC236}">
                <a16:creationId xmlns:a16="http://schemas.microsoft.com/office/drawing/2014/main" id="{94CA559C-3355-DE44-ACF9-BDB6083C4225}"/>
              </a:ext>
            </a:extLst>
          </p:cNvPr>
          <p:cNvSpPr>
            <a:spLocks noGrp="1"/>
          </p:cNvSpPr>
          <p:nvPr>
            <p:ph idx="10"/>
          </p:nvPr>
        </p:nvSpPr>
        <p:spPr>
          <a:xfrm>
            <a:off x="6283235" y="2528203"/>
            <a:ext cx="4663440"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4" name="Marcador de contenido 2">
            <a:extLst>
              <a:ext uri="{FF2B5EF4-FFF2-40B4-BE49-F238E27FC236}">
                <a16:creationId xmlns:a16="http://schemas.microsoft.com/office/drawing/2014/main" id="{0B33DABA-7BF5-1147-BA5E-63B92F220E51}"/>
              </a:ext>
            </a:extLst>
          </p:cNvPr>
          <p:cNvSpPr>
            <a:spLocks noGrp="1"/>
          </p:cNvSpPr>
          <p:nvPr>
            <p:ph idx="11"/>
          </p:nvPr>
        </p:nvSpPr>
        <p:spPr>
          <a:xfrm>
            <a:off x="1167493" y="2005689"/>
            <a:ext cx="4663440"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5" name="Marcador de contenido 2">
            <a:extLst>
              <a:ext uri="{FF2B5EF4-FFF2-40B4-BE49-F238E27FC236}">
                <a16:creationId xmlns:a16="http://schemas.microsoft.com/office/drawing/2014/main" id="{1B05BEE9-8BC0-EC44-B913-DB6426DF2EA7}"/>
              </a:ext>
            </a:extLst>
          </p:cNvPr>
          <p:cNvSpPr>
            <a:spLocks noGrp="1"/>
          </p:cNvSpPr>
          <p:nvPr>
            <p:ph idx="12"/>
          </p:nvPr>
        </p:nvSpPr>
        <p:spPr>
          <a:xfrm>
            <a:off x="6283235" y="2005689"/>
            <a:ext cx="4663440"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Tree>
    <p:extLst>
      <p:ext uri="{BB962C8B-B14F-4D97-AF65-F5344CB8AC3E}">
        <p14:creationId xmlns:p14="http://schemas.microsoft.com/office/powerpoint/2010/main" val="213191274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reserve="1">
  <p:cSld name="Título y contenido 3">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8A6FC6F2-80B4-49A7-9448-33FE2DF0E967}"/>
              </a:ext>
            </a:extLst>
          </p:cNvPr>
          <p:cNvSpPr>
            <a:spLocks noGrp="1"/>
          </p:cNvSpPr>
          <p:nvPr>
            <p:ph idx="1"/>
          </p:nvPr>
        </p:nvSpPr>
        <p:spPr>
          <a:xfrm>
            <a:off x="1167491" y="2526318"/>
            <a:ext cx="3218688"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Forma libre 3">
            <a:extLst>
              <a:ext uri="{FF2B5EF4-FFF2-40B4-BE49-F238E27FC236}">
                <a16:creationId xmlns:a16="http://schemas.microsoft.com/office/drawing/2014/main" id="{6A7F6A3F-E1DD-A246-9A6D-5F9B18BA2588}"/>
              </a:ext>
            </a:extLst>
          </p:cNvPr>
          <p:cNvSpPr/>
          <p:nvPr userDrawn="1"/>
        </p:nvSpPr>
        <p:spPr>
          <a:xfrm rot="5400000">
            <a:off x="8580896" y="0"/>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5" name="Forma libre 4">
            <a:extLst>
              <a:ext uri="{FF2B5EF4-FFF2-40B4-BE49-F238E27FC236}">
                <a16:creationId xmlns:a16="http://schemas.microsoft.com/office/drawing/2014/main" id="{055FD0FC-C8FF-6741-A364-A29CDC6F9495}"/>
              </a:ext>
            </a:extLst>
          </p:cNvPr>
          <p:cNvSpPr/>
          <p:nvPr userDrawn="1"/>
        </p:nvSpPr>
        <p:spPr>
          <a:xfrm>
            <a:off x="-2364"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latin typeface="+mn-lt"/>
            </a:endParaRPr>
          </a:p>
        </p:txBody>
      </p:sp>
      <p:sp>
        <p:nvSpPr>
          <p:cNvPr id="6" name="Forma libre 5">
            <a:extLst>
              <a:ext uri="{FF2B5EF4-FFF2-40B4-BE49-F238E27FC236}">
                <a16:creationId xmlns:a16="http://schemas.microsoft.com/office/drawing/2014/main" id="{D11C9832-A021-954E-A34F-2988D1189AE9}"/>
              </a:ext>
            </a:extLst>
          </p:cNvPr>
          <p:cNvSpPr/>
          <p:nvPr userDrawn="1"/>
        </p:nvSpPr>
        <p:spPr>
          <a:xfrm rot="5400000" flipH="1">
            <a:off x="11258144" y="5924144"/>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latin typeface="+mn-lt"/>
            </a:endParaRPr>
          </a:p>
        </p:txBody>
      </p:sp>
      <p:grpSp>
        <p:nvGrpSpPr>
          <p:cNvPr id="9" name="Grupo 8">
            <a:extLst>
              <a:ext uri="{FF2B5EF4-FFF2-40B4-BE49-F238E27FC236}">
                <a16:creationId xmlns:a16="http://schemas.microsoft.com/office/drawing/2014/main" id="{9861BC34-DFBF-2D4F-B463-FCFBC08391FF}"/>
              </a:ext>
            </a:extLst>
          </p:cNvPr>
          <p:cNvGrpSpPr/>
          <p:nvPr userDrawn="1"/>
        </p:nvGrpSpPr>
        <p:grpSpPr>
          <a:xfrm>
            <a:off x="2587417" y="5590903"/>
            <a:ext cx="1572380" cy="1267097"/>
            <a:chOff x="7413403" y="4976359"/>
            <a:chExt cx="2334986" cy="1881641"/>
          </a:xfrm>
        </p:grpSpPr>
        <p:sp>
          <p:nvSpPr>
            <p:cNvPr id="7" name="Forma libre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latin typeface="+mn-lt"/>
              </a:endParaRPr>
            </a:p>
          </p:txBody>
        </p:sp>
        <p:sp>
          <p:nvSpPr>
            <p:cNvPr id="8" name="Forma libre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latin typeface="+mn-lt"/>
              </a:endParaRPr>
            </a:p>
          </p:txBody>
        </p:sp>
      </p:grpSp>
      <p:sp>
        <p:nvSpPr>
          <p:cNvPr id="10" name="Marcador de fecha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67114"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pPr rtl="0"/>
            <a:fld id="{57854652-5AB7-452A-B145-ECBC7DEC5BBC}" type="datetime1">
              <a:rPr lang="es-ES" noProof="0" smtClean="0"/>
              <a:t>16/10/2022</a:t>
            </a:fld>
            <a:endParaRPr lang="es-ES" noProof="0"/>
          </a:p>
        </p:txBody>
      </p:sp>
      <p:sp>
        <p:nvSpPr>
          <p:cNvPr id="11" name="Marcador de pie de página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s-ES" noProof="0"/>
              <a:t>TÍTULO DE LA PRESENTACIÓN</a:t>
            </a:r>
          </a:p>
        </p:txBody>
      </p:sp>
      <p:sp>
        <p:nvSpPr>
          <p:cNvPr id="13" name="Marcador de contenido 2">
            <a:extLst>
              <a:ext uri="{FF2B5EF4-FFF2-40B4-BE49-F238E27FC236}">
                <a16:creationId xmlns:a16="http://schemas.microsoft.com/office/drawing/2014/main" id="{94CA559C-3355-DE44-ACF9-BDB6083C4225}"/>
              </a:ext>
            </a:extLst>
          </p:cNvPr>
          <p:cNvSpPr>
            <a:spLocks noGrp="1"/>
          </p:cNvSpPr>
          <p:nvPr>
            <p:ph idx="10"/>
          </p:nvPr>
        </p:nvSpPr>
        <p:spPr>
          <a:xfrm>
            <a:off x="4683787" y="2526318"/>
            <a:ext cx="3173279"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4" name="Marcador de contenido 2">
            <a:extLst>
              <a:ext uri="{FF2B5EF4-FFF2-40B4-BE49-F238E27FC236}">
                <a16:creationId xmlns:a16="http://schemas.microsoft.com/office/drawing/2014/main" id="{0B33DABA-7BF5-1147-BA5E-63B92F220E51}"/>
              </a:ext>
            </a:extLst>
          </p:cNvPr>
          <p:cNvSpPr>
            <a:spLocks noGrp="1"/>
          </p:cNvSpPr>
          <p:nvPr>
            <p:ph idx="11"/>
          </p:nvPr>
        </p:nvSpPr>
        <p:spPr>
          <a:xfrm>
            <a:off x="1167493"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5" name="Marcador de contenido 2">
            <a:extLst>
              <a:ext uri="{FF2B5EF4-FFF2-40B4-BE49-F238E27FC236}">
                <a16:creationId xmlns:a16="http://schemas.microsoft.com/office/drawing/2014/main" id="{1B05BEE9-8BC0-EC44-B913-DB6426DF2EA7}"/>
              </a:ext>
            </a:extLst>
          </p:cNvPr>
          <p:cNvSpPr>
            <a:spLocks noGrp="1"/>
          </p:cNvSpPr>
          <p:nvPr>
            <p:ph idx="12"/>
          </p:nvPr>
        </p:nvSpPr>
        <p:spPr>
          <a:xfrm>
            <a:off x="4683788"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6" name="Marcador de contenido 2">
            <a:extLst>
              <a:ext uri="{FF2B5EF4-FFF2-40B4-BE49-F238E27FC236}">
                <a16:creationId xmlns:a16="http://schemas.microsoft.com/office/drawing/2014/main" id="{43D62993-A055-DF4F-9286-4FFE3A5C7FD7}"/>
              </a:ext>
            </a:extLst>
          </p:cNvPr>
          <p:cNvSpPr>
            <a:spLocks noGrp="1"/>
          </p:cNvSpPr>
          <p:nvPr>
            <p:ph idx="13"/>
          </p:nvPr>
        </p:nvSpPr>
        <p:spPr>
          <a:xfrm>
            <a:off x="8200082" y="2526318"/>
            <a:ext cx="3173279" cy="2828613"/>
          </a:xfrm>
        </p:spPr>
        <p:txBody>
          <a:bodyPr rtlCol="0">
            <a:noAutofit/>
          </a:bodyPr>
          <a:lstStyle>
            <a:lvl1pPr marL="0" indent="0">
              <a:buNone/>
              <a:defRPr sz="2000">
                <a:latin typeface="+mn-lt"/>
              </a:defRPr>
            </a:lvl1pPr>
            <a:lvl2pPr marL="457200" indent="0">
              <a:buNone/>
              <a:defRPr sz="1800">
                <a:latin typeface="+mn-lt"/>
              </a:defRPr>
            </a:lvl2pPr>
            <a:lvl3pPr marL="914400" indent="0">
              <a:buNone/>
              <a:defRPr sz="1600">
                <a:latin typeface="+mn-lt"/>
              </a:defRPr>
            </a:lvl3pPr>
            <a:lvl4pPr marL="1371600" indent="0">
              <a:buNone/>
              <a:defRPr sz="1400">
                <a:latin typeface="+mn-lt"/>
              </a:defRPr>
            </a:lvl4pPr>
            <a:lvl5pPr marL="1828800" indent="0">
              <a:buNone/>
              <a:defRPr sz="1400">
                <a:latin typeface="+mn-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7" name="Marcador de contenido 2">
            <a:extLst>
              <a:ext uri="{FF2B5EF4-FFF2-40B4-BE49-F238E27FC236}">
                <a16:creationId xmlns:a16="http://schemas.microsoft.com/office/drawing/2014/main" id="{A896DA2E-4448-254C-86D1-9E16E63CC6A0}"/>
              </a:ext>
            </a:extLst>
          </p:cNvPr>
          <p:cNvSpPr>
            <a:spLocks noGrp="1"/>
          </p:cNvSpPr>
          <p:nvPr>
            <p:ph idx="14"/>
          </p:nvPr>
        </p:nvSpPr>
        <p:spPr>
          <a:xfrm>
            <a:off x="8200083" y="2003804"/>
            <a:ext cx="3173278" cy="522514"/>
          </a:xfrm>
        </p:spPr>
        <p:txBody>
          <a:bodyPr rtlCol="0">
            <a:noAutofit/>
          </a:bodyPr>
          <a:lstStyle>
            <a:lvl1pPr marL="0" indent="0">
              <a:buNone/>
              <a:defRPr sz="2400" b="1">
                <a:latin typeface="+mj-lt"/>
              </a:defRPr>
            </a:lvl1pPr>
            <a:lvl2pPr marL="457200" indent="0">
              <a:buNone/>
              <a:defRPr sz="2000" b="1">
                <a:latin typeface="+mj-lt"/>
              </a:defRPr>
            </a:lvl2pPr>
            <a:lvl3pPr marL="914400" indent="0">
              <a:buNone/>
              <a:defRPr sz="1800" b="1">
                <a:latin typeface="+mj-lt"/>
              </a:defRPr>
            </a:lvl3pPr>
            <a:lvl4pPr marL="1371600" indent="0">
              <a:buNone/>
              <a:defRPr sz="1600" b="1">
                <a:latin typeface="+mj-lt"/>
              </a:defRPr>
            </a:lvl4pPr>
            <a:lvl5pPr marL="1828800" indent="0">
              <a:buNone/>
              <a:defRPr sz="1600" b="1">
                <a:latin typeface="+mj-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2" name="Marcador de número de diapositiva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s-ES" noProof="0" smtClean="0"/>
              <a:pPr rtl="0"/>
              <a:t>‹Nº›</a:t>
            </a:fld>
            <a:endParaRPr lang="es-ES" noProof="0"/>
          </a:p>
        </p:txBody>
      </p:sp>
    </p:spTree>
    <p:extLst>
      <p:ext uri="{BB962C8B-B14F-4D97-AF65-F5344CB8AC3E}">
        <p14:creationId xmlns:p14="http://schemas.microsoft.com/office/powerpoint/2010/main" val="275697644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 preserve="1">
  <p:cSld name="Finalizar diapositiva">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94248F2-5264-4601-AA0B-6C092F77F2DD}"/>
              </a:ext>
            </a:extLst>
          </p:cNvPr>
          <p:cNvSpPr>
            <a:spLocks noGrp="1"/>
          </p:cNvSpPr>
          <p:nvPr>
            <p:ph type="ctrTitle"/>
          </p:nvPr>
        </p:nvSpPr>
        <p:spPr>
          <a:xfrm>
            <a:off x="1167494" y="1122363"/>
            <a:ext cx="6220278" cy="2387600"/>
          </a:xfrm>
        </p:spPr>
        <p:txBody>
          <a:bodyPr rtlCol="0" anchor="b">
            <a:noAutofit/>
          </a:bodyPr>
          <a:lstStyle>
            <a:lvl1pPr algn="l">
              <a:defRPr sz="6000" b="1">
                <a:latin typeface="+mj-lt"/>
              </a:defRPr>
            </a:lvl1pPr>
          </a:lstStyle>
          <a:p>
            <a:pPr rtl="0"/>
            <a:r>
              <a:rPr lang="es-ES" noProof="0"/>
              <a:t>Haga clic para modificar el estilo de título del patrón</a:t>
            </a:r>
          </a:p>
        </p:txBody>
      </p:sp>
      <p:sp>
        <p:nvSpPr>
          <p:cNvPr id="3" name="Subtítulo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3" y="3602038"/>
            <a:ext cx="6220277" cy="2247219"/>
          </a:xfrm>
        </p:spPr>
        <p:txBody>
          <a:bodyPr rtlCol="0">
            <a:noAutofit/>
          </a:bodyPr>
          <a:lstStyle>
            <a:lvl1pPr marL="0" indent="0" algn="l">
              <a:buNone/>
              <a:defRPr sz="2800">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sp>
        <p:nvSpPr>
          <p:cNvPr id="4" name="Rectángulo 3">
            <a:extLst>
              <a:ext uri="{FF2B5EF4-FFF2-40B4-BE49-F238E27FC236}">
                <a16:creationId xmlns:a16="http://schemas.microsoft.com/office/drawing/2014/main" id="{9AC79249-FDC0-364D-A734-AE1DE1605D28}"/>
              </a:ext>
            </a:extLst>
          </p:cNvPr>
          <p:cNvSpPr/>
          <p:nvPr userDrawn="1"/>
        </p:nvSpPr>
        <p:spPr>
          <a:xfrm>
            <a:off x="8264426" y="0"/>
            <a:ext cx="3927574"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grpSp>
        <p:nvGrpSpPr>
          <p:cNvPr id="6" name="Grupo 5">
            <a:extLst>
              <a:ext uri="{FF2B5EF4-FFF2-40B4-BE49-F238E27FC236}">
                <a16:creationId xmlns:a16="http://schemas.microsoft.com/office/drawing/2014/main" id="{F15FBB50-09C8-B64E-AE57-67C5E70810CB}"/>
              </a:ext>
            </a:extLst>
          </p:cNvPr>
          <p:cNvGrpSpPr/>
          <p:nvPr userDrawn="1"/>
        </p:nvGrpSpPr>
        <p:grpSpPr>
          <a:xfrm>
            <a:off x="8264427" y="3685939"/>
            <a:ext cx="3927573" cy="3178856"/>
            <a:chOff x="9857014" y="13834"/>
            <a:chExt cx="2334986" cy="1881641"/>
          </a:xfrm>
        </p:grpSpPr>
        <p:sp>
          <p:nvSpPr>
            <p:cNvPr id="15" name="Forma libre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6" name="Forma libre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grpSp>
      <p:sp>
        <p:nvSpPr>
          <p:cNvPr id="22" name="Forma libre 21">
            <a:extLst>
              <a:ext uri="{FF2B5EF4-FFF2-40B4-BE49-F238E27FC236}">
                <a16:creationId xmlns:a16="http://schemas.microsoft.com/office/drawing/2014/main" id="{BC68F289-2744-2F48-893A-3F17911625C8}"/>
              </a:ext>
            </a:extLst>
          </p:cNvPr>
          <p:cNvSpPr/>
          <p:nvPr userDrawn="1"/>
        </p:nvSpPr>
        <p:spPr>
          <a:xfrm>
            <a:off x="0" y="-1"/>
            <a:ext cx="1167493" cy="1167493"/>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7" name="Forma libre 16">
            <a:extLst>
              <a:ext uri="{FF2B5EF4-FFF2-40B4-BE49-F238E27FC236}">
                <a16:creationId xmlns:a16="http://schemas.microsoft.com/office/drawing/2014/main" id="{39563C76-BC00-DE47-88F5-C24D3CE3325A}"/>
              </a:ext>
            </a:extLst>
          </p:cNvPr>
          <p:cNvSpPr/>
          <p:nvPr userDrawn="1"/>
        </p:nvSpPr>
        <p:spPr>
          <a:xfrm>
            <a:off x="10228214" y="-1"/>
            <a:ext cx="1963787" cy="3178856"/>
          </a:xfrm>
          <a:custGeom>
            <a:avLst/>
            <a:gdLst>
              <a:gd name="connsiteX0" fmla="*/ 0 w 1963787"/>
              <a:gd name="connsiteY0" fmla="*/ 0 h 3178856"/>
              <a:gd name="connsiteX1" fmla="*/ 1963787 w 1963787"/>
              <a:gd name="connsiteY1" fmla="*/ 0 h 3178856"/>
              <a:gd name="connsiteX2" fmla="*/ 1963787 w 1963787"/>
              <a:gd name="connsiteY2" fmla="*/ 1967129 h 3178856"/>
              <a:gd name="connsiteX3" fmla="*/ 1963787 w 1963787"/>
              <a:gd name="connsiteY3" fmla="*/ 2349671 h 3178856"/>
              <a:gd name="connsiteX4" fmla="*/ 1963787 w 1963787"/>
              <a:gd name="connsiteY4" fmla="*/ 3178856 h 3178856"/>
              <a:gd name="connsiteX5" fmla="*/ 1963753 w 1963787"/>
              <a:gd name="connsiteY5" fmla="*/ 3178856 h 3178856"/>
              <a:gd name="connsiteX6" fmla="*/ 1763002 w 1963787"/>
              <a:gd name="connsiteY6" fmla="*/ 3168629 h 3178856"/>
              <a:gd name="connsiteX7" fmla="*/ 0 w 1963787"/>
              <a:gd name="connsiteY7" fmla="*/ 1197921 h 3178856"/>
              <a:gd name="connsiteX8" fmla="*/ 0 w 1963787"/>
              <a:gd name="connsiteY8" fmla="*/ 1039961 h 3178856"/>
              <a:gd name="connsiteX9" fmla="*/ 0 w 1963787"/>
              <a:gd name="connsiteY9" fmla="*/ 0 h 3178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1963787" h="3178856">
                <a:moveTo>
                  <a:pt x="0" y="0"/>
                </a:moveTo>
                <a:lnTo>
                  <a:pt x="1963787" y="0"/>
                </a:lnTo>
                <a:lnTo>
                  <a:pt x="1963787" y="1967129"/>
                </a:lnTo>
                <a:lnTo>
                  <a:pt x="1963787" y="2349671"/>
                </a:lnTo>
                <a:lnTo>
                  <a:pt x="1963787" y="3178856"/>
                </a:lnTo>
                <a:lnTo>
                  <a:pt x="1963753" y="3178856"/>
                </a:lnTo>
                <a:lnTo>
                  <a:pt x="1763002" y="3168629"/>
                </a:lnTo>
                <a:cubicBezTo>
                  <a:pt x="772749" y="3067186"/>
                  <a:pt x="0" y="2223585"/>
                  <a:pt x="0" y="1197921"/>
                </a:cubicBezTo>
                <a:lnTo>
                  <a:pt x="0" y="1039961"/>
                </a:lnTo>
                <a:lnTo>
                  <a:pt x="0" y="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Tree>
    <p:extLst>
      <p:ext uri="{BB962C8B-B14F-4D97-AF65-F5344CB8AC3E}">
        <p14:creationId xmlns:p14="http://schemas.microsoft.com/office/powerpoint/2010/main" val="254470690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contenid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8A6FC6F2-80B4-49A7-9448-33FE2DF0E967}"/>
              </a:ext>
            </a:extLst>
          </p:cNvPr>
          <p:cNvSpPr>
            <a:spLocks noGrp="1"/>
          </p:cNvSpPr>
          <p:nvPr>
            <p:ph idx="1"/>
          </p:nvPr>
        </p:nvSpPr>
        <p:spPr>
          <a:xfrm>
            <a:off x="1167493" y="2017467"/>
            <a:ext cx="9779182" cy="3366815"/>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Forma libre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5" name="Forma libre 4">
            <a:extLst>
              <a:ext uri="{FF2B5EF4-FFF2-40B4-BE49-F238E27FC236}">
                <a16:creationId xmlns:a16="http://schemas.microsoft.com/office/drawing/2014/main" id="{055FD0FC-C8FF-6741-A364-A29CDC6F9495}"/>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latin typeface="+mn-lt"/>
            </a:endParaRPr>
          </a:p>
        </p:txBody>
      </p:sp>
      <p:sp>
        <p:nvSpPr>
          <p:cNvPr id="6" name="Forma libre 5">
            <a:extLst>
              <a:ext uri="{FF2B5EF4-FFF2-40B4-BE49-F238E27FC236}">
                <a16:creationId xmlns:a16="http://schemas.microsoft.com/office/drawing/2014/main" id="{D11C9832-A021-954E-A34F-2988D1189AE9}"/>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grpSp>
        <p:nvGrpSpPr>
          <p:cNvPr id="9" name="Grupo 8">
            <a:extLst>
              <a:ext uri="{FF2B5EF4-FFF2-40B4-BE49-F238E27FC236}">
                <a16:creationId xmlns:a16="http://schemas.microsoft.com/office/drawing/2014/main" id="{9861BC34-DFBF-2D4F-B463-FCFBC08391FF}"/>
              </a:ext>
            </a:extLst>
          </p:cNvPr>
          <p:cNvGrpSpPr/>
          <p:nvPr userDrawn="1"/>
        </p:nvGrpSpPr>
        <p:grpSpPr>
          <a:xfrm>
            <a:off x="8082092" y="5590903"/>
            <a:ext cx="1572380" cy="1267097"/>
            <a:chOff x="7413403" y="4976359"/>
            <a:chExt cx="2334986" cy="1881641"/>
          </a:xfrm>
        </p:grpSpPr>
        <p:sp>
          <p:nvSpPr>
            <p:cNvPr id="7" name="Forma libre 6">
              <a:extLst>
                <a:ext uri="{FF2B5EF4-FFF2-40B4-BE49-F238E27FC236}">
                  <a16:creationId xmlns:a16="http://schemas.microsoft.com/office/drawing/2014/main" id="{55C37C19-F268-4A43-A0D4-3B1B38D48952}"/>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latin typeface="+mn-lt"/>
              </a:endParaRPr>
            </a:p>
          </p:txBody>
        </p:sp>
        <p:sp>
          <p:nvSpPr>
            <p:cNvPr id="8" name="Forma libre 7">
              <a:extLst>
                <a:ext uri="{FF2B5EF4-FFF2-40B4-BE49-F238E27FC236}">
                  <a16:creationId xmlns:a16="http://schemas.microsoft.com/office/drawing/2014/main" id="{E4F760E5-9D5D-E44F-AEBF-20CA8DE87D11}"/>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latin typeface="+mn-lt"/>
              </a:endParaRPr>
            </a:p>
          </p:txBody>
        </p:sp>
      </p:grpSp>
      <p:sp>
        <p:nvSpPr>
          <p:cNvPr id="10" name="Marcador de fecha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fld id="{38073041-D0C9-4DF9-B439-C737B84491AD}" type="datetime1">
              <a:rPr lang="es-ES" noProof="0" smtClean="0"/>
              <a:t>16/10/2022</a:t>
            </a:fld>
            <a:endParaRPr lang="es-ES" noProof="0"/>
          </a:p>
        </p:txBody>
      </p:sp>
      <p:sp>
        <p:nvSpPr>
          <p:cNvPr id="11" name="Marcador de pie de página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s-ES" noProof="0"/>
              <a:t>TÍTULO DE LA PRESENTACIÓN</a:t>
            </a:r>
          </a:p>
        </p:txBody>
      </p:sp>
      <p:sp>
        <p:nvSpPr>
          <p:cNvPr id="12" name="Marcador de número de diapositiva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2"/>
                </a:solidFill>
                <a:latin typeface="+mn-lt"/>
              </a:defRPr>
            </a:lvl1pPr>
          </a:lstStyle>
          <a:p>
            <a:pPr rtl="0"/>
            <a:fld id="{294A09A9-5501-47C1-A89A-A340965A2BE2}" type="slidenum">
              <a:rPr lang="es-ES" noProof="0" smtClean="0"/>
              <a:pPr rtl="0"/>
              <a:t>‹Nº›</a:t>
            </a:fld>
            <a:endParaRPr lang="es-ES" noProof="0"/>
          </a:p>
        </p:txBody>
      </p:sp>
    </p:spTree>
    <p:extLst>
      <p:ext uri="{BB962C8B-B14F-4D97-AF65-F5344CB8AC3E}">
        <p14:creationId xmlns:p14="http://schemas.microsoft.com/office/powerpoint/2010/main" val="27822712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ncabezado de sección">
    <p:bg>
      <p:bgPr>
        <a:solidFill>
          <a:schemeClr val="accent2"/>
        </a:solidFill>
        <a:effectLst/>
      </p:bgPr>
    </p:bg>
    <p:spTree>
      <p:nvGrpSpPr>
        <p:cNvPr id="1" name=""/>
        <p:cNvGrpSpPr/>
        <p:nvPr/>
      </p:nvGrpSpPr>
      <p:grpSpPr>
        <a:xfrm>
          <a:off x="0" y="0"/>
          <a:ext cx="0" cy="0"/>
          <a:chOff x="0" y="0"/>
          <a:chExt cx="0" cy="0"/>
        </a:xfrm>
      </p:grpSpPr>
      <p:sp>
        <p:nvSpPr>
          <p:cNvPr id="7" name="Rectángulo 6">
            <a:extLst>
              <a:ext uri="{FF2B5EF4-FFF2-40B4-BE49-F238E27FC236}">
                <a16:creationId xmlns:a16="http://schemas.microsoft.com/office/drawing/2014/main" id="{2A62587F-7496-384A-AF40-18FC8CF0709D}"/>
              </a:ext>
            </a:extLst>
          </p:cNvPr>
          <p:cNvSpPr/>
          <p:nvPr userDrawn="1"/>
        </p:nvSpPr>
        <p:spPr>
          <a:xfrm>
            <a:off x="0" y="2286002"/>
            <a:ext cx="12208822" cy="4572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12" name="Forma libre 11">
            <a:extLst>
              <a:ext uri="{FF2B5EF4-FFF2-40B4-BE49-F238E27FC236}">
                <a16:creationId xmlns:a16="http://schemas.microsoft.com/office/drawing/2014/main" id="{84DB028B-A475-224B-B675-A15A56CAD0BF}"/>
              </a:ext>
            </a:extLst>
          </p:cNvPr>
          <p:cNvSpPr/>
          <p:nvPr userDrawn="1"/>
        </p:nvSpPr>
        <p:spPr>
          <a:xfrm flipH="1">
            <a:off x="8597718"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4" name="Forma libre 13">
            <a:extLst>
              <a:ext uri="{FF2B5EF4-FFF2-40B4-BE49-F238E27FC236}">
                <a16:creationId xmlns:a16="http://schemas.microsoft.com/office/drawing/2014/main" id="{61C34955-105B-4D4D-B51D-754C5D38A85D}"/>
              </a:ext>
            </a:extLst>
          </p:cNvPr>
          <p:cNvSpPr/>
          <p:nvPr userDrawn="1"/>
        </p:nvSpPr>
        <p:spPr>
          <a:xfrm>
            <a:off x="1" y="0"/>
            <a:ext cx="933856" cy="933856"/>
          </a:xfrm>
          <a:custGeom>
            <a:avLst/>
            <a:gdLst>
              <a:gd name="connsiteX0" fmla="*/ 0 w 862693"/>
              <a:gd name="connsiteY0" fmla="*/ 0 h 862693"/>
              <a:gd name="connsiteX1" fmla="*/ 862693 w 862693"/>
              <a:gd name="connsiteY1" fmla="*/ 0 h 862693"/>
              <a:gd name="connsiteX2" fmla="*/ 0 w 862693"/>
              <a:gd name="connsiteY2" fmla="*/ 862693 h 862693"/>
              <a:gd name="connsiteX3" fmla="*/ 0 w 862693"/>
              <a:gd name="connsiteY3" fmla="*/ 0 h 862693"/>
            </a:gdLst>
            <a:ahLst/>
            <a:cxnLst>
              <a:cxn ang="0">
                <a:pos x="connsiteX0" y="connsiteY0"/>
              </a:cxn>
              <a:cxn ang="0">
                <a:pos x="connsiteX1" y="connsiteY1"/>
              </a:cxn>
              <a:cxn ang="0">
                <a:pos x="connsiteX2" y="connsiteY2"/>
              </a:cxn>
              <a:cxn ang="0">
                <a:pos x="connsiteX3" y="connsiteY3"/>
              </a:cxn>
            </a:cxnLst>
            <a:rect l="l" t="t" r="r" b="b"/>
            <a:pathLst>
              <a:path w="862693" h="862693">
                <a:moveTo>
                  <a:pt x="0" y="0"/>
                </a:moveTo>
                <a:lnTo>
                  <a:pt x="862693" y="0"/>
                </a:lnTo>
                <a:cubicBezTo>
                  <a:pt x="862693" y="476453"/>
                  <a:pt x="476452" y="862693"/>
                  <a:pt x="0" y="8626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5" name="Forma libre 14">
            <a:extLst>
              <a:ext uri="{FF2B5EF4-FFF2-40B4-BE49-F238E27FC236}">
                <a16:creationId xmlns:a16="http://schemas.microsoft.com/office/drawing/2014/main" id="{2734DEB1-EC02-2E42-9292-4ADD115060A5}"/>
              </a:ext>
            </a:extLst>
          </p:cNvPr>
          <p:cNvSpPr/>
          <p:nvPr userDrawn="1"/>
        </p:nvSpPr>
        <p:spPr>
          <a:xfrm rot="5400000" flipH="1" flipV="1">
            <a:off x="10344100" y="438098"/>
            <a:ext cx="2285999" cy="1409801"/>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3" name="Título 1">
            <a:extLst>
              <a:ext uri="{FF2B5EF4-FFF2-40B4-BE49-F238E27FC236}">
                <a16:creationId xmlns:a16="http://schemas.microsoft.com/office/drawing/2014/main" id="{5E932F0D-7FC3-634B-932C-3625C16C8DE2}"/>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s-ES" noProof="0"/>
              <a:t>Haga clic para modificar el estilo de título del patrón</a:t>
            </a:r>
          </a:p>
        </p:txBody>
      </p:sp>
      <p:sp>
        <p:nvSpPr>
          <p:cNvPr id="3" name="Marcador de texto 2">
            <a:extLst>
              <a:ext uri="{FF2B5EF4-FFF2-40B4-BE49-F238E27FC236}">
                <a16:creationId xmlns:a16="http://schemas.microsoft.com/office/drawing/2014/main" id="{2E65DE34-CDB7-41F7-A95A-592B99558C69}"/>
              </a:ext>
            </a:extLst>
          </p:cNvPr>
          <p:cNvSpPr>
            <a:spLocks noGrp="1"/>
          </p:cNvSpPr>
          <p:nvPr>
            <p:ph type="body" idx="1"/>
          </p:nvPr>
        </p:nvSpPr>
        <p:spPr>
          <a:xfrm>
            <a:off x="1167492" y="2653167"/>
            <a:ext cx="9779183" cy="3436483"/>
          </a:xfrm>
        </p:spPr>
        <p:txBody>
          <a:bodyPr rtlCol="0">
            <a:noAutofit/>
          </a:bodyPr>
          <a:lstStyle>
            <a:lvl1pPr marL="0" indent="0">
              <a:lnSpc>
                <a:spcPct val="150000"/>
              </a:lnSpc>
              <a:buNone/>
              <a:defRPr sz="2400">
                <a:solidFill>
                  <a:schemeClr val="bg1"/>
                </a:solidFill>
                <a:latin typeface="+mn-lt"/>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rtl="0"/>
            <a:r>
              <a:rPr lang="es-ES" noProof="0"/>
              <a:t>Haga clic para modificar los estilos de texto del patrón</a:t>
            </a:r>
          </a:p>
        </p:txBody>
      </p:sp>
      <p:sp>
        <p:nvSpPr>
          <p:cNvPr id="4" name="Marcador de fecha 3">
            <a:extLst>
              <a:ext uri="{FF2B5EF4-FFF2-40B4-BE49-F238E27FC236}">
                <a16:creationId xmlns:a16="http://schemas.microsoft.com/office/drawing/2014/main" id="{8E95D4F5-F69B-42F6-8A9D-330F696E144B}"/>
              </a:ext>
            </a:extLst>
          </p:cNvPr>
          <p:cNvSpPr>
            <a:spLocks noGrp="1"/>
          </p:cNvSpPr>
          <p:nvPr>
            <p:ph type="dt" sz="half" idx="10"/>
          </p:nvPr>
        </p:nvSpPr>
        <p:spPr/>
        <p:txBody>
          <a:bodyPr rtlCol="0">
            <a:noAutofit/>
          </a:bodyPr>
          <a:lstStyle>
            <a:lvl1pPr>
              <a:defRPr>
                <a:solidFill>
                  <a:schemeClr val="accent2"/>
                </a:solidFill>
                <a:latin typeface="+mn-lt"/>
              </a:defRPr>
            </a:lvl1pPr>
          </a:lstStyle>
          <a:p>
            <a:pPr rtl="0"/>
            <a:fld id="{F0F56FD1-1BFB-4E3C-9F5A-7520D1DE9908}"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FA79A23A-2238-4904-8692-9F2DAE8B8FC9}"/>
              </a:ext>
            </a:extLst>
          </p:cNvPr>
          <p:cNvSpPr>
            <a:spLocks noGrp="1"/>
          </p:cNvSpPr>
          <p:nvPr>
            <p:ph type="ftr" sz="quarter" idx="11"/>
          </p:nvPr>
        </p:nvSpPr>
        <p:spPr/>
        <p:txBody>
          <a:bodyPr rtlCol="0">
            <a:noAutofit/>
          </a:bodyPr>
          <a:lstStyle>
            <a:lvl1pPr>
              <a:defRPr>
                <a:solidFill>
                  <a:schemeClr val="accent2"/>
                </a:solidFill>
                <a:latin typeface="+mn-lt"/>
              </a:defRPr>
            </a:lvl1p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DB69FC35-DDC8-45FB-8ACB-21C15F57C1F1}"/>
              </a:ext>
            </a:extLst>
          </p:cNvPr>
          <p:cNvSpPr>
            <a:spLocks noGrp="1"/>
          </p:cNvSpPr>
          <p:nvPr>
            <p:ph type="sldNum" sz="quarter" idx="12"/>
          </p:nvPr>
        </p:nvSpPr>
        <p:spPr>
          <a:xfrm>
            <a:off x="10206318" y="6356350"/>
            <a:ext cx="1604682" cy="365125"/>
          </a:xfrm>
        </p:spPr>
        <p:txBody>
          <a:bodyPr rtlCol="0">
            <a:noAutofit/>
          </a:bodyPr>
          <a:lstStyle>
            <a:lvl1pPr>
              <a:defRPr>
                <a:solidFill>
                  <a:schemeClr val="accent3"/>
                </a:solidFill>
                <a:latin typeface="+mn-lt"/>
              </a:defRPr>
            </a:lvl1pPr>
          </a:lstStyle>
          <a:p>
            <a:pPr rtl="0"/>
            <a:fld id="{294A09A9-5501-47C1-A89A-A340965A2BE2}" type="slidenum">
              <a:rPr lang="es-ES" noProof="0" smtClean="0"/>
              <a:pPr rtl="0"/>
              <a:t>‹Nº›</a:t>
            </a:fld>
            <a:endParaRPr lang="es-ES" noProof="0"/>
          </a:p>
        </p:txBody>
      </p:sp>
    </p:spTree>
    <p:extLst>
      <p:ext uri="{BB962C8B-B14F-4D97-AF65-F5344CB8AC3E}">
        <p14:creationId xmlns:p14="http://schemas.microsoft.com/office/powerpoint/2010/main" val="28026350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reserve="1">
  <p:cSld name="Título de sección">
    <p:spTree>
      <p:nvGrpSpPr>
        <p:cNvPr id="1" name=""/>
        <p:cNvGrpSpPr/>
        <p:nvPr/>
      </p:nvGrpSpPr>
      <p:grpSpPr>
        <a:xfrm>
          <a:off x="0" y="0"/>
          <a:ext cx="0" cy="0"/>
          <a:chOff x="0" y="0"/>
          <a:chExt cx="0" cy="0"/>
        </a:xfrm>
      </p:grpSpPr>
      <p:sp>
        <p:nvSpPr>
          <p:cNvPr id="23" name="Forma libre 22">
            <a:extLst>
              <a:ext uri="{FF2B5EF4-FFF2-40B4-BE49-F238E27FC236}">
                <a16:creationId xmlns:a16="http://schemas.microsoft.com/office/drawing/2014/main" id="{067EACEC-C2DD-EA42-8504-176673AD1F20}"/>
              </a:ext>
            </a:extLst>
          </p:cNvPr>
          <p:cNvSpPr/>
          <p:nvPr userDrawn="1"/>
        </p:nvSpPr>
        <p:spPr>
          <a:xfrm>
            <a:off x="0" y="0"/>
            <a:ext cx="8025490" cy="6858000"/>
          </a:xfrm>
          <a:custGeom>
            <a:avLst/>
            <a:gdLst>
              <a:gd name="connsiteX0" fmla="*/ 0 w 8025490"/>
              <a:gd name="connsiteY0" fmla="*/ 0 h 6858000"/>
              <a:gd name="connsiteX1" fmla="*/ 4596490 w 8025490"/>
              <a:gd name="connsiteY1" fmla="*/ 0 h 6858000"/>
              <a:gd name="connsiteX2" fmla="*/ 8025490 w 8025490"/>
              <a:gd name="connsiteY2" fmla="*/ 3429000 h 6858000"/>
              <a:gd name="connsiteX3" fmla="*/ 4596490 w 8025490"/>
              <a:gd name="connsiteY3" fmla="*/ 6858000 h 6858000"/>
              <a:gd name="connsiteX4" fmla="*/ 0 w 8025490"/>
              <a:gd name="connsiteY4" fmla="*/ 6858000 h 6858000"/>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8025490" h="6858000">
                <a:moveTo>
                  <a:pt x="0" y="0"/>
                </a:moveTo>
                <a:lnTo>
                  <a:pt x="4596490" y="0"/>
                </a:lnTo>
                <a:cubicBezTo>
                  <a:pt x="6490274" y="0"/>
                  <a:pt x="8025490" y="1535216"/>
                  <a:pt x="8025490" y="3429000"/>
                </a:cubicBezTo>
                <a:cubicBezTo>
                  <a:pt x="8025490" y="5322784"/>
                  <a:pt x="6490274" y="6858000"/>
                  <a:pt x="4596490" y="6858000"/>
                </a:cubicBezTo>
                <a:lnTo>
                  <a:pt x="0" y="6858000"/>
                </a:ln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 name="Título 1">
            <a:extLst>
              <a:ext uri="{FF2B5EF4-FFF2-40B4-BE49-F238E27FC236}">
                <a16:creationId xmlns:a16="http://schemas.microsoft.com/office/drawing/2014/main" id="{494248F2-5264-4601-AA0B-6C092F77F2DD}"/>
              </a:ext>
            </a:extLst>
          </p:cNvPr>
          <p:cNvSpPr>
            <a:spLocks noGrp="1"/>
          </p:cNvSpPr>
          <p:nvPr>
            <p:ph type="ctrTitle"/>
          </p:nvPr>
        </p:nvSpPr>
        <p:spPr>
          <a:xfrm>
            <a:off x="1167494" y="1059400"/>
            <a:ext cx="6245912" cy="2387600"/>
          </a:xfrm>
        </p:spPr>
        <p:txBody>
          <a:bodyPr rtlCol="0" anchor="b">
            <a:noAutofit/>
          </a:bodyPr>
          <a:lstStyle>
            <a:lvl1pPr algn="l">
              <a:defRPr sz="6000" b="1">
                <a:solidFill>
                  <a:schemeClr val="bg1"/>
                </a:solidFill>
                <a:latin typeface="+mj-lt"/>
              </a:defRPr>
            </a:lvl1pPr>
          </a:lstStyle>
          <a:p>
            <a:pPr rtl="0"/>
            <a:r>
              <a:rPr lang="es-ES" noProof="0"/>
              <a:t>Haga clic para modificar el estilo de título del patrón</a:t>
            </a:r>
          </a:p>
        </p:txBody>
      </p:sp>
      <p:sp>
        <p:nvSpPr>
          <p:cNvPr id="3" name="Subtítulo 2">
            <a:extLst>
              <a:ext uri="{FF2B5EF4-FFF2-40B4-BE49-F238E27FC236}">
                <a16:creationId xmlns:a16="http://schemas.microsoft.com/office/drawing/2014/main" id="{DCFB69D3-5632-4285-A209-9DCA67DA668C}"/>
              </a:ext>
            </a:extLst>
          </p:cNvPr>
          <p:cNvSpPr>
            <a:spLocks noGrp="1"/>
          </p:cNvSpPr>
          <p:nvPr>
            <p:ph type="subTitle" idx="1" hasCustomPrompt="1"/>
          </p:nvPr>
        </p:nvSpPr>
        <p:spPr>
          <a:xfrm>
            <a:off x="1167494" y="3539075"/>
            <a:ext cx="6245912" cy="1406101"/>
          </a:xfrm>
        </p:spPr>
        <p:txBody>
          <a:bodyPr rtlCol="0">
            <a:noAutofit/>
          </a:bodyPr>
          <a:lstStyle>
            <a:lvl1pPr marL="0" indent="0" algn="l">
              <a:buNone/>
              <a:defRPr sz="3200">
                <a:solidFill>
                  <a:schemeClr val="bg1"/>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pPr rtl="0"/>
            <a:r>
              <a:rPr lang="es-ES" noProof="0"/>
              <a:t>Haga clic para editar el estilo de subtítulo del patrón</a:t>
            </a:r>
          </a:p>
        </p:txBody>
      </p:sp>
      <p:grpSp>
        <p:nvGrpSpPr>
          <p:cNvPr id="6" name="Grupo 5">
            <a:extLst>
              <a:ext uri="{FF2B5EF4-FFF2-40B4-BE49-F238E27FC236}">
                <a16:creationId xmlns:a16="http://schemas.microsoft.com/office/drawing/2014/main" id="{89843C7E-5704-7A46-8974-F3BFA42E7310}"/>
              </a:ext>
            </a:extLst>
          </p:cNvPr>
          <p:cNvGrpSpPr/>
          <p:nvPr userDrawn="1"/>
        </p:nvGrpSpPr>
        <p:grpSpPr>
          <a:xfrm rot="16200000">
            <a:off x="8286528" y="2207195"/>
            <a:ext cx="3032351" cy="2443610"/>
            <a:chOff x="9857014" y="13834"/>
            <a:chExt cx="2334986" cy="1881641"/>
          </a:xfrm>
        </p:grpSpPr>
        <p:sp>
          <p:nvSpPr>
            <p:cNvPr id="15" name="Forma libre 14">
              <a:extLst>
                <a:ext uri="{FF2B5EF4-FFF2-40B4-BE49-F238E27FC236}">
                  <a16:creationId xmlns:a16="http://schemas.microsoft.com/office/drawing/2014/main" id="{EFBF1E52-11FA-DC48-B7AD-75734232FFE8}"/>
                </a:ext>
              </a:extLst>
            </p:cNvPr>
            <p:cNvSpPr/>
            <p:nvPr userDrawn="1"/>
          </p:nvSpPr>
          <p:spPr>
            <a:xfrm rot="5400000" flipH="1" flipV="1">
              <a:off x="10667433"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6" name="Forma libre 15">
              <a:extLst>
                <a:ext uri="{FF2B5EF4-FFF2-40B4-BE49-F238E27FC236}">
                  <a16:creationId xmlns:a16="http://schemas.microsoft.com/office/drawing/2014/main" id="{4850B620-49F5-3748-84AF-682555D52792}"/>
                </a:ext>
              </a:extLst>
            </p:cNvPr>
            <p:cNvSpPr/>
            <p:nvPr userDrawn="1"/>
          </p:nvSpPr>
          <p:spPr>
            <a:xfrm rot="16200000" flipV="1">
              <a:off x="9499940" y="370908"/>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grpSp>
      <p:sp>
        <p:nvSpPr>
          <p:cNvPr id="17" name="Forma libre 16">
            <a:extLst>
              <a:ext uri="{FF2B5EF4-FFF2-40B4-BE49-F238E27FC236}">
                <a16:creationId xmlns:a16="http://schemas.microsoft.com/office/drawing/2014/main" id="{0B179973-08D2-EF40-B516-35E75E906394}"/>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8" name="Forma libre 17">
            <a:extLst>
              <a:ext uri="{FF2B5EF4-FFF2-40B4-BE49-F238E27FC236}">
                <a16:creationId xmlns:a16="http://schemas.microsoft.com/office/drawing/2014/main" id="{6C811FF3-E48A-194D-8022-65F8C3A17449}"/>
              </a:ext>
            </a:extLst>
          </p:cNvPr>
          <p:cNvSpPr/>
          <p:nvPr userDrawn="1"/>
        </p:nvSpPr>
        <p:spPr>
          <a:xfrm flipH="1">
            <a:off x="8580896"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Tree>
    <p:extLst>
      <p:ext uri="{BB962C8B-B14F-4D97-AF65-F5344CB8AC3E}">
        <p14:creationId xmlns:p14="http://schemas.microsoft.com/office/powerpoint/2010/main" val="9865294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Gráfico">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8A6FC6F2-80B4-49A7-9448-33FE2DF0E967}"/>
              </a:ext>
            </a:extLst>
          </p:cNvPr>
          <p:cNvSpPr>
            <a:spLocks noGrp="1"/>
          </p:cNvSpPr>
          <p:nvPr>
            <p:ph idx="1"/>
          </p:nvPr>
        </p:nvSpPr>
        <p:spPr>
          <a:xfrm>
            <a:off x="1167493" y="2087561"/>
            <a:ext cx="9779182" cy="3366815"/>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endParaRPr lang="es-ES" noProof="0" dirty="0"/>
          </a:p>
        </p:txBody>
      </p:sp>
      <p:sp>
        <p:nvSpPr>
          <p:cNvPr id="4" name="Forma libre 3">
            <a:extLst>
              <a:ext uri="{FF2B5EF4-FFF2-40B4-BE49-F238E27FC236}">
                <a16:creationId xmlns:a16="http://schemas.microsoft.com/office/drawing/2014/main" id="{6A7F6A3F-E1DD-A246-9A6D-5F9B18BA2588}"/>
              </a:ext>
            </a:extLst>
          </p:cNvPr>
          <p:cNvSpPr/>
          <p:nvPr userDrawn="1"/>
        </p:nvSpPr>
        <p:spPr>
          <a:xfrm flipH="1">
            <a:off x="8580896" y="1"/>
            <a:ext cx="3611104" cy="3611104"/>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5" name="Forma libre 4">
            <a:extLst>
              <a:ext uri="{FF2B5EF4-FFF2-40B4-BE49-F238E27FC236}">
                <a16:creationId xmlns:a16="http://schemas.microsoft.com/office/drawing/2014/main" id="{055FD0FC-C8FF-6741-A364-A29CDC6F9495}"/>
              </a:ext>
            </a:extLst>
          </p:cNvPr>
          <p:cNvSpPr/>
          <p:nvPr userDrawn="1"/>
        </p:nvSpPr>
        <p:spPr>
          <a:xfrm rot="5400000" flipH="1">
            <a:off x="1" y="3246896"/>
            <a:ext cx="3611104" cy="3611104"/>
          </a:xfrm>
          <a:custGeom>
            <a:avLst/>
            <a:gdLst>
              <a:gd name="connsiteX0" fmla="*/ 0 w 1167493"/>
              <a:gd name="connsiteY0" fmla="*/ 0 h 1167493"/>
              <a:gd name="connsiteX1" fmla="*/ 1167493 w 1167493"/>
              <a:gd name="connsiteY1" fmla="*/ 1167493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cubicBezTo>
                  <a:pt x="0" y="644789"/>
                  <a:pt x="522704" y="1167493"/>
                  <a:pt x="1167493" y="1167493"/>
                </a:cubicBezTo>
                <a:lnTo>
                  <a:pt x="0" y="1167493"/>
                </a:ln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0" name="Marcador de fecha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2"/>
                </a:solidFill>
                <a:latin typeface="+mn-lt"/>
              </a:defRPr>
            </a:lvl1pPr>
          </a:lstStyle>
          <a:p>
            <a:pPr rtl="0"/>
            <a:fld id="{ABA50180-E869-42B9-8A50-AF2135304E43}" type="datetime1">
              <a:rPr lang="es-ES" noProof="0" smtClean="0"/>
              <a:t>16/10/2022</a:t>
            </a:fld>
            <a:endParaRPr lang="es-ES" noProof="0"/>
          </a:p>
        </p:txBody>
      </p:sp>
      <p:sp>
        <p:nvSpPr>
          <p:cNvPr id="11" name="Marcador de pie de página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s-ES" noProof="0"/>
              <a:t>TÍTULO DE LA PRESENTACIÓN</a:t>
            </a:r>
          </a:p>
        </p:txBody>
      </p:sp>
      <p:sp>
        <p:nvSpPr>
          <p:cNvPr id="12" name="Marcador de número de diapositiva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pPr rtl="0"/>
            <a:fld id="{294A09A9-5501-47C1-A89A-A340965A2BE2}" type="slidenum">
              <a:rPr lang="es-ES" noProof="0" smtClean="0"/>
              <a:pPr rtl="0"/>
              <a:t>‹Nº›</a:t>
            </a:fld>
            <a:endParaRPr lang="es-ES" noProof="0"/>
          </a:p>
        </p:txBody>
      </p:sp>
    </p:spTree>
    <p:extLst>
      <p:ext uri="{BB962C8B-B14F-4D97-AF65-F5344CB8AC3E}">
        <p14:creationId xmlns:p14="http://schemas.microsoft.com/office/powerpoint/2010/main" val="3697818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reserve="1">
  <p:cSld name="Gráfico 2">
    <p:bg>
      <p:bgPr>
        <a:solidFill>
          <a:schemeClr val="accent2"/>
        </a:solidFill>
        <a:effectLst/>
      </p:bgPr>
    </p:bg>
    <p:spTree>
      <p:nvGrpSpPr>
        <p:cNvPr id="1" name=""/>
        <p:cNvGrpSpPr/>
        <p:nvPr/>
      </p:nvGrpSpPr>
      <p:grpSpPr>
        <a:xfrm>
          <a:off x="0" y="0"/>
          <a:ext cx="0" cy="0"/>
          <a:chOff x="0" y="0"/>
          <a:chExt cx="0" cy="0"/>
        </a:xfrm>
      </p:grpSpPr>
      <p:grpSp>
        <p:nvGrpSpPr>
          <p:cNvPr id="9" name="Grupo 8">
            <a:extLst>
              <a:ext uri="{FF2B5EF4-FFF2-40B4-BE49-F238E27FC236}">
                <a16:creationId xmlns:a16="http://schemas.microsoft.com/office/drawing/2014/main" id="{ABA2A58C-57B7-834C-8F5C-3299322411B1}"/>
              </a:ext>
            </a:extLst>
          </p:cNvPr>
          <p:cNvGrpSpPr/>
          <p:nvPr userDrawn="1"/>
        </p:nvGrpSpPr>
        <p:grpSpPr>
          <a:xfrm rot="16200000">
            <a:off x="10772262" y="152641"/>
            <a:ext cx="1572380" cy="1267097"/>
            <a:chOff x="7413403" y="4976359"/>
            <a:chExt cx="2334986" cy="1881641"/>
          </a:xfrm>
        </p:grpSpPr>
        <p:sp>
          <p:nvSpPr>
            <p:cNvPr id="13" name="Forma libre 12">
              <a:extLst>
                <a:ext uri="{FF2B5EF4-FFF2-40B4-BE49-F238E27FC236}">
                  <a16:creationId xmlns:a16="http://schemas.microsoft.com/office/drawing/2014/main" id="{801D8067-144A-FE48-AF1E-529B662DCAD3}"/>
                </a:ext>
              </a:extLst>
            </p:cNvPr>
            <p:cNvSpPr/>
            <p:nvPr userDrawn="1"/>
          </p:nvSpPr>
          <p:spPr>
            <a:xfrm rot="5400000" flipH="1" flipV="1">
              <a:off x="8223822"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14" name="Forma libre 13">
              <a:extLst>
                <a:ext uri="{FF2B5EF4-FFF2-40B4-BE49-F238E27FC236}">
                  <a16:creationId xmlns:a16="http://schemas.microsoft.com/office/drawing/2014/main" id="{2ECA7D87-C78C-C140-AA28-C0FB20209045}"/>
                </a:ext>
              </a:extLst>
            </p:cNvPr>
            <p:cNvSpPr/>
            <p:nvPr userDrawn="1"/>
          </p:nvSpPr>
          <p:spPr>
            <a:xfrm rot="16200000" flipV="1">
              <a:off x="7056329" y="5333433"/>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grpSp>
      <p:sp>
        <p:nvSpPr>
          <p:cNvPr id="2" name="Título 1">
            <a:extLst>
              <a:ext uri="{FF2B5EF4-FFF2-40B4-BE49-F238E27FC236}">
                <a16:creationId xmlns:a16="http://schemas.microsoft.com/office/drawing/2014/main" id="{3CD97974-B93C-4C96-B3F6-F69E3D6DE6CA}"/>
              </a:ext>
            </a:extLst>
          </p:cNvPr>
          <p:cNvSpPr>
            <a:spLocks noGrp="1"/>
          </p:cNvSpPr>
          <p:nvPr>
            <p:ph type="title"/>
          </p:nvPr>
        </p:nvSpPr>
        <p:spPr>
          <a:xfrm>
            <a:off x="1167492" y="381000"/>
            <a:ext cx="9779183" cy="1325563"/>
          </a:xfrm>
        </p:spPr>
        <p:txBody>
          <a:bodyPr rtlCol="0" anchor="b">
            <a:noAutofit/>
          </a:bodyPr>
          <a:lstStyle>
            <a:lvl1pPr>
              <a:defRPr sz="4800" b="1">
                <a:latin typeface="+mj-lt"/>
              </a:defRPr>
            </a:lvl1pPr>
          </a:lstStyle>
          <a:p>
            <a:pPr rtl="0"/>
            <a:r>
              <a:rPr lang="es-ES" noProof="0"/>
              <a:t>Haga clic para modificar el estilo de título del patrón</a:t>
            </a:r>
          </a:p>
        </p:txBody>
      </p:sp>
      <p:sp>
        <p:nvSpPr>
          <p:cNvPr id="3" name="Marcador de contenido 2">
            <a:extLst>
              <a:ext uri="{FF2B5EF4-FFF2-40B4-BE49-F238E27FC236}">
                <a16:creationId xmlns:a16="http://schemas.microsoft.com/office/drawing/2014/main" id="{8A6FC6F2-80B4-49A7-9448-33FE2DF0E967}"/>
              </a:ext>
            </a:extLst>
          </p:cNvPr>
          <p:cNvSpPr>
            <a:spLocks noGrp="1"/>
          </p:cNvSpPr>
          <p:nvPr>
            <p:ph idx="1"/>
          </p:nvPr>
        </p:nvSpPr>
        <p:spPr>
          <a:xfrm>
            <a:off x="1167493" y="2087563"/>
            <a:ext cx="9779182" cy="3366813"/>
          </a:xfrm>
        </p:spPr>
        <p:txBody>
          <a:bodyPr rtlCol="0">
            <a:noAutofit/>
          </a:bodyPr>
          <a:lstStyle>
            <a:lvl1pPr marL="0" indent="0">
              <a:buNone/>
              <a:defRPr>
                <a:latin typeface="+mn-lt"/>
              </a:defRPr>
            </a:lvl1pPr>
            <a:lvl2pPr marL="457200" indent="0">
              <a:buNone/>
              <a:defRPr>
                <a:latin typeface="+mn-lt"/>
              </a:defRPr>
            </a:lvl2pPr>
            <a:lvl3pPr marL="914400" indent="0">
              <a:buNone/>
              <a:defRPr>
                <a:latin typeface="+mn-lt"/>
              </a:defRPr>
            </a:lvl3pPr>
            <a:lvl4pPr marL="1371600" indent="0">
              <a:buNone/>
              <a:defRPr>
                <a:latin typeface="+mn-lt"/>
              </a:defRPr>
            </a:lvl4pPr>
            <a:lvl5pPr marL="1828800" indent="0">
              <a:buNone/>
              <a:defRPr>
                <a:latin typeface="+mn-lt"/>
              </a:defRPr>
            </a:lvl5p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10" name="Marcador de fecha 3">
            <a:extLst>
              <a:ext uri="{FF2B5EF4-FFF2-40B4-BE49-F238E27FC236}">
                <a16:creationId xmlns:a16="http://schemas.microsoft.com/office/drawing/2014/main" id="{7536C149-3EFE-A94E-902D-57CED00B2C0F}"/>
              </a:ext>
            </a:extLst>
          </p:cNvPr>
          <p:cNvSpPr>
            <a:spLocks noGrp="1"/>
          </p:cNvSpPr>
          <p:nvPr>
            <p:ph type="dt" sz="half" idx="2"/>
          </p:nvPr>
        </p:nvSpPr>
        <p:spPr>
          <a:xfrm>
            <a:off x="381000" y="6356350"/>
            <a:ext cx="1701018" cy="365125"/>
          </a:xfrm>
          <a:prstGeom prst="rect">
            <a:avLst/>
          </a:prstGeom>
        </p:spPr>
        <p:txBody>
          <a:bodyPr vert="horz" lIns="91440" tIns="45720" rIns="91440" bIns="45720" rtlCol="0" anchor="ctr">
            <a:noAutofit/>
          </a:bodyPr>
          <a:lstStyle>
            <a:lvl1pPr algn="l">
              <a:defRPr sz="1200">
                <a:solidFill>
                  <a:schemeClr val="accent3"/>
                </a:solidFill>
                <a:latin typeface="+mn-lt"/>
              </a:defRPr>
            </a:lvl1pPr>
          </a:lstStyle>
          <a:p>
            <a:pPr rtl="0"/>
            <a:fld id="{A1D3AE0F-1691-4F4B-8A86-14AB5199DCB5}" type="datetime1">
              <a:rPr lang="es-ES" noProof="0" smtClean="0"/>
              <a:t>16/10/2022</a:t>
            </a:fld>
            <a:endParaRPr lang="es-ES" noProof="0"/>
          </a:p>
        </p:txBody>
      </p:sp>
      <p:sp>
        <p:nvSpPr>
          <p:cNvPr id="11" name="Marcador de pie de página 4">
            <a:extLst>
              <a:ext uri="{FF2B5EF4-FFF2-40B4-BE49-F238E27FC236}">
                <a16:creationId xmlns:a16="http://schemas.microsoft.com/office/drawing/2014/main" id="{53CA1E78-F17D-F34D-9F81-0DBF44F3789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accent3"/>
                </a:solidFill>
                <a:latin typeface="+mn-lt"/>
              </a:defRPr>
            </a:lvl1pPr>
          </a:lstStyle>
          <a:p>
            <a:pPr rtl="0"/>
            <a:r>
              <a:rPr lang="es-ES" noProof="0"/>
              <a:t>TÍTULO DE LA PRESENTACIÓN</a:t>
            </a:r>
          </a:p>
        </p:txBody>
      </p:sp>
      <p:sp>
        <p:nvSpPr>
          <p:cNvPr id="12" name="Marcador de número de diapositiva 5">
            <a:extLst>
              <a:ext uri="{FF2B5EF4-FFF2-40B4-BE49-F238E27FC236}">
                <a16:creationId xmlns:a16="http://schemas.microsoft.com/office/drawing/2014/main" id="{1FE54918-A625-F64F-A42E-A427E9B2D489}"/>
              </a:ext>
            </a:extLst>
          </p:cNvPr>
          <p:cNvSpPr>
            <a:spLocks noGrp="1"/>
          </p:cNvSpPr>
          <p:nvPr>
            <p:ph type="sldNum" sz="quarter" idx="4"/>
          </p:nvPr>
        </p:nvSpPr>
        <p:spPr>
          <a:xfrm>
            <a:off x="10153276" y="6356350"/>
            <a:ext cx="1657723" cy="365125"/>
          </a:xfrm>
          <a:prstGeom prst="rect">
            <a:avLst/>
          </a:prstGeom>
        </p:spPr>
        <p:txBody>
          <a:bodyPr vert="horz" lIns="91440" tIns="45720" rIns="91440" bIns="45720" rtlCol="0" anchor="ctr">
            <a:noAutofit/>
          </a:bodyPr>
          <a:lstStyle>
            <a:lvl1pPr algn="r">
              <a:defRPr sz="1200">
                <a:solidFill>
                  <a:schemeClr val="accent3"/>
                </a:solidFill>
                <a:latin typeface="+mn-lt"/>
              </a:defRPr>
            </a:lvl1pPr>
          </a:lstStyle>
          <a:p>
            <a:pPr rtl="0"/>
            <a:fld id="{294A09A9-5501-47C1-A89A-A340965A2BE2}" type="slidenum">
              <a:rPr lang="es-ES" noProof="0" smtClean="0"/>
              <a:pPr rtl="0"/>
              <a:t>‹Nº›</a:t>
            </a:fld>
            <a:endParaRPr lang="es-ES" noProof="0"/>
          </a:p>
        </p:txBody>
      </p:sp>
    </p:spTree>
    <p:extLst>
      <p:ext uri="{BB962C8B-B14F-4D97-AF65-F5344CB8AC3E}">
        <p14:creationId xmlns:p14="http://schemas.microsoft.com/office/powerpoint/2010/main" val="31909451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Oferta">
    <p:bg>
      <p:bgPr>
        <a:solidFill>
          <a:schemeClr val="accent1"/>
        </a:solidFill>
        <a:effectLst/>
      </p:bgPr>
    </p:bg>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20B5ED18-7A07-47F1-8056-CD86B076AFE2}"/>
              </a:ext>
            </a:extLst>
          </p:cNvPr>
          <p:cNvSpPr>
            <a:spLocks noGrp="1"/>
          </p:cNvSpPr>
          <p:nvPr>
            <p:ph type="title"/>
          </p:nvPr>
        </p:nvSpPr>
        <p:spPr>
          <a:xfrm>
            <a:off x="1798721" y="1684338"/>
            <a:ext cx="8594558" cy="2810460"/>
          </a:xfrm>
        </p:spPr>
        <p:txBody>
          <a:bodyPr rtlCol="0">
            <a:noAutofit/>
          </a:bodyPr>
          <a:lstStyle>
            <a:lvl1pPr algn="ctr">
              <a:lnSpc>
                <a:spcPct val="100000"/>
              </a:lnSpc>
              <a:defRPr sz="4600">
                <a:solidFill>
                  <a:schemeClr val="bg1"/>
                </a:solidFill>
                <a:latin typeface="+mj-lt"/>
              </a:defRPr>
            </a:lvl1pPr>
          </a:lstStyle>
          <a:p>
            <a:pPr rtl="0"/>
            <a:r>
              <a:rPr lang="es-ES" noProof="0"/>
              <a:t>Haga clic para modificar el estilo de título del patrón</a:t>
            </a:r>
          </a:p>
        </p:txBody>
      </p:sp>
      <p:sp>
        <p:nvSpPr>
          <p:cNvPr id="8" name="Marcador de texto 7">
            <a:extLst>
              <a:ext uri="{FF2B5EF4-FFF2-40B4-BE49-F238E27FC236}">
                <a16:creationId xmlns:a16="http://schemas.microsoft.com/office/drawing/2014/main" id="{4C91C146-F9A8-9A4C-9508-8590923B8D9A}"/>
              </a:ext>
            </a:extLst>
          </p:cNvPr>
          <p:cNvSpPr>
            <a:spLocks noGrp="1"/>
          </p:cNvSpPr>
          <p:nvPr>
            <p:ph type="body" sz="quarter" idx="13" hasCustomPrompt="1"/>
          </p:nvPr>
        </p:nvSpPr>
        <p:spPr>
          <a:xfrm>
            <a:off x="381000" y="519405"/>
            <a:ext cx="1364297" cy="1094521"/>
          </a:xfrm>
        </p:spPr>
        <p:txBody>
          <a:bodyPr rtlCol="0">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es-ES" noProof="0"/>
              <a:t>“</a:t>
            </a:r>
          </a:p>
        </p:txBody>
      </p:sp>
      <p:sp>
        <p:nvSpPr>
          <p:cNvPr id="10" name="Marcador de texto 9">
            <a:extLst>
              <a:ext uri="{FF2B5EF4-FFF2-40B4-BE49-F238E27FC236}">
                <a16:creationId xmlns:a16="http://schemas.microsoft.com/office/drawing/2014/main" id="{322D6C2B-78AC-DD47-9289-067C968B06C1}"/>
              </a:ext>
            </a:extLst>
          </p:cNvPr>
          <p:cNvSpPr>
            <a:spLocks noGrp="1"/>
          </p:cNvSpPr>
          <p:nvPr>
            <p:ph type="body" sz="quarter" idx="14"/>
          </p:nvPr>
        </p:nvSpPr>
        <p:spPr>
          <a:xfrm>
            <a:off x="6881813" y="4494213"/>
            <a:ext cx="3511550" cy="679450"/>
          </a:xfrm>
        </p:spPr>
        <p:txBody>
          <a:bodyPr rtlCol="0">
            <a:noAutofit/>
          </a:bodyPr>
          <a:lstStyle>
            <a:lvl1pPr marL="0" indent="0" algn="r">
              <a:buNone/>
              <a:defRPr sz="2000">
                <a:solidFill>
                  <a:schemeClr val="bg1"/>
                </a:solidFill>
                <a:latin typeface="+mn-lt"/>
              </a:defRPr>
            </a:lvl1pPr>
            <a:lvl2pPr marL="457200" indent="0" algn="r">
              <a:buNone/>
              <a:defRPr sz="1800">
                <a:solidFill>
                  <a:schemeClr val="bg1"/>
                </a:solidFill>
                <a:latin typeface="Tenorite" pitchFamily="2" charset="0"/>
              </a:defRPr>
            </a:lvl2pPr>
            <a:lvl3pPr marL="914400" indent="0" algn="r">
              <a:buNone/>
              <a:defRPr sz="1600">
                <a:solidFill>
                  <a:schemeClr val="bg1"/>
                </a:solidFill>
                <a:latin typeface="Tenorite" pitchFamily="2" charset="0"/>
              </a:defRPr>
            </a:lvl3pPr>
            <a:lvl4pPr marL="1371600" indent="0" algn="r">
              <a:buNone/>
              <a:defRPr sz="1400">
                <a:solidFill>
                  <a:schemeClr val="bg1"/>
                </a:solidFill>
                <a:latin typeface="Tenorite" pitchFamily="2" charset="0"/>
              </a:defRPr>
            </a:lvl4pPr>
            <a:lvl5pPr marL="1828800" indent="0" algn="r">
              <a:buNone/>
              <a:defRPr sz="1400">
                <a:solidFill>
                  <a:schemeClr val="bg1"/>
                </a:solidFill>
                <a:latin typeface="Tenorite" pitchFamily="2" charset="0"/>
              </a:defRPr>
            </a:lvl5pPr>
          </a:lstStyle>
          <a:p>
            <a:pPr lvl="0" rtl="0"/>
            <a:r>
              <a:rPr lang="es-ES" noProof="0"/>
              <a:t>Haga clic para modificar los estilos de texto del patrón</a:t>
            </a:r>
          </a:p>
        </p:txBody>
      </p:sp>
      <p:sp>
        <p:nvSpPr>
          <p:cNvPr id="9" name="Marcador de texto 7">
            <a:extLst>
              <a:ext uri="{FF2B5EF4-FFF2-40B4-BE49-F238E27FC236}">
                <a16:creationId xmlns:a16="http://schemas.microsoft.com/office/drawing/2014/main" id="{612193CD-03AD-D74D-A5CD-747A9B53F49A}"/>
              </a:ext>
            </a:extLst>
          </p:cNvPr>
          <p:cNvSpPr>
            <a:spLocks noGrp="1"/>
          </p:cNvSpPr>
          <p:nvPr>
            <p:ph type="body" sz="quarter" idx="15" hasCustomPrompt="1"/>
          </p:nvPr>
        </p:nvSpPr>
        <p:spPr>
          <a:xfrm>
            <a:off x="10609104" y="3399692"/>
            <a:ext cx="1364297" cy="1094521"/>
          </a:xfrm>
        </p:spPr>
        <p:txBody>
          <a:bodyPr rtlCol="0">
            <a:noAutofit/>
          </a:bodyPr>
          <a:lstStyle>
            <a:lvl1pPr marL="0" indent="0" algn="ctr">
              <a:buNone/>
              <a:defRPr sz="23900" b="1">
                <a:solidFill>
                  <a:schemeClr val="accent1">
                    <a:lumMod val="75000"/>
                  </a:schemeClr>
                </a:solidFill>
                <a:latin typeface="Tenorite" pitchFamily="2" charset="0"/>
              </a:defRPr>
            </a:lvl1pPr>
            <a:lvl2pPr marL="457200" indent="0">
              <a:buNone/>
              <a:defRPr b="1">
                <a:solidFill>
                  <a:schemeClr val="bg1"/>
                </a:solidFill>
                <a:latin typeface="Tenorite" pitchFamily="2" charset="0"/>
              </a:defRPr>
            </a:lvl2pPr>
            <a:lvl3pPr marL="914400" indent="0">
              <a:buNone/>
              <a:defRPr b="1">
                <a:solidFill>
                  <a:schemeClr val="bg1"/>
                </a:solidFill>
                <a:latin typeface="Tenorite" pitchFamily="2" charset="0"/>
              </a:defRPr>
            </a:lvl3pPr>
            <a:lvl4pPr marL="1371600" indent="0">
              <a:buNone/>
              <a:defRPr b="1">
                <a:solidFill>
                  <a:schemeClr val="bg1"/>
                </a:solidFill>
                <a:latin typeface="Tenorite" pitchFamily="2" charset="0"/>
              </a:defRPr>
            </a:lvl4pPr>
            <a:lvl5pPr marL="1828800" indent="0">
              <a:buNone/>
              <a:defRPr b="1">
                <a:solidFill>
                  <a:schemeClr val="bg1"/>
                </a:solidFill>
                <a:latin typeface="Tenorite" pitchFamily="2" charset="0"/>
              </a:defRPr>
            </a:lvl5pPr>
          </a:lstStyle>
          <a:p>
            <a:pPr lvl="0" rtl="0"/>
            <a:r>
              <a:rPr lang="es-ES" noProof="0"/>
              <a:t>”</a:t>
            </a:r>
          </a:p>
        </p:txBody>
      </p:sp>
      <p:sp>
        <p:nvSpPr>
          <p:cNvPr id="3" name="Marcador de fecha 2">
            <a:extLst>
              <a:ext uri="{FF2B5EF4-FFF2-40B4-BE49-F238E27FC236}">
                <a16:creationId xmlns:a16="http://schemas.microsoft.com/office/drawing/2014/main" id="{A0C71211-4520-46A1-9487-4AE49C3239EF}"/>
              </a:ext>
            </a:extLst>
          </p:cNvPr>
          <p:cNvSpPr>
            <a:spLocks noGrp="1"/>
          </p:cNvSpPr>
          <p:nvPr>
            <p:ph type="dt" sz="half" idx="10"/>
          </p:nvPr>
        </p:nvSpPr>
        <p:spPr/>
        <p:txBody>
          <a:bodyPr rtlCol="0">
            <a:noAutofit/>
          </a:bodyPr>
          <a:lstStyle>
            <a:lvl1pPr>
              <a:defRPr>
                <a:solidFill>
                  <a:schemeClr val="accent2"/>
                </a:solidFill>
                <a:latin typeface="+mn-lt"/>
              </a:defRPr>
            </a:lvl1pPr>
          </a:lstStyle>
          <a:p>
            <a:pPr rtl="0"/>
            <a:fld id="{20613ED6-BFEB-4033-8386-D89306E17237}" type="datetime1">
              <a:rPr lang="es-ES" noProof="0" smtClean="0"/>
              <a:t>16/10/2022</a:t>
            </a:fld>
            <a:endParaRPr lang="es-ES" noProof="0"/>
          </a:p>
        </p:txBody>
      </p:sp>
      <p:sp>
        <p:nvSpPr>
          <p:cNvPr id="4" name="Marcador de pie de página 3">
            <a:extLst>
              <a:ext uri="{FF2B5EF4-FFF2-40B4-BE49-F238E27FC236}">
                <a16:creationId xmlns:a16="http://schemas.microsoft.com/office/drawing/2014/main" id="{96356206-85FD-45F5-A1F7-128DB34C860F}"/>
              </a:ext>
            </a:extLst>
          </p:cNvPr>
          <p:cNvSpPr>
            <a:spLocks noGrp="1"/>
          </p:cNvSpPr>
          <p:nvPr>
            <p:ph type="ftr" sz="quarter" idx="11"/>
          </p:nvPr>
        </p:nvSpPr>
        <p:spPr/>
        <p:txBody>
          <a:bodyPr rtlCol="0">
            <a:noAutofit/>
          </a:bodyPr>
          <a:lstStyle>
            <a:lvl1pPr>
              <a:defRPr>
                <a:solidFill>
                  <a:schemeClr val="accent2"/>
                </a:solidFill>
                <a:latin typeface="+mn-lt"/>
              </a:defRPr>
            </a:lvl1pPr>
          </a:lstStyle>
          <a:p>
            <a:pPr rtl="0"/>
            <a:r>
              <a:rPr lang="es-ES" noProof="0"/>
              <a:t>TÍTULO DE LA PRESENTACIÓN</a:t>
            </a:r>
          </a:p>
        </p:txBody>
      </p:sp>
      <p:sp>
        <p:nvSpPr>
          <p:cNvPr id="5" name="Marcador de número de diapositiva 4">
            <a:extLst>
              <a:ext uri="{FF2B5EF4-FFF2-40B4-BE49-F238E27FC236}">
                <a16:creationId xmlns:a16="http://schemas.microsoft.com/office/drawing/2014/main" id="{0203763F-C8CD-4BCB-9A0A-B10F000BC1DB}"/>
              </a:ext>
            </a:extLst>
          </p:cNvPr>
          <p:cNvSpPr>
            <a:spLocks noGrp="1"/>
          </p:cNvSpPr>
          <p:nvPr>
            <p:ph type="sldNum" sz="quarter" idx="12"/>
          </p:nvPr>
        </p:nvSpPr>
        <p:spPr/>
        <p:txBody>
          <a:bodyPr rtlCol="0">
            <a:noAutofit/>
          </a:bodyPr>
          <a:lstStyle>
            <a:lvl1pPr>
              <a:defRPr>
                <a:solidFill>
                  <a:schemeClr val="accent2"/>
                </a:solidFill>
                <a:latin typeface="+mn-lt"/>
              </a:defRPr>
            </a:lvl1pPr>
          </a:lstStyle>
          <a:p>
            <a:pPr rtl="0"/>
            <a:fld id="{294A09A9-5501-47C1-A89A-A340965A2BE2}" type="slidenum">
              <a:rPr lang="es-ES" noProof="0" smtClean="0"/>
              <a:pPr rtl="0"/>
              <a:t>‹Nº›</a:t>
            </a:fld>
            <a:endParaRPr lang="es-ES" noProof="0"/>
          </a:p>
        </p:txBody>
      </p:sp>
    </p:spTree>
    <p:extLst>
      <p:ext uri="{BB962C8B-B14F-4D97-AF65-F5344CB8AC3E}">
        <p14:creationId xmlns:p14="http://schemas.microsoft.com/office/powerpoint/2010/main" val="14769475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Equipo">
    <p:spTree>
      <p:nvGrpSpPr>
        <p:cNvPr id="1" name=""/>
        <p:cNvGrpSpPr/>
        <p:nvPr/>
      </p:nvGrpSpPr>
      <p:grpSpPr>
        <a:xfrm>
          <a:off x="0" y="0"/>
          <a:ext cx="0" cy="0"/>
          <a:chOff x="0" y="0"/>
          <a:chExt cx="0" cy="0"/>
        </a:xfrm>
      </p:grpSpPr>
      <p:sp>
        <p:nvSpPr>
          <p:cNvPr id="30" name="Rectángulo 29">
            <a:extLst>
              <a:ext uri="{FF2B5EF4-FFF2-40B4-BE49-F238E27FC236}">
                <a16:creationId xmlns:a16="http://schemas.microsoft.com/office/drawing/2014/main" id="{28C225EC-F6EF-1144-834A-F0B91974AA41}"/>
              </a:ext>
            </a:extLst>
          </p:cNvPr>
          <p:cNvSpPr/>
          <p:nvPr userDrawn="1"/>
        </p:nvSpPr>
        <p:spPr>
          <a:xfrm>
            <a:off x="0" y="-1664"/>
            <a:ext cx="9857012" cy="6859664"/>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es-ES" noProof="0"/>
          </a:p>
        </p:txBody>
      </p:sp>
      <p:sp>
        <p:nvSpPr>
          <p:cNvPr id="31" name="Título 1">
            <a:extLst>
              <a:ext uri="{FF2B5EF4-FFF2-40B4-BE49-F238E27FC236}">
                <a16:creationId xmlns:a16="http://schemas.microsoft.com/office/drawing/2014/main" id="{1E40CEAF-B1BB-174E-A798-3BA60D9C0458}"/>
              </a:ext>
            </a:extLst>
          </p:cNvPr>
          <p:cNvSpPr>
            <a:spLocks noGrp="1"/>
          </p:cNvSpPr>
          <p:nvPr>
            <p:ph type="title"/>
          </p:nvPr>
        </p:nvSpPr>
        <p:spPr>
          <a:xfrm>
            <a:off x="750430" y="381000"/>
            <a:ext cx="8401624" cy="1325563"/>
          </a:xfrm>
        </p:spPr>
        <p:txBody>
          <a:bodyPr lIns="0" rtlCol="0" anchor="b">
            <a:noAutofit/>
          </a:bodyPr>
          <a:lstStyle>
            <a:lvl1pPr>
              <a:defRPr sz="4800" b="1">
                <a:latin typeface="+mj-lt"/>
              </a:defRPr>
            </a:lvl1pPr>
          </a:lstStyle>
          <a:p>
            <a:pPr rtl="0"/>
            <a:r>
              <a:rPr lang="es-ES" noProof="0"/>
              <a:t>Haga clic para modificar el estilo de título del patrón</a:t>
            </a:r>
          </a:p>
        </p:txBody>
      </p:sp>
      <p:sp>
        <p:nvSpPr>
          <p:cNvPr id="6" name="Marcador de posición de imagen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227758"/>
            <a:ext cx="1200374" cy="1201242"/>
          </a:xfrm>
        </p:spPr>
        <p:txBody>
          <a:bodyPr rtlCol="0">
            <a:noAutofit/>
          </a:bodyPr>
          <a:lstStyle>
            <a:lvl1pPr marL="0" indent="0">
              <a:buNone/>
              <a:defRPr sz="1400">
                <a:solidFill>
                  <a:schemeClr val="tx1"/>
                </a:solidFill>
                <a:latin typeface="+mn-lt"/>
              </a:defRPr>
            </a:lvl1pPr>
          </a:lstStyle>
          <a:p>
            <a:pPr rtl="0"/>
            <a:r>
              <a:rPr lang="es-ES" noProof="0"/>
              <a:t>Haga clic en el icono para agregar una imagen</a:t>
            </a:r>
          </a:p>
        </p:txBody>
      </p:sp>
      <p:sp>
        <p:nvSpPr>
          <p:cNvPr id="10" name="Marcador de texto 28">
            <a:extLst>
              <a:ext uri="{FF2B5EF4-FFF2-40B4-BE49-F238E27FC236}">
                <a16:creationId xmlns:a16="http://schemas.microsoft.com/office/drawing/2014/main" id="{CC3A7E03-4F06-4380-90A1-845651EEA3C0}"/>
              </a:ext>
            </a:extLst>
          </p:cNvPr>
          <p:cNvSpPr>
            <a:spLocks noGrp="1"/>
          </p:cNvSpPr>
          <p:nvPr>
            <p:ph type="body" sz="quarter" idx="17" hasCustomPrompt="1"/>
          </p:nvPr>
        </p:nvSpPr>
        <p:spPr>
          <a:xfrm>
            <a:off x="2123351" y="2426400"/>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11" name="Marcador de texto 28">
            <a:extLst>
              <a:ext uri="{FF2B5EF4-FFF2-40B4-BE49-F238E27FC236}">
                <a16:creationId xmlns:a16="http://schemas.microsoft.com/office/drawing/2014/main" id="{31AF5791-727B-438A-A7EF-5D132167C89B}"/>
              </a:ext>
            </a:extLst>
          </p:cNvPr>
          <p:cNvSpPr>
            <a:spLocks noGrp="1"/>
          </p:cNvSpPr>
          <p:nvPr>
            <p:ph type="body" sz="quarter" idx="18" hasCustomPrompt="1"/>
          </p:nvPr>
        </p:nvSpPr>
        <p:spPr>
          <a:xfrm>
            <a:off x="2123350" y="2811646"/>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7" name="Marcador de posición de imagen 23">
            <a:extLst>
              <a:ext uri="{FF2B5EF4-FFF2-40B4-BE49-F238E27FC236}">
                <a16:creationId xmlns:a16="http://schemas.microsoft.com/office/drawing/2014/main" id="{9ABA5222-6FD6-405B-8AC8-18022C36590F}"/>
              </a:ext>
            </a:extLst>
          </p:cNvPr>
          <p:cNvSpPr>
            <a:spLocks noGrp="1"/>
          </p:cNvSpPr>
          <p:nvPr>
            <p:ph type="pic" sz="quarter" idx="14"/>
          </p:nvPr>
        </p:nvSpPr>
        <p:spPr>
          <a:xfrm>
            <a:off x="5495813" y="2227758"/>
            <a:ext cx="1200374" cy="1201242"/>
          </a:xfrm>
        </p:spPr>
        <p:txBody>
          <a:bodyPr rtlCol="0">
            <a:noAutofit/>
          </a:bodyPr>
          <a:lstStyle>
            <a:lvl1pPr marL="0" indent="0">
              <a:buNone/>
              <a:defRPr sz="1400">
                <a:solidFill>
                  <a:schemeClr val="tx1"/>
                </a:solidFill>
                <a:latin typeface="+mn-lt"/>
              </a:defRPr>
            </a:lvl1pPr>
          </a:lstStyle>
          <a:p>
            <a:pPr rtl="0"/>
            <a:r>
              <a:rPr lang="es-ES" noProof="0"/>
              <a:t>Haga clic en el icono para agregar una imagen</a:t>
            </a:r>
          </a:p>
        </p:txBody>
      </p:sp>
      <p:sp>
        <p:nvSpPr>
          <p:cNvPr id="12" name="Marcador de texto 28">
            <a:extLst>
              <a:ext uri="{FF2B5EF4-FFF2-40B4-BE49-F238E27FC236}">
                <a16:creationId xmlns:a16="http://schemas.microsoft.com/office/drawing/2014/main" id="{A1A33FCF-D2EB-478E-8679-428657895F76}"/>
              </a:ext>
            </a:extLst>
          </p:cNvPr>
          <p:cNvSpPr>
            <a:spLocks noGrp="1"/>
          </p:cNvSpPr>
          <p:nvPr>
            <p:ph type="body" sz="quarter" idx="19" hasCustomPrompt="1"/>
          </p:nvPr>
        </p:nvSpPr>
        <p:spPr>
          <a:xfrm>
            <a:off x="6870817" y="242256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13" name="Marcador de texto 28">
            <a:extLst>
              <a:ext uri="{FF2B5EF4-FFF2-40B4-BE49-F238E27FC236}">
                <a16:creationId xmlns:a16="http://schemas.microsoft.com/office/drawing/2014/main" id="{55274EF8-F641-41B2-89C1-FD94AFA48684}"/>
              </a:ext>
            </a:extLst>
          </p:cNvPr>
          <p:cNvSpPr>
            <a:spLocks noGrp="1"/>
          </p:cNvSpPr>
          <p:nvPr>
            <p:ph type="body" sz="quarter" idx="20" hasCustomPrompt="1"/>
          </p:nvPr>
        </p:nvSpPr>
        <p:spPr>
          <a:xfrm>
            <a:off x="6870816" y="280781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8" name="Marcador de posición de imagen 23">
            <a:extLst>
              <a:ext uri="{FF2B5EF4-FFF2-40B4-BE49-F238E27FC236}">
                <a16:creationId xmlns:a16="http://schemas.microsoft.com/office/drawing/2014/main" id="{124DE785-775F-4AE4-94B3-FA728188EBA5}"/>
              </a:ext>
            </a:extLst>
          </p:cNvPr>
          <p:cNvSpPr>
            <a:spLocks noGrp="1"/>
          </p:cNvSpPr>
          <p:nvPr>
            <p:ph type="pic" sz="quarter" idx="15"/>
          </p:nvPr>
        </p:nvSpPr>
        <p:spPr>
          <a:xfrm>
            <a:off x="750429" y="4254273"/>
            <a:ext cx="1200374" cy="1201242"/>
          </a:xfrm>
        </p:spPr>
        <p:txBody>
          <a:bodyPr rtlCol="0">
            <a:noAutofit/>
          </a:bodyPr>
          <a:lstStyle>
            <a:lvl1pPr marL="0" indent="0">
              <a:buNone/>
              <a:defRPr sz="1400">
                <a:solidFill>
                  <a:schemeClr val="tx1"/>
                </a:solidFill>
                <a:latin typeface="+mn-lt"/>
              </a:defRPr>
            </a:lvl1pPr>
          </a:lstStyle>
          <a:p>
            <a:pPr rtl="0"/>
            <a:r>
              <a:rPr lang="es-ES" noProof="0"/>
              <a:t>Haga clic en el icono para agregar una imagen</a:t>
            </a:r>
          </a:p>
        </p:txBody>
      </p:sp>
      <p:sp>
        <p:nvSpPr>
          <p:cNvPr id="14" name="Marcador de texto 28">
            <a:extLst>
              <a:ext uri="{FF2B5EF4-FFF2-40B4-BE49-F238E27FC236}">
                <a16:creationId xmlns:a16="http://schemas.microsoft.com/office/drawing/2014/main" id="{5A429D4E-B795-4E55-852E-9E161F9EBD36}"/>
              </a:ext>
            </a:extLst>
          </p:cNvPr>
          <p:cNvSpPr>
            <a:spLocks noGrp="1"/>
          </p:cNvSpPr>
          <p:nvPr>
            <p:ph type="body" sz="quarter" idx="21" hasCustomPrompt="1"/>
          </p:nvPr>
        </p:nvSpPr>
        <p:spPr>
          <a:xfrm>
            <a:off x="2123351"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15" name="Marcador de texto 28">
            <a:extLst>
              <a:ext uri="{FF2B5EF4-FFF2-40B4-BE49-F238E27FC236}">
                <a16:creationId xmlns:a16="http://schemas.microsoft.com/office/drawing/2014/main" id="{41D297CB-52EE-4DE4-AEAC-CD4AAF2BF17B}"/>
              </a:ext>
            </a:extLst>
          </p:cNvPr>
          <p:cNvSpPr>
            <a:spLocks noGrp="1"/>
          </p:cNvSpPr>
          <p:nvPr>
            <p:ph type="body" sz="quarter" idx="22" hasCustomPrompt="1"/>
          </p:nvPr>
        </p:nvSpPr>
        <p:spPr>
          <a:xfrm>
            <a:off x="2123350"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9" name="Marcador de posición de imagen 23">
            <a:extLst>
              <a:ext uri="{FF2B5EF4-FFF2-40B4-BE49-F238E27FC236}">
                <a16:creationId xmlns:a16="http://schemas.microsoft.com/office/drawing/2014/main" id="{F5694B35-7776-4DB9-9EB7-3AF076EC357D}"/>
              </a:ext>
            </a:extLst>
          </p:cNvPr>
          <p:cNvSpPr>
            <a:spLocks noGrp="1"/>
          </p:cNvSpPr>
          <p:nvPr>
            <p:ph type="pic" sz="quarter" idx="16"/>
          </p:nvPr>
        </p:nvSpPr>
        <p:spPr>
          <a:xfrm>
            <a:off x="5495813" y="4254273"/>
            <a:ext cx="1200374" cy="1201242"/>
          </a:xfrm>
        </p:spPr>
        <p:txBody>
          <a:bodyPr rtlCol="0">
            <a:noAutofit/>
          </a:bodyPr>
          <a:lstStyle>
            <a:lvl1pPr marL="0" indent="0">
              <a:buNone/>
              <a:defRPr sz="1400">
                <a:solidFill>
                  <a:schemeClr val="tx1"/>
                </a:solidFill>
                <a:latin typeface="+mn-lt"/>
              </a:defRPr>
            </a:lvl1pPr>
          </a:lstStyle>
          <a:p>
            <a:pPr rtl="0"/>
            <a:r>
              <a:rPr lang="es-ES" noProof="0"/>
              <a:t>Haga clic en el icono para agregar una imagen</a:t>
            </a:r>
          </a:p>
        </p:txBody>
      </p:sp>
      <p:sp>
        <p:nvSpPr>
          <p:cNvPr id="16" name="Marcador de texto 28">
            <a:extLst>
              <a:ext uri="{FF2B5EF4-FFF2-40B4-BE49-F238E27FC236}">
                <a16:creationId xmlns:a16="http://schemas.microsoft.com/office/drawing/2014/main" id="{AD7B736B-3A10-499F-8F23-4437982C8231}"/>
              </a:ext>
            </a:extLst>
          </p:cNvPr>
          <p:cNvSpPr>
            <a:spLocks noGrp="1"/>
          </p:cNvSpPr>
          <p:nvPr>
            <p:ph type="body" sz="quarter" idx="23" hasCustomPrompt="1"/>
          </p:nvPr>
        </p:nvSpPr>
        <p:spPr>
          <a:xfrm>
            <a:off x="6870817" y="4498793"/>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17" name="Marcador de texto 28">
            <a:extLst>
              <a:ext uri="{FF2B5EF4-FFF2-40B4-BE49-F238E27FC236}">
                <a16:creationId xmlns:a16="http://schemas.microsoft.com/office/drawing/2014/main" id="{07165540-290D-4A38-87DE-F52B05BD6A1A}"/>
              </a:ext>
            </a:extLst>
          </p:cNvPr>
          <p:cNvSpPr>
            <a:spLocks noGrp="1"/>
          </p:cNvSpPr>
          <p:nvPr>
            <p:ph type="body" sz="quarter" idx="24" hasCustomPrompt="1"/>
          </p:nvPr>
        </p:nvSpPr>
        <p:spPr>
          <a:xfrm>
            <a:off x="6870816" y="4884039"/>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3" name="Marcador de fecha 2">
            <a:extLst>
              <a:ext uri="{FF2B5EF4-FFF2-40B4-BE49-F238E27FC236}">
                <a16:creationId xmlns:a16="http://schemas.microsoft.com/office/drawing/2014/main" id="{A0C71211-4520-46A1-9487-4AE49C3239EF}"/>
              </a:ext>
            </a:extLst>
          </p:cNvPr>
          <p:cNvSpPr>
            <a:spLocks noGrp="1"/>
          </p:cNvSpPr>
          <p:nvPr>
            <p:ph type="dt" sz="half" idx="10"/>
          </p:nvPr>
        </p:nvSpPr>
        <p:spPr>
          <a:xfrm>
            <a:off x="381000" y="6356350"/>
            <a:ext cx="1569803" cy="365125"/>
          </a:xfrm>
        </p:spPr>
        <p:txBody>
          <a:bodyPr rtlCol="0">
            <a:noAutofit/>
          </a:bodyPr>
          <a:lstStyle>
            <a:lvl1pPr>
              <a:defRPr>
                <a:solidFill>
                  <a:schemeClr val="accent3"/>
                </a:solidFill>
                <a:latin typeface="+mn-lt"/>
              </a:defRPr>
            </a:lvl1pPr>
          </a:lstStyle>
          <a:p>
            <a:pPr rtl="0"/>
            <a:fld id="{CB0169B8-D5C0-4D8A-9FD1-FBFE09615870}" type="datetime1">
              <a:rPr lang="es-ES" noProof="0" smtClean="0"/>
              <a:t>16/10/2022</a:t>
            </a:fld>
            <a:endParaRPr lang="es-ES" noProof="0"/>
          </a:p>
        </p:txBody>
      </p:sp>
      <p:sp>
        <p:nvSpPr>
          <p:cNvPr id="4" name="Marcador de pie de página 3">
            <a:extLst>
              <a:ext uri="{FF2B5EF4-FFF2-40B4-BE49-F238E27FC236}">
                <a16:creationId xmlns:a16="http://schemas.microsoft.com/office/drawing/2014/main" id="{96356206-85FD-45F5-A1F7-128DB34C860F}"/>
              </a:ext>
            </a:extLst>
          </p:cNvPr>
          <p:cNvSpPr>
            <a:spLocks noGrp="1"/>
          </p:cNvSpPr>
          <p:nvPr>
            <p:ph type="ftr" sz="quarter" idx="11"/>
          </p:nvPr>
        </p:nvSpPr>
        <p:spPr>
          <a:xfrm>
            <a:off x="2871106" y="6356350"/>
            <a:ext cx="4114800" cy="365125"/>
          </a:xfrm>
        </p:spPr>
        <p:txBody>
          <a:bodyPr rtlCol="0">
            <a:noAutofit/>
          </a:bodyPr>
          <a:lstStyle>
            <a:lvl1pPr>
              <a:defRPr>
                <a:solidFill>
                  <a:schemeClr val="accent3"/>
                </a:solidFill>
                <a:latin typeface="+mn-lt"/>
              </a:defRPr>
            </a:lvl1pPr>
          </a:lstStyle>
          <a:p>
            <a:pPr rtl="0"/>
            <a:r>
              <a:rPr lang="es-ES" noProof="0"/>
              <a:t>TÍTULO DE LA PRESENTACIÓN</a:t>
            </a:r>
          </a:p>
        </p:txBody>
      </p:sp>
      <p:sp>
        <p:nvSpPr>
          <p:cNvPr id="5" name="Marcador de número de diapositiva 4">
            <a:extLst>
              <a:ext uri="{FF2B5EF4-FFF2-40B4-BE49-F238E27FC236}">
                <a16:creationId xmlns:a16="http://schemas.microsoft.com/office/drawing/2014/main" id="{0203763F-C8CD-4BCB-9A0A-B10F000BC1DB}"/>
              </a:ext>
            </a:extLst>
          </p:cNvPr>
          <p:cNvSpPr>
            <a:spLocks noGrp="1"/>
          </p:cNvSpPr>
          <p:nvPr>
            <p:ph type="sldNum" sz="quarter" idx="12"/>
          </p:nvPr>
        </p:nvSpPr>
        <p:spPr>
          <a:xfrm>
            <a:off x="8332334" y="6356350"/>
            <a:ext cx="1167495" cy="365125"/>
          </a:xfrm>
        </p:spPr>
        <p:txBody>
          <a:bodyPr rtlCol="0">
            <a:noAutofit/>
          </a:bodyPr>
          <a:lstStyle>
            <a:lvl1pPr>
              <a:defRPr>
                <a:solidFill>
                  <a:schemeClr val="accent3"/>
                </a:solidFill>
                <a:latin typeface="+mn-lt"/>
              </a:defRPr>
            </a:lvl1pPr>
          </a:lstStyle>
          <a:p>
            <a:pPr rtl="0"/>
            <a:fld id="{294A09A9-5501-47C1-A89A-A340965A2BE2}" type="slidenum">
              <a:rPr lang="es-ES" noProof="0" smtClean="0"/>
              <a:pPr rtl="0"/>
              <a:t>‹Nº›</a:t>
            </a:fld>
            <a:endParaRPr lang="es-ES" noProof="0"/>
          </a:p>
        </p:txBody>
      </p:sp>
      <p:sp>
        <p:nvSpPr>
          <p:cNvPr id="19" name="Forma libre 18">
            <a:extLst>
              <a:ext uri="{FF2B5EF4-FFF2-40B4-BE49-F238E27FC236}">
                <a16:creationId xmlns:a16="http://schemas.microsoft.com/office/drawing/2014/main" id="{AAB3BC7E-B34F-EF47-B125-1574C5484E22}"/>
              </a:ext>
            </a:extLst>
          </p:cNvPr>
          <p:cNvSpPr/>
          <p:nvPr userDrawn="1"/>
        </p:nvSpPr>
        <p:spPr>
          <a:xfrm rot="16200000" flipV="1">
            <a:off x="9499940" y="355410"/>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1" name="Forma libre 20">
            <a:extLst>
              <a:ext uri="{FF2B5EF4-FFF2-40B4-BE49-F238E27FC236}">
                <a16:creationId xmlns:a16="http://schemas.microsoft.com/office/drawing/2014/main" id="{7CBC82D0-4F72-C649-8B7F-D4B087957B6C}"/>
              </a:ext>
            </a:extLst>
          </p:cNvPr>
          <p:cNvSpPr/>
          <p:nvPr userDrawn="1"/>
        </p:nvSpPr>
        <p:spPr>
          <a:xfrm flipH="1">
            <a:off x="10866436" y="1879977"/>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5" name="Forma libre 24">
            <a:extLst>
              <a:ext uri="{FF2B5EF4-FFF2-40B4-BE49-F238E27FC236}">
                <a16:creationId xmlns:a16="http://schemas.microsoft.com/office/drawing/2014/main" id="{9383F23A-D872-2A4C-B386-A9D269BE694D}"/>
              </a:ext>
            </a:extLst>
          </p:cNvPr>
          <p:cNvSpPr/>
          <p:nvPr userDrawn="1"/>
        </p:nvSpPr>
        <p:spPr>
          <a:xfrm>
            <a:off x="11024507" y="-1664"/>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6" name="Elipse 25">
            <a:extLst>
              <a:ext uri="{FF2B5EF4-FFF2-40B4-BE49-F238E27FC236}">
                <a16:creationId xmlns:a16="http://schemas.microsoft.com/office/drawing/2014/main" id="{9221FFDB-AAE2-5943-97A1-82D66AE05DB4}"/>
              </a:ext>
            </a:extLst>
          </p:cNvPr>
          <p:cNvSpPr/>
          <p:nvPr userDrawn="1"/>
        </p:nvSpPr>
        <p:spPr>
          <a:xfrm>
            <a:off x="10334091" y="2737752"/>
            <a:ext cx="1380830" cy="1380830"/>
          </a:xfrm>
          <a:prstGeom prst="ellipse">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rtl="0"/>
            <a:endParaRPr lang="es-ES" noProof="0"/>
          </a:p>
        </p:txBody>
      </p:sp>
      <p:sp>
        <p:nvSpPr>
          <p:cNvPr id="27" name="Forma libre 26">
            <a:extLst>
              <a:ext uri="{FF2B5EF4-FFF2-40B4-BE49-F238E27FC236}">
                <a16:creationId xmlns:a16="http://schemas.microsoft.com/office/drawing/2014/main" id="{2E58EEF7-63CA-A845-BAC4-9D3BE05918B5}"/>
              </a:ext>
            </a:extLst>
          </p:cNvPr>
          <p:cNvSpPr/>
          <p:nvPr userDrawn="1"/>
        </p:nvSpPr>
        <p:spPr>
          <a:xfrm rot="16200000" flipH="1">
            <a:off x="10667432" y="5333432"/>
            <a:ext cx="1881641" cy="1167493"/>
          </a:xfrm>
          <a:custGeom>
            <a:avLst/>
            <a:gdLst>
              <a:gd name="connsiteX0" fmla="*/ 1881641 w 1881641"/>
              <a:gd name="connsiteY0" fmla="*/ 1167473 h 1167493"/>
              <a:gd name="connsiteX1" fmla="*/ 1881641 w 1881641"/>
              <a:gd name="connsiteY1" fmla="*/ 1167493 h 1167493"/>
              <a:gd name="connsiteX2" fmla="*/ 1167493 w 1881641"/>
              <a:gd name="connsiteY2" fmla="*/ 1167493 h 1167493"/>
              <a:gd name="connsiteX3" fmla="*/ 0 w 1881641"/>
              <a:gd name="connsiteY3" fmla="*/ 0 h 1167493"/>
              <a:gd name="connsiteX4" fmla="*/ 714149 w 1881641"/>
              <a:gd name="connsiteY4" fmla="*/ 0 h 1167493"/>
              <a:gd name="connsiteX5" fmla="*/ 1875614 w 1881641"/>
              <a:gd name="connsiteY5" fmla="*/ 1048124 h 1167493"/>
              <a:gd name="connsiteX6" fmla="*/ 1881641 w 1881641"/>
              <a:gd name="connsiteY6" fmla="*/ 1167473 h 116749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881641" h="1167493">
                <a:moveTo>
                  <a:pt x="1881641" y="1167473"/>
                </a:moveTo>
                <a:lnTo>
                  <a:pt x="1881641" y="1167493"/>
                </a:lnTo>
                <a:lnTo>
                  <a:pt x="1167493" y="1167493"/>
                </a:lnTo>
                <a:cubicBezTo>
                  <a:pt x="522704" y="1167493"/>
                  <a:pt x="0" y="644789"/>
                  <a:pt x="0" y="0"/>
                </a:cubicBezTo>
                <a:lnTo>
                  <a:pt x="714149" y="0"/>
                </a:lnTo>
                <a:cubicBezTo>
                  <a:pt x="1318639" y="0"/>
                  <a:pt x="1815827" y="459408"/>
                  <a:pt x="1875614" y="1048124"/>
                </a:cubicBezTo>
                <a:lnTo>
                  <a:pt x="1881641" y="1167473"/>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8" name="Forma libre 27">
            <a:extLst>
              <a:ext uri="{FF2B5EF4-FFF2-40B4-BE49-F238E27FC236}">
                <a16:creationId xmlns:a16="http://schemas.microsoft.com/office/drawing/2014/main" id="{757A4624-D8ED-2E4B-AF8C-00DFA6A72D5F}"/>
              </a:ext>
            </a:extLst>
          </p:cNvPr>
          <p:cNvSpPr/>
          <p:nvPr userDrawn="1"/>
        </p:nvSpPr>
        <p:spPr>
          <a:xfrm flipV="1">
            <a:off x="9857012" y="3651505"/>
            <a:ext cx="1325563" cy="1325563"/>
          </a:xfrm>
          <a:custGeom>
            <a:avLst/>
            <a:gdLst>
              <a:gd name="connsiteX0" fmla="*/ 0 w 1167493"/>
              <a:gd name="connsiteY0" fmla="*/ 0 h 1167493"/>
              <a:gd name="connsiteX1" fmla="*/ 1167493 w 1167493"/>
              <a:gd name="connsiteY1" fmla="*/ 0 h 1167493"/>
              <a:gd name="connsiteX2" fmla="*/ 0 w 1167493"/>
              <a:gd name="connsiteY2" fmla="*/ 1167493 h 1167493"/>
              <a:gd name="connsiteX3" fmla="*/ 0 w 1167493"/>
              <a:gd name="connsiteY3" fmla="*/ 0 h 1167493"/>
            </a:gdLst>
            <a:ahLst/>
            <a:cxnLst>
              <a:cxn ang="0">
                <a:pos x="connsiteX0" y="connsiteY0"/>
              </a:cxn>
              <a:cxn ang="0">
                <a:pos x="connsiteX1" y="connsiteY1"/>
              </a:cxn>
              <a:cxn ang="0">
                <a:pos x="connsiteX2" y="connsiteY2"/>
              </a:cxn>
              <a:cxn ang="0">
                <a:pos x="connsiteX3" y="connsiteY3"/>
              </a:cxn>
            </a:cxnLst>
            <a:rect l="l" t="t" r="r" b="b"/>
            <a:pathLst>
              <a:path w="1167493" h="1167493">
                <a:moveTo>
                  <a:pt x="0" y="0"/>
                </a:moveTo>
                <a:lnTo>
                  <a:pt x="1167493" y="0"/>
                </a:lnTo>
                <a:cubicBezTo>
                  <a:pt x="522704" y="0"/>
                  <a:pt x="0" y="522704"/>
                  <a:pt x="0" y="1167493"/>
                </a:cubicBezTo>
                <a:lnTo>
                  <a:pt x="0" y="0"/>
                </a:lnTo>
                <a:close/>
              </a:path>
            </a:pathLst>
          </a:cu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
        <p:nvSpPr>
          <p:cNvPr id="29" name="Forma libre 28">
            <a:extLst>
              <a:ext uri="{FF2B5EF4-FFF2-40B4-BE49-F238E27FC236}">
                <a16:creationId xmlns:a16="http://schemas.microsoft.com/office/drawing/2014/main" id="{DF312EF8-91BE-5946-BE31-8CFE107A2FEA}"/>
              </a:ext>
            </a:extLst>
          </p:cNvPr>
          <p:cNvSpPr/>
          <p:nvPr userDrawn="1"/>
        </p:nvSpPr>
        <p:spPr>
          <a:xfrm flipH="1" flipV="1">
            <a:off x="9857013" y="4976359"/>
            <a:ext cx="1167494" cy="1881641"/>
          </a:xfrm>
          <a:custGeom>
            <a:avLst/>
            <a:gdLst>
              <a:gd name="connsiteX0" fmla="*/ 1167473 w 1167494"/>
              <a:gd name="connsiteY0" fmla="*/ 0 h 1881641"/>
              <a:gd name="connsiteX1" fmla="*/ 1167493 w 1167494"/>
              <a:gd name="connsiteY1" fmla="*/ 0 h 1881641"/>
              <a:gd name="connsiteX2" fmla="*/ 1167493 w 1167494"/>
              <a:gd name="connsiteY2" fmla="*/ 714148 h 1881641"/>
              <a:gd name="connsiteX3" fmla="*/ 1166666 w 1167494"/>
              <a:gd name="connsiteY3" fmla="*/ 730534 h 1881641"/>
              <a:gd name="connsiteX4" fmla="*/ 1167494 w 1167494"/>
              <a:gd name="connsiteY4" fmla="*/ 730534 h 1881641"/>
              <a:gd name="connsiteX5" fmla="*/ 1167494 w 1167494"/>
              <a:gd name="connsiteY5" fmla="*/ 1378059 h 1881641"/>
              <a:gd name="connsiteX6" fmla="*/ 1167493 w 1167494"/>
              <a:gd name="connsiteY6" fmla="*/ 1378059 h 1881641"/>
              <a:gd name="connsiteX7" fmla="*/ 1167493 w 1167494"/>
              <a:gd name="connsiteY7" fmla="*/ 1881641 h 1881641"/>
              <a:gd name="connsiteX8" fmla="*/ 0 w 1167494"/>
              <a:gd name="connsiteY8" fmla="*/ 1881641 h 1881641"/>
              <a:gd name="connsiteX9" fmla="*/ 0 w 1167494"/>
              <a:gd name="connsiteY9" fmla="*/ 1234116 h 1881641"/>
              <a:gd name="connsiteX10" fmla="*/ 0 w 1167494"/>
              <a:gd name="connsiteY10" fmla="*/ 1167492 h 1881641"/>
              <a:gd name="connsiteX11" fmla="*/ 1048124 w 1167494"/>
              <a:gd name="connsiteY11" fmla="*/ 6027 h 188164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1167494" h="1881641">
                <a:moveTo>
                  <a:pt x="1167473" y="0"/>
                </a:moveTo>
                <a:lnTo>
                  <a:pt x="1167493" y="0"/>
                </a:lnTo>
                <a:lnTo>
                  <a:pt x="1167493" y="714148"/>
                </a:lnTo>
                <a:lnTo>
                  <a:pt x="1166666" y="730534"/>
                </a:lnTo>
                <a:lnTo>
                  <a:pt x="1167494" y="730534"/>
                </a:lnTo>
                <a:lnTo>
                  <a:pt x="1167494" y="1378059"/>
                </a:lnTo>
                <a:lnTo>
                  <a:pt x="1167493" y="1378059"/>
                </a:lnTo>
                <a:lnTo>
                  <a:pt x="1167493" y="1881641"/>
                </a:lnTo>
                <a:lnTo>
                  <a:pt x="0" y="1881641"/>
                </a:lnTo>
                <a:lnTo>
                  <a:pt x="0" y="1234116"/>
                </a:lnTo>
                <a:lnTo>
                  <a:pt x="0" y="1167492"/>
                </a:lnTo>
                <a:cubicBezTo>
                  <a:pt x="0" y="563002"/>
                  <a:pt x="459408" y="65814"/>
                  <a:pt x="1048124" y="6027"/>
                </a:cubicBezTo>
                <a:close/>
              </a:path>
            </a:pathLst>
          </a:custGeom>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rtl="0"/>
            <a:endParaRPr lang="es-ES" noProof="0"/>
          </a:p>
        </p:txBody>
      </p:sp>
    </p:spTree>
    <p:extLst>
      <p:ext uri="{BB962C8B-B14F-4D97-AF65-F5344CB8AC3E}">
        <p14:creationId xmlns:p14="http://schemas.microsoft.com/office/powerpoint/2010/main" val="31544191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Todo el equipo">
    <p:bg>
      <p:bgPr>
        <a:solidFill>
          <a:schemeClr val="accent2"/>
        </a:solidFill>
        <a:effectLst/>
      </p:bgPr>
    </p:bg>
    <p:spTree>
      <p:nvGrpSpPr>
        <p:cNvPr id="1" name=""/>
        <p:cNvGrpSpPr/>
        <p:nvPr/>
      </p:nvGrpSpPr>
      <p:grpSpPr>
        <a:xfrm>
          <a:off x="0" y="0"/>
          <a:ext cx="0" cy="0"/>
          <a:chOff x="0" y="0"/>
          <a:chExt cx="0" cy="0"/>
        </a:xfrm>
      </p:grpSpPr>
      <p:sp>
        <p:nvSpPr>
          <p:cNvPr id="54" name="Título 1">
            <a:extLst>
              <a:ext uri="{FF2B5EF4-FFF2-40B4-BE49-F238E27FC236}">
                <a16:creationId xmlns:a16="http://schemas.microsoft.com/office/drawing/2014/main" id="{6825B690-1AD7-4243-AC42-D2CF19B7B02C}"/>
              </a:ext>
            </a:extLst>
          </p:cNvPr>
          <p:cNvSpPr>
            <a:spLocks noGrp="1"/>
          </p:cNvSpPr>
          <p:nvPr>
            <p:ph type="title"/>
          </p:nvPr>
        </p:nvSpPr>
        <p:spPr>
          <a:xfrm>
            <a:off x="750430" y="381000"/>
            <a:ext cx="10678142" cy="1325563"/>
          </a:xfrm>
        </p:spPr>
        <p:txBody>
          <a:bodyPr lIns="0" rtlCol="0" anchor="b">
            <a:noAutofit/>
          </a:bodyPr>
          <a:lstStyle>
            <a:lvl1pPr>
              <a:defRPr sz="4800" b="1">
                <a:latin typeface="+mj-lt"/>
              </a:defRPr>
            </a:lvl1pPr>
          </a:lstStyle>
          <a:p>
            <a:pPr rtl="0"/>
            <a:r>
              <a:rPr lang="es-ES" noProof="0"/>
              <a:t>Haga clic para modificar el estilo de título del patrón</a:t>
            </a:r>
          </a:p>
        </p:txBody>
      </p:sp>
      <p:sp>
        <p:nvSpPr>
          <p:cNvPr id="6" name="Marcador de posición de imagen 23">
            <a:extLst>
              <a:ext uri="{FF2B5EF4-FFF2-40B4-BE49-F238E27FC236}">
                <a16:creationId xmlns:a16="http://schemas.microsoft.com/office/drawing/2014/main" id="{5E48B363-63E8-4F17-842B-53AD935A6529}"/>
              </a:ext>
            </a:extLst>
          </p:cNvPr>
          <p:cNvSpPr>
            <a:spLocks noGrp="1"/>
          </p:cNvSpPr>
          <p:nvPr>
            <p:ph type="pic" sz="quarter" idx="13"/>
          </p:nvPr>
        </p:nvSpPr>
        <p:spPr>
          <a:xfrm>
            <a:off x="750429" y="2068734"/>
            <a:ext cx="904987" cy="905641"/>
          </a:xfrm>
        </p:spPr>
        <p:txBody>
          <a:bodyPr rtlCol="0">
            <a:noAutofit/>
          </a:bodyPr>
          <a:lstStyle>
            <a:lvl1pPr marL="0" indent="0">
              <a:buNone/>
              <a:defRPr sz="1400">
                <a:solidFill>
                  <a:schemeClr val="tx1"/>
                </a:solidFill>
              </a:defRPr>
            </a:lvl1pPr>
          </a:lstStyle>
          <a:p>
            <a:pPr rtl="0"/>
            <a:r>
              <a:rPr lang="es-ES" noProof="0"/>
              <a:t>Haga clic en el icono para agregar una imagen</a:t>
            </a:r>
          </a:p>
        </p:txBody>
      </p:sp>
      <p:sp>
        <p:nvSpPr>
          <p:cNvPr id="31" name="Marcador de texto 28">
            <a:extLst>
              <a:ext uri="{FF2B5EF4-FFF2-40B4-BE49-F238E27FC236}">
                <a16:creationId xmlns:a16="http://schemas.microsoft.com/office/drawing/2014/main" id="{1825005B-0520-EC49-9A5C-554CB700387B}"/>
              </a:ext>
            </a:extLst>
          </p:cNvPr>
          <p:cNvSpPr>
            <a:spLocks noGrp="1"/>
          </p:cNvSpPr>
          <p:nvPr>
            <p:ph type="body" sz="quarter" idx="17" hasCustomPrompt="1"/>
          </p:nvPr>
        </p:nvSpPr>
        <p:spPr>
          <a:xfrm>
            <a:off x="750430"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32" name="Marcador de texto 28">
            <a:extLst>
              <a:ext uri="{FF2B5EF4-FFF2-40B4-BE49-F238E27FC236}">
                <a16:creationId xmlns:a16="http://schemas.microsoft.com/office/drawing/2014/main" id="{B6697B92-AF89-2C46-BC1E-6CB47E8EA421}"/>
              </a:ext>
            </a:extLst>
          </p:cNvPr>
          <p:cNvSpPr>
            <a:spLocks noGrp="1"/>
          </p:cNvSpPr>
          <p:nvPr>
            <p:ph type="body" sz="quarter" idx="18" hasCustomPrompt="1"/>
          </p:nvPr>
        </p:nvSpPr>
        <p:spPr>
          <a:xfrm>
            <a:off x="750429"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33" name="Marcador de posición de imagen 23">
            <a:extLst>
              <a:ext uri="{FF2B5EF4-FFF2-40B4-BE49-F238E27FC236}">
                <a16:creationId xmlns:a16="http://schemas.microsoft.com/office/drawing/2014/main" id="{FA9FEBB0-45F1-DF45-89C4-B343F8B20BA0}"/>
              </a:ext>
            </a:extLst>
          </p:cNvPr>
          <p:cNvSpPr>
            <a:spLocks noGrp="1"/>
          </p:cNvSpPr>
          <p:nvPr>
            <p:ph type="pic" sz="quarter" idx="28"/>
          </p:nvPr>
        </p:nvSpPr>
        <p:spPr>
          <a:xfrm>
            <a:off x="3549397" y="2068734"/>
            <a:ext cx="904987" cy="905641"/>
          </a:xfrm>
        </p:spPr>
        <p:txBody>
          <a:bodyPr rtlCol="0">
            <a:noAutofit/>
          </a:bodyPr>
          <a:lstStyle>
            <a:lvl1pPr marL="0" indent="0">
              <a:buNone/>
              <a:defRPr sz="1400">
                <a:solidFill>
                  <a:schemeClr val="tx1"/>
                </a:solidFill>
              </a:defRPr>
            </a:lvl1pPr>
          </a:lstStyle>
          <a:p>
            <a:pPr rtl="0"/>
            <a:r>
              <a:rPr lang="es-ES" noProof="0"/>
              <a:t>Haga clic en el icono para agregar una imagen</a:t>
            </a:r>
          </a:p>
        </p:txBody>
      </p:sp>
      <p:sp>
        <p:nvSpPr>
          <p:cNvPr id="34" name="Marcador de texto 28">
            <a:extLst>
              <a:ext uri="{FF2B5EF4-FFF2-40B4-BE49-F238E27FC236}">
                <a16:creationId xmlns:a16="http://schemas.microsoft.com/office/drawing/2014/main" id="{EF331731-A7FC-C245-A9C1-0B1A2E994DB6}"/>
              </a:ext>
            </a:extLst>
          </p:cNvPr>
          <p:cNvSpPr>
            <a:spLocks noGrp="1"/>
          </p:cNvSpPr>
          <p:nvPr>
            <p:ph type="body" sz="quarter" idx="29" hasCustomPrompt="1"/>
          </p:nvPr>
        </p:nvSpPr>
        <p:spPr>
          <a:xfrm>
            <a:off x="354939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35" name="Marcador de texto 28">
            <a:extLst>
              <a:ext uri="{FF2B5EF4-FFF2-40B4-BE49-F238E27FC236}">
                <a16:creationId xmlns:a16="http://schemas.microsoft.com/office/drawing/2014/main" id="{313B974E-E762-EE48-B2DF-C8F10DF73444}"/>
              </a:ext>
            </a:extLst>
          </p:cNvPr>
          <p:cNvSpPr>
            <a:spLocks noGrp="1"/>
          </p:cNvSpPr>
          <p:nvPr>
            <p:ph type="body" sz="quarter" idx="30" hasCustomPrompt="1"/>
          </p:nvPr>
        </p:nvSpPr>
        <p:spPr>
          <a:xfrm>
            <a:off x="354939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36" name="Marcador de posición de imagen 23">
            <a:extLst>
              <a:ext uri="{FF2B5EF4-FFF2-40B4-BE49-F238E27FC236}">
                <a16:creationId xmlns:a16="http://schemas.microsoft.com/office/drawing/2014/main" id="{8BA62E8C-79E6-D245-B706-FFB1E051B2D6}"/>
              </a:ext>
            </a:extLst>
          </p:cNvPr>
          <p:cNvSpPr>
            <a:spLocks noGrp="1"/>
          </p:cNvSpPr>
          <p:nvPr>
            <p:ph type="pic" sz="quarter" idx="31"/>
          </p:nvPr>
        </p:nvSpPr>
        <p:spPr>
          <a:xfrm>
            <a:off x="6348367" y="2068734"/>
            <a:ext cx="904987" cy="905641"/>
          </a:xfrm>
        </p:spPr>
        <p:txBody>
          <a:bodyPr rtlCol="0">
            <a:noAutofit/>
          </a:bodyPr>
          <a:lstStyle>
            <a:lvl1pPr marL="0" indent="0">
              <a:buNone/>
              <a:defRPr sz="1400">
                <a:solidFill>
                  <a:schemeClr val="tx1"/>
                </a:solidFill>
              </a:defRPr>
            </a:lvl1pPr>
          </a:lstStyle>
          <a:p>
            <a:pPr rtl="0"/>
            <a:r>
              <a:rPr lang="es-ES" noProof="0"/>
              <a:t>Haga clic en el icono para agregar una imagen</a:t>
            </a:r>
          </a:p>
        </p:txBody>
      </p:sp>
      <p:sp>
        <p:nvSpPr>
          <p:cNvPr id="37" name="Marcador de texto 28">
            <a:extLst>
              <a:ext uri="{FF2B5EF4-FFF2-40B4-BE49-F238E27FC236}">
                <a16:creationId xmlns:a16="http://schemas.microsoft.com/office/drawing/2014/main" id="{4199EE50-5386-0446-8ADA-23C1B0D6EA4F}"/>
              </a:ext>
            </a:extLst>
          </p:cNvPr>
          <p:cNvSpPr>
            <a:spLocks noGrp="1"/>
          </p:cNvSpPr>
          <p:nvPr>
            <p:ph type="body" sz="quarter" idx="32" hasCustomPrompt="1"/>
          </p:nvPr>
        </p:nvSpPr>
        <p:spPr>
          <a:xfrm>
            <a:off x="6348368"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38" name="Marcador de texto 28">
            <a:extLst>
              <a:ext uri="{FF2B5EF4-FFF2-40B4-BE49-F238E27FC236}">
                <a16:creationId xmlns:a16="http://schemas.microsoft.com/office/drawing/2014/main" id="{478AB5CA-B5A5-934D-BF51-1485953A703D}"/>
              </a:ext>
            </a:extLst>
          </p:cNvPr>
          <p:cNvSpPr>
            <a:spLocks noGrp="1"/>
          </p:cNvSpPr>
          <p:nvPr>
            <p:ph type="body" sz="quarter" idx="33" hasCustomPrompt="1"/>
          </p:nvPr>
        </p:nvSpPr>
        <p:spPr>
          <a:xfrm>
            <a:off x="6348367"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39" name="Marcador de posición de imagen 23">
            <a:extLst>
              <a:ext uri="{FF2B5EF4-FFF2-40B4-BE49-F238E27FC236}">
                <a16:creationId xmlns:a16="http://schemas.microsoft.com/office/drawing/2014/main" id="{3D78BE06-1FC7-3C43-BD15-F4137B564B58}"/>
              </a:ext>
            </a:extLst>
          </p:cNvPr>
          <p:cNvSpPr>
            <a:spLocks noGrp="1"/>
          </p:cNvSpPr>
          <p:nvPr>
            <p:ph type="pic" sz="quarter" idx="34"/>
          </p:nvPr>
        </p:nvSpPr>
        <p:spPr>
          <a:xfrm>
            <a:off x="9147335" y="2068734"/>
            <a:ext cx="904987" cy="905641"/>
          </a:xfrm>
        </p:spPr>
        <p:txBody>
          <a:bodyPr rtlCol="0">
            <a:noAutofit/>
          </a:bodyPr>
          <a:lstStyle>
            <a:lvl1pPr marL="0" indent="0">
              <a:buNone/>
              <a:defRPr sz="1400">
                <a:solidFill>
                  <a:schemeClr val="tx1"/>
                </a:solidFill>
              </a:defRPr>
            </a:lvl1pPr>
          </a:lstStyle>
          <a:p>
            <a:pPr rtl="0"/>
            <a:r>
              <a:rPr lang="es-ES" noProof="0"/>
              <a:t>Haga clic en el icono para agregar una imagen</a:t>
            </a:r>
          </a:p>
        </p:txBody>
      </p:sp>
      <p:sp>
        <p:nvSpPr>
          <p:cNvPr id="40" name="Marcador de texto 28">
            <a:extLst>
              <a:ext uri="{FF2B5EF4-FFF2-40B4-BE49-F238E27FC236}">
                <a16:creationId xmlns:a16="http://schemas.microsoft.com/office/drawing/2014/main" id="{14F01FCC-4797-0343-8739-20331C751C18}"/>
              </a:ext>
            </a:extLst>
          </p:cNvPr>
          <p:cNvSpPr>
            <a:spLocks noGrp="1"/>
          </p:cNvSpPr>
          <p:nvPr>
            <p:ph type="body" sz="quarter" idx="35" hasCustomPrompt="1"/>
          </p:nvPr>
        </p:nvSpPr>
        <p:spPr>
          <a:xfrm>
            <a:off x="9147336" y="2994545"/>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41" name="Marcador de texto 28">
            <a:extLst>
              <a:ext uri="{FF2B5EF4-FFF2-40B4-BE49-F238E27FC236}">
                <a16:creationId xmlns:a16="http://schemas.microsoft.com/office/drawing/2014/main" id="{33FBE6CA-EC7A-1A4B-ADA3-6B78F2DE09C2}"/>
              </a:ext>
            </a:extLst>
          </p:cNvPr>
          <p:cNvSpPr>
            <a:spLocks noGrp="1"/>
          </p:cNvSpPr>
          <p:nvPr>
            <p:ph type="body" sz="quarter" idx="36" hasCustomPrompt="1"/>
          </p:nvPr>
        </p:nvSpPr>
        <p:spPr>
          <a:xfrm>
            <a:off x="9147335" y="3379791"/>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42" name="Marcador de posición de imagen 23">
            <a:extLst>
              <a:ext uri="{FF2B5EF4-FFF2-40B4-BE49-F238E27FC236}">
                <a16:creationId xmlns:a16="http://schemas.microsoft.com/office/drawing/2014/main" id="{6DD7CCE4-AD48-B64F-909E-F88961FBDFC5}"/>
              </a:ext>
            </a:extLst>
          </p:cNvPr>
          <p:cNvSpPr>
            <a:spLocks noGrp="1"/>
          </p:cNvSpPr>
          <p:nvPr>
            <p:ph type="pic" sz="quarter" idx="37"/>
          </p:nvPr>
        </p:nvSpPr>
        <p:spPr>
          <a:xfrm>
            <a:off x="750429" y="4118551"/>
            <a:ext cx="904987" cy="905641"/>
          </a:xfrm>
        </p:spPr>
        <p:txBody>
          <a:bodyPr rtlCol="0">
            <a:noAutofit/>
          </a:bodyPr>
          <a:lstStyle>
            <a:lvl1pPr marL="0" indent="0">
              <a:buNone/>
              <a:defRPr sz="1400">
                <a:solidFill>
                  <a:schemeClr val="tx1"/>
                </a:solidFill>
              </a:defRPr>
            </a:lvl1pPr>
          </a:lstStyle>
          <a:p>
            <a:pPr rtl="0"/>
            <a:r>
              <a:rPr lang="es-ES" noProof="0"/>
              <a:t>Haga clic en el icono para agregar una imagen</a:t>
            </a:r>
          </a:p>
        </p:txBody>
      </p:sp>
      <p:sp>
        <p:nvSpPr>
          <p:cNvPr id="43" name="Marcador de texto 28">
            <a:extLst>
              <a:ext uri="{FF2B5EF4-FFF2-40B4-BE49-F238E27FC236}">
                <a16:creationId xmlns:a16="http://schemas.microsoft.com/office/drawing/2014/main" id="{C076E7E2-3D95-EA47-BF86-444615F1F141}"/>
              </a:ext>
            </a:extLst>
          </p:cNvPr>
          <p:cNvSpPr>
            <a:spLocks noGrp="1"/>
          </p:cNvSpPr>
          <p:nvPr>
            <p:ph type="body" sz="quarter" idx="38" hasCustomPrompt="1"/>
          </p:nvPr>
        </p:nvSpPr>
        <p:spPr>
          <a:xfrm>
            <a:off x="750430"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44" name="Marcador de texto 28">
            <a:extLst>
              <a:ext uri="{FF2B5EF4-FFF2-40B4-BE49-F238E27FC236}">
                <a16:creationId xmlns:a16="http://schemas.microsoft.com/office/drawing/2014/main" id="{612499D2-373C-3940-97A5-FCA8B245BE45}"/>
              </a:ext>
            </a:extLst>
          </p:cNvPr>
          <p:cNvSpPr>
            <a:spLocks noGrp="1"/>
          </p:cNvSpPr>
          <p:nvPr>
            <p:ph type="body" sz="quarter" idx="39" hasCustomPrompt="1"/>
          </p:nvPr>
        </p:nvSpPr>
        <p:spPr>
          <a:xfrm>
            <a:off x="750429"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45" name="Marcador de posición de imagen 23">
            <a:extLst>
              <a:ext uri="{FF2B5EF4-FFF2-40B4-BE49-F238E27FC236}">
                <a16:creationId xmlns:a16="http://schemas.microsoft.com/office/drawing/2014/main" id="{24B34D6D-4F7E-3942-B8D7-9970BDE53C10}"/>
              </a:ext>
            </a:extLst>
          </p:cNvPr>
          <p:cNvSpPr>
            <a:spLocks noGrp="1"/>
          </p:cNvSpPr>
          <p:nvPr>
            <p:ph type="pic" sz="quarter" idx="40"/>
          </p:nvPr>
        </p:nvSpPr>
        <p:spPr>
          <a:xfrm>
            <a:off x="3549397" y="4118551"/>
            <a:ext cx="904987" cy="905641"/>
          </a:xfrm>
        </p:spPr>
        <p:txBody>
          <a:bodyPr rtlCol="0">
            <a:noAutofit/>
          </a:bodyPr>
          <a:lstStyle>
            <a:lvl1pPr marL="0" indent="0">
              <a:buNone/>
              <a:defRPr sz="1400">
                <a:solidFill>
                  <a:schemeClr val="tx1"/>
                </a:solidFill>
              </a:defRPr>
            </a:lvl1pPr>
          </a:lstStyle>
          <a:p>
            <a:pPr rtl="0"/>
            <a:r>
              <a:rPr lang="es-ES" noProof="0"/>
              <a:t>Haga clic en el icono para agregar una imagen</a:t>
            </a:r>
          </a:p>
        </p:txBody>
      </p:sp>
      <p:sp>
        <p:nvSpPr>
          <p:cNvPr id="46" name="Marcador de texto 28">
            <a:extLst>
              <a:ext uri="{FF2B5EF4-FFF2-40B4-BE49-F238E27FC236}">
                <a16:creationId xmlns:a16="http://schemas.microsoft.com/office/drawing/2014/main" id="{D34EDB1D-7E85-D242-B6AE-F6D6907D325A}"/>
              </a:ext>
            </a:extLst>
          </p:cNvPr>
          <p:cNvSpPr>
            <a:spLocks noGrp="1"/>
          </p:cNvSpPr>
          <p:nvPr>
            <p:ph type="body" sz="quarter" idx="41" hasCustomPrompt="1"/>
          </p:nvPr>
        </p:nvSpPr>
        <p:spPr>
          <a:xfrm>
            <a:off x="354939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47" name="Marcador de texto 28">
            <a:extLst>
              <a:ext uri="{FF2B5EF4-FFF2-40B4-BE49-F238E27FC236}">
                <a16:creationId xmlns:a16="http://schemas.microsoft.com/office/drawing/2014/main" id="{3E3BFFF0-114B-6D42-B5E0-8020AC2E26BF}"/>
              </a:ext>
            </a:extLst>
          </p:cNvPr>
          <p:cNvSpPr>
            <a:spLocks noGrp="1"/>
          </p:cNvSpPr>
          <p:nvPr>
            <p:ph type="body" sz="quarter" idx="42" hasCustomPrompt="1"/>
          </p:nvPr>
        </p:nvSpPr>
        <p:spPr>
          <a:xfrm>
            <a:off x="354939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48" name="Marcador de posición de imagen 23">
            <a:extLst>
              <a:ext uri="{FF2B5EF4-FFF2-40B4-BE49-F238E27FC236}">
                <a16:creationId xmlns:a16="http://schemas.microsoft.com/office/drawing/2014/main" id="{EB4488EE-E854-724E-95AE-B9943EE249EA}"/>
              </a:ext>
            </a:extLst>
          </p:cNvPr>
          <p:cNvSpPr>
            <a:spLocks noGrp="1"/>
          </p:cNvSpPr>
          <p:nvPr>
            <p:ph type="pic" sz="quarter" idx="43"/>
          </p:nvPr>
        </p:nvSpPr>
        <p:spPr>
          <a:xfrm>
            <a:off x="6348367" y="4118551"/>
            <a:ext cx="904987" cy="905641"/>
          </a:xfrm>
        </p:spPr>
        <p:txBody>
          <a:bodyPr rtlCol="0">
            <a:noAutofit/>
          </a:bodyPr>
          <a:lstStyle>
            <a:lvl1pPr marL="0" indent="0">
              <a:buNone/>
              <a:defRPr sz="1400">
                <a:solidFill>
                  <a:schemeClr val="tx1"/>
                </a:solidFill>
              </a:defRPr>
            </a:lvl1pPr>
          </a:lstStyle>
          <a:p>
            <a:pPr rtl="0"/>
            <a:r>
              <a:rPr lang="es-ES" noProof="0"/>
              <a:t>Haga clic en el icono para agregar una imagen</a:t>
            </a:r>
          </a:p>
        </p:txBody>
      </p:sp>
      <p:sp>
        <p:nvSpPr>
          <p:cNvPr id="49" name="Marcador de texto 28">
            <a:extLst>
              <a:ext uri="{FF2B5EF4-FFF2-40B4-BE49-F238E27FC236}">
                <a16:creationId xmlns:a16="http://schemas.microsoft.com/office/drawing/2014/main" id="{C5551B4D-583E-D644-9069-EC096CE76F50}"/>
              </a:ext>
            </a:extLst>
          </p:cNvPr>
          <p:cNvSpPr>
            <a:spLocks noGrp="1"/>
          </p:cNvSpPr>
          <p:nvPr>
            <p:ph type="body" sz="quarter" idx="44" hasCustomPrompt="1"/>
          </p:nvPr>
        </p:nvSpPr>
        <p:spPr>
          <a:xfrm>
            <a:off x="6348368"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50" name="Marcador de texto 28">
            <a:extLst>
              <a:ext uri="{FF2B5EF4-FFF2-40B4-BE49-F238E27FC236}">
                <a16:creationId xmlns:a16="http://schemas.microsoft.com/office/drawing/2014/main" id="{E30C4783-1643-2243-BB4F-E99E04D9216B}"/>
              </a:ext>
            </a:extLst>
          </p:cNvPr>
          <p:cNvSpPr>
            <a:spLocks noGrp="1"/>
          </p:cNvSpPr>
          <p:nvPr>
            <p:ph type="body" sz="quarter" idx="45" hasCustomPrompt="1"/>
          </p:nvPr>
        </p:nvSpPr>
        <p:spPr>
          <a:xfrm>
            <a:off x="6348367"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51" name="Marcador de posición de imagen 23">
            <a:extLst>
              <a:ext uri="{FF2B5EF4-FFF2-40B4-BE49-F238E27FC236}">
                <a16:creationId xmlns:a16="http://schemas.microsoft.com/office/drawing/2014/main" id="{7BBADCE0-02E8-3249-8CBA-17D3783DFE70}"/>
              </a:ext>
            </a:extLst>
          </p:cNvPr>
          <p:cNvSpPr>
            <a:spLocks noGrp="1"/>
          </p:cNvSpPr>
          <p:nvPr>
            <p:ph type="pic" sz="quarter" idx="46"/>
          </p:nvPr>
        </p:nvSpPr>
        <p:spPr>
          <a:xfrm>
            <a:off x="9147335" y="4118551"/>
            <a:ext cx="904987" cy="905641"/>
          </a:xfrm>
        </p:spPr>
        <p:txBody>
          <a:bodyPr rtlCol="0">
            <a:noAutofit/>
          </a:bodyPr>
          <a:lstStyle>
            <a:lvl1pPr marL="0" indent="0">
              <a:buNone/>
              <a:defRPr sz="1400">
                <a:solidFill>
                  <a:schemeClr val="tx1"/>
                </a:solidFill>
              </a:defRPr>
            </a:lvl1pPr>
          </a:lstStyle>
          <a:p>
            <a:pPr rtl="0"/>
            <a:r>
              <a:rPr lang="es-ES" noProof="0"/>
              <a:t>Haga clic en el icono para agregar una imagen</a:t>
            </a:r>
          </a:p>
        </p:txBody>
      </p:sp>
      <p:sp>
        <p:nvSpPr>
          <p:cNvPr id="52" name="Marcador de texto 28">
            <a:extLst>
              <a:ext uri="{FF2B5EF4-FFF2-40B4-BE49-F238E27FC236}">
                <a16:creationId xmlns:a16="http://schemas.microsoft.com/office/drawing/2014/main" id="{8D294C40-97E4-FF4F-8A02-10FC7D0EE8B0}"/>
              </a:ext>
            </a:extLst>
          </p:cNvPr>
          <p:cNvSpPr>
            <a:spLocks noGrp="1"/>
          </p:cNvSpPr>
          <p:nvPr>
            <p:ph type="body" sz="quarter" idx="47" hasCustomPrompt="1"/>
          </p:nvPr>
        </p:nvSpPr>
        <p:spPr>
          <a:xfrm>
            <a:off x="9147336" y="5044362"/>
            <a:ext cx="2281237" cy="347662"/>
          </a:xfrm>
        </p:spPr>
        <p:txBody>
          <a:bodyPr lIns="0" tIns="0" rIns="0" bIns="0" rtlCol="0" anchor="b" anchorCtr="0">
            <a:noAutofit/>
          </a:bodyPr>
          <a:lstStyle>
            <a:lvl1pPr marL="0" indent="0" algn="l">
              <a:lnSpc>
                <a:spcPct val="100000"/>
              </a:lnSpc>
              <a:spcBef>
                <a:spcPts val="0"/>
              </a:spcBef>
              <a:buNone/>
              <a:defRPr sz="1800" b="1" spc="20" baseline="0">
                <a:solidFill>
                  <a:schemeClr val="tx1"/>
                </a:solidFill>
                <a:latin typeface="+mn-lt"/>
              </a:defRPr>
            </a:lvl1pPr>
          </a:lstStyle>
          <a:p>
            <a:pPr lvl="0" rtl="0"/>
            <a:r>
              <a:rPr lang="es-ES" noProof="0"/>
              <a:t>Nombre</a:t>
            </a:r>
          </a:p>
        </p:txBody>
      </p:sp>
      <p:sp>
        <p:nvSpPr>
          <p:cNvPr id="53" name="Marcador de texto 28">
            <a:extLst>
              <a:ext uri="{FF2B5EF4-FFF2-40B4-BE49-F238E27FC236}">
                <a16:creationId xmlns:a16="http://schemas.microsoft.com/office/drawing/2014/main" id="{8B38241F-01B5-574C-A827-67C6352C463C}"/>
              </a:ext>
            </a:extLst>
          </p:cNvPr>
          <p:cNvSpPr>
            <a:spLocks noGrp="1"/>
          </p:cNvSpPr>
          <p:nvPr>
            <p:ph type="body" sz="quarter" idx="48" hasCustomPrompt="1"/>
          </p:nvPr>
        </p:nvSpPr>
        <p:spPr>
          <a:xfrm>
            <a:off x="9147335" y="5429608"/>
            <a:ext cx="2281237" cy="347662"/>
          </a:xfrm>
        </p:spPr>
        <p:txBody>
          <a:bodyPr lIns="0" tIns="0" rIns="0" bIns="0" rtlCol="0">
            <a:noAutofit/>
          </a:bodyPr>
          <a:lstStyle>
            <a:lvl1pPr marL="0" indent="0" algn="l">
              <a:lnSpc>
                <a:spcPct val="100000"/>
              </a:lnSpc>
              <a:spcBef>
                <a:spcPts val="0"/>
              </a:spcBef>
              <a:buNone/>
              <a:defRPr sz="1400" b="0" spc="20" baseline="0">
                <a:solidFill>
                  <a:schemeClr val="tx1"/>
                </a:solidFill>
                <a:latin typeface="+mn-lt"/>
              </a:defRPr>
            </a:lvl1pPr>
          </a:lstStyle>
          <a:p>
            <a:pPr lvl="0" rtl="0"/>
            <a:r>
              <a:rPr lang="es-ES" noProof="0"/>
              <a:t>Título</a:t>
            </a:r>
          </a:p>
        </p:txBody>
      </p:sp>
      <p:sp>
        <p:nvSpPr>
          <p:cNvPr id="18" name="Marcador de fecha 17">
            <a:extLst>
              <a:ext uri="{FF2B5EF4-FFF2-40B4-BE49-F238E27FC236}">
                <a16:creationId xmlns:a16="http://schemas.microsoft.com/office/drawing/2014/main" id="{30445668-2DC5-E84C-8B16-922BC95F13F2}"/>
              </a:ext>
            </a:extLst>
          </p:cNvPr>
          <p:cNvSpPr>
            <a:spLocks noGrp="1"/>
          </p:cNvSpPr>
          <p:nvPr>
            <p:ph type="dt" sz="half" idx="25"/>
          </p:nvPr>
        </p:nvSpPr>
        <p:spPr/>
        <p:txBody>
          <a:bodyPr rtlCol="0">
            <a:noAutofit/>
          </a:bodyPr>
          <a:lstStyle>
            <a:lvl1pPr>
              <a:defRPr>
                <a:solidFill>
                  <a:schemeClr val="accent3"/>
                </a:solidFill>
                <a:latin typeface="+mn-lt"/>
              </a:defRPr>
            </a:lvl1pPr>
          </a:lstStyle>
          <a:p>
            <a:pPr rtl="0"/>
            <a:fld id="{F6FDEA51-DC76-4EF3-B961-2CAD3C8CFEA0}" type="datetime1">
              <a:rPr lang="es-ES" noProof="0" smtClean="0"/>
              <a:t>16/10/2022</a:t>
            </a:fld>
            <a:endParaRPr lang="es-ES" noProof="0"/>
          </a:p>
        </p:txBody>
      </p:sp>
      <p:sp>
        <p:nvSpPr>
          <p:cNvPr id="22" name="Marcador de pie de página 21">
            <a:extLst>
              <a:ext uri="{FF2B5EF4-FFF2-40B4-BE49-F238E27FC236}">
                <a16:creationId xmlns:a16="http://schemas.microsoft.com/office/drawing/2014/main" id="{D9227732-A878-814C-8621-64ED1B2CCF9F}"/>
              </a:ext>
            </a:extLst>
          </p:cNvPr>
          <p:cNvSpPr>
            <a:spLocks noGrp="1"/>
          </p:cNvSpPr>
          <p:nvPr>
            <p:ph type="ftr" sz="quarter" idx="26"/>
          </p:nvPr>
        </p:nvSpPr>
        <p:spPr/>
        <p:txBody>
          <a:bodyPr rtlCol="0">
            <a:noAutofit/>
          </a:bodyPr>
          <a:lstStyle>
            <a:lvl1pPr>
              <a:defRPr>
                <a:solidFill>
                  <a:schemeClr val="accent3"/>
                </a:solidFill>
                <a:latin typeface="+mn-lt"/>
              </a:defRPr>
            </a:lvl1pPr>
          </a:lstStyle>
          <a:p>
            <a:pPr rtl="0"/>
            <a:r>
              <a:rPr lang="es-ES" noProof="0"/>
              <a:t>TÍTULO DE LA PRESENTACIÓN</a:t>
            </a:r>
          </a:p>
        </p:txBody>
      </p:sp>
      <p:sp>
        <p:nvSpPr>
          <p:cNvPr id="23" name="Marcador de número de diapositiva 22">
            <a:extLst>
              <a:ext uri="{FF2B5EF4-FFF2-40B4-BE49-F238E27FC236}">
                <a16:creationId xmlns:a16="http://schemas.microsoft.com/office/drawing/2014/main" id="{CE9F02AC-6DFB-0C47-BC8E-4B0594007F33}"/>
              </a:ext>
            </a:extLst>
          </p:cNvPr>
          <p:cNvSpPr>
            <a:spLocks noGrp="1"/>
          </p:cNvSpPr>
          <p:nvPr>
            <p:ph type="sldNum" sz="quarter" idx="27"/>
          </p:nvPr>
        </p:nvSpPr>
        <p:spPr/>
        <p:txBody>
          <a:bodyPr rtlCol="0">
            <a:noAutofit/>
          </a:bodyPr>
          <a:lstStyle>
            <a:lvl1pPr>
              <a:defRPr>
                <a:solidFill>
                  <a:schemeClr val="accent3"/>
                </a:solidFill>
                <a:latin typeface="+mn-lt"/>
              </a:defRPr>
            </a:lvl1pPr>
          </a:lstStyle>
          <a:p>
            <a:pPr rtl="0"/>
            <a:fld id="{294A09A9-5501-47C1-A89A-A340965A2BE2}" type="slidenum">
              <a:rPr lang="es-ES" noProof="0" smtClean="0"/>
              <a:pPr rtl="0"/>
              <a:t>‹Nº›</a:t>
            </a:fld>
            <a:endParaRPr lang="es-ES" noProof="0"/>
          </a:p>
        </p:txBody>
      </p:sp>
    </p:spTree>
    <p:extLst>
      <p:ext uri="{BB962C8B-B14F-4D97-AF65-F5344CB8AC3E}">
        <p14:creationId xmlns:p14="http://schemas.microsoft.com/office/powerpoint/2010/main" val="200572197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a:extLst>
              <a:ext uri="{FF2B5EF4-FFF2-40B4-BE49-F238E27FC236}">
                <a16:creationId xmlns:a16="http://schemas.microsoft.com/office/drawing/2014/main" id="{9198F9AA-2C87-421D-97C1-B4248DFDC2C2}"/>
              </a:ext>
            </a:extLst>
          </p:cNvPr>
          <p:cNvSpPr>
            <a:spLocks noGrp="1"/>
          </p:cNvSpPr>
          <p:nvPr>
            <p:ph type="title"/>
          </p:nvPr>
        </p:nvSpPr>
        <p:spPr>
          <a:xfrm>
            <a:off x="381000" y="381000"/>
            <a:ext cx="11430000" cy="1325563"/>
          </a:xfrm>
          <a:prstGeom prst="rect">
            <a:avLst/>
          </a:prstGeom>
        </p:spPr>
        <p:txBody>
          <a:bodyPr vert="horz" lIns="91440" tIns="45720" rIns="91440" bIns="45720" rtlCol="0" anchor="ctr">
            <a:noAutofit/>
          </a:bodyPr>
          <a:lstStyle/>
          <a:p>
            <a:pPr rtl="0"/>
            <a:r>
              <a:rPr lang="es-ES" noProof="0"/>
              <a:t>Haga clic para modificar el estilo de título del patrón</a:t>
            </a:r>
          </a:p>
        </p:txBody>
      </p:sp>
      <p:sp>
        <p:nvSpPr>
          <p:cNvPr id="3" name="Marcador de texto 2">
            <a:extLst>
              <a:ext uri="{FF2B5EF4-FFF2-40B4-BE49-F238E27FC236}">
                <a16:creationId xmlns:a16="http://schemas.microsoft.com/office/drawing/2014/main" id="{AE98FC63-C8D2-4CE6-A3F1-EE8ED24590C4}"/>
              </a:ext>
            </a:extLst>
          </p:cNvPr>
          <p:cNvSpPr>
            <a:spLocks noGrp="1"/>
          </p:cNvSpPr>
          <p:nvPr>
            <p:ph type="body" idx="1"/>
          </p:nvPr>
        </p:nvSpPr>
        <p:spPr>
          <a:xfrm>
            <a:off x="381000" y="1825625"/>
            <a:ext cx="11430000" cy="4351338"/>
          </a:xfrm>
          <a:prstGeom prst="rect">
            <a:avLst/>
          </a:prstGeom>
        </p:spPr>
        <p:txBody>
          <a:bodyPr vert="horz" lIns="91440" tIns="45720" rIns="91440" bIns="45720" rtlCol="0">
            <a:noAutofit/>
          </a:bodyPr>
          <a:lstStyle/>
          <a:p>
            <a:pPr lvl="0" rtl="0"/>
            <a:r>
              <a:rPr lang="es-ES" noProof="0"/>
              <a:t>Haga clic para modificar los estilos de texto del patrón</a:t>
            </a:r>
          </a:p>
          <a:p>
            <a:pPr lvl="1" rtl="0"/>
            <a:r>
              <a:rPr lang="es-ES" noProof="0"/>
              <a:t>Segundo nivel</a:t>
            </a:r>
          </a:p>
          <a:p>
            <a:pPr lvl="2" rtl="0"/>
            <a:r>
              <a:rPr lang="es-ES" noProof="0"/>
              <a:t>Tercer nivel</a:t>
            </a:r>
          </a:p>
          <a:p>
            <a:pPr lvl="3" rtl="0"/>
            <a:r>
              <a:rPr lang="es-ES" noProof="0"/>
              <a:t>Cuarto nivel</a:t>
            </a:r>
          </a:p>
          <a:p>
            <a:pPr lvl="4" rtl="0"/>
            <a:r>
              <a:rPr lang="es-ES" noProof="0"/>
              <a:t>Quinto nivel</a:t>
            </a:r>
          </a:p>
        </p:txBody>
      </p:sp>
      <p:sp>
        <p:nvSpPr>
          <p:cNvPr id="4" name="Marcador de fecha 3">
            <a:extLst>
              <a:ext uri="{FF2B5EF4-FFF2-40B4-BE49-F238E27FC236}">
                <a16:creationId xmlns:a16="http://schemas.microsoft.com/office/drawing/2014/main" id="{EED77A09-15C2-4E47-948E-AACAFCA47D40}"/>
              </a:ext>
            </a:extLst>
          </p:cNvPr>
          <p:cNvSpPr>
            <a:spLocks noGrp="1"/>
          </p:cNvSpPr>
          <p:nvPr>
            <p:ph type="dt" sz="half" idx="2"/>
          </p:nvPr>
        </p:nvSpPr>
        <p:spPr>
          <a:xfrm>
            <a:off x="381000" y="6356350"/>
            <a:ext cx="2743200" cy="365125"/>
          </a:xfrm>
          <a:prstGeom prst="rect">
            <a:avLst/>
          </a:prstGeom>
        </p:spPr>
        <p:txBody>
          <a:bodyPr vert="horz" lIns="91440" tIns="45720" rIns="91440" bIns="45720" rtlCol="0" anchor="ctr">
            <a:noAutofit/>
          </a:bodyPr>
          <a:lstStyle>
            <a:lvl1pPr algn="l">
              <a:defRPr sz="1200">
                <a:solidFill>
                  <a:schemeClr val="tx2"/>
                </a:solidFill>
                <a:latin typeface="+mn-lt"/>
              </a:defRPr>
            </a:lvl1pPr>
          </a:lstStyle>
          <a:p>
            <a:pPr rtl="0"/>
            <a:fld id="{1EEB8945-721B-49C6-AE63-0EF796C5C26F}"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60567522-C3B6-46EB-A361-BEC2510B00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noAutofit/>
          </a:bodyPr>
          <a:lstStyle>
            <a:lvl1pPr algn="ctr">
              <a:defRPr sz="1200">
                <a:solidFill>
                  <a:schemeClr val="tx2"/>
                </a:solidFill>
                <a:latin typeface="+mn-lt"/>
              </a:defRPr>
            </a:lvl1p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CDC57CF0-034F-450D-937C-718D5AF1A059}"/>
              </a:ext>
            </a:extLst>
          </p:cNvPr>
          <p:cNvSpPr>
            <a:spLocks noGrp="1"/>
          </p:cNvSpPr>
          <p:nvPr>
            <p:ph type="sldNum" sz="quarter" idx="4"/>
          </p:nvPr>
        </p:nvSpPr>
        <p:spPr>
          <a:xfrm>
            <a:off x="9067800" y="6356350"/>
            <a:ext cx="2743200" cy="365125"/>
          </a:xfrm>
          <a:prstGeom prst="rect">
            <a:avLst/>
          </a:prstGeom>
        </p:spPr>
        <p:txBody>
          <a:bodyPr vert="horz" lIns="91440" tIns="45720" rIns="91440" bIns="45720" rtlCol="0" anchor="ctr">
            <a:noAutofit/>
          </a:bodyPr>
          <a:lstStyle>
            <a:lvl1pPr algn="r">
              <a:defRPr sz="1200">
                <a:solidFill>
                  <a:schemeClr val="tx2"/>
                </a:solidFill>
                <a:latin typeface="+mn-lt"/>
              </a:defRPr>
            </a:lvl1pPr>
          </a:lstStyle>
          <a:p>
            <a:pPr rtl="0"/>
            <a:fld id="{294A09A9-5501-47C1-A89A-A340965A2BE2}" type="slidenum">
              <a:rPr lang="es-ES" noProof="0" smtClean="0"/>
              <a:pPr rtl="0"/>
              <a:t>‹Nº›</a:t>
            </a:fld>
            <a:endParaRPr lang="es-ES" noProof="0"/>
          </a:p>
        </p:txBody>
      </p:sp>
    </p:spTree>
    <p:extLst>
      <p:ext uri="{BB962C8B-B14F-4D97-AF65-F5344CB8AC3E}">
        <p14:creationId xmlns:p14="http://schemas.microsoft.com/office/powerpoint/2010/main" val="17883539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9" r:id="rId4"/>
    <p:sldLayoutId id="2147483660" r:id="rId5"/>
    <p:sldLayoutId id="2147483661" r:id="rId6"/>
    <p:sldLayoutId id="2147483654" r:id="rId7"/>
    <p:sldLayoutId id="2147483658" r:id="rId8"/>
    <p:sldLayoutId id="2147483662" r:id="rId9"/>
    <p:sldLayoutId id="2147483663" r:id="rId10"/>
    <p:sldLayoutId id="2147483664" r:id="rId11"/>
    <p:sldLayoutId id="2147483665" r:id="rId12"/>
    <p:sldLayoutId id="2147483666" r:id="rId13"/>
  </p:sldLayoutIdLst>
  <p:hf hd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userDrawn="1">
          <p15:clr>
            <a:srgbClr val="A4A3A4"/>
          </p15:clr>
        </p15:guide>
        <p15:guide id="2" pos="3840" userDrawn="1">
          <p15:clr>
            <a:srgbClr val="A4A3A4"/>
          </p15:clr>
        </p15:guide>
        <p15:guide id="3" pos="240" userDrawn="1">
          <p15:clr>
            <a:srgbClr val="547EBF"/>
          </p15:clr>
        </p15:guide>
        <p15:guide id="4" orient="horz" pos="240" userDrawn="1">
          <p15:clr>
            <a:srgbClr val="547EBF"/>
          </p15:clr>
        </p15:guide>
        <p15:guide id="5" pos="7440" userDrawn="1">
          <p15:clr>
            <a:srgbClr val="547EBF"/>
          </p15:clr>
        </p15:guide>
        <p15:guide id="6" orient="horz" pos="4080" userDrawn="1">
          <p15:clr>
            <a:srgbClr val="547EBF"/>
          </p15:clr>
        </p15:guide>
        <p15:guide id="7" pos="3960" userDrawn="1">
          <p15:clr>
            <a:srgbClr val="547EBF"/>
          </p15:clr>
        </p15:guide>
        <p15:guide id="8" pos="3720" userDrawn="1">
          <p15:clr>
            <a:srgbClr val="547EBF"/>
          </p15:clr>
        </p15:guide>
        <p15:guide id="9" pos="2112" userDrawn="1">
          <p15:clr>
            <a:srgbClr val="547EBF"/>
          </p15:clr>
        </p15:guide>
        <p15:guide id="10" pos="1848" userDrawn="1">
          <p15:clr>
            <a:srgbClr val="547EBF"/>
          </p15:clr>
        </p15:guide>
        <p15:guide id="11" pos="5568" userDrawn="1">
          <p15:clr>
            <a:srgbClr val="547EBF"/>
          </p15:clr>
        </p15:guide>
        <p15:guide id="12" pos="5832" userDrawn="1">
          <p15:clr>
            <a:srgbClr val="547EBF"/>
          </p15:clr>
        </p15:guide>
        <p15:guide id="13" pos="4968" userDrawn="1">
          <p15:clr>
            <a:srgbClr val="9FCC3B"/>
          </p15:clr>
        </p15:guide>
        <p15:guide id="14" pos="5208" userDrawn="1">
          <p15:clr>
            <a:srgbClr val="9FCC3B"/>
          </p15:clr>
        </p15:guide>
        <p15:guide id="15" pos="2712" userDrawn="1">
          <p15:clr>
            <a:srgbClr val="9FCC3B"/>
          </p15:clr>
        </p15:guide>
        <p15:guide id="16" pos="2472" userDrawn="1">
          <p15:clr>
            <a:srgbClr val="9FCC3B"/>
          </p15:clr>
        </p15:guide>
      </p15:sldGuideLst>
    </p:ext>
  </p:extLst>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51DF3D98-3C30-4CFC-8643-C81E829C8C25}"/>
              </a:ext>
            </a:extLst>
          </p:cNvPr>
          <p:cNvSpPr>
            <a:spLocks noGrp="1"/>
          </p:cNvSpPr>
          <p:nvPr>
            <p:ph type="ctrTitle"/>
          </p:nvPr>
        </p:nvSpPr>
        <p:spPr>
          <a:xfrm>
            <a:off x="1167493" y="1122363"/>
            <a:ext cx="7096933" cy="2387600"/>
          </a:xfrm>
        </p:spPr>
        <p:txBody>
          <a:bodyPr rtlCol="0"/>
          <a:lstStyle/>
          <a:p>
            <a:pPr rtl="0"/>
            <a:r>
              <a:rPr lang="es-ES" dirty="0"/>
              <a:t>Coordinación social mediante políticas públicas: el caso chileno</a:t>
            </a:r>
          </a:p>
        </p:txBody>
      </p:sp>
      <p:sp>
        <p:nvSpPr>
          <p:cNvPr id="3" name="Subtítulo 2">
            <a:extLst>
              <a:ext uri="{FF2B5EF4-FFF2-40B4-BE49-F238E27FC236}">
                <a16:creationId xmlns:a16="http://schemas.microsoft.com/office/drawing/2014/main" id="{A068D447-28D3-4F5F-B2DC-FD67E9015868}"/>
              </a:ext>
            </a:extLst>
          </p:cNvPr>
          <p:cNvSpPr>
            <a:spLocks noGrp="1"/>
          </p:cNvSpPr>
          <p:nvPr>
            <p:ph type="subTitle" idx="1"/>
          </p:nvPr>
        </p:nvSpPr>
        <p:spPr>
          <a:xfrm>
            <a:off x="1167493" y="3602038"/>
            <a:ext cx="9500507" cy="806675"/>
          </a:xfrm>
        </p:spPr>
        <p:txBody>
          <a:bodyPr rtlCol="0"/>
          <a:lstStyle/>
          <a:p>
            <a:pPr rtl="0"/>
            <a:r>
              <a:rPr lang="en-US" dirty="0"/>
              <a:t>Aldo </a:t>
            </a:r>
            <a:r>
              <a:rPr lang="en-US" dirty="0" err="1"/>
              <a:t>Mascareño</a:t>
            </a:r>
            <a:endParaRPr lang="es-ES" dirty="0"/>
          </a:p>
        </p:txBody>
      </p:sp>
    </p:spTree>
    <p:extLst>
      <p:ext uri="{BB962C8B-B14F-4D97-AF65-F5344CB8AC3E}">
        <p14:creationId xmlns:p14="http://schemas.microsoft.com/office/powerpoint/2010/main" val="225930889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C6FE33D7-7C10-FBE3-DB2C-C079D0A69D8B}"/>
              </a:ext>
            </a:extLst>
          </p:cNvPr>
          <p:cNvSpPr>
            <a:spLocks noGrp="1"/>
          </p:cNvSpPr>
          <p:nvPr>
            <p:ph type="title"/>
          </p:nvPr>
        </p:nvSpPr>
        <p:spPr/>
        <p:txBody>
          <a:bodyPr/>
          <a:lstStyle/>
          <a:p>
            <a:r>
              <a:rPr lang="es-ES" dirty="0"/>
              <a:t>Síntesis de estrategias de coordinación social</a:t>
            </a:r>
            <a:endParaRPr lang="es-MX" dirty="0"/>
          </a:p>
        </p:txBody>
      </p:sp>
      <p:sp>
        <p:nvSpPr>
          <p:cNvPr id="8" name="Marcador de contenido 7">
            <a:extLst>
              <a:ext uri="{FF2B5EF4-FFF2-40B4-BE49-F238E27FC236}">
                <a16:creationId xmlns:a16="http://schemas.microsoft.com/office/drawing/2014/main" id="{79F642C3-8219-96CA-4CFD-9BA7CD21A119}"/>
              </a:ext>
            </a:extLst>
          </p:cNvPr>
          <p:cNvSpPr>
            <a:spLocks noGrp="1"/>
          </p:cNvSpPr>
          <p:nvPr>
            <p:ph idx="1"/>
          </p:nvPr>
        </p:nvSpPr>
        <p:spPr>
          <a:xfrm>
            <a:off x="2429256" y="1931089"/>
            <a:ext cx="3218688" cy="2828613"/>
          </a:xfrm>
        </p:spPr>
        <p:txBody>
          <a:bodyPr/>
          <a:lstStyle/>
          <a:p>
            <a:r>
              <a:rPr lang="es-ES" dirty="0" err="1"/>
              <a:t>iv</a:t>
            </a:r>
            <a:r>
              <a:rPr lang="es-ES" dirty="0"/>
              <a:t>) Se “operacionalizan” mediante la articulación de procedimientos antes que por principios normativos generalizados</a:t>
            </a:r>
            <a:endParaRPr lang="es-MX" dirty="0"/>
          </a:p>
        </p:txBody>
      </p:sp>
      <p:sp>
        <p:nvSpPr>
          <p:cNvPr id="5" name="Marcador de pie de página 4">
            <a:extLst>
              <a:ext uri="{FF2B5EF4-FFF2-40B4-BE49-F238E27FC236}">
                <a16:creationId xmlns:a16="http://schemas.microsoft.com/office/drawing/2014/main" id="{C0283E04-96FA-EE86-F8EA-FF7BD4C121A3}"/>
              </a:ext>
            </a:extLst>
          </p:cNvPr>
          <p:cNvSpPr>
            <a:spLocks noGrp="1"/>
          </p:cNvSpPr>
          <p:nvPr>
            <p:ph type="ftr" sz="quarter" idx="3"/>
          </p:nvPr>
        </p:nvSpPr>
        <p:spPr/>
        <p:txBody>
          <a:bodyPr/>
          <a:lstStyle/>
          <a:p>
            <a:pPr rtl="0"/>
            <a:r>
              <a:rPr lang="es-ES" noProof="0"/>
              <a:t>TÍTULO DE LA PRESENTACIÓN</a:t>
            </a:r>
          </a:p>
        </p:txBody>
      </p:sp>
      <p:sp>
        <p:nvSpPr>
          <p:cNvPr id="9" name="Marcador de contenido 8">
            <a:extLst>
              <a:ext uri="{FF2B5EF4-FFF2-40B4-BE49-F238E27FC236}">
                <a16:creationId xmlns:a16="http://schemas.microsoft.com/office/drawing/2014/main" id="{24DB6FEF-B9E8-4410-4551-FA88298AAF26}"/>
              </a:ext>
            </a:extLst>
          </p:cNvPr>
          <p:cNvSpPr>
            <a:spLocks noGrp="1"/>
          </p:cNvSpPr>
          <p:nvPr>
            <p:ph idx="10"/>
          </p:nvPr>
        </p:nvSpPr>
        <p:spPr>
          <a:xfrm>
            <a:off x="6544058" y="1888904"/>
            <a:ext cx="3173279" cy="2828613"/>
          </a:xfrm>
        </p:spPr>
        <p:txBody>
          <a:bodyPr/>
          <a:lstStyle/>
          <a:p>
            <a:r>
              <a:rPr lang="es-ES" dirty="0"/>
              <a:t>v) Aspiran a elevar la reflexividad de sistemas y actores por medio de la atención a las consecuencias de sus operaciones autónomas.</a:t>
            </a:r>
            <a:endParaRPr lang="es-MX" dirty="0"/>
          </a:p>
        </p:txBody>
      </p:sp>
      <p:sp>
        <p:nvSpPr>
          <p:cNvPr id="12" name="Marcador de contenido 11">
            <a:extLst>
              <a:ext uri="{FF2B5EF4-FFF2-40B4-BE49-F238E27FC236}">
                <a16:creationId xmlns:a16="http://schemas.microsoft.com/office/drawing/2014/main" id="{EEB427D7-E0D3-8879-CC40-6EB6B58853C1}"/>
              </a:ext>
            </a:extLst>
          </p:cNvPr>
          <p:cNvSpPr>
            <a:spLocks noGrp="1"/>
          </p:cNvSpPr>
          <p:nvPr>
            <p:ph idx="13"/>
          </p:nvPr>
        </p:nvSpPr>
        <p:spPr>
          <a:xfrm>
            <a:off x="4245155" y="3874763"/>
            <a:ext cx="7085453" cy="2828613"/>
          </a:xfrm>
        </p:spPr>
        <p:txBody>
          <a:bodyPr/>
          <a:lstStyle/>
          <a:p>
            <a:r>
              <a:rPr lang="es-ES" dirty="0"/>
              <a:t>La coordinación social mediante políticas públicas conlleva, de este modo, la combinación de dos principios: </a:t>
            </a:r>
          </a:p>
          <a:p>
            <a:r>
              <a:rPr lang="es-ES" dirty="0"/>
              <a:t>por una parte</a:t>
            </a:r>
            <a:r>
              <a:rPr lang="es-ES" b="1" dirty="0"/>
              <a:t>, la coherencia </a:t>
            </a:r>
            <a:r>
              <a:rPr lang="es-ES" dirty="0"/>
              <a:t>que puede aportar una visión panorámica de intereses y procedimientos de distintos sistemas y actores y, </a:t>
            </a:r>
          </a:p>
          <a:p>
            <a:r>
              <a:rPr lang="es-ES" dirty="0"/>
              <a:t>por otra, </a:t>
            </a:r>
            <a:r>
              <a:rPr lang="es-ES" b="1" dirty="0"/>
              <a:t>la autonomía </a:t>
            </a:r>
            <a:r>
              <a:rPr lang="es-ES" dirty="0"/>
              <a:t>de estos para definir esos intereses y autoorganizarse</a:t>
            </a:r>
            <a:endParaRPr lang="es-MX" dirty="0"/>
          </a:p>
        </p:txBody>
      </p:sp>
      <p:sp>
        <p:nvSpPr>
          <p:cNvPr id="6" name="Marcador de número de diapositiva 5">
            <a:extLst>
              <a:ext uri="{FF2B5EF4-FFF2-40B4-BE49-F238E27FC236}">
                <a16:creationId xmlns:a16="http://schemas.microsoft.com/office/drawing/2014/main" id="{15AB31CB-243E-5DCF-FF0A-FDAB8BFE720B}"/>
              </a:ext>
            </a:extLst>
          </p:cNvPr>
          <p:cNvSpPr>
            <a:spLocks noGrp="1"/>
          </p:cNvSpPr>
          <p:nvPr>
            <p:ph type="sldNum" sz="quarter" idx="4"/>
          </p:nvPr>
        </p:nvSpPr>
        <p:spPr/>
        <p:txBody>
          <a:bodyPr/>
          <a:lstStyle/>
          <a:p>
            <a:pPr rtl="0"/>
            <a:fld id="{294A09A9-5501-47C1-A89A-A340965A2BE2}" type="slidenum">
              <a:rPr lang="es-ES" noProof="0" smtClean="0"/>
              <a:pPr rtl="0"/>
              <a:t>10</a:t>
            </a:fld>
            <a:endParaRPr lang="es-ES" noProof="0"/>
          </a:p>
        </p:txBody>
      </p:sp>
      <p:sp>
        <p:nvSpPr>
          <p:cNvPr id="4" name="Marcador de fecha 3">
            <a:extLst>
              <a:ext uri="{FF2B5EF4-FFF2-40B4-BE49-F238E27FC236}">
                <a16:creationId xmlns:a16="http://schemas.microsoft.com/office/drawing/2014/main" id="{BBD49048-8515-4AB7-3C9E-54262B6720FE}"/>
              </a:ext>
            </a:extLst>
          </p:cNvPr>
          <p:cNvSpPr>
            <a:spLocks noGrp="1"/>
          </p:cNvSpPr>
          <p:nvPr>
            <p:ph type="dt" sz="half" idx="2"/>
          </p:nvPr>
        </p:nvSpPr>
        <p:spPr/>
        <p:txBody>
          <a:bodyPr/>
          <a:lstStyle/>
          <a:p>
            <a:pPr rtl="0"/>
            <a:fld id="{F0F56FD1-1BFB-4E3C-9F5A-7520D1DE9908}" type="datetime1">
              <a:rPr lang="es-ES" noProof="0" smtClean="0"/>
              <a:t>16/10/2022</a:t>
            </a:fld>
            <a:endParaRPr lang="es-ES" noProof="0"/>
          </a:p>
        </p:txBody>
      </p:sp>
    </p:spTree>
    <p:extLst>
      <p:ext uri="{BB962C8B-B14F-4D97-AF65-F5344CB8AC3E}">
        <p14:creationId xmlns:p14="http://schemas.microsoft.com/office/powerpoint/2010/main" val="19649209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ítulo 11">
            <a:extLst>
              <a:ext uri="{FF2B5EF4-FFF2-40B4-BE49-F238E27FC236}">
                <a16:creationId xmlns:a16="http://schemas.microsoft.com/office/drawing/2014/main" id="{E9D98308-2154-6D42-4F1A-29B8CA9EBDFC}"/>
              </a:ext>
            </a:extLst>
          </p:cNvPr>
          <p:cNvSpPr>
            <a:spLocks noGrp="1"/>
          </p:cNvSpPr>
          <p:nvPr>
            <p:ph type="title"/>
          </p:nvPr>
        </p:nvSpPr>
        <p:spPr/>
        <p:txBody>
          <a:bodyPr/>
          <a:lstStyle/>
          <a:p>
            <a:endParaRPr lang="es-MX"/>
          </a:p>
        </p:txBody>
      </p:sp>
      <p:sp>
        <p:nvSpPr>
          <p:cNvPr id="13" name="Marcador de contenido 12">
            <a:extLst>
              <a:ext uri="{FF2B5EF4-FFF2-40B4-BE49-F238E27FC236}">
                <a16:creationId xmlns:a16="http://schemas.microsoft.com/office/drawing/2014/main" id="{9C431AEE-2639-99FA-07E6-78986F3C0C01}"/>
              </a:ext>
            </a:extLst>
          </p:cNvPr>
          <p:cNvSpPr>
            <a:spLocks noGrp="1"/>
          </p:cNvSpPr>
          <p:nvPr>
            <p:ph idx="1"/>
          </p:nvPr>
        </p:nvSpPr>
        <p:spPr/>
        <p:txBody>
          <a:bodyPr/>
          <a:lstStyle/>
          <a:p>
            <a:r>
              <a:rPr lang="es-ES" dirty="0"/>
              <a:t>La coherencia es aportada por una mirada estatal a los problemas sociales; la autonomía es propia de sistemas y actores en contextos complejos. </a:t>
            </a:r>
          </a:p>
          <a:p>
            <a:r>
              <a:rPr lang="es-ES" dirty="0"/>
              <a:t>Con la combinación de ambas se propone la creación de zonas híbridas, en las que las políticas públicas pueden promover y orientar hacia la producción de un bien o servicio, sin que esto signifique intervenir Estado-céntricamente a sistemas y actores autónomos para la generación de aquello. </a:t>
            </a:r>
            <a:endParaRPr lang="es-MX" dirty="0"/>
          </a:p>
        </p:txBody>
      </p:sp>
      <p:sp>
        <p:nvSpPr>
          <p:cNvPr id="4" name="Marcador de fecha 3">
            <a:extLst>
              <a:ext uri="{FF2B5EF4-FFF2-40B4-BE49-F238E27FC236}">
                <a16:creationId xmlns:a16="http://schemas.microsoft.com/office/drawing/2014/main" id="{DAB56182-B494-9E0A-8460-C7B230F8AAAB}"/>
              </a:ext>
            </a:extLst>
          </p:cNvPr>
          <p:cNvSpPr>
            <a:spLocks noGrp="1"/>
          </p:cNvSpPr>
          <p:nvPr>
            <p:ph type="dt" sz="half" idx="2"/>
          </p:nvPr>
        </p:nvSpPr>
        <p:spPr/>
        <p:txBody>
          <a:bodyPr/>
          <a:lstStyle/>
          <a:p>
            <a:pPr rtl="0"/>
            <a:fld id="{57854652-5AB7-452A-B145-ECBC7DEC5BBC}"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747410CE-E26C-21F0-5144-25895A1F03F2}"/>
              </a:ext>
            </a:extLst>
          </p:cNvPr>
          <p:cNvSpPr>
            <a:spLocks noGrp="1"/>
          </p:cNvSpPr>
          <p:nvPr>
            <p:ph type="ftr" sz="quarter" idx="3"/>
          </p:nvPr>
        </p:nvSpPr>
        <p:spPr/>
        <p:txBody>
          <a:bodyPr/>
          <a:lstStyle/>
          <a:p>
            <a:pPr rtl="0"/>
            <a:r>
              <a:rPr lang="es-ES" noProof="0"/>
              <a:t>TÍTULO DE LA PRESENTACIÓN</a:t>
            </a:r>
          </a:p>
        </p:txBody>
      </p:sp>
      <p:sp>
        <p:nvSpPr>
          <p:cNvPr id="11" name="Marcador de número de diapositiva 10">
            <a:extLst>
              <a:ext uri="{FF2B5EF4-FFF2-40B4-BE49-F238E27FC236}">
                <a16:creationId xmlns:a16="http://schemas.microsoft.com/office/drawing/2014/main" id="{D6D6E0C1-DD35-441F-FB51-85E8B0FA54D9}"/>
              </a:ext>
            </a:extLst>
          </p:cNvPr>
          <p:cNvSpPr>
            <a:spLocks noGrp="1"/>
          </p:cNvSpPr>
          <p:nvPr>
            <p:ph type="sldNum" sz="quarter" idx="4"/>
          </p:nvPr>
        </p:nvSpPr>
        <p:spPr/>
        <p:txBody>
          <a:bodyPr/>
          <a:lstStyle/>
          <a:p>
            <a:pPr rtl="0"/>
            <a:fld id="{294A09A9-5501-47C1-A89A-A340965A2BE2}" type="slidenum">
              <a:rPr lang="es-ES" noProof="0" smtClean="0"/>
              <a:pPr rtl="0"/>
              <a:t>11</a:t>
            </a:fld>
            <a:endParaRPr lang="es-ES" noProof="0"/>
          </a:p>
        </p:txBody>
      </p:sp>
      <p:sp>
        <p:nvSpPr>
          <p:cNvPr id="14" name="Marcador de contenido 13">
            <a:extLst>
              <a:ext uri="{FF2B5EF4-FFF2-40B4-BE49-F238E27FC236}">
                <a16:creationId xmlns:a16="http://schemas.microsoft.com/office/drawing/2014/main" id="{88DDB364-93B5-B9AC-58D1-569E62BA192E}"/>
              </a:ext>
            </a:extLst>
          </p:cNvPr>
          <p:cNvSpPr>
            <a:spLocks noGrp="1"/>
          </p:cNvSpPr>
          <p:nvPr>
            <p:ph idx="10"/>
          </p:nvPr>
        </p:nvSpPr>
        <p:spPr>
          <a:xfrm>
            <a:off x="6283235" y="2002727"/>
            <a:ext cx="4663440" cy="3461780"/>
          </a:xfrm>
        </p:spPr>
        <p:txBody>
          <a:bodyPr/>
          <a:lstStyle/>
          <a:p>
            <a:r>
              <a:rPr lang="es-ES" sz="2400" dirty="0"/>
              <a:t>Mientras la </a:t>
            </a:r>
            <a:r>
              <a:rPr lang="es-ES" sz="2400" b="1" dirty="0"/>
              <a:t>coherencia apunta a establecer esfuerzos coordinados </a:t>
            </a:r>
            <a:r>
              <a:rPr lang="es-ES" sz="2400" dirty="0"/>
              <a:t>entre los involucrados, la </a:t>
            </a:r>
            <a:r>
              <a:rPr lang="es-ES" sz="2400" b="1" dirty="0"/>
              <a:t>autonomía procura </a:t>
            </a:r>
            <a:r>
              <a:rPr lang="es-ES" sz="2400" dirty="0"/>
              <a:t>que los diversos sistemas y actores comprometidos también </a:t>
            </a:r>
            <a:r>
              <a:rPr lang="es-ES" sz="2400" b="1" dirty="0"/>
              <a:t>puedan obtener rendimientos para sus intereses y operar</a:t>
            </a:r>
            <a:r>
              <a:rPr lang="es-ES" sz="2400" dirty="0"/>
              <a:t>, en la mayoría de los casos, </a:t>
            </a:r>
            <a:r>
              <a:rPr lang="es-ES" sz="2400" b="1" dirty="0"/>
              <a:t>con sus propios procedimientos.</a:t>
            </a:r>
            <a:endParaRPr lang="es-MX" sz="2400" b="1" dirty="0"/>
          </a:p>
          <a:p>
            <a:endParaRPr lang="es-MX" sz="2400" dirty="0"/>
          </a:p>
        </p:txBody>
      </p:sp>
      <p:sp>
        <p:nvSpPr>
          <p:cNvPr id="15" name="Marcador de contenido 14">
            <a:extLst>
              <a:ext uri="{FF2B5EF4-FFF2-40B4-BE49-F238E27FC236}">
                <a16:creationId xmlns:a16="http://schemas.microsoft.com/office/drawing/2014/main" id="{883204DE-8750-B7E0-FA5F-0A0ADDC7CB28}"/>
              </a:ext>
            </a:extLst>
          </p:cNvPr>
          <p:cNvSpPr>
            <a:spLocks noGrp="1"/>
          </p:cNvSpPr>
          <p:nvPr>
            <p:ph idx="11"/>
          </p:nvPr>
        </p:nvSpPr>
        <p:spPr/>
        <p:txBody>
          <a:bodyPr/>
          <a:lstStyle/>
          <a:p>
            <a:endParaRPr lang="es-MX"/>
          </a:p>
        </p:txBody>
      </p:sp>
    </p:spTree>
    <p:extLst>
      <p:ext uri="{BB962C8B-B14F-4D97-AF65-F5344CB8AC3E}">
        <p14:creationId xmlns:p14="http://schemas.microsoft.com/office/powerpoint/2010/main" val="83514110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A4FFA00-8F47-D3C4-B3B5-D8C22B26EF54}"/>
              </a:ext>
            </a:extLst>
          </p:cNvPr>
          <p:cNvSpPr>
            <a:spLocks noGrp="1"/>
          </p:cNvSpPr>
          <p:nvPr>
            <p:ph type="title"/>
          </p:nvPr>
        </p:nvSpPr>
        <p:spPr/>
        <p:txBody>
          <a:bodyPr/>
          <a:lstStyle/>
          <a:p>
            <a:r>
              <a:rPr lang="es-ES" dirty="0"/>
              <a:t>Coordinación social es</a:t>
            </a:r>
            <a:endParaRPr lang="es-MX" dirty="0"/>
          </a:p>
        </p:txBody>
      </p:sp>
      <p:sp>
        <p:nvSpPr>
          <p:cNvPr id="3" name="Marcador de contenido 2">
            <a:extLst>
              <a:ext uri="{FF2B5EF4-FFF2-40B4-BE49-F238E27FC236}">
                <a16:creationId xmlns:a16="http://schemas.microsoft.com/office/drawing/2014/main" id="{EC67D5B1-DBBE-8C0F-7A06-97B491BDBAE2}"/>
              </a:ext>
            </a:extLst>
          </p:cNvPr>
          <p:cNvSpPr>
            <a:spLocks noGrp="1"/>
          </p:cNvSpPr>
          <p:nvPr>
            <p:ph idx="1"/>
          </p:nvPr>
        </p:nvSpPr>
        <p:spPr/>
        <p:txBody>
          <a:bodyPr/>
          <a:lstStyle/>
          <a:p>
            <a:r>
              <a:rPr lang="es-ES" dirty="0"/>
              <a:t>Una respuesta a la compulsión de integración de políticas Estado-céntricas basadas en planificación, como también un rechazo a la imposibilidad de una “visión común” frente a problemas sociales relevantes para los actores (</a:t>
            </a:r>
            <a:r>
              <a:rPr lang="es-ES" dirty="0" err="1"/>
              <a:t>Willke</a:t>
            </a:r>
            <a:r>
              <a:rPr lang="es-ES" dirty="0"/>
              <a:t>, 1995, 1997).</a:t>
            </a:r>
            <a:endParaRPr lang="es-MX" dirty="0"/>
          </a:p>
        </p:txBody>
      </p:sp>
      <p:sp>
        <p:nvSpPr>
          <p:cNvPr id="4" name="Marcador de fecha 3">
            <a:extLst>
              <a:ext uri="{FF2B5EF4-FFF2-40B4-BE49-F238E27FC236}">
                <a16:creationId xmlns:a16="http://schemas.microsoft.com/office/drawing/2014/main" id="{616242F7-9463-5845-5BC9-354BCBE62198}"/>
              </a:ext>
            </a:extLst>
          </p:cNvPr>
          <p:cNvSpPr>
            <a:spLocks noGrp="1"/>
          </p:cNvSpPr>
          <p:nvPr>
            <p:ph type="dt" sz="half" idx="2"/>
          </p:nvPr>
        </p:nvSpPr>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7802E2AF-5F8E-D329-400C-B37B4299F16F}"/>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05658C4A-5207-3172-2A5D-11F28830B13E}"/>
              </a:ext>
            </a:extLst>
          </p:cNvPr>
          <p:cNvSpPr>
            <a:spLocks noGrp="1"/>
          </p:cNvSpPr>
          <p:nvPr>
            <p:ph type="sldNum" sz="quarter" idx="4"/>
          </p:nvPr>
        </p:nvSpPr>
        <p:spPr/>
        <p:txBody>
          <a:bodyPr/>
          <a:lstStyle/>
          <a:p>
            <a:pPr rtl="0"/>
            <a:fld id="{294A09A9-5501-47C1-A89A-A340965A2BE2}" type="slidenum">
              <a:rPr lang="es-ES" noProof="0" smtClean="0"/>
              <a:pPr rtl="0"/>
              <a:t>12</a:t>
            </a:fld>
            <a:endParaRPr lang="es-ES" noProof="0"/>
          </a:p>
        </p:txBody>
      </p:sp>
    </p:spTree>
    <p:extLst>
      <p:ext uri="{BB962C8B-B14F-4D97-AF65-F5344CB8AC3E}">
        <p14:creationId xmlns:p14="http://schemas.microsoft.com/office/powerpoint/2010/main" val="105059695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376551F9-A9B0-EBF2-5B6F-B0A738D183A7}"/>
              </a:ext>
            </a:extLst>
          </p:cNvPr>
          <p:cNvSpPr>
            <a:spLocks noGrp="1"/>
          </p:cNvSpPr>
          <p:nvPr>
            <p:ph type="title"/>
          </p:nvPr>
        </p:nvSpPr>
        <p:spPr/>
        <p:txBody>
          <a:bodyPr/>
          <a:lstStyle/>
          <a:p>
            <a:r>
              <a:rPr lang="es-ES" dirty="0"/>
              <a:t>El modelo de </a:t>
            </a:r>
            <a:r>
              <a:rPr lang="es-ES" dirty="0" err="1"/>
              <a:t>policy</a:t>
            </a:r>
            <a:r>
              <a:rPr lang="es-ES" dirty="0"/>
              <a:t> </a:t>
            </a:r>
            <a:r>
              <a:rPr lang="es-ES" dirty="0" err="1"/>
              <a:t>networks</a:t>
            </a:r>
            <a:r>
              <a:rPr lang="es-ES" dirty="0"/>
              <a:t> y</a:t>
            </a:r>
            <a:br>
              <a:rPr lang="es-ES" dirty="0"/>
            </a:br>
            <a:r>
              <a:rPr lang="es-ES" dirty="0"/>
              <a:t>su emergencia en Chile</a:t>
            </a:r>
            <a:endParaRPr lang="es-MX" dirty="0"/>
          </a:p>
        </p:txBody>
      </p:sp>
      <p:sp>
        <p:nvSpPr>
          <p:cNvPr id="3" name="Marcador de contenido 2">
            <a:extLst>
              <a:ext uri="{FF2B5EF4-FFF2-40B4-BE49-F238E27FC236}">
                <a16:creationId xmlns:a16="http://schemas.microsoft.com/office/drawing/2014/main" id="{C9216564-6BF2-B0DB-93FD-1FB367CCB66C}"/>
              </a:ext>
            </a:extLst>
          </p:cNvPr>
          <p:cNvSpPr>
            <a:spLocks noGrp="1"/>
          </p:cNvSpPr>
          <p:nvPr>
            <p:ph idx="1"/>
          </p:nvPr>
        </p:nvSpPr>
        <p:spPr/>
        <p:txBody>
          <a:bodyPr/>
          <a:lstStyle/>
          <a:p>
            <a:r>
              <a:rPr lang="es-ES" dirty="0"/>
              <a:t>Supone la definición de reglas para la realización de compromisos entre agentes públicos y privados, que permitan una distribución de costos y beneficios frente a una decisión común o una solución de problemas; reglas que en cada caso exigen de los participantes limitar de manera voluntaria su libertad de acción; esto puede conducir a un modelo de identidades organizativas, competencias y esferas de interés mutuamente aceptadas</a:t>
            </a:r>
            <a:endParaRPr lang="es-MX" dirty="0"/>
          </a:p>
        </p:txBody>
      </p:sp>
      <p:sp>
        <p:nvSpPr>
          <p:cNvPr id="4" name="Marcador de fecha 3">
            <a:extLst>
              <a:ext uri="{FF2B5EF4-FFF2-40B4-BE49-F238E27FC236}">
                <a16:creationId xmlns:a16="http://schemas.microsoft.com/office/drawing/2014/main" id="{C524A9FB-1588-2030-2C3D-75066343350F}"/>
              </a:ext>
            </a:extLst>
          </p:cNvPr>
          <p:cNvSpPr>
            <a:spLocks noGrp="1"/>
          </p:cNvSpPr>
          <p:nvPr>
            <p:ph type="dt" sz="half" idx="2"/>
          </p:nvPr>
        </p:nvSpPr>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61D96EC7-8F5F-F1C2-64BA-5D5AAC2EB9A6}"/>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1DDB3B05-9425-8CC2-D786-C55AB223D5F2}"/>
              </a:ext>
            </a:extLst>
          </p:cNvPr>
          <p:cNvSpPr>
            <a:spLocks noGrp="1"/>
          </p:cNvSpPr>
          <p:nvPr>
            <p:ph type="sldNum" sz="quarter" idx="4"/>
          </p:nvPr>
        </p:nvSpPr>
        <p:spPr/>
        <p:txBody>
          <a:bodyPr/>
          <a:lstStyle/>
          <a:p>
            <a:pPr rtl="0"/>
            <a:fld id="{294A09A9-5501-47C1-A89A-A340965A2BE2}" type="slidenum">
              <a:rPr lang="es-ES" noProof="0" smtClean="0"/>
              <a:pPr rtl="0"/>
              <a:t>13</a:t>
            </a:fld>
            <a:endParaRPr lang="es-ES" noProof="0"/>
          </a:p>
        </p:txBody>
      </p:sp>
    </p:spTree>
    <p:extLst>
      <p:ext uri="{BB962C8B-B14F-4D97-AF65-F5344CB8AC3E}">
        <p14:creationId xmlns:p14="http://schemas.microsoft.com/office/powerpoint/2010/main" val="17407573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1EFAADD6-2310-E999-3992-955077E0846C}"/>
              </a:ext>
            </a:extLst>
          </p:cNvPr>
          <p:cNvSpPr>
            <a:spLocks noGrp="1"/>
          </p:cNvSpPr>
          <p:nvPr>
            <p:ph type="title"/>
          </p:nvPr>
        </p:nvSpPr>
        <p:spPr/>
        <p:txBody>
          <a:bodyPr/>
          <a:lstStyle/>
          <a:p>
            <a:r>
              <a:rPr lang="es-MX" dirty="0"/>
              <a:t>Corrientes del </a:t>
            </a:r>
            <a:r>
              <a:rPr lang="es-MX" dirty="0" err="1"/>
              <a:t>policy</a:t>
            </a:r>
            <a:r>
              <a:rPr lang="es-MX" dirty="0"/>
              <a:t> </a:t>
            </a:r>
            <a:r>
              <a:rPr lang="es-MX" dirty="0" err="1"/>
              <a:t>networks</a:t>
            </a:r>
            <a:endParaRPr lang="es-MX" dirty="0"/>
          </a:p>
        </p:txBody>
      </p:sp>
      <p:sp>
        <p:nvSpPr>
          <p:cNvPr id="8" name="Marcador de contenido 7">
            <a:extLst>
              <a:ext uri="{FF2B5EF4-FFF2-40B4-BE49-F238E27FC236}">
                <a16:creationId xmlns:a16="http://schemas.microsoft.com/office/drawing/2014/main" id="{3DF3B3B2-C019-007E-1B97-92449E950EE4}"/>
              </a:ext>
            </a:extLst>
          </p:cNvPr>
          <p:cNvSpPr>
            <a:spLocks noGrp="1"/>
          </p:cNvSpPr>
          <p:nvPr>
            <p:ph idx="1"/>
          </p:nvPr>
        </p:nvSpPr>
        <p:spPr/>
        <p:txBody>
          <a:bodyPr/>
          <a:lstStyle/>
          <a:p>
            <a:r>
              <a:rPr lang="es-ES" dirty="0"/>
              <a:t>Identifica a las </a:t>
            </a:r>
            <a:r>
              <a:rPr lang="es-ES" dirty="0" err="1"/>
              <a:t>policy</a:t>
            </a:r>
            <a:r>
              <a:rPr lang="es-ES" dirty="0"/>
              <a:t> </a:t>
            </a:r>
            <a:r>
              <a:rPr lang="es-ES" dirty="0" err="1"/>
              <a:t>networks</a:t>
            </a:r>
            <a:r>
              <a:rPr lang="es-ES" dirty="0"/>
              <a:t> como una forma de coordinación alternativa a la jerarquía y el mercado</a:t>
            </a:r>
            <a:endParaRPr lang="es-MX" dirty="0"/>
          </a:p>
        </p:txBody>
      </p:sp>
      <p:sp>
        <p:nvSpPr>
          <p:cNvPr id="4" name="Marcador de fecha 3">
            <a:extLst>
              <a:ext uri="{FF2B5EF4-FFF2-40B4-BE49-F238E27FC236}">
                <a16:creationId xmlns:a16="http://schemas.microsoft.com/office/drawing/2014/main" id="{7A52FC78-DC63-EA78-51BE-4C3985AB2F42}"/>
              </a:ext>
            </a:extLst>
          </p:cNvPr>
          <p:cNvSpPr>
            <a:spLocks noGrp="1"/>
          </p:cNvSpPr>
          <p:nvPr>
            <p:ph type="dt" sz="half" idx="2"/>
          </p:nvPr>
        </p:nvSpPr>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0371260D-3E5E-C5AB-0A0C-BE831961B0F8}"/>
              </a:ext>
            </a:extLst>
          </p:cNvPr>
          <p:cNvSpPr>
            <a:spLocks noGrp="1"/>
          </p:cNvSpPr>
          <p:nvPr>
            <p:ph type="ftr" sz="quarter" idx="3"/>
          </p:nvPr>
        </p:nvSpPr>
        <p:spPr/>
        <p:txBody>
          <a:bodyPr/>
          <a:lstStyle/>
          <a:p>
            <a:pPr rtl="0"/>
            <a:r>
              <a:rPr lang="es-ES" noProof="0"/>
              <a:t>TÍTULO DE LA PRESENTACIÓN</a:t>
            </a:r>
          </a:p>
        </p:txBody>
      </p:sp>
      <p:sp>
        <p:nvSpPr>
          <p:cNvPr id="9" name="Marcador de contenido 8">
            <a:extLst>
              <a:ext uri="{FF2B5EF4-FFF2-40B4-BE49-F238E27FC236}">
                <a16:creationId xmlns:a16="http://schemas.microsoft.com/office/drawing/2014/main" id="{42CF0898-B690-CF94-EE75-0BC826D8C4A2}"/>
              </a:ext>
            </a:extLst>
          </p:cNvPr>
          <p:cNvSpPr>
            <a:spLocks noGrp="1"/>
          </p:cNvSpPr>
          <p:nvPr>
            <p:ph idx="10"/>
          </p:nvPr>
        </p:nvSpPr>
        <p:spPr/>
        <p:txBody>
          <a:bodyPr/>
          <a:lstStyle/>
          <a:p>
            <a:r>
              <a:rPr lang="es-ES" dirty="0"/>
              <a:t>que las concibe como un modelo de relación Estado-sociedad en un área determinada</a:t>
            </a:r>
            <a:endParaRPr lang="es-MX" dirty="0"/>
          </a:p>
        </p:txBody>
      </p:sp>
      <p:sp>
        <p:nvSpPr>
          <p:cNvPr id="10" name="Marcador de contenido 9">
            <a:extLst>
              <a:ext uri="{FF2B5EF4-FFF2-40B4-BE49-F238E27FC236}">
                <a16:creationId xmlns:a16="http://schemas.microsoft.com/office/drawing/2014/main" id="{80D19C2D-9AD0-D6D0-3BE5-F566894C3F43}"/>
              </a:ext>
            </a:extLst>
          </p:cNvPr>
          <p:cNvSpPr>
            <a:spLocks noGrp="1"/>
          </p:cNvSpPr>
          <p:nvPr>
            <p:ph idx="11"/>
          </p:nvPr>
        </p:nvSpPr>
        <p:spPr/>
        <p:txBody>
          <a:bodyPr/>
          <a:lstStyle/>
          <a:p>
            <a:r>
              <a:rPr lang="es-ES" dirty="0"/>
              <a:t>la alemana </a:t>
            </a:r>
            <a:endParaRPr lang="es-MX" dirty="0"/>
          </a:p>
        </p:txBody>
      </p:sp>
      <p:sp>
        <p:nvSpPr>
          <p:cNvPr id="11" name="Marcador de contenido 10">
            <a:extLst>
              <a:ext uri="{FF2B5EF4-FFF2-40B4-BE49-F238E27FC236}">
                <a16:creationId xmlns:a16="http://schemas.microsoft.com/office/drawing/2014/main" id="{49176A67-1B6D-545A-E90C-D0ADC31B14F1}"/>
              </a:ext>
            </a:extLst>
          </p:cNvPr>
          <p:cNvSpPr>
            <a:spLocks noGrp="1"/>
          </p:cNvSpPr>
          <p:nvPr>
            <p:ph idx="12"/>
          </p:nvPr>
        </p:nvSpPr>
        <p:spPr/>
        <p:txBody>
          <a:bodyPr/>
          <a:lstStyle/>
          <a:p>
            <a:r>
              <a:rPr lang="es-ES" dirty="0"/>
              <a:t>la anglosajona</a:t>
            </a:r>
            <a:endParaRPr lang="es-MX" dirty="0"/>
          </a:p>
        </p:txBody>
      </p:sp>
      <p:sp>
        <p:nvSpPr>
          <p:cNvPr id="12" name="Marcador de contenido 11">
            <a:extLst>
              <a:ext uri="{FF2B5EF4-FFF2-40B4-BE49-F238E27FC236}">
                <a16:creationId xmlns:a16="http://schemas.microsoft.com/office/drawing/2014/main" id="{0B462DB6-2F00-E4E9-6F61-5CC8E39C5C0B}"/>
              </a:ext>
            </a:extLst>
          </p:cNvPr>
          <p:cNvSpPr>
            <a:spLocks noGrp="1"/>
          </p:cNvSpPr>
          <p:nvPr>
            <p:ph idx="13"/>
          </p:nvPr>
        </p:nvSpPr>
        <p:spPr>
          <a:xfrm>
            <a:off x="8200082" y="2526319"/>
            <a:ext cx="3173279" cy="1325564"/>
          </a:xfrm>
        </p:spPr>
        <p:txBody>
          <a:bodyPr/>
          <a:lstStyle/>
          <a:p>
            <a:r>
              <a:rPr lang="es-ES" dirty="0"/>
              <a:t>basada en las tradiciones y agencia situada de los participantes</a:t>
            </a:r>
          </a:p>
          <a:p>
            <a:endParaRPr lang="es-MX" dirty="0"/>
          </a:p>
        </p:txBody>
      </p:sp>
      <p:sp>
        <p:nvSpPr>
          <p:cNvPr id="13" name="Marcador de contenido 12">
            <a:extLst>
              <a:ext uri="{FF2B5EF4-FFF2-40B4-BE49-F238E27FC236}">
                <a16:creationId xmlns:a16="http://schemas.microsoft.com/office/drawing/2014/main" id="{937B23FC-330C-35F3-424C-3C06FC2706E1}"/>
              </a:ext>
            </a:extLst>
          </p:cNvPr>
          <p:cNvSpPr>
            <a:spLocks noGrp="1"/>
          </p:cNvSpPr>
          <p:nvPr>
            <p:ph idx="14"/>
          </p:nvPr>
        </p:nvSpPr>
        <p:spPr>
          <a:xfrm>
            <a:off x="8200083" y="1855183"/>
            <a:ext cx="3173278" cy="522514"/>
          </a:xfrm>
        </p:spPr>
        <p:txBody>
          <a:bodyPr/>
          <a:lstStyle/>
          <a:p>
            <a:r>
              <a:rPr lang="es-ES" dirty="0"/>
              <a:t>la descentralización de políticas públicas </a:t>
            </a:r>
            <a:endParaRPr lang="es-MX" dirty="0"/>
          </a:p>
        </p:txBody>
      </p:sp>
      <p:sp>
        <p:nvSpPr>
          <p:cNvPr id="6" name="Marcador de número de diapositiva 5">
            <a:extLst>
              <a:ext uri="{FF2B5EF4-FFF2-40B4-BE49-F238E27FC236}">
                <a16:creationId xmlns:a16="http://schemas.microsoft.com/office/drawing/2014/main" id="{A4FA5237-D564-6EC3-2270-4F7F42F1029D}"/>
              </a:ext>
            </a:extLst>
          </p:cNvPr>
          <p:cNvSpPr>
            <a:spLocks noGrp="1"/>
          </p:cNvSpPr>
          <p:nvPr>
            <p:ph type="sldNum" sz="quarter" idx="4"/>
          </p:nvPr>
        </p:nvSpPr>
        <p:spPr/>
        <p:txBody>
          <a:bodyPr/>
          <a:lstStyle/>
          <a:p>
            <a:pPr rtl="0"/>
            <a:fld id="{294A09A9-5501-47C1-A89A-A340965A2BE2}" type="slidenum">
              <a:rPr lang="es-ES" noProof="0" smtClean="0"/>
              <a:pPr rtl="0"/>
              <a:t>14</a:t>
            </a:fld>
            <a:endParaRPr lang="es-ES" noProof="0"/>
          </a:p>
        </p:txBody>
      </p:sp>
      <p:sp>
        <p:nvSpPr>
          <p:cNvPr id="15" name="CuadroTexto 14">
            <a:extLst>
              <a:ext uri="{FF2B5EF4-FFF2-40B4-BE49-F238E27FC236}">
                <a16:creationId xmlns:a16="http://schemas.microsoft.com/office/drawing/2014/main" id="{E6755014-BD8E-EF60-BFF9-071AA8886D27}"/>
              </a:ext>
            </a:extLst>
          </p:cNvPr>
          <p:cNvSpPr txBox="1"/>
          <p:nvPr/>
        </p:nvSpPr>
        <p:spPr>
          <a:xfrm>
            <a:off x="4386179" y="4187728"/>
            <a:ext cx="6096000" cy="1754326"/>
          </a:xfrm>
          <a:prstGeom prst="rect">
            <a:avLst/>
          </a:prstGeom>
          <a:noFill/>
        </p:spPr>
        <p:txBody>
          <a:bodyPr wrap="square">
            <a:spAutoFit/>
          </a:bodyPr>
          <a:lstStyle/>
          <a:p>
            <a:r>
              <a:rPr lang="es-ES" sz="2400" b="1" dirty="0"/>
              <a:t>redes “colaborativas” de políticas </a:t>
            </a:r>
          </a:p>
          <a:p>
            <a:r>
              <a:rPr lang="es-ES" sz="2400" b="1" dirty="0"/>
              <a:t>públicas </a:t>
            </a:r>
            <a:r>
              <a:rPr lang="es-ES" dirty="0"/>
              <a:t> </a:t>
            </a:r>
            <a:r>
              <a:rPr lang="es-ES" sz="2000" dirty="0"/>
              <a:t>en las que no solo se examina la composición de actores, sino también sus grados de institucionalización y los intercambios discursivos entre ellos</a:t>
            </a:r>
            <a:endParaRPr lang="es-MX" sz="2000" dirty="0"/>
          </a:p>
        </p:txBody>
      </p:sp>
    </p:spTree>
    <p:extLst>
      <p:ext uri="{BB962C8B-B14F-4D97-AF65-F5344CB8AC3E}">
        <p14:creationId xmlns:p14="http://schemas.microsoft.com/office/powerpoint/2010/main" val="34462384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B4E030E7-BDC7-11BC-3BB4-B9EE17BE468F}"/>
              </a:ext>
            </a:extLst>
          </p:cNvPr>
          <p:cNvSpPr>
            <a:spLocks noGrp="1"/>
          </p:cNvSpPr>
          <p:nvPr>
            <p:ph type="title"/>
          </p:nvPr>
        </p:nvSpPr>
        <p:spPr/>
        <p:txBody>
          <a:bodyPr/>
          <a:lstStyle/>
          <a:p>
            <a:r>
              <a:rPr lang="es-ES" dirty="0"/>
              <a:t>una </a:t>
            </a:r>
            <a:r>
              <a:rPr lang="es-ES" dirty="0" err="1"/>
              <a:t>policy</a:t>
            </a:r>
            <a:r>
              <a:rPr lang="es-ES" dirty="0"/>
              <a:t> </a:t>
            </a:r>
            <a:r>
              <a:rPr lang="es-ES" dirty="0" err="1"/>
              <a:t>network</a:t>
            </a:r>
            <a:r>
              <a:rPr lang="es-ES" dirty="0"/>
              <a:t> puede ser entendida como </a:t>
            </a:r>
            <a:endParaRPr lang="es-MX" dirty="0"/>
          </a:p>
        </p:txBody>
      </p:sp>
      <p:sp>
        <p:nvSpPr>
          <p:cNvPr id="3" name="Marcador de contenido 2">
            <a:extLst>
              <a:ext uri="{FF2B5EF4-FFF2-40B4-BE49-F238E27FC236}">
                <a16:creationId xmlns:a16="http://schemas.microsoft.com/office/drawing/2014/main" id="{6AF0882E-5C68-9002-DFE7-ABEEC8A87789}"/>
              </a:ext>
            </a:extLst>
          </p:cNvPr>
          <p:cNvSpPr>
            <a:spLocks noGrp="1"/>
          </p:cNvSpPr>
          <p:nvPr>
            <p:ph idx="1"/>
          </p:nvPr>
        </p:nvSpPr>
        <p:spPr/>
        <p:txBody>
          <a:bodyPr/>
          <a:lstStyle/>
          <a:p>
            <a:r>
              <a:rPr lang="es-ES" dirty="0"/>
              <a:t>el acoplamiento de la verticalidad de la democracia representativa y la horizontalidad de las múltiples formas de gobernanza de actores privados que se sitúan fuera del dominio de relaciones de la democracia representativa.</a:t>
            </a:r>
            <a:endParaRPr lang="es-MX" dirty="0"/>
          </a:p>
        </p:txBody>
      </p:sp>
      <p:sp>
        <p:nvSpPr>
          <p:cNvPr id="4" name="Marcador de fecha 3">
            <a:extLst>
              <a:ext uri="{FF2B5EF4-FFF2-40B4-BE49-F238E27FC236}">
                <a16:creationId xmlns:a16="http://schemas.microsoft.com/office/drawing/2014/main" id="{82849A60-6844-44CD-CF3C-798842EFE4C2}"/>
              </a:ext>
            </a:extLst>
          </p:cNvPr>
          <p:cNvSpPr>
            <a:spLocks noGrp="1"/>
          </p:cNvSpPr>
          <p:nvPr>
            <p:ph type="dt" sz="half" idx="2"/>
          </p:nvPr>
        </p:nvSpPr>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96217E1D-DE05-DADB-4E5F-4880D7572401}"/>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1DF359D2-F4D1-AED2-B795-1EA6AF4EF1AF}"/>
              </a:ext>
            </a:extLst>
          </p:cNvPr>
          <p:cNvSpPr>
            <a:spLocks noGrp="1"/>
          </p:cNvSpPr>
          <p:nvPr>
            <p:ph type="sldNum" sz="quarter" idx="4"/>
          </p:nvPr>
        </p:nvSpPr>
        <p:spPr/>
        <p:txBody>
          <a:bodyPr/>
          <a:lstStyle/>
          <a:p>
            <a:pPr rtl="0"/>
            <a:fld id="{294A09A9-5501-47C1-A89A-A340965A2BE2}" type="slidenum">
              <a:rPr lang="es-ES" noProof="0" smtClean="0"/>
              <a:pPr rtl="0"/>
              <a:t>15</a:t>
            </a:fld>
            <a:endParaRPr lang="es-ES" noProof="0"/>
          </a:p>
        </p:txBody>
      </p:sp>
    </p:spTree>
    <p:extLst>
      <p:ext uri="{BB962C8B-B14F-4D97-AF65-F5344CB8AC3E}">
        <p14:creationId xmlns:p14="http://schemas.microsoft.com/office/powerpoint/2010/main" val="55946237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4373F739-7955-0081-BFE2-749F90C344DD}"/>
              </a:ext>
            </a:extLst>
          </p:cNvPr>
          <p:cNvSpPr>
            <a:spLocks noGrp="1"/>
          </p:cNvSpPr>
          <p:nvPr>
            <p:ph type="title"/>
          </p:nvPr>
        </p:nvSpPr>
        <p:spPr>
          <a:xfrm>
            <a:off x="1167492" y="381000"/>
            <a:ext cx="10414908" cy="1325563"/>
          </a:xfrm>
        </p:spPr>
        <p:txBody>
          <a:bodyPr/>
          <a:lstStyle/>
          <a:p>
            <a:r>
              <a:rPr lang="es-ES" sz="3600" dirty="0" err="1"/>
              <a:t>Koppenjan</a:t>
            </a:r>
            <a:r>
              <a:rPr lang="es-ES" sz="3600" dirty="0"/>
              <a:t>, Kars y van </a:t>
            </a:r>
            <a:r>
              <a:rPr lang="es-ES" sz="3600" dirty="0" err="1"/>
              <a:t>der</a:t>
            </a:r>
            <a:r>
              <a:rPr lang="es-ES" sz="3600" dirty="0"/>
              <a:t> </a:t>
            </a:r>
            <a:r>
              <a:rPr lang="es-ES" sz="3600" dirty="0" err="1"/>
              <a:t>Voort</a:t>
            </a:r>
            <a:r>
              <a:rPr lang="es-ES" sz="3600" dirty="0"/>
              <a:t> (2009) proponen el desarrollo de un marco de condiciones (</a:t>
            </a:r>
            <a:r>
              <a:rPr lang="es-ES" sz="3600" dirty="0" err="1"/>
              <a:t>framework</a:t>
            </a:r>
            <a:r>
              <a:rPr lang="es-ES" sz="3600" dirty="0"/>
              <a:t> </a:t>
            </a:r>
            <a:r>
              <a:rPr lang="es-ES" sz="3600" dirty="0" err="1"/>
              <a:t>setting</a:t>
            </a:r>
            <a:r>
              <a:rPr lang="es-ES" sz="3600" dirty="0"/>
              <a:t>) </a:t>
            </a:r>
            <a:endParaRPr lang="es-MX" sz="4400" dirty="0"/>
          </a:p>
        </p:txBody>
      </p:sp>
      <p:sp>
        <p:nvSpPr>
          <p:cNvPr id="3" name="Marcador de contenido 2">
            <a:extLst>
              <a:ext uri="{FF2B5EF4-FFF2-40B4-BE49-F238E27FC236}">
                <a16:creationId xmlns:a16="http://schemas.microsoft.com/office/drawing/2014/main" id="{ECAC91C6-F93F-F21E-0C7C-78F9D0ABEBC9}"/>
              </a:ext>
            </a:extLst>
          </p:cNvPr>
          <p:cNvSpPr>
            <a:spLocks noGrp="1"/>
          </p:cNvSpPr>
          <p:nvPr>
            <p:ph idx="1"/>
          </p:nvPr>
        </p:nvSpPr>
        <p:spPr/>
        <p:txBody>
          <a:bodyPr/>
          <a:lstStyle/>
          <a:p>
            <a:r>
              <a:rPr lang="es-ES" dirty="0"/>
              <a:t>Regule la relación entre participantes y los límites procedimentales de la acción conjunta. Al hacerlo, deben enfrentarse a tres tipos de problemas: la complejidad, la interdependencia y la dinámica de todo </a:t>
            </a:r>
            <a:r>
              <a:rPr lang="es-ES" dirty="0" err="1"/>
              <a:t>policy</a:t>
            </a:r>
            <a:r>
              <a:rPr lang="es-ES" dirty="0"/>
              <a:t> </a:t>
            </a:r>
            <a:r>
              <a:rPr lang="es-ES" dirty="0" err="1"/>
              <a:t>issue</a:t>
            </a:r>
            <a:r>
              <a:rPr lang="es-ES" dirty="0"/>
              <a:t>. </a:t>
            </a:r>
          </a:p>
          <a:p>
            <a:r>
              <a:rPr lang="es-ES" sz="2400" dirty="0"/>
              <a:t>El primero de ellos debe ser superado por medio de un constante diálogo entre los participantes; el segundo, mediante la consideración del marco de condiciones como un acoplamiento suelto (</a:t>
            </a:r>
            <a:r>
              <a:rPr lang="es-ES" sz="2400" dirty="0" err="1"/>
              <a:t>loose</a:t>
            </a:r>
            <a:r>
              <a:rPr lang="es-ES" sz="2400" dirty="0"/>
              <a:t> </a:t>
            </a:r>
            <a:r>
              <a:rPr lang="es-ES" sz="2400" dirty="0" err="1"/>
              <a:t>coupling</a:t>
            </a:r>
            <a:r>
              <a:rPr lang="es-ES" sz="2400" dirty="0"/>
              <a:t>) (Weick, 1976) que permita </a:t>
            </a:r>
            <a:r>
              <a:rPr lang="es-ES" sz="2400" dirty="0" err="1"/>
              <a:t>desviacionesante</a:t>
            </a:r>
            <a:r>
              <a:rPr lang="es-ES" sz="2400" dirty="0"/>
              <a:t> posibles contingencias y, el tercero, por medio de una apertura al aprendizaje a partir de la propia dinámica de implementación de la política</a:t>
            </a:r>
            <a:endParaRPr lang="es-MX" sz="2400" dirty="0"/>
          </a:p>
        </p:txBody>
      </p:sp>
      <p:sp>
        <p:nvSpPr>
          <p:cNvPr id="4" name="Marcador de fecha 3">
            <a:extLst>
              <a:ext uri="{FF2B5EF4-FFF2-40B4-BE49-F238E27FC236}">
                <a16:creationId xmlns:a16="http://schemas.microsoft.com/office/drawing/2014/main" id="{2C31FE12-6453-1948-586A-F1A430377E58}"/>
              </a:ext>
            </a:extLst>
          </p:cNvPr>
          <p:cNvSpPr>
            <a:spLocks noGrp="1"/>
          </p:cNvSpPr>
          <p:nvPr>
            <p:ph type="dt" sz="half" idx="2"/>
          </p:nvPr>
        </p:nvSpPr>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A3A5F769-2EA5-34B5-EBC6-22A96098D90A}"/>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7D9B8369-3E56-7E92-29E7-92DA7803EF25}"/>
              </a:ext>
            </a:extLst>
          </p:cNvPr>
          <p:cNvSpPr>
            <a:spLocks noGrp="1"/>
          </p:cNvSpPr>
          <p:nvPr>
            <p:ph type="sldNum" sz="quarter" idx="4"/>
          </p:nvPr>
        </p:nvSpPr>
        <p:spPr/>
        <p:txBody>
          <a:bodyPr/>
          <a:lstStyle/>
          <a:p>
            <a:pPr rtl="0"/>
            <a:fld id="{294A09A9-5501-47C1-A89A-A340965A2BE2}" type="slidenum">
              <a:rPr lang="es-ES" noProof="0" smtClean="0"/>
              <a:pPr rtl="0"/>
              <a:t>16</a:t>
            </a:fld>
            <a:endParaRPr lang="es-ES" noProof="0"/>
          </a:p>
        </p:txBody>
      </p:sp>
    </p:spTree>
    <p:extLst>
      <p:ext uri="{BB962C8B-B14F-4D97-AF65-F5344CB8AC3E}">
        <p14:creationId xmlns:p14="http://schemas.microsoft.com/office/powerpoint/2010/main" val="482225331"/>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3D49A743-CFE5-53DB-D478-65D7D2728E7B}"/>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50AC5819-5783-22A0-D28A-30F755B1ED74}"/>
              </a:ext>
            </a:extLst>
          </p:cNvPr>
          <p:cNvSpPr>
            <a:spLocks noGrp="1"/>
          </p:cNvSpPr>
          <p:nvPr>
            <p:ph idx="1"/>
          </p:nvPr>
        </p:nvSpPr>
        <p:spPr>
          <a:xfrm>
            <a:off x="1245326" y="2014693"/>
            <a:ext cx="4663440" cy="2828613"/>
          </a:xfrm>
        </p:spPr>
        <p:txBody>
          <a:bodyPr/>
          <a:lstStyle/>
          <a:p>
            <a:r>
              <a:rPr lang="es-ES" dirty="0"/>
              <a:t>si el dilema central de las </a:t>
            </a:r>
            <a:r>
              <a:rPr lang="es-ES" dirty="0" err="1"/>
              <a:t>policy</a:t>
            </a:r>
            <a:r>
              <a:rPr lang="es-ES" dirty="0"/>
              <a:t> </a:t>
            </a:r>
            <a:r>
              <a:rPr lang="es-ES" dirty="0" err="1"/>
              <a:t>networks</a:t>
            </a:r>
            <a:r>
              <a:rPr lang="es-ES" dirty="0"/>
              <a:t> es el enfrentamiento de la verticalidad de las instituciones democrático-representativas con la horizontalidad de las formas privadas de gobernanza (</a:t>
            </a:r>
            <a:r>
              <a:rPr lang="es-ES" dirty="0" err="1"/>
              <a:t>Koppenjan</a:t>
            </a:r>
            <a:r>
              <a:rPr lang="es-ES" dirty="0"/>
              <a:t>, Kars y van </a:t>
            </a:r>
            <a:r>
              <a:rPr lang="es-ES" dirty="0" err="1"/>
              <a:t>der</a:t>
            </a:r>
            <a:r>
              <a:rPr lang="es-ES" dirty="0"/>
              <a:t> </a:t>
            </a:r>
            <a:r>
              <a:rPr lang="es-ES" dirty="0" err="1"/>
              <a:t>Voort</a:t>
            </a:r>
            <a:r>
              <a:rPr lang="es-ES" dirty="0"/>
              <a:t>, 2009), las modificaciones propuestas parecen enfatizar las líneas de verticalidad antes que las de horizontalidad de coordinación</a:t>
            </a:r>
            <a:endParaRPr lang="es-MX" dirty="0"/>
          </a:p>
        </p:txBody>
      </p:sp>
      <p:sp>
        <p:nvSpPr>
          <p:cNvPr id="4" name="Marcador de fecha 3">
            <a:extLst>
              <a:ext uri="{FF2B5EF4-FFF2-40B4-BE49-F238E27FC236}">
                <a16:creationId xmlns:a16="http://schemas.microsoft.com/office/drawing/2014/main" id="{06592CF0-18E5-DE65-6E6A-B09E8B763D2A}"/>
              </a:ext>
            </a:extLst>
          </p:cNvPr>
          <p:cNvSpPr>
            <a:spLocks noGrp="1"/>
          </p:cNvSpPr>
          <p:nvPr>
            <p:ph type="dt" sz="half" idx="2"/>
          </p:nvPr>
        </p:nvSpPr>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F71B3241-F67A-7130-EBC0-6E8881116CC9}"/>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28493DFD-9141-26BD-1435-2515A3E3B7F9}"/>
              </a:ext>
            </a:extLst>
          </p:cNvPr>
          <p:cNvSpPr>
            <a:spLocks noGrp="1"/>
          </p:cNvSpPr>
          <p:nvPr>
            <p:ph type="sldNum" sz="quarter" idx="4"/>
          </p:nvPr>
        </p:nvSpPr>
        <p:spPr/>
        <p:txBody>
          <a:bodyPr/>
          <a:lstStyle/>
          <a:p>
            <a:pPr rtl="0"/>
            <a:fld id="{294A09A9-5501-47C1-A89A-A340965A2BE2}" type="slidenum">
              <a:rPr lang="es-ES" noProof="0" smtClean="0"/>
              <a:pPr rtl="0"/>
              <a:t>17</a:t>
            </a:fld>
            <a:endParaRPr lang="es-ES" noProof="0"/>
          </a:p>
        </p:txBody>
      </p:sp>
      <p:sp>
        <p:nvSpPr>
          <p:cNvPr id="8" name="Marcador de contenido 7">
            <a:extLst>
              <a:ext uri="{FF2B5EF4-FFF2-40B4-BE49-F238E27FC236}">
                <a16:creationId xmlns:a16="http://schemas.microsoft.com/office/drawing/2014/main" id="{765EAF33-89E2-3E9E-6FC9-13D9B5384334}"/>
              </a:ext>
            </a:extLst>
          </p:cNvPr>
          <p:cNvSpPr>
            <a:spLocks noGrp="1"/>
          </p:cNvSpPr>
          <p:nvPr>
            <p:ph idx="10"/>
          </p:nvPr>
        </p:nvSpPr>
        <p:spPr/>
        <p:txBody>
          <a:bodyPr/>
          <a:lstStyle/>
          <a:p>
            <a:r>
              <a:rPr lang="es-ES" dirty="0"/>
              <a:t>Con ello tienden a reducirse los grados de autonomía de los actores e incluso sus opciones de participación en una </a:t>
            </a:r>
            <a:r>
              <a:rPr lang="es-ES" dirty="0" err="1"/>
              <a:t>policy</a:t>
            </a:r>
            <a:r>
              <a:rPr lang="es-ES" dirty="0"/>
              <a:t> </a:t>
            </a:r>
            <a:r>
              <a:rPr lang="es-ES" dirty="0" err="1"/>
              <a:t>network</a:t>
            </a:r>
            <a:r>
              <a:rPr lang="es-ES" dirty="0"/>
              <a:t>, con los consecuentes desincentivos a formar parte de ella: si una vez abiertos la legislación tiende a reducir los espacios de libertad, las </a:t>
            </a:r>
            <a:r>
              <a:rPr lang="es-ES" dirty="0" err="1"/>
              <a:t>policy</a:t>
            </a:r>
            <a:r>
              <a:rPr lang="es-ES" dirty="0"/>
              <a:t> </a:t>
            </a:r>
            <a:r>
              <a:rPr lang="es-ES" dirty="0" err="1"/>
              <a:t>networks</a:t>
            </a:r>
            <a:r>
              <a:rPr lang="es-ES" dirty="0"/>
              <a:t> pueden adquirir un carácter ritualista y perder efectividad como mecanismo descentralizado </a:t>
            </a:r>
          </a:p>
          <a:p>
            <a:endParaRPr lang="es-MX" dirty="0"/>
          </a:p>
        </p:txBody>
      </p:sp>
    </p:spTree>
    <p:extLst>
      <p:ext uri="{BB962C8B-B14F-4D97-AF65-F5344CB8AC3E}">
        <p14:creationId xmlns:p14="http://schemas.microsoft.com/office/powerpoint/2010/main" val="354218171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6777326B-8234-92EE-9EBB-8D6D70520C72}"/>
              </a:ext>
            </a:extLst>
          </p:cNvPr>
          <p:cNvSpPr>
            <a:spLocks noGrp="1"/>
          </p:cNvSpPr>
          <p:nvPr>
            <p:ph type="title"/>
          </p:nvPr>
        </p:nvSpPr>
        <p:spPr>
          <a:xfrm>
            <a:off x="1167492" y="381000"/>
            <a:ext cx="10361899" cy="1325563"/>
          </a:xfrm>
        </p:spPr>
        <p:txBody>
          <a:bodyPr/>
          <a:lstStyle/>
          <a:p>
            <a:r>
              <a:rPr lang="es-ES" sz="4000" dirty="0"/>
              <a:t>El modelo de sistemas de deliberación: el caso de las comisiones asesoras presidenciales</a:t>
            </a:r>
            <a:endParaRPr lang="es-MX" sz="4000" dirty="0"/>
          </a:p>
        </p:txBody>
      </p:sp>
      <p:sp>
        <p:nvSpPr>
          <p:cNvPr id="3" name="Marcador de contenido 2">
            <a:extLst>
              <a:ext uri="{FF2B5EF4-FFF2-40B4-BE49-F238E27FC236}">
                <a16:creationId xmlns:a16="http://schemas.microsoft.com/office/drawing/2014/main" id="{95D9A6BE-142B-4865-1907-452BAAAE21A9}"/>
              </a:ext>
            </a:extLst>
          </p:cNvPr>
          <p:cNvSpPr>
            <a:spLocks noGrp="1"/>
          </p:cNvSpPr>
          <p:nvPr>
            <p:ph idx="1"/>
          </p:nvPr>
        </p:nvSpPr>
        <p:spPr>
          <a:xfrm>
            <a:off x="1167492" y="1745592"/>
            <a:ext cx="9779182" cy="3366815"/>
          </a:xfrm>
        </p:spPr>
        <p:txBody>
          <a:bodyPr/>
          <a:lstStyle/>
          <a:p>
            <a:r>
              <a:rPr lang="es-ES" dirty="0"/>
              <a:t>Los sistemas de deliberación son un cuerpo constitutivo de </a:t>
            </a:r>
            <a:r>
              <a:rPr lang="es-ES" dirty="0" err="1"/>
              <a:t>policy</a:t>
            </a:r>
            <a:r>
              <a:rPr lang="es-ES" dirty="0"/>
              <a:t> </a:t>
            </a:r>
            <a:r>
              <a:rPr lang="es-ES" dirty="0" err="1"/>
              <a:t>networks</a:t>
            </a:r>
            <a:r>
              <a:rPr lang="es-ES" dirty="0"/>
              <a:t>, pero pueden formarse también con independencia de ellas con fines de discusión de políticas.</a:t>
            </a:r>
          </a:p>
          <a:p>
            <a:r>
              <a:rPr lang="es-ES" dirty="0"/>
              <a:t>Teóricamente, con los sistemas de deliberación se aspira a la combinación de múltiples observaciones en torno de un tópico de interés para los actores convocados. Son un mecanismo articulador descentralizado que presupone altos grados de autonomía en las instancias participantes en cuanto a intereses sustantivos y procedimientos para alcanzarlos.</a:t>
            </a:r>
            <a:endParaRPr lang="es-MX" dirty="0"/>
          </a:p>
        </p:txBody>
      </p:sp>
      <p:sp>
        <p:nvSpPr>
          <p:cNvPr id="4" name="Marcador de fecha 3">
            <a:extLst>
              <a:ext uri="{FF2B5EF4-FFF2-40B4-BE49-F238E27FC236}">
                <a16:creationId xmlns:a16="http://schemas.microsoft.com/office/drawing/2014/main" id="{BFCF9F60-9AB0-D122-4CD6-A6A1769517BE}"/>
              </a:ext>
            </a:extLst>
          </p:cNvPr>
          <p:cNvSpPr>
            <a:spLocks noGrp="1"/>
          </p:cNvSpPr>
          <p:nvPr>
            <p:ph type="dt" sz="half" idx="2"/>
          </p:nvPr>
        </p:nvSpPr>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C902C511-4C1C-CE4E-6B59-92FD1EF0193D}"/>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EAAA059E-6EC9-BD08-3B1C-06C56A8DB5C8}"/>
              </a:ext>
            </a:extLst>
          </p:cNvPr>
          <p:cNvSpPr>
            <a:spLocks noGrp="1"/>
          </p:cNvSpPr>
          <p:nvPr>
            <p:ph type="sldNum" sz="quarter" idx="4"/>
          </p:nvPr>
        </p:nvSpPr>
        <p:spPr/>
        <p:txBody>
          <a:bodyPr/>
          <a:lstStyle/>
          <a:p>
            <a:pPr rtl="0"/>
            <a:fld id="{294A09A9-5501-47C1-A89A-A340965A2BE2}" type="slidenum">
              <a:rPr lang="es-ES" noProof="0" smtClean="0"/>
              <a:pPr rtl="0"/>
              <a:t>18</a:t>
            </a:fld>
            <a:endParaRPr lang="es-ES" noProof="0"/>
          </a:p>
        </p:txBody>
      </p:sp>
    </p:spTree>
    <p:extLst>
      <p:ext uri="{BB962C8B-B14F-4D97-AF65-F5344CB8AC3E}">
        <p14:creationId xmlns:p14="http://schemas.microsoft.com/office/powerpoint/2010/main" val="28586747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099FAE4B-C8BC-BC9C-2D7B-EBB7E10A4E3E}"/>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0E8B26D4-DD1A-BD6A-0C5C-DB8964A2AFE4}"/>
              </a:ext>
            </a:extLst>
          </p:cNvPr>
          <p:cNvSpPr>
            <a:spLocks noGrp="1"/>
          </p:cNvSpPr>
          <p:nvPr>
            <p:ph idx="1"/>
          </p:nvPr>
        </p:nvSpPr>
        <p:spPr/>
        <p:txBody>
          <a:bodyPr/>
          <a:lstStyle/>
          <a:p>
            <a:r>
              <a:rPr lang="es-ES" dirty="0"/>
              <a:t>Los elementos de un sistema deliberativo son un espacio público con mínimas limitaciones de participación de actores institucionales, o un espacio (privado) empoderado con vías de comunicación con el primero más mecanismos de rendición de cuentas (</a:t>
            </a:r>
            <a:r>
              <a:rPr lang="es-ES" dirty="0" err="1"/>
              <a:t>accountability</a:t>
            </a:r>
            <a:r>
              <a:rPr lang="es-ES" dirty="0"/>
              <a:t>) e influencia en las decisiones</a:t>
            </a:r>
            <a:endParaRPr lang="es-MX" dirty="0"/>
          </a:p>
        </p:txBody>
      </p:sp>
      <p:sp>
        <p:nvSpPr>
          <p:cNvPr id="4" name="Marcador de fecha 3">
            <a:extLst>
              <a:ext uri="{FF2B5EF4-FFF2-40B4-BE49-F238E27FC236}">
                <a16:creationId xmlns:a16="http://schemas.microsoft.com/office/drawing/2014/main" id="{6606135B-56A2-4AF2-C4C5-DCC20B6B33FC}"/>
              </a:ext>
            </a:extLst>
          </p:cNvPr>
          <p:cNvSpPr>
            <a:spLocks noGrp="1"/>
          </p:cNvSpPr>
          <p:nvPr>
            <p:ph type="dt" sz="half" idx="2"/>
          </p:nvPr>
        </p:nvSpPr>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4A67B984-B92D-23DB-95C8-3D44A0285444}"/>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7FE32BE4-56AA-17FA-C455-2A8AC3895841}"/>
              </a:ext>
            </a:extLst>
          </p:cNvPr>
          <p:cNvSpPr>
            <a:spLocks noGrp="1"/>
          </p:cNvSpPr>
          <p:nvPr>
            <p:ph type="sldNum" sz="quarter" idx="4"/>
          </p:nvPr>
        </p:nvSpPr>
        <p:spPr/>
        <p:txBody>
          <a:bodyPr/>
          <a:lstStyle/>
          <a:p>
            <a:pPr rtl="0"/>
            <a:fld id="{294A09A9-5501-47C1-A89A-A340965A2BE2}" type="slidenum">
              <a:rPr lang="es-ES" noProof="0" smtClean="0"/>
              <a:pPr rtl="0"/>
              <a:t>19</a:t>
            </a:fld>
            <a:endParaRPr lang="es-ES" noProof="0"/>
          </a:p>
        </p:txBody>
      </p:sp>
    </p:spTree>
    <p:extLst>
      <p:ext uri="{BB962C8B-B14F-4D97-AF65-F5344CB8AC3E}">
        <p14:creationId xmlns:p14="http://schemas.microsoft.com/office/powerpoint/2010/main" val="32544900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F191A4-7839-4F63-B17C-7C366C59488C}"/>
              </a:ext>
            </a:extLst>
          </p:cNvPr>
          <p:cNvSpPr>
            <a:spLocks noGrp="1"/>
          </p:cNvSpPr>
          <p:nvPr>
            <p:ph type="title"/>
          </p:nvPr>
        </p:nvSpPr>
        <p:spPr>
          <a:xfrm>
            <a:off x="1167492" y="381000"/>
            <a:ext cx="9779183" cy="1325563"/>
          </a:xfrm>
        </p:spPr>
        <p:txBody>
          <a:bodyPr rtlCol="0"/>
          <a:lstStyle/>
          <a:p>
            <a:pPr rtl="0"/>
            <a:r>
              <a:rPr lang="en-US" dirty="0"/>
              <a:t>Mayor </a:t>
            </a:r>
            <a:r>
              <a:rPr lang="en-US" dirty="0" err="1"/>
              <a:t>complejidad</a:t>
            </a:r>
            <a:r>
              <a:rPr lang="en-US" dirty="0"/>
              <a:t> social</a:t>
            </a:r>
            <a:endParaRPr lang="es-ES" dirty="0"/>
          </a:p>
        </p:txBody>
      </p:sp>
      <p:sp>
        <p:nvSpPr>
          <p:cNvPr id="9" name="Marcador de contenido 8">
            <a:extLst>
              <a:ext uri="{FF2B5EF4-FFF2-40B4-BE49-F238E27FC236}">
                <a16:creationId xmlns:a16="http://schemas.microsoft.com/office/drawing/2014/main" id="{472FA7B1-CD7F-3646-B44C-91A107A0CBEE}"/>
              </a:ext>
            </a:extLst>
          </p:cNvPr>
          <p:cNvSpPr>
            <a:spLocks noGrp="1"/>
          </p:cNvSpPr>
          <p:nvPr>
            <p:ph idx="11"/>
          </p:nvPr>
        </p:nvSpPr>
        <p:spPr>
          <a:xfrm>
            <a:off x="1167493" y="2003804"/>
            <a:ext cx="3173278" cy="784220"/>
          </a:xfrm>
        </p:spPr>
        <p:txBody>
          <a:bodyPr rtlCol="0"/>
          <a:lstStyle/>
          <a:p>
            <a:r>
              <a:rPr lang="es-ES" dirty="0"/>
              <a:t>En un nivel concreto</a:t>
            </a:r>
          </a:p>
        </p:txBody>
      </p:sp>
      <p:sp>
        <p:nvSpPr>
          <p:cNvPr id="4" name="Marcador de contenido 3">
            <a:extLst>
              <a:ext uri="{FF2B5EF4-FFF2-40B4-BE49-F238E27FC236}">
                <a16:creationId xmlns:a16="http://schemas.microsoft.com/office/drawing/2014/main" id="{9B9ED227-95A7-4B08-91FE-5E0EF0D41D20}"/>
              </a:ext>
            </a:extLst>
          </p:cNvPr>
          <p:cNvSpPr>
            <a:spLocks noGrp="1"/>
          </p:cNvSpPr>
          <p:nvPr>
            <p:ph idx="1"/>
          </p:nvPr>
        </p:nvSpPr>
        <p:spPr>
          <a:xfrm>
            <a:off x="609600" y="2509904"/>
            <a:ext cx="3731170" cy="3112482"/>
          </a:xfrm>
        </p:spPr>
        <p:txBody>
          <a:bodyPr vert="horz" lIns="91440" tIns="45720" rIns="91440" bIns="45720" rtlCol="0" anchor="t">
            <a:noAutofit/>
          </a:bodyPr>
          <a:lstStyle/>
          <a:p>
            <a:pPr rtl="0"/>
            <a:r>
              <a:rPr lang="es-ES" sz="1800" dirty="0"/>
              <a:t>Supone </a:t>
            </a:r>
            <a:r>
              <a:rPr lang="es-ES" sz="1800" b="1" dirty="0"/>
              <a:t>la proliferación de múltiples organizaciones</a:t>
            </a:r>
            <a:r>
              <a:rPr lang="es-ES" sz="1800" dirty="0"/>
              <a:t> privadas, públicas, </a:t>
            </a:r>
            <a:r>
              <a:rPr lang="es-ES" sz="1800" dirty="0" err="1"/>
              <a:t>cuasi-privadas</a:t>
            </a:r>
            <a:r>
              <a:rPr lang="es-ES" sz="1800" dirty="0"/>
              <a:t> o semipúblicas, actores corporativos nacionales y supranacionales, movimientos de protesta de orden transnacional, agrupaciones de representación local o regional y una participación individualizada en diversos espacios sociales diferenciados no siempre consistente y más bien fragmentada</a:t>
            </a:r>
            <a:endParaRPr lang="es-ES" dirty="0"/>
          </a:p>
          <a:p>
            <a:pPr rtl="0"/>
            <a:endParaRPr lang="es-ES" dirty="0"/>
          </a:p>
        </p:txBody>
      </p:sp>
      <p:sp>
        <p:nvSpPr>
          <p:cNvPr id="10" name="Marcador de contenido 9">
            <a:extLst>
              <a:ext uri="{FF2B5EF4-FFF2-40B4-BE49-F238E27FC236}">
                <a16:creationId xmlns:a16="http://schemas.microsoft.com/office/drawing/2014/main" id="{585697B7-EBBB-0E4B-AA02-0D3F94821C6E}"/>
              </a:ext>
            </a:extLst>
          </p:cNvPr>
          <p:cNvSpPr>
            <a:spLocks noGrp="1"/>
          </p:cNvSpPr>
          <p:nvPr>
            <p:ph idx="12"/>
          </p:nvPr>
        </p:nvSpPr>
        <p:spPr>
          <a:xfrm>
            <a:off x="4683788" y="2003804"/>
            <a:ext cx="3173278" cy="784220"/>
          </a:xfrm>
        </p:spPr>
        <p:txBody>
          <a:bodyPr rtlCol="0"/>
          <a:lstStyle/>
          <a:p>
            <a:r>
              <a:rPr lang="es-ES" dirty="0"/>
              <a:t>En una dimensión social</a:t>
            </a:r>
          </a:p>
        </p:txBody>
      </p:sp>
      <p:sp>
        <p:nvSpPr>
          <p:cNvPr id="5" name="Marcador de contenido 4">
            <a:extLst>
              <a:ext uri="{FF2B5EF4-FFF2-40B4-BE49-F238E27FC236}">
                <a16:creationId xmlns:a16="http://schemas.microsoft.com/office/drawing/2014/main" id="{9C2ECAAA-1E9C-4845-8EA9-E11A76F08150}"/>
              </a:ext>
            </a:extLst>
          </p:cNvPr>
          <p:cNvSpPr>
            <a:spLocks noGrp="1"/>
          </p:cNvSpPr>
          <p:nvPr>
            <p:ph idx="10"/>
          </p:nvPr>
        </p:nvSpPr>
        <p:spPr>
          <a:xfrm>
            <a:off x="4683787" y="2884914"/>
            <a:ext cx="3173279" cy="3112482"/>
          </a:xfrm>
        </p:spPr>
        <p:txBody>
          <a:bodyPr vert="horz" lIns="91440" tIns="45720" rIns="91440" bIns="45720" rtlCol="0" anchor="t">
            <a:normAutofit/>
          </a:bodyPr>
          <a:lstStyle/>
          <a:p>
            <a:pPr rtl="0"/>
            <a:r>
              <a:rPr lang="es-ES" sz="1800" dirty="0"/>
              <a:t>La propensión a una mayor complejidad implica que </a:t>
            </a:r>
            <a:r>
              <a:rPr lang="es-ES" sz="1800" b="1" dirty="0"/>
              <a:t>cada uno de esos campos se organiza en torno de sus propios intereses </a:t>
            </a:r>
            <a:r>
              <a:rPr lang="es-ES" sz="1800" dirty="0"/>
              <a:t>y procedimientos de operación, por lo que el resultado más probable de tal operación es la colisión de intereses sustantivos y el conflicto entre los procedimientos de cada campo</a:t>
            </a:r>
            <a:endParaRPr lang="es-ES" dirty="0"/>
          </a:p>
        </p:txBody>
      </p:sp>
      <p:sp>
        <p:nvSpPr>
          <p:cNvPr id="13" name="Marcador de contenido 12">
            <a:extLst>
              <a:ext uri="{FF2B5EF4-FFF2-40B4-BE49-F238E27FC236}">
                <a16:creationId xmlns:a16="http://schemas.microsoft.com/office/drawing/2014/main" id="{EB1FFBC5-1733-5E4A-BF11-2C157D9917CC}"/>
              </a:ext>
            </a:extLst>
          </p:cNvPr>
          <p:cNvSpPr>
            <a:spLocks noGrp="1"/>
          </p:cNvSpPr>
          <p:nvPr>
            <p:ph idx="14"/>
          </p:nvPr>
        </p:nvSpPr>
        <p:spPr>
          <a:xfrm>
            <a:off x="8200083" y="2003804"/>
            <a:ext cx="3173278" cy="694572"/>
          </a:xfrm>
        </p:spPr>
        <p:txBody>
          <a:bodyPr rtlCol="0"/>
          <a:lstStyle/>
          <a:p>
            <a:r>
              <a:rPr lang="es-ES" dirty="0"/>
              <a:t>En una dimensión temporal</a:t>
            </a:r>
          </a:p>
        </p:txBody>
      </p:sp>
      <p:sp>
        <p:nvSpPr>
          <p:cNvPr id="11" name="Marcador de contenido 10">
            <a:extLst>
              <a:ext uri="{FF2B5EF4-FFF2-40B4-BE49-F238E27FC236}">
                <a16:creationId xmlns:a16="http://schemas.microsoft.com/office/drawing/2014/main" id="{48A12450-9474-8A49-BAEB-20C6F51540D5}"/>
              </a:ext>
            </a:extLst>
          </p:cNvPr>
          <p:cNvSpPr>
            <a:spLocks noGrp="1"/>
          </p:cNvSpPr>
          <p:nvPr>
            <p:ph idx="13"/>
          </p:nvPr>
        </p:nvSpPr>
        <p:spPr>
          <a:xfrm>
            <a:off x="8200082" y="2884914"/>
            <a:ext cx="3173279" cy="3112482"/>
          </a:xfrm>
        </p:spPr>
        <p:txBody>
          <a:bodyPr rtlCol="0"/>
          <a:lstStyle/>
          <a:p>
            <a:pPr rtl="0"/>
            <a:r>
              <a:rPr lang="es-ES" sz="1800" dirty="0"/>
              <a:t>La </a:t>
            </a:r>
            <a:r>
              <a:rPr lang="es-ES" sz="1800" dirty="0" err="1"/>
              <a:t>complejización</a:t>
            </a:r>
            <a:r>
              <a:rPr lang="es-ES" sz="1800" dirty="0"/>
              <a:t> social supone que intereses sustantivos y sus procedimientos relacionados </a:t>
            </a:r>
            <a:r>
              <a:rPr lang="es-ES" sz="1800" b="1" dirty="0"/>
              <a:t>establecen prioridades temporales precisas y mecanismos autorregulatorios propios </a:t>
            </a:r>
            <a:r>
              <a:rPr lang="es-ES" sz="1800" dirty="0"/>
              <a:t>para lograr su cumplimiento, según requerimientos que aseguren la continuidad de cada campo</a:t>
            </a:r>
            <a:endParaRPr lang="es-ES" dirty="0"/>
          </a:p>
        </p:txBody>
      </p:sp>
      <p:sp>
        <p:nvSpPr>
          <p:cNvPr id="3" name="Marcador de fecha 2">
            <a:extLst>
              <a:ext uri="{FF2B5EF4-FFF2-40B4-BE49-F238E27FC236}">
                <a16:creationId xmlns:a16="http://schemas.microsoft.com/office/drawing/2014/main" id="{75202033-17DD-3E4F-BB90-ADC6A1F0C66F}"/>
              </a:ext>
            </a:extLst>
          </p:cNvPr>
          <p:cNvSpPr>
            <a:spLocks noGrp="1"/>
          </p:cNvSpPr>
          <p:nvPr>
            <p:ph type="dt" sz="half" idx="2"/>
          </p:nvPr>
        </p:nvSpPr>
        <p:spPr>
          <a:xfrm>
            <a:off x="381000" y="6356350"/>
            <a:ext cx="1767114" cy="365125"/>
          </a:xfrm>
        </p:spPr>
        <p:txBody>
          <a:bodyPr rtlCol="0"/>
          <a:lstStyle/>
          <a:p>
            <a:pPr rtl="0"/>
            <a:fld id="{C647757A-7B5C-4D5F-9778-E7032467B512}" type="datetime1">
              <a:rPr lang="es-ES" smtClean="0"/>
              <a:t>16/10/2022</a:t>
            </a:fld>
            <a:endParaRPr lang="es-ES"/>
          </a:p>
        </p:txBody>
      </p:sp>
      <p:sp>
        <p:nvSpPr>
          <p:cNvPr id="7" name="Marcador de pie de página 6">
            <a:extLst>
              <a:ext uri="{FF2B5EF4-FFF2-40B4-BE49-F238E27FC236}">
                <a16:creationId xmlns:a16="http://schemas.microsoft.com/office/drawing/2014/main" id="{B42ACFC2-B54A-8244-B5D9-4B1EC2EED59D}"/>
              </a:ext>
            </a:extLst>
          </p:cNvPr>
          <p:cNvSpPr>
            <a:spLocks noGrp="1"/>
          </p:cNvSpPr>
          <p:nvPr>
            <p:ph type="ftr" sz="quarter" idx="3"/>
          </p:nvPr>
        </p:nvSpPr>
        <p:spPr>
          <a:xfrm>
            <a:off x="4038600" y="6356350"/>
            <a:ext cx="4114800" cy="365125"/>
          </a:xfrm>
        </p:spPr>
        <p:txBody>
          <a:bodyPr rtlCol="0"/>
          <a:lstStyle/>
          <a:p>
            <a:pPr rtl="0"/>
            <a:r>
              <a:rPr lang="es-ES"/>
              <a:t>TÍTULO DE LA PRESENTACIÓN</a:t>
            </a:r>
          </a:p>
        </p:txBody>
      </p:sp>
      <p:sp>
        <p:nvSpPr>
          <p:cNvPr id="8" name="Marcador de número de diapositiva 7">
            <a:extLst>
              <a:ext uri="{FF2B5EF4-FFF2-40B4-BE49-F238E27FC236}">
                <a16:creationId xmlns:a16="http://schemas.microsoft.com/office/drawing/2014/main" id="{B609FC03-B5BE-D846-993A-8E351C9509F3}"/>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es-ES" smtClean="0"/>
              <a:pPr rtl="0"/>
              <a:t>2</a:t>
            </a:fld>
            <a:endParaRPr lang="es-ES"/>
          </a:p>
        </p:txBody>
      </p:sp>
    </p:spTree>
    <p:extLst>
      <p:ext uri="{BB962C8B-B14F-4D97-AF65-F5344CB8AC3E}">
        <p14:creationId xmlns:p14="http://schemas.microsoft.com/office/powerpoint/2010/main" val="272150859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E050E0E1-92FD-74F7-CF26-1204D8660360}"/>
              </a:ext>
            </a:extLst>
          </p:cNvPr>
          <p:cNvSpPr>
            <a:spLocks noGrp="1"/>
          </p:cNvSpPr>
          <p:nvPr>
            <p:ph type="title"/>
          </p:nvPr>
        </p:nvSpPr>
        <p:spPr>
          <a:xfrm>
            <a:off x="1167492" y="381000"/>
            <a:ext cx="10643507" cy="1325563"/>
          </a:xfrm>
        </p:spPr>
        <p:txBody>
          <a:bodyPr/>
          <a:lstStyle/>
          <a:p>
            <a:r>
              <a:rPr lang="es-ES" sz="4000" dirty="0"/>
              <a:t>mecanismos de rendición de cuentas (</a:t>
            </a:r>
            <a:r>
              <a:rPr lang="es-ES" sz="4000" dirty="0" err="1"/>
              <a:t>accountability</a:t>
            </a:r>
            <a:r>
              <a:rPr lang="es-ES" sz="4000" dirty="0"/>
              <a:t>) e influencia en las decisiones</a:t>
            </a:r>
            <a:endParaRPr lang="es-MX" sz="4000" dirty="0"/>
          </a:p>
        </p:txBody>
      </p:sp>
      <p:sp>
        <p:nvSpPr>
          <p:cNvPr id="8" name="Marcador de contenido 7">
            <a:extLst>
              <a:ext uri="{FF2B5EF4-FFF2-40B4-BE49-F238E27FC236}">
                <a16:creationId xmlns:a16="http://schemas.microsoft.com/office/drawing/2014/main" id="{8889C814-B062-B2EC-8C7F-07E55640ACDC}"/>
              </a:ext>
            </a:extLst>
          </p:cNvPr>
          <p:cNvSpPr>
            <a:spLocks noGrp="1"/>
          </p:cNvSpPr>
          <p:nvPr>
            <p:ph idx="1"/>
          </p:nvPr>
        </p:nvSpPr>
        <p:spPr>
          <a:xfrm>
            <a:off x="1167493" y="2528204"/>
            <a:ext cx="4663440" cy="1023380"/>
          </a:xfrm>
        </p:spPr>
        <p:txBody>
          <a:bodyPr/>
          <a:lstStyle/>
          <a:p>
            <a:r>
              <a:rPr lang="es-ES" dirty="0"/>
              <a:t>i) reconocimiento de una situación problemática para actores público-privados; </a:t>
            </a:r>
          </a:p>
        </p:txBody>
      </p:sp>
      <p:sp>
        <p:nvSpPr>
          <p:cNvPr id="4" name="Marcador de fecha 3">
            <a:extLst>
              <a:ext uri="{FF2B5EF4-FFF2-40B4-BE49-F238E27FC236}">
                <a16:creationId xmlns:a16="http://schemas.microsoft.com/office/drawing/2014/main" id="{7B7DA9AB-D0ED-8703-9D13-88859FF6E930}"/>
              </a:ext>
            </a:extLst>
          </p:cNvPr>
          <p:cNvSpPr>
            <a:spLocks noGrp="1"/>
          </p:cNvSpPr>
          <p:nvPr>
            <p:ph type="dt" sz="half" idx="2"/>
          </p:nvPr>
        </p:nvSpPr>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F218B8C8-72EA-3950-F22E-BE3D3460C6CC}"/>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3D8A846D-54CD-6BB7-C32A-346942500D71}"/>
              </a:ext>
            </a:extLst>
          </p:cNvPr>
          <p:cNvSpPr>
            <a:spLocks noGrp="1"/>
          </p:cNvSpPr>
          <p:nvPr>
            <p:ph type="sldNum" sz="quarter" idx="4"/>
          </p:nvPr>
        </p:nvSpPr>
        <p:spPr/>
        <p:txBody>
          <a:bodyPr/>
          <a:lstStyle/>
          <a:p>
            <a:pPr rtl="0"/>
            <a:fld id="{294A09A9-5501-47C1-A89A-A340965A2BE2}" type="slidenum">
              <a:rPr lang="es-ES" noProof="0" smtClean="0"/>
              <a:pPr rtl="0"/>
              <a:t>20</a:t>
            </a:fld>
            <a:endParaRPr lang="es-ES" noProof="0"/>
          </a:p>
        </p:txBody>
      </p:sp>
      <p:sp>
        <p:nvSpPr>
          <p:cNvPr id="9" name="Marcador de contenido 8">
            <a:extLst>
              <a:ext uri="{FF2B5EF4-FFF2-40B4-BE49-F238E27FC236}">
                <a16:creationId xmlns:a16="http://schemas.microsoft.com/office/drawing/2014/main" id="{F5E3F921-BA4E-9366-89FF-D260AE9475EF}"/>
              </a:ext>
            </a:extLst>
          </p:cNvPr>
          <p:cNvSpPr>
            <a:spLocks noGrp="1"/>
          </p:cNvSpPr>
          <p:nvPr>
            <p:ph idx="10"/>
          </p:nvPr>
        </p:nvSpPr>
        <p:spPr>
          <a:xfrm>
            <a:off x="6283235" y="2528204"/>
            <a:ext cx="4663440" cy="1473954"/>
          </a:xfrm>
        </p:spPr>
        <p:txBody>
          <a:bodyPr/>
          <a:lstStyle/>
          <a:p>
            <a:r>
              <a:rPr lang="es-ES" dirty="0" err="1"/>
              <a:t>ii</a:t>
            </a:r>
            <a:r>
              <a:rPr lang="es-ES" dirty="0"/>
              <a:t>) tolerancia a la ambivalencia y desequilibrios iniciales que solo se resuelven mediatamente con una interacción calculada a largo plazo;</a:t>
            </a:r>
            <a:endParaRPr lang="es-MX" dirty="0"/>
          </a:p>
          <a:p>
            <a:endParaRPr lang="es-MX" dirty="0"/>
          </a:p>
        </p:txBody>
      </p:sp>
      <p:sp>
        <p:nvSpPr>
          <p:cNvPr id="12" name="Marcador de contenido 7">
            <a:extLst>
              <a:ext uri="{FF2B5EF4-FFF2-40B4-BE49-F238E27FC236}">
                <a16:creationId xmlns:a16="http://schemas.microsoft.com/office/drawing/2014/main" id="{A311AE6A-7BCF-2568-FCDC-B700EA878CDC}"/>
              </a:ext>
            </a:extLst>
          </p:cNvPr>
          <p:cNvSpPr txBox="1">
            <a:spLocks/>
          </p:cNvSpPr>
          <p:nvPr/>
        </p:nvSpPr>
        <p:spPr>
          <a:xfrm>
            <a:off x="1081329" y="3930587"/>
            <a:ext cx="4663440" cy="102338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err="1"/>
              <a:t>iii</a:t>
            </a:r>
            <a:r>
              <a:rPr lang="es-ES" dirty="0"/>
              <a:t>) desarrollo de confianza derivada de interacción a largo plazo, aceptación de sorpresas y nuevas opciones, y</a:t>
            </a:r>
          </a:p>
        </p:txBody>
      </p:sp>
      <p:sp>
        <p:nvSpPr>
          <p:cNvPr id="13" name="Marcador de contenido 7">
            <a:extLst>
              <a:ext uri="{FF2B5EF4-FFF2-40B4-BE49-F238E27FC236}">
                <a16:creationId xmlns:a16="http://schemas.microsoft.com/office/drawing/2014/main" id="{5A22D1D5-BAD1-9964-FDB6-FA242936A890}"/>
              </a:ext>
            </a:extLst>
          </p:cNvPr>
          <p:cNvSpPr txBox="1">
            <a:spLocks/>
          </p:cNvSpPr>
          <p:nvPr/>
        </p:nvSpPr>
        <p:spPr>
          <a:xfrm>
            <a:off x="6447233" y="3928235"/>
            <a:ext cx="4663440" cy="1023380"/>
          </a:xfrm>
          <a:prstGeom prst="rect">
            <a:avLst/>
          </a:prstGeom>
        </p:spPr>
        <p:txBody>
          <a:bodyPr vert="horz" lIns="91440" tIns="45720" rIns="91440" bIns="45720" rtlCol="0">
            <a:noAutofit/>
          </a:bodyPr>
          <a:lstStyle>
            <a:lvl1pPr marL="0" indent="0" algn="l" defTabSz="914400" rtl="0" eaLnBrk="1" latinLnBrk="0" hangingPunct="1">
              <a:lnSpc>
                <a:spcPct val="90000"/>
              </a:lnSpc>
              <a:spcBef>
                <a:spcPts val="1000"/>
              </a:spcBef>
              <a:buFont typeface="Arial" panose="020B0604020202020204" pitchFamily="34" charset="0"/>
              <a:buNone/>
              <a:defRPr sz="2000" kern="1200">
                <a:solidFill>
                  <a:schemeClr val="tx1"/>
                </a:solidFill>
                <a:latin typeface="+mn-lt"/>
                <a:ea typeface="+mn-ea"/>
                <a:cs typeface="+mn-cs"/>
              </a:defRPr>
            </a:lvl1pPr>
            <a:lvl2pPr marL="457200" indent="0" algn="l"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2pPr>
            <a:lvl3pPr marL="914400" indent="0" algn="l"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3pPr>
            <a:lvl4pPr marL="13716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4pPr>
            <a:lvl5pPr marL="1828800" indent="0" algn="l" defTabSz="914400" rtl="0" eaLnBrk="1" latinLnBrk="0" hangingPunct="1">
              <a:lnSpc>
                <a:spcPct val="90000"/>
              </a:lnSpc>
              <a:spcBef>
                <a:spcPts val="500"/>
              </a:spcBef>
              <a:buFont typeface="Arial" panose="020B0604020202020204" pitchFamily="34" charset="0"/>
              <a:buNone/>
              <a:defRPr sz="14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s-ES" dirty="0" err="1"/>
              <a:t>iv</a:t>
            </a:r>
            <a:r>
              <a:rPr lang="es-ES" dirty="0"/>
              <a:t>) capacidad reflexiva para incorporar perspectivas de otros a una ganancia combinatoria futura (óptimo de </a:t>
            </a:r>
            <a:r>
              <a:rPr lang="es-ES" dirty="0" err="1"/>
              <a:t>Kaldor</a:t>
            </a:r>
            <a:r>
              <a:rPr lang="es-ES" dirty="0"/>
              <a:t>), limitando la maximización presente de beneficios (óptimo de Pareto)</a:t>
            </a:r>
          </a:p>
        </p:txBody>
      </p:sp>
    </p:spTree>
    <p:extLst>
      <p:ext uri="{BB962C8B-B14F-4D97-AF65-F5344CB8AC3E}">
        <p14:creationId xmlns:p14="http://schemas.microsoft.com/office/powerpoint/2010/main" val="149266958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CDC3A5A3-24DC-09B7-A3EA-E8570DA8533D}"/>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24652DB2-ABC0-22CB-C4D4-5A251D52F117}"/>
              </a:ext>
            </a:extLst>
          </p:cNvPr>
          <p:cNvSpPr>
            <a:spLocks noGrp="1"/>
          </p:cNvSpPr>
          <p:nvPr>
            <p:ph idx="1"/>
          </p:nvPr>
        </p:nvSpPr>
        <p:spPr>
          <a:xfrm>
            <a:off x="848139" y="2528203"/>
            <a:ext cx="4982794" cy="2828613"/>
          </a:xfrm>
        </p:spPr>
        <p:txBody>
          <a:bodyPr/>
          <a:lstStyle/>
          <a:p>
            <a:r>
              <a:rPr lang="es-ES" dirty="0"/>
              <a:t>La orientación contextual en sistemas de deliberación establece condicionamientos y opciones por medio de los cuales los actores, sin desconocer la autonomía propia, pueden orientarse mutuamente combinando opciones en un marco flexible de posibilidades. Es decir, vinculan principios de coherencia y autonomía.</a:t>
            </a:r>
            <a:endParaRPr lang="es-MX" dirty="0"/>
          </a:p>
        </p:txBody>
      </p:sp>
      <p:sp>
        <p:nvSpPr>
          <p:cNvPr id="4" name="Marcador de fecha 3">
            <a:extLst>
              <a:ext uri="{FF2B5EF4-FFF2-40B4-BE49-F238E27FC236}">
                <a16:creationId xmlns:a16="http://schemas.microsoft.com/office/drawing/2014/main" id="{9337ACFC-BCF9-6C72-C945-3EDA650DBA7F}"/>
              </a:ext>
            </a:extLst>
          </p:cNvPr>
          <p:cNvSpPr>
            <a:spLocks noGrp="1"/>
          </p:cNvSpPr>
          <p:nvPr>
            <p:ph type="dt" sz="half" idx="2"/>
          </p:nvPr>
        </p:nvSpPr>
        <p:spPr/>
        <p:txBody>
          <a:bodyPr/>
          <a:lstStyle/>
          <a:p>
            <a:pPr rtl="0"/>
            <a:fld id="{81C333B6-8070-486E-8CD3-36258EACCD99}"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6BE827F4-6923-3F02-7790-4567B495613C}"/>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0D73BE80-71BE-10F2-1AF9-9BD76B5E7E99}"/>
              </a:ext>
            </a:extLst>
          </p:cNvPr>
          <p:cNvSpPr>
            <a:spLocks noGrp="1"/>
          </p:cNvSpPr>
          <p:nvPr>
            <p:ph type="sldNum" sz="quarter" idx="4"/>
          </p:nvPr>
        </p:nvSpPr>
        <p:spPr/>
        <p:txBody>
          <a:bodyPr/>
          <a:lstStyle/>
          <a:p>
            <a:pPr rtl="0"/>
            <a:fld id="{294A09A9-5501-47C1-A89A-A340965A2BE2}" type="slidenum">
              <a:rPr lang="es-ES" noProof="0" smtClean="0"/>
              <a:pPr rtl="0"/>
              <a:t>21</a:t>
            </a:fld>
            <a:endParaRPr lang="es-ES" noProof="0"/>
          </a:p>
        </p:txBody>
      </p:sp>
      <p:sp>
        <p:nvSpPr>
          <p:cNvPr id="7" name="Marcador de contenido 6">
            <a:extLst>
              <a:ext uri="{FF2B5EF4-FFF2-40B4-BE49-F238E27FC236}">
                <a16:creationId xmlns:a16="http://schemas.microsoft.com/office/drawing/2014/main" id="{2F051C1D-CBB6-4459-D018-36237C71B806}"/>
              </a:ext>
            </a:extLst>
          </p:cNvPr>
          <p:cNvSpPr>
            <a:spLocks noGrp="1"/>
          </p:cNvSpPr>
          <p:nvPr>
            <p:ph idx="10"/>
          </p:nvPr>
        </p:nvSpPr>
        <p:spPr>
          <a:xfrm>
            <a:off x="6283235" y="2528203"/>
            <a:ext cx="5643722" cy="2828613"/>
          </a:xfrm>
        </p:spPr>
        <p:txBody>
          <a:bodyPr/>
          <a:lstStyle/>
          <a:p>
            <a:r>
              <a:rPr lang="es-ES" dirty="0"/>
              <a:t>i) sentimientos de eficacia interna, un aspecto de una ciudadanía autónoma; </a:t>
            </a:r>
            <a:r>
              <a:rPr lang="es-ES" dirty="0" err="1"/>
              <a:t>ii</a:t>
            </a:r>
            <a:r>
              <a:rPr lang="es-ES" dirty="0"/>
              <a:t>) percepciones de mayor capacidad de respuesta gubernamental, como parte de la legitimidad política; </a:t>
            </a:r>
          </a:p>
          <a:p>
            <a:r>
              <a:rPr lang="es-ES" dirty="0" err="1"/>
              <a:t>iii</a:t>
            </a:r>
            <a:r>
              <a:rPr lang="es-ES" dirty="0"/>
              <a:t>) participación política, fundamental para una buena representación, y</a:t>
            </a:r>
          </a:p>
          <a:p>
            <a:r>
              <a:rPr lang="es-ES" dirty="0" err="1"/>
              <a:t>iv</a:t>
            </a:r>
            <a:r>
              <a:rPr lang="es-ES" dirty="0"/>
              <a:t>) compromiso cívico, identidad comunitaria y vecindad, que contribuyen a una comunidad democrática (</a:t>
            </a:r>
            <a:r>
              <a:rPr lang="es-ES" dirty="0" err="1"/>
              <a:t>Searing</a:t>
            </a:r>
            <a:r>
              <a:rPr lang="es-ES" dirty="0"/>
              <a:t> y otros, 2007, p. 612</a:t>
            </a:r>
            <a:endParaRPr lang="es-MX" dirty="0"/>
          </a:p>
        </p:txBody>
      </p:sp>
      <p:sp>
        <p:nvSpPr>
          <p:cNvPr id="8" name="Marcador de contenido 7">
            <a:extLst>
              <a:ext uri="{FF2B5EF4-FFF2-40B4-BE49-F238E27FC236}">
                <a16:creationId xmlns:a16="http://schemas.microsoft.com/office/drawing/2014/main" id="{C85EB009-9E71-DC96-ECDF-B825992E4AA0}"/>
              </a:ext>
            </a:extLst>
          </p:cNvPr>
          <p:cNvSpPr>
            <a:spLocks noGrp="1"/>
          </p:cNvSpPr>
          <p:nvPr>
            <p:ph idx="11"/>
          </p:nvPr>
        </p:nvSpPr>
        <p:spPr/>
        <p:txBody>
          <a:bodyPr/>
          <a:lstStyle/>
          <a:p>
            <a:endParaRPr lang="es-MX"/>
          </a:p>
        </p:txBody>
      </p:sp>
      <p:sp>
        <p:nvSpPr>
          <p:cNvPr id="9" name="Marcador de contenido 8">
            <a:extLst>
              <a:ext uri="{FF2B5EF4-FFF2-40B4-BE49-F238E27FC236}">
                <a16:creationId xmlns:a16="http://schemas.microsoft.com/office/drawing/2014/main" id="{7CBEC5A4-47E9-27FE-EEE7-C1E1A6C973E6}"/>
              </a:ext>
            </a:extLst>
          </p:cNvPr>
          <p:cNvSpPr>
            <a:spLocks noGrp="1"/>
          </p:cNvSpPr>
          <p:nvPr>
            <p:ph idx="12"/>
          </p:nvPr>
        </p:nvSpPr>
        <p:spPr>
          <a:xfrm>
            <a:off x="6003236" y="2005689"/>
            <a:ext cx="6069494" cy="522514"/>
          </a:xfrm>
        </p:spPr>
        <p:txBody>
          <a:bodyPr/>
          <a:lstStyle/>
          <a:p>
            <a:r>
              <a:rPr lang="es-ES" dirty="0"/>
              <a:t>En el mejor de los casos, sus resultados son</a:t>
            </a:r>
            <a:endParaRPr lang="es-MX" dirty="0"/>
          </a:p>
        </p:txBody>
      </p:sp>
    </p:spTree>
    <p:extLst>
      <p:ext uri="{BB962C8B-B14F-4D97-AF65-F5344CB8AC3E}">
        <p14:creationId xmlns:p14="http://schemas.microsoft.com/office/powerpoint/2010/main" val="305171000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a:extLst>
              <a:ext uri="{FF2B5EF4-FFF2-40B4-BE49-F238E27FC236}">
                <a16:creationId xmlns:a16="http://schemas.microsoft.com/office/drawing/2014/main" id="{3DDF40F5-2979-44DA-75C1-BB1DB38DE5A1}"/>
              </a:ext>
            </a:extLst>
          </p:cNvPr>
          <p:cNvSpPr>
            <a:spLocks noGrp="1"/>
          </p:cNvSpPr>
          <p:nvPr>
            <p:ph type="title"/>
          </p:nvPr>
        </p:nvSpPr>
        <p:spPr/>
        <p:txBody>
          <a:bodyPr/>
          <a:lstStyle/>
          <a:p>
            <a:endParaRPr lang="es-MX"/>
          </a:p>
        </p:txBody>
      </p:sp>
      <p:sp>
        <p:nvSpPr>
          <p:cNvPr id="11" name="Marcador de contenido 10">
            <a:extLst>
              <a:ext uri="{FF2B5EF4-FFF2-40B4-BE49-F238E27FC236}">
                <a16:creationId xmlns:a16="http://schemas.microsoft.com/office/drawing/2014/main" id="{79C78D7D-E0D6-42BD-2070-9508C9A826BF}"/>
              </a:ext>
            </a:extLst>
          </p:cNvPr>
          <p:cNvSpPr>
            <a:spLocks noGrp="1"/>
          </p:cNvSpPr>
          <p:nvPr>
            <p:ph idx="1"/>
          </p:nvPr>
        </p:nvSpPr>
        <p:spPr/>
        <p:txBody>
          <a:bodyPr/>
          <a:lstStyle/>
          <a:p>
            <a:r>
              <a:rPr lang="es-ES" dirty="0"/>
              <a:t>El mecanismo de sistemas de deliberación ha sido empleado en Chile desde 1990 en adelante, sobre todo bajo la forma de comisiones asesoras y mesas de diálogo (Fuentes, 2006); estas últimas sobre todo en materias de derechos humanos. Según Carolina Aguilera (2007a, 2007b y 2009), fue distintivo del gobierno de Bachelet su implementación en directa relación con una semántica de “participación ciudadana” en la formulación de ideas de política. </a:t>
            </a:r>
            <a:endParaRPr lang="es-MX" dirty="0"/>
          </a:p>
        </p:txBody>
      </p:sp>
      <p:sp>
        <p:nvSpPr>
          <p:cNvPr id="4" name="Marcador de fecha 3">
            <a:extLst>
              <a:ext uri="{FF2B5EF4-FFF2-40B4-BE49-F238E27FC236}">
                <a16:creationId xmlns:a16="http://schemas.microsoft.com/office/drawing/2014/main" id="{B978CCEC-A95B-898F-6796-0930328AC6A5}"/>
              </a:ext>
            </a:extLst>
          </p:cNvPr>
          <p:cNvSpPr>
            <a:spLocks noGrp="1"/>
          </p:cNvSpPr>
          <p:nvPr>
            <p:ph type="dt" sz="half" idx="2"/>
          </p:nvPr>
        </p:nvSpPr>
        <p:spPr/>
        <p:txBody>
          <a:bodyPr/>
          <a:lstStyle/>
          <a:p>
            <a:pPr rtl="0"/>
            <a:fld id="{81C333B6-8070-486E-8CD3-36258EACCD99}"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AD2CB9A6-62CE-7ACD-365B-E6C059D7BAE7}"/>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18BAC86A-D74D-6B8E-ED4B-12C9D6DF77FD}"/>
              </a:ext>
            </a:extLst>
          </p:cNvPr>
          <p:cNvSpPr>
            <a:spLocks noGrp="1"/>
          </p:cNvSpPr>
          <p:nvPr>
            <p:ph type="sldNum" sz="quarter" idx="4"/>
          </p:nvPr>
        </p:nvSpPr>
        <p:spPr/>
        <p:txBody>
          <a:bodyPr/>
          <a:lstStyle/>
          <a:p>
            <a:pPr rtl="0"/>
            <a:fld id="{294A09A9-5501-47C1-A89A-A340965A2BE2}" type="slidenum">
              <a:rPr lang="es-ES" noProof="0" smtClean="0"/>
              <a:pPr rtl="0"/>
              <a:t>22</a:t>
            </a:fld>
            <a:endParaRPr lang="es-ES" noProof="0"/>
          </a:p>
        </p:txBody>
      </p:sp>
    </p:spTree>
    <p:extLst>
      <p:ext uri="{BB962C8B-B14F-4D97-AF65-F5344CB8AC3E}">
        <p14:creationId xmlns:p14="http://schemas.microsoft.com/office/powerpoint/2010/main" val="177486280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E5E4F697-2075-9CB8-1A49-7178D6B90981}"/>
              </a:ext>
            </a:extLst>
          </p:cNvPr>
          <p:cNvSpPr>
            <a:spLocks noGrp="1"/>
          </p:cNvSpPr>
          <p:nvPr>
            <p:ph type="title"/>
          </p:nvPr>
        </p:nvSpPr>
        <p:spPr/>
        <p:txBody>
          <a:bodyPr/>
          <a:lstStyle/>
          <a:p>
            <a:endParaRPr lang="es-MX"/>
          </a:p>
        </p:txBody>
      </p:sp>
      <p:sp>
        <p:nvSpPr>
          <p:cNvPr id="3" name="Marcador de contenido 2">
            <a:extLst>
              <a:ext uri="{FF2B5EF4-FFF2-40B4-BE49-F238E27FC236}">
                <a16:creationId xmlns:a16="http://schemas.microsoft.com/office/drawing/2014/main" id="{A58E50CB-76A1-9FFF-3A26-1375D559E1BA}"/>
              </a:ext>
            </a:extLst>
          </p:cNvPr>
          <p:cNvSpPr>
            <a:spLocks noGrp="1"/>
          </p:cNvSpPr>
          <p:nvPr>
            <p:ph idx="1"/>
          </p:nvPr>
        </p:nvSpPr>
        <p:spPr/>
        <p:txBody>
          <a:bodyPr/>
          <a:lstStyle/>
          <a:p>
            <a:r>
              <a:rPr lang="es-ES" dirty="0"/>
              <a:t>Para la autora, las comisiones del período Bachelet se distinguen entre aquellas que apuntan a una democracia participativa y las que se orientan a la eficiencia de políticas públicas. </a:t>
            </a:r>
          </a:p>
          <a:p>
            <a:r>
              <a:rPr lang="es-ES" dirty="0"/>
              <a:t>En la intención explícita del gobierno estos criterios se combinaban con tres objetivos: promoción de diálogo entre actores, formación de un espacio de participación y formulación de recomendaciones de política (Aguilera, 2009). </a:t>
            </a:r>
          </a:p>
          <a:p>
            <a:endParaRPr lang="es-MX" dirty="0"/>
          </a:p>
        </p:txBody>
      </p:sp>
      <p:sp>
        <p:nvSpPr>
          <p:cNvPr id="4" name="Marcador de fecha 3">
            <a:extLst>
              <a:ext uri="{FF2B5EF4-FFF2-40B4-BE49-F238E27FC236}">
                <a16:creationId xmlns:a16="http://schemas.microsoft.com/office/drawing/2014/main" id="{994A27BA-28F1-E0A6-42C0-1EEA8E3030F1}"/>
              </a:ext>
            </a:extLst>
          </p:cNvPr>
          <p:cNvSpPr>
            <a:spLocks noGrp="1"/>
          </p:cNvSpPr>
          <p:nvPr>
            <p:ph type="dt" sz="half" idx="2"/>
          </p:nvPr>
        </p:nvSpPr>
        <p:spPr/>
        <p:txBody>
          <a:bodyPr/>
          <a:lstStyle/>
          <a:p>
            <a:pPr rtl="0"/>
            <a:fld id="{ABA50180-E869-42B9-8A50-AF2135304E43}"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D1B529A9-664C-9D5A-B945-EC575C772B0D}"/>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AE2D102E-32C6-A0D9-3B92-9E2C7A5BF3E0}"/>
              </a:ext>
            </a:extLst>
          </p:cNvPr>
          <p:cNvSpPr>
            <a:spLocks noGrp="1"/>
          </p:cNvSpPr>
          <p:nvPr>
            <p:ph type="sldNum" sz="quarter" idx="4"/>
          </p:nvPr>
        </p:nvSpPr>
        <p:spPr/>
        <p:txBody>
          <a:bodyPr/>
          <a:lstStyle/>
          <a:p>
            <a:pPr rtl="0"/>
            <a:fld id="{294A09A9-5501-47C1-A89A-A340965A2BE2}" type="slidenum">
              <a:rPr lang="es-ES" noProof="0" smtClean="0"/>
              <a:pPr rtl="0"/>
              <a:t>23</a:t>
            </a:fld>
            <a:endParaRPr lang="es-ES" noProof="0"/>
          </a:p>
        </p:txBody>
      </p:sp>
    </p:spTree>
    <p:extLst>
      <p:ext uri="{BB962C8B-B14F-4D97-AF65-F5344CB8AC3E}">
        <p14:creationId xmlns:p14="http://schemas.microsoft.com/office/powerpoint/2010/main" val="384012212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ítulo 8">
            <a:extLst>
              <a:ext uri="{FF2B5EF4-FFF2-40B4-BE49-F238E27FC236}">
                <a16:creationId xmlns:a16="http://schemas.microsoft.com/office/drawing/2014/main" id="{969779C3-F836-20F0-8910-B9520DADBBD3}"/>
              </a:ext>
            </a:extLst>
          </p:cNvPr>
          <p:cNvSpPr>
            <a:spLocks noGrp="1"/>
          </p:cNvSpPr>
          <p:nvPr>
            <p:ph type="title"/>
          </p:nvPr>
        </p:nvSpPr>
        <p:spPr>
          <a:xfrm>
            <a:off x="303167" y="531473"/>
            <a:ext cx="10643508" cy="1325563"/>
          </a:xfrm>
        </p:spPr>
        <p:txBody>
          <a:bodyPr/>
          <a:lstStyle/>
          <a:p>
            <a:r>
              <a:rPr lang="es-ES" sz="4400" dirty="0"/>
              <a:t>El modelo de derecho reflexivo para el caso del arbitraje en materias comerciales</a:t>
            </a:r>
            <a:endParaRPr lang="es-MX" sz="4400" dirty="0"/>
          </a:p>
        </p:txBody>
      </p:sp>
      <p:sp>
        <p:nvSpPr>
          <p:cNvPr id="10" name="Marcador de texto 9">
            <a:extLst>
              <a:ext uri="{FF2B5EF4-FFF2-40B4-BE49-F238E27FC236}">
                <a16:creationId xmlns:a16="http://schemas.microsoft.com/office/drawing/2014/main" id="{B7EE9F74-15B6-AD41-F847-C0BF80677845}"/>
              </a:ext>
            </a:extLst>
          </p:cNvPr>
          <p:cNvSpPr>
            <a:spLocks noGrp="1"/>
          </p:cNvSpPr>
          <p:nvPr>
            <p:ph type="body" idx="1"/>
          </p:nvPr>
        </p:nvSpPr>
        <p:spPr>
          <a:xfrm>
            <a:off x="303167" y="2388451"/>
            <a:ext cx="11332242" cy="3436483"/>
          </a:xfrm>
        </p:spPr>
        <p:txBody>
          <a:bodyPr/>
          <a:lstStyle/>
          <a:p>
            <a:r>
              <a:rPr lang="es-ES" dirty="0"/>
              <a:t>consiste en la implementación de una política de opciones según la cual el derecho, abandonando pretensiones omnicomprensivas, produciría una regulación opcional que los interesados pueden aceptar o no. En este marco, el derecho reflexivo es vinculante si los afectados deciden vincularse. Subyace la premisa de que en un contexto de alta autonomía de actores y sistemas el derecho no puede obligar, integrar o dirigir conductas, pero sí ofrecerse como una opción de manejo de conflictos entre actores privados. </a:t>
            </a:r>
            <a:endParaRPr lang="es-MX" dirty="0"/>
          </a:p>
        </p:txBody>
      </p:sp>
      <p:sp>
        <p:nvSpPr>
          <p:cNvPr id="6" name="Marcador de número de diapositiva 5">
            <a:extLst>
              <a:ext uri="{FF2B5EF4-FFF2-40B4-BE49-F238E27FC236}">
                <a16:creationId xmlns:a16="http://schemas.microsoft.com/office/drawing/2014/main" id="{D2D24F12-A967-5680-E0DE-42B322B643A8}"/>
              </a:ext>
            </a:extLst>
          </p:cNvPr>
          <p:cNvSpPr>
            <a:spLocks noGrp="1"/>
          </p:cNvSpPr>
          <p:nvPr>
            <p:ph type="sldNum" sz="quarter" idx="12"/>
          </p:nvPr>
        </p:nvSpPr>
        <p:spPr/>
        <p:txBody>
          <a:bodyPr/>
          <a:lstStyle/>
          <a:p>
            <a:pPr rtl="0"/>
            <a:fld id="{294A09A9-5501-47C1-A89A-A340965A2BE2}" type="slidenum">
              <a:rPr lang="es-ES" noProof="0" smtClean="0"/>
              <a:pPr rtl="0"/>
              <a:t>24</a:t>
            </a:fld>
            <a:endParaRPr lang="es-ES" noProof="0"/>
          </a:p>
        </p:txBody>
      </p:sp>
    </p:spTree>
    <p:extLst>
      <p:ext uri="{BB962C8B-B14F-4D97-AF65-F5344CB8AC3E}">
        <p14:creationId xmlns:p14="http://schemas.microsoft.com/office/powerpoint/2010/main" val="386069349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14D746A2-4117-719D-8EA3-E552A6A7B03F}"/>
              </a:ext>
            </a:extLst>
          </p:cNvPr>
          <p:cNvSpPr>
            <a:spLocks noGrp="1"/>
          </p:cNvSpPr>
          <p:nvPr>
            <p:ph type="title"/>
          </p:nvPr>
        </p:nvSpPr>
        <p:spPr/>
        <p:txBody>
          <a:bodyPr/>
          <a:lstStyle/>
          <a:p>
            <a:endParaRPr lang="es-MX"/>
          </a:p>
        </p:txBody>
      </p:sp>
      <p:sp>
        <p:nvSpPr>
          <p:cNvPr id="3" name="Marcador de texto 2">
            <a:extLst>
              <a:ext uri="{FF2B5EF4-FFF2-40B4-BE49-F238E27FC236}">
                <a16:creationId xmlns:a16="http://schemas.microsoft.com/office/drawing/2014/main" id="{E6123DB4-5E26-A04B-BD76-1F44B20E2F59}"/>
              </a:ext>
            </a:extLst>
          </p:cNvPr>
          <p:cNvSpPr>
            <a:spLocks noGrp="1"/>
          </p:cNvSpPr>
          <p:nvPr>
            <p:ph type="body" idx="1"/>
          </p:nvPr>
        </p:nvSpPr>
        <p:spPr>
          <a:xfrm>
            <a:off x="796431" y="2070071"/>
            <a:ext cx="11014569" cy="4286279"/>
          </a:xfrm>
        </p:spPr>
        <p:txBody>
          <a:bodyPr/>
          <a:lstStyle/>
          <a:p>
            <a:r>
              <a:rPr lang="es-ES" dirty="0"/>
              <a:t>El objetivo es incrementar la efectividad del derecho ofreciendo a los actores la posibilidad de sentirse motivados a operar con él.</a:t>
            </a:r>
          </a:p>
          <a:p>
            <a:r>
              <a:rPr lang="es-ES" dirty="0"/>
              <a:t>Como forma de derecho reflexivo, </a:t>
            </a:r>
            <a:r>
              <a:rPr lang="es-ES" b="1" dirty="0"/>
              <a:t>el arbitraje es un mecanismo de alta adaptabilidad a las condiciones y diversas controversias de actores económicos autónomos</a:t>
            </a:r>
            <a:r>
              <a:rPr lang="es-ES" dirty="0"/>
              <a:t>. Esto lo provee de legitimidad entre sus usuarios, así como de una mayor reducción de incertidumbre, y construye un ambiente favorable para el comercio y la inversión. Incentivar su uso, por tanto, no puede estar ajeno a los objetivos de política</a:t>
            </a:r>
          </a:p>
          <a:p>
            <a:endParaRPr lang="es-ES" dirty="0"/>
          </a:p>
        </p:txBody>
      </p:sp>
      <p:sp>
        <p:nvSpPr>
          <p:cNvPr id="6" name="Marcador de número de diapositiva 5">
            <a:extLst>
              <a:ext uri="{FF2B5EF4-FFF2-40B4-BE49-F238E27FC236}">
                <a16:creationId xmlns:a16="http://schemas.microsoft.com/office/drawing/2014/main" id="{10BFF56E-EF49-5E53-3598-D7006A84A2D5}"/>
              </a:ext>
            </a:extLst>
          </p:cNvPr>
          <p:cNvSpPr>
            <a:spLocks noGrp="1"/>
          </p:cNvSpPr>
          <p:nvPr>
            <p:ph type="sldNum" sz="quarter" idx="12"/>
          </p:nvPr>
        </p:nvSpPr>
        <p:spPr/>
        <p:txBody>
          <a:bodyPr/>
          <a:lstStyle/>
          <a:p>
            <a:pPr rtl="0"/>
            <a:fld id="{294A09A9-5501-47C1-A89A-A340965A2BE2}" type="slidenum">
              <a:rPr lang="es-ES" noProof="0" smtClean="0"/>
              <a:pPr rtl="0"/>
              <a:t>25</a:t>
            </a:fld>
            <a:endParaRPr lang="es-ES" noProof="0"/>
          </a:p>
        </p:txBody>
      </p:sp>
    </p:spTree>
    <p:extLst>
      <p:ext uri="{BB962C8B-B14F-4D97-AF65-F5344CB8AC3E}">
        <p14:creationId xmlns:p14="http://schemas.microsoft.com/office/powerpoint/2010/main" val="1831275733"/>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a:extLst>
              <a:ext uri="{FF2B5EF4-FFF2-40B4-BE49-F238E27FC236}">
                <a16:creationId xmlns:a16="http://schemas.microsoft.com/office/drawing/2014/main" id="{1B0CBB1B-C3E4-570E-22E5-71D57DA060A5}"/>
              </a:ext>
            </a:extLst>
          </p:cNvPr>
          <p:cNvSpPr>
            <a:spLocks noGrp="1"/>
          </p:cNvSpPr>
          <p:nvPr>
            <p:ph type="title"/>
          </p:nvPr>
        </p:nvSpPr>
        <p:spPr/>
        <p:txBody>
          <a:bodyPr/>
          <a:lstStyle/>
          <a:p>
            <a:endParaRPr lang="es-MX"/>
          </a:p>
        </p:txBody>
      </p:sp>
      <p:sp>
        <p:nvSpPr>
          <p:cNvPr id="11" name="Marcador de contenido 10">
            <a:extLst>
              <a:ext uri="{FF2B5EF4-FFF2-40B4-BE49-F238E27FC236}">
                <a16:creationId xmlns:a16="http://schemas.microsoft.com/office/drawing/2014/main" id="{469A89D4-4291-74CE-02C5-590F5EFB6EA0}"/>
              </a:ext>
            </a:extLst>
          </p:cNvPr>
          <p:cNvSpPr>
            <a:spLocks noGrp="1"/>
          </p:cNvSpPr>
          <p:nvPr>
            <p:ph idx="1"/>
          </p:nvPr>
        </p:nvSpPr>
        <p:spPr/>
        <p:txBody>
          <a:bodyPr/>
          <a:lstStyle/>
          <a:p>
            <a:r>
              <a:rPr lang="es-ES" dirty="0"/>
              <a:t>En síntesis, las dinámicas generadas por la reflexividad del derecho en Chile y América Latina fomentan un principio de autonomía en actores y sistemas, como lo muestra el caso del arbitraje internacional. </a:t>
            </a:r>
          </a:p>
          <a:p>
            <a:r>
              <a:rPr lang="es-ES" dirty="0"/>
              <a:t>El desarrollo de </a:t>
            </a:r>
            <a:r>
              <a:rPr lang="es-ES" dirty="0" err="1"/>
              <a:t>policy</a:t>
            </a:r>
            <a:r>
              <a:rPr lang="es-ES" dirty="0"/>
              <a:t> </a:t>
            </a:r>
            <a:r>
              <a:rPr lang="es-ES" dirty="0" err="1"/>
              <a:t>networks</a:t>
            </a:r>
            <a:r>
              <a:rPr lang="es-ES" dirty="0"/>
              <a:t> en este campo es relevante para contrarrestar las limitaciones doctrinarias de la apertura jurídica nacional a criterios supranacionales, incrementar la confianza en el modelo y coordinar el campo político-legislativo de los tratados con el de los órdenes jurídicos domésticos</a:t>
            </a:r>
            <a:endParaRPr lang="es-MX" dirty="0"/>
          </a:p>
        </p:txBody>
      </p:sp>
      <p:sp>
        <p:nvSpPr>
          <p:cNvPr id="4" name="Marcador de fecha 3">
            <a:extLst>
              <a:ext uri="{FF2B5EF4-FFF2-40B4-BE49-F238E27FC236}">
                <a16:creationId xmlns:a16="http://schemas.microsoft.com/office/drawing/2014/main" id="{C50B390F-8E60-CCFC-A99B-74E75D7E8FF0}"/>
              </a:ext>
            </a:extLst>
          </p:cNvPr>
          <p:cNvSpPr>
            <a:spLocks noGrp="1"/>
          </p:cNvSpPr>
          <p:nvPr>
            <p:ph type="dt" sz="half" idx="2"/>
          </p:nvPr>
        </p:nvSpPr>
        <p:spPr/>
        <p:txBody>
          <a:bodyPr/>
          <a:lstStyle/>
          <a:p>
            <a:pPr rtl="0"/>
            <a:fld id="{81C333B6-8070-486E-8CD3-36258EACCD99}"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FE26BA1E-585F-8830-9E3D-FDBF8AE47157}"/>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E07E9CBC-6AEE-BD09-2B13-56FB929CE815}"/>
              </a:ext>
            </a:extLst>
          </p:cNvPr>
          <p:cNvSpPr>
            <a:spLocks noGrp="1"/>
          </p:cNvSpPr>
          <p:nvPr>
            <p:ph type="sldNum" sz="quarter" idx="4"/>
          </p:nvPr>
        </p:nvSpPr>
        <p:spPr/>
        <p:txBody>
          <a:bodyPr/>
          <a:lstStyle/>
          <a:p>
            <a:pPr rtl="0"/>
            <a:fld id="{294A09A9-5501-47C1-A89A-A340965A2BE2}" type="slidenum">
              <a:rPr lang="es-ES" noProof="0" smtClean="0"/>
              <a:pPr rtl="0"/>
              <a:t>26</a:t>
            </a:fld>
            <a:endParaRPr lang="es-ES" noProof="0"/>
          </a:p>
        </p:txBody>
      </p:sp>
    </p:spTree>
    <p:extLst>
      <p:ext uri="{BB962C8B-B14F-4D97-AF65-F5344CB8AC3E}">
        <p14:creationId xmlns:p14="http://schemas.microsoft.com/office/powerpoint/2010/main" val="375428184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CA61C05C-76ED-AF6A-D63B-7A89022605E6}"/>
              </a:ext>
            </a:extLst>
          </p:cNvPr>
          <p:cNvSpPr>
            <a:spLocks noGrp="1"/>
          </p:cNvSpPr>
          <p:nvPr>
            <p:ph type="ctrTitle"/>
          </p:nvPr>
        </p:nvSpPr>
        <p:spPr/>
        <p:txBody>
          <a:bodyPr/>
          <a:lstStyle/>
          <a:p>
            <a:r>
              <a:rPr lang="es-ES" sz="5400" dirty="0"/>
              <a:t>Aproximación evaluativa de estos</a:t>
            </a:r>
            <a:br>
              <a:rPr lang="es-ES" sz="5400" dirty="0"/>
            </a:br>
            <a:r>
              <a:rPr lang="es-ES" sz="5400" dirty="0"/>
              <a:t>modelos a nivel latinoamericano</a:t>
            </a:r>
            <a:endParaRPr lang="es-MX" sz="5400" dirty="0"/>
          </a:p>
        </p:txBody>
      </p:sp>
      <p:sp>
        <p:nvSpPr>
          <p:cNvPr id="8" name="Subtítulo 7">
            <a:extLst>
              <a:ext uri="{FF2B5EF4-FFF2-40B4-BE49-F238E27FC236}">
                <a16:creationId xmlns:a16="http://schemas.microsoft.com/office/drawing/2014/main" id="{1BBD16B8-1682-826A-1937-35EC6F97EEEE}"/>
              </a:ext>
            </a:extLst>
          </p:cNvPr>
          <p:cNvSpPr>
            <a:spLocks noGrp="1"/>
          </p:cNvSpPr>
          <p:nvPr>
            <p:ph type="subTitle" idx="1"/>
          </p:nvPr>
        </p:nvSpPr>
        <p:spPr/>
        <p:txBody>
          <a:bodyPr/>
          <a:lstStyle/>
          <a:p>
            <a:r>
              <a:rPr lang="es-ES" dirty="0"/>
              <a:t>La coordinación social constituye un modo adecuado de enfrentar, por medio de políticas públicas, la creciente </a:t>
            </a:r>
            <a:r>
              <a:rPr lang="es-ES" dirty="0" err="1"/>
              <a:t>complejización</a:t>
            </a:r>
            <a:r>
              <a:rPr lang="es-ES" dirty="0"/>
              <a:t> social de actores y sistemas en el actual contexto chileno, latinoamericano y mundial.</a:t>
            </a:r>
            <a:endParaRPr lang="es-MX" dirty="0"/>
          </a:p>
        </p:txBody>
      </p:sp>
      <p:sp>
        <p:nvSpPr>
          <p:cNvPr id="4" name="Marcador de fecha 3">
            <a:extLst>
              <a:ext uri="{FF2B5EF4-FFF2-40B4-BE49-F238E27FC236}">
                <a16:creationId xmlns:a16="http://schemas.microsoft.com/office/drawing/2014/main" id="{41354A5F-75D1-7021-9C6F-6A6565E5ECDD}"/>
              </a:ext>
            </a:extLst>
          </p:cNvPr>
          <p:cNvSpPr>
            <a:spLocks noGrp="1"/>
          </p:cNvSpPr>
          <p:nvPr>
            <p:ph type="dt" sz="half" idx="4294967295"/>
          </p:nvPr>
        </p:nvSpPr>
        <p:spPr>
          <a:xfrm>
            <a:off x="0" y="6356350"/>
            <a:ext cx="2743200" cy="365125"/>
          </a:xfrm>
        </p:spPr>
        <p:txBody>
          <a:bodyPr/>
          <a:lstStyle/>
          <a:p>
            <a:pPr rtl="0"/>
            <a:fld id="{38073041-D0C9-4DF9-B439-C737B84491AD}"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3F80F7F1-2A76-1F09-2407-0F6758AC88E0}"/>
              </a:ext>
            </a:extLst>
          </p:cNvPr>
          <p:cNvSpPr>
            <a:spLocks noGrp="1"/>
          </p:cNvSpPr>
          <p:nvPr>
            <p:ph type="ftr" sz="quarter" idx="4294967295"/>
          </p:nvPr>
        </p:nvSpPr>
        <p:spPr>
          <a:xfrm>
            <a:off x="0" y="6356350"/>
            <a:ext cx="4114800" cy="365125"/>
          </a:xfrm>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03F3D892-4038-DBC9-12A1-EAE20986A48F}"/>
              </a:ext>
            </a:extLst>
          </p:cNvPr>
          <p:cNvSpPr>
            <a:spLocks noGrp="1"/>
          </p:cNvSpPr>
          <p:nvPr>
            <p:ph type="sldNum" sz="quarter" idx="4294967295"/>
          </p:nvPr>
        </p:nvSpPr>
        <p:spPr>
          <a:xfrm>
            <a:off x="10534650" y="6356350"/>
            <a:ext cx="1657350" cy="365125"/>
          </a:xfrm>
        </p:spPr>
        <p:txBody>
          <a:bodyPr/>
          <a:lstStyle/>
          <a:p>
            <a:pPr rtl="0"/>
            <a:fld id="{294A09A9-5501-47C1-A89A-A340965A2BE2}" type="slidenum">
              <a:rPr lang="es-ES" noProof="0" smtClean="0"/>
              <a:pPr rtl="0"/>
              <a:t>27</a:t>
            </a:fld>
            <a:endParaRPr lang="es-ES" noProof="0"/>
          </a:p>
        </p:txBody>
      </p:sp>
    </p:spTree>
    <p:extLst>
      <p:ext uri="{BB962C8B-B14F-4D97-AF65-F5344CB8AC3E}">
        <p14:creationId xmlns:p14="http://schemas.microsoft.com/office/powerpoint/2010/main" val="29260021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ítulo 3">
            <a:extLst>
              <a:ext uri="{FF2B5EF4-FFF2-40B4-BE49-F238E27FC236}">
                <a16:creationId xmlns:a16="http://schemas.microsoft.com/office/drawing/2014/main" id="{9BDA180D-F835-56FE-AF87-58C4BE316002}"/>
              </a:ext>
            </a:extLst>
          </p:cNvPr>
          <p:cNvSpPr>
            <a:spLocks noGrp="1"/>
          </p:cNvSpPr>
          <p:nvPr>
            <p:ph type="title"/>
          </p:nvPr>
        </p:nvSpPr>
        <p:spPr/>
        <p:txBody>
          <a:bodyPr/>
          <a:lstStyle/>
          <a:p>
            <a:endParaRPr lang="es-MX"/>
          </a:p>
        </p:txBody>
      </p:sp>
      <p:sp>
        <p:nvSpPr>
          <p:cNvPr id="5" name="Marcador de contenido 4">
            <a:extLst>
              <a:ext uri="{FF2B5EF4-FFF2-40B4-BE49-F238E27FC236}">
                <a16:creationId xmlns:a16="http://schemas.microsoft.com/office/drawing/2014/main" id="{AB92147C-992E-8D23-0DD3-2DC2AFCD8A09}"/>
              </a:ext>
            </a:extLst>
          </p:cNvPr>
          <p:cNvSpPr>
            <a:spLocks noGrp="1"/>
          </p:cNvSpPr>
          <p:nvPr>
            <p:ph idx="1"/>
          </p:nvPr>
        </p:nvSpPr>
        <p:spPr/>
        <p:txBody>
          <a:bodyPr/>
          <a:lstStyle/>
          <a:p>
            <a:r>
              <a:rPr lang="es-ES" dirty="0"/>
              <a:t>Es indiscutible la autonomía ganada por diversos actores y sistemas en el contexto latinoamericano en las últimas décadas; sin embargo, también es indiscutible </a:t>
            </a:r>
            <a:r>
              <a:rPr lang="es-ES" b="1" dirty="0"/>
              <a:t>la supervivencia de tendencias Estado-céntricas</a:t>
            </a:r>
            <a:r>
              <a:rPr lang="es-ES" dirty="0"/>
              <a:t>, ya sea bajo la forma de un marcado presidencialismo, de populismo corporativista o de tendencias autoritativas en la matriz sociopolítica de América Latina (Garretón, 2000)</a:t>
            </a:r>
            <a:endParaRPr lang="es-MX" dirty="0"/>
          </a:p>
        </p:txBody>
      </p:sp>
      <p:sp>
        <p:nvSpPr>
          <p:cNvPr id="6" name="Marcador de contenido 5">
            <a:extLst>
              <a:ext uri="{FF2B5EF4-FFF2-40B4-BE49-F238E27FC236}">
                <a16:creationId xmlns:a16="http://schemas.microsoft.com/office/drawing/2014/main" id="{24DD1DFF-1F2E-F189-842E-6F854E2FB198}"/>
              </a:ext>
            </a:extLst>
          </p:cNvPr>
          <p:cNvSpPr>
            <a:spLocks noGrp="1"/>
          </p:cNvSpPr>
          <p:nvPr>
            <p:ph idx="10"/>
          </p:nvPr>
        </p:nvSpPr>
        <p:spPr>
          <a:xfrm>
            <a:off x="6361069" y="2005689"/>
            <a:ext cx="5272662" cy="2828613"/>
          </a:xfrm>
        </p:spPr>
        <p:txBody>
          <a:bodyPr/>
          <a:lstStyle/>
          <a:p>
            <a:r>
              <a:rPr lang="es-ES" dirty="0"/>
              <a:t>Por otra parte, las </a:t>
            </a:r>
            <a:r>
              <a:rPr lang="es-ES" b="1" dirty="0"/>
              <a:t>condiciones de desigualdad social también atentan contra la formación de actores autónomos y abren espacios para la construcción de identidades comunitarias </a:t>
            </a:r>
            <a:r>
              <a:rPr lang="es-ES" dirty="0"/>
              <a:t>fuertes que se resisten a la deliberación o para resolver conflictos por la vía de la coerción o la corrupción (Mascareño, 2009). </a:t>
            </a:r>
          </a:p>
          <a:p>
            <a:r>
              <a:rPr lang="es-ES" dirty="0"/>
              <a:t>Bajo estas condiciones, el desarrollo de estrategias </a:t>
            </a:r>
            <a:r>
              <a:rPr lang="es-ES" dirty="0" err="1"/>
              <a:t>heterárquicas</a:t>
            </a:r>
            <a:r>
              <a:rPr lang="es-ES" dirty="0"/>
              <a:t> de coordinación es difícil de sostener. </a:t>
            </a:r>
            <a:endParaRPr lang="es-MX" dirty="0"/>
          </a:p>
        </p:txBody>
      </p:sp>
      <p:sp>
        <p:nvSpPr>
          <p:cNvPr id="7" name="Marcador de contenido 6">
            <a:extLst>
              <a:ext uri="{FF2B5EF4-FFF2-40B4-BE49-F238E27FC236}">
                <a16:creationId xmlns:a16="http://schemas.microsoft.com/office/drawing/2014/main" id="{9C7EFCA7-29F8-1DDB-8A53-A899D8BDCBC2}"/>
              </a:ext>
            </a:extLst>
          </p:cNvPr>
          <p:cNvSpPr>
            <a:spLocks noGrp="1"/>
          </p:cNvSpPr>
          <p:nvPr>
            <p:ph idx="11"/>
          </p:nvPr>
        </p:nvSpPr>
        <p:spPr/>
        <p:txBody>
          <a:bodyPr/>
          <a:lstStyle/>
          <a:p>
            <a:endParaRPr lang="es-MX"/>
          </a:p>
        </p:txBody>
      </p:sp>
    </p:spTree>
    <p:extLst>
      <p:ext uri="{BB962C8B-B14F-4D97-AF65-F5344CB8AC3E}">
        <p14:creationId xmlns:p14="http://schemas.microsoft.com/office/powerpoint/2010/main" val="71813306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ítulo 9">
            <a:extLst>
              <a:ext uri="{FF2B5EF4-FFF2-40B4-BE49-F238E27FC236}">
                <a16:creationId xmlns:a16="http://schemas.microsoft.com/office/drawing/2014/main" id="{1F3357DC-935E-D376-3F58-8599E15C8D73}"/>
              </a:ext>
            </a:extLst>
          </p:cNvPr>
          <p:cNvSpPr>
            <a:spLocks noGrp="1"/>
          </p:cNvSpPr>
          <p:nvPr>
            <p:ph type="title"/>
          </p:nvPr>
        </p:nvSpPr>
        <p:spPr/>
        <p:txBody>
          <a:bodyPr/>
          <a:lstStyle/>
          <a:p>
            <a:endParaRPr lang="es-MX"/>
          </a:p>
        </p:txBody>
      </p:sp>
      <p:sp>
        <p:nvSpPr>
          <p:cNvPr id="11" name="Marcador de contenido 10">
            <a:extLst>
              <a:ext uri="{FF2B5EF4-FFF2-40B4-BE49-F238E27FC236}">
                <a16:creationId xmlns:a16="http://schemas.microsoft.com/office/drawing/2014/main" id="{EDCC2381-2377-3C46-5849-8836DB75B3A7}"/>
              </a:ext>
            </a:extLst>
          </p:cNvPr>
          <p:cNvSpPr>
            <a:spLocks noGrp="1"/>
          </p:cNvSpPr>
          <p:nvPr>
            <p:ph idx="1"/>
          </p:nvPr>
        </p:nvSpPr>
        <p:spPr/>
        <p:txBody>
          <a:bodyPr/>
          <a:lstStyle/>
          <a:p>
            <a:r>
              <a:rPr lang="es-ES" dirty="0"/>
              <a:t> Mecanismos de coordinación como las </a:t>
            </a:r>
            <a:r>
              <a:rPr lang="es-ES" dirty="0" err="1"/>
              <a:t>policy</a:t>
            </a:r>
            <a:r>
              <a:rPr lang="es-ES" dirty="0"/>
              <a:t> </a:t>
            </a:r>
            <a:r>
              <a:rPr lang="es-ES" dirty="0" err="1"/>
              <a:t>networks</a:t>
            </a:r>
            <a:r>
              <a:rPr lang="es-ES" dirty="0"/>
              <a:t>, los sistemas de deliberación y la política de opciones del derecho reflexivo son una atractiva alternativa en el contexto latinoamericano cuando las estructuras políticas tradicionales se ven presionadas por actores y sistemas que demandan, o ya ejercen, autonomía y pretensiones de participación y reconocimiento. Sin embargo, esas mismas estructuras constituyen límites para su realización, por lo que más cabe esperar una tensión que un cambio en este sentido</a:t>
            </a:r>
            <a:endParaRPr lang="es-MX" dirty="0"/>
          </a:p>
        </p:txBody>
      </p:sp>
      <p:sp>
        <p:nvSpPr>
          <p:cNvPr id="4" name="Marcador de fecha 3">
            <a:extLst>
              <a:ext uri="{FF2B5EF4-FFF2-40B4-BE49-F238E27FC236}">
                <a16:creationId xmlns:a16="http://schemas.microsoft.com/office/drawing/2014/main" id="{72020653-BEA4-EBEC-2E59-7963E94C90A3}"/>
              </a:ext>
            </a:extLst>
          </p:cNvPr>
          <p:cNvSpPr>
            <a:spLocks noGrp="1"/>
          </p:cNvSpPr>
          <p:nvPr>
            <p:ph type="dt" sz="half" idx="2"/>
          </p:nvPr>
        </p:nvSpPr>
        <p:spPr/>
        <p:txBody>
          <a:bodyPr/>
          <a:lstStyle/>
          <a:p>
            <a:pPr rtl="0"/>
            <a:fld id="{81C333B6-8070-486E-8CD3-36258EACCD99}"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5EFF772C-8189-09D1-24CB-E676C71E4903}"/>
              </a:ext>
            </a:extLst>
          </p:cNvPr>
          <p:cNvSpPr>
            <a:spLocks noGrp="1"/>
          </p:cNvSpPr>
          <p:nvPr>
            <p:ph type="ftr" sz="quarter" idx="3"/>
          </p:nvPr>
        </p:nvSpPr>
        <p:spPr/>
        <p:txBody>
          <a:bodyPr/>
          <a:lstStyle/>
          <a:p>
            <a:pPr rtl="0"/>
            <a:r>
              <a:rPr lang="es-ES" noProof="0"/>
              <a:t>TÍTULO DE LA PRESENTACIÓN</a:t>
            </a:r>
          </a:p>
        </p:txBody>
      </p:sp>
      <p:sp>
        <p:nvSpPr>
          <p:cNvPr id="6" name="Marcador de número de diapositiva 5">
            <a:extLst>
              <a:ext uri="{FF2B5EF4-FFF2-40B4-BE49-F238E27FC236}">
                <a16:creationId xmlns:a16="http://schemas.microsoft.com/office/drawing/2014/main" id="{A353DF4C-0EC6-CA99-D2C5-15875955104F}"/>
              </a:ext>
            </a:extLst>
          </p:cNvPr>
          <p:cNvSpPr>
            <a:spLocks noGrp="1"/>
          </p:cNvSpPr>
          <p:nvPr>
            <p:ph type="sldNum" sz="quarter" idx="4"/>
          </p:nvPr>
        </p:nvSpPr>
        <p:spPr/>
        <p:txBody>
          <a:bodyPr/>
          <a:lstStyle/>
          <a:p>
            <a:pPr rtl="0"/>
            <a:fld id="{294A09A9-5501-47C1-A89A-A340965A2BE2}" type="slidenum">
              <a:rPr lang="es-ES" noProof="0" smtClean="0"/>
              <a:pPr rtl="0"/>
              <a:t>29</a:t>
            </a:fld>
            <a:endParaRPr lang="es-ES" noProof="0"/>
          </a:p>
        </p:txBody>
      </p:sp>
    </p:spTree>
    <p:extLst>
      <p:ext uri="{BB962C8B-B14F-4D97-AF65-F5344CB8AC3E}">
        <p14:creationId xmlns:p14="http://schemas.microsoft.com/office/powerpoint/2010/main" val="14910184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C543F67-9C70-4748-8C0C-3A7863422F99}"/>
              </a:ext>
            </a:extLst>
          </p:cNvPr>
          <p:cNvSpPr>
            <a:spLocks noGrp="1"/>
          </p:cNvSpPr>
          <p:nvPr>
            <p:ph type="title"/>
          </p:nvPr>
        </p:nvSpPr>
        <p:spPr>
          <a:xfrm>
            <a:off x="1167492" y="381000"/>
            <a:ext cx="9779183" cy="1325563"/>
          </a:xfrm>
        </p:spPr>
        <p:txBody>
          <a:bodyPr rtlCol="0"/>
          <a:lstStyle/>
          <a:p>
            <a:pPr rtl="0"/>
            <a:r>
              <a:rPr lang="es-ES" dirty="0"/>
              <a:t>Introducción</a:t>
            </a:r>
          </a:p>
        </p:txBody>
      </p:sp>
      <p:sp>
        <p:nvSpPr>
          <p:cNvPr id="3" name="Marcador de contenido 2">
            <a:extLst>
              <a:ext uri="{FF2B5EF4-FFF2-40B4-BE49-F238E27FC236}">
                <a16:creationId xmlns:a16="http://schemas.microsoft.com/office/drawing/2014/main" id="{95B371F2-DBA5-415A-82C8-651F587B857A}"/>
              </a:ext>
            </a:extLst>
          </p:cNvPr>
          <p:cNvSpPr>
            <a:spLocks noGrp="1"/>
          </p:cNvSpPr>
          <p:nvPr>
            <p:ph type="body" idx="1"/>
          </p:nvPr>
        </p:nvSpPr>
        <p:spPr>
          <a:xfrm>
            <a:off x="1167492" y="2653167"/>
            <a:ext cx="10467917" cy="3436483"/>
          </a:xfrm>
        </p:spPr>
        <p:txBody>
          <a:bodyPr vert="horz" lIns="91440" tIns="45720" rIns="91440" bIns="45720" rtlCol="0" anchor="t">
            <a:normAutofit/>
          </a:bodyPr>
          <a:lstStyle/>
          <a:p>
            <a:pPr rtl="0"/>
            <a:r>
              <a:rPr lang="es-ES" sz="1800" dirty="0"/>
              <a:t>Toda esta diversificación concreta de sistemas, organizaciones y actores implica la emergencia de intereses sustantivamente contradictorios entre sí, que ganan en autonomía al establecer sus propios procedimientos de funcionamiento y agendas temporales para la consecución de sus expectativas. Frente a esto, surge la pregunta por la capacidad del Estado, mediante políticas públicas, de absorber y articular demandas diversas, conflictivas entre sí y con expectativas de cumplimiento que no admiten demasiada flexibilidad temporal. El concepto de políticas públicas puede ser entendido como un conjunto de medidas administrativas y jurídicas desplegadas en el marco estatal para el tratamiento de problemas sociales y la orientación de actores a determinadas conductas (Kraft y </a:t>
            </a:r>
            <a:r>
              <a:rPr lang="es-ES" sz="1800" dirty="0" err="1"/>
              <a:t>Furlong</a:t>
            </a:r>
            <a:r>
              <a:rPr lang="es-ES" sz="1800" dirty="0"/>
              <a:t>, 2009)</a:t>
            </a:r>
          </a:p>
        </p:txBody>
      </p:sp>
      <p:sp>
        <p:nvSpPr>
          <p:cNvPr id="4" name="Marcador de fecha 3">
            <a:extLst>
              <a:ext uri="{FF2B5EF4-FFF2-40B4-BE49-F238E27FC236}">
                <a16:creationId xmlns:a16="http://schemas.microsoft.com/office/drawing/2014/main" id="{DB056174-CBC5-7B48-9681-7DDAC423337E}"/>
              </a:ext>
            </a:extLst>
          </p:cNvPr>
          <p:cNvSpPr>
            <a:spLocks noGrp="1"/>
          </p:cNvSpPr>
          <p:nvPr>
            <p:ph type="dt" sz="half" idx="10"/>
          </p:nvPr>
        </p:nvSpPr>
        <p:spPr>
          <a:xfrm>
            <a:off x="381000" y="6356350"/>
            <a:ext cx="2743200" cy="365125"/>
          </a:xfrm>
        </p:spPr>
        <p:txBody>
          <a:bodyPr rtlCol="0"/>
          <a:lstStyle/>
          <a:p>
            <a:pPr rtl="0"/>
            <a:fld id="{65B78BBF-7F9F-49A8-B6FD-C415284882A3}" type="datetime1">
              <a:rPr lang="es-ES" smtClean="0"/>
              <a:t>16/10/2022</a:t>
            </a:fld>
            <a:endParaRPr lang="es-ES"/>
          </a:p>
        </p:txBody>
      </p:sp>
      <p:sp>
        <p:nvSpPr>
          <p:cNvPr id="5" name="Marcador de pie de página 4">
            <a:extLst>
              <a:ext uri="{FF2B5EF4-FFF2-40B4-BE49-F238E27FC236}">
                <a16:creationId xmlns:a16="http://schemas.microsoft.com/office/drawing/2014/main" id="{D593FA18-50D6-0344-B477-1D7C91CF4029}"/>
              </a:ext>
            </a:extLst>
          </p:cNvPr>
          <p:cNvSpPr>
            <a:spLocks noGrp="1"/>
          </p:cNvSpPr>
          <p:nvPr>
            <p:ph type="ftr" sz="quarter" idx="11"/>
          </p:nvPr>
        </p:nvSpPr>
        <p:spPr>
          <a:xfrm>
            <a:off x="4038600" y="6356350"/>
            <a:ext cx="4114800" cy="365125"/>
          </a:xfrm>
        </p:spPr>
        <p:txBody>
          <a:bodyPr rtlCol="0"/>
          <a:lstStyle/>
          <a:p>
            <a:pPr rtl="0"/>
            <a:r>
              <a:rPr lang="es-ES"/>
              <a:t>TÍTULO DE LA PRESENTACIÓN</a:t>
            </a:r>
          </a:p>
        </p:txBody>
      </p:sp>
      <p:sp>
        <p:nvSpPr>
          <p:cNvPr id="6" name="Marcador de número de diapositiva 5">
            <a:extLst>
              <a:ext uri="{FF2B5EF4-FFF2-40B4-BE49-F238E27FC236}">
                <a16:creationId xmlns:a16="http://schemas.microsoft.com/office/drawing/2014/main" id="{134C72D2-EFDF-844A-8472-CB49A59B127B}"/>
              </a:ext>
            </a:extLst>
          </p:cNvPr>
          <p:cNvSpPr>
            <a:spLocks noGrp="1"/>
          </p:cNvSpPr>
          <p:nvPr>
            <p:ph type="sldNum" sz="quarter" idx="12"/>
          </p:nvPr>
        </p:nvSpPr>
        <p:spPr>
          <a:xfrm>
            <a:off x="10206318" y="6356350"/>
            <a:ext cx="1604682" cy="365125"/>
          </a:xfrm>
        </p:spPr>
        <p:txBody>
          <a:bodyPr rtlCol="0"/>
          <a:lstStyle/>
          <a:p>
            <a:pPr rtl="0"/>
            <a:fld id="{294A09A9-5501-47C1-A89A-A340965A2BE2}" type="slidenum">
              <a:rPr lang="es-ES" smtClean="0"/>
              <a:pPr rtl="0"/>
              <a:t>3</a:t>
            </a:fld>
            <a:endParaRPr lang="es-ES"/>
          </a:p>
        </p:txBody>
      </p:sp>
    </p:spTree>
    <p:extLst>
      <p:ext uri="{BB962C8B-B14F-4D97-AF65-F5344CB8AC3E}">
        <p14:creationId xmlns:p14="http://schemas.microsoft.com/office/powerpoint/2010/main" val="16397991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912DF434-28DB-4621-A497-D62C41CE0419}"/>
              </a:ext>
            </a:extLst>
          </p:cNvPr>
          <p:cNvSpPr>
            <a:spLocks noGrp="1"/>
          </p:cNvSpPr>
          <p:nvPr>
            <p:ph type="title"/>
          </p:nvPr>
        </p:nvSpPr>
        <p:spPr>
          <a:xfrm>
            <a:off x="1167492" y="381000"/>
            <a:ext cx="9779183" cy="1325563"/>
          </a:xfrm>
        </p:spPr>
        <p:txBody>
          <a:bodyPr rtlCol="0"/>
          <a:lstStyle/>
          <a:p>
            <a:pPr rtl="0"/>
            <a:r>
              <a:rPr lang="es-ES"/>
              <a:t>Agenda</a:t>
            </a:r>
          </a:p>
        </p:txBody>
      </p:sp>
      <p:sp>
        <p:nvSpPr>
          <p:cNvPr id="3" name="Marcador de contenido 2">
            <a:extLst>
              <a:ext uri="{FF2B5EF4-FFF2-40B4-BE49-F238E27FC236}">
                <a16:creationId xmlns:a16="http://schemas.microsoft.com/office/drawing/2014/main" id="{22788C46-D0BC-4307-AE55-7601A139E7CB}"/>
              </a:ext>
            </a:extLst>
          </p:cNvPr>
          <p:cNvSpPr>
            <a:spLocks noGrp="1"/>
          </p:cNvSpPr>
          <p:nvPr>
            <p:ph idx="1"/>
          </p:nvPr>
        </p:nvSpPr>
        <p:spPr>
          <a:xfrm>
            <a:off x="1167493" y="2017467"/>
            <a:ext cx="9779182" cy="3366815"/>
          </a:xfrm>
        </p:spPr>
        <p:txBody>
          <a:bodyPr vert="horz" lIns="91440" tIns="45720" rIns="91440" bIns="45720" rtlCol="0" anchor="t">
            <a:normAutofit lnSpcReduction="10000"/>
          </a:bodyPr>
          <a:lstStyle/>
          <a:p>
            <a:pPr rtl="0"/>
            <a:r>
              <a:rPr lang="es-ES" dirty="0"/>
              <a:t>Durante el siglo XX, las políticas públicas en Chile siguieron dos modelos opuestos en períodos históricos distintos: </a:t>
            </a:r>
          </a:p>
          <a:p>
            <a:pPr rtl="0"/>
            <a:r>
              <a:rPr lang="es-ES" dirty="0"/>
              <a:t>Uno de tipo Estado-céntrico caracterizado por una considerable intervención estatal de sustrato desarrollista, basada en planificación y orientada a la incorporación de las clases medias y sectores populares (1932-1973), y</a:t>
            </a:r>
          </a:p>
          <a:p>
            <a:pPr rtl="0"/>
            <a:r>
              <a:rPr lang="es-ES" dirty="0"/>
              <a:t>Otro marcado por la retirada del Estado y el énfasis en políticas macroeconómicas (1973-1989)</a:t>
            </a:r>
          </a:p>
        </p:txBody>
      </p:sp>
      <p:sp>
        <p:nvSpPr>
          <p:cNvPr id="4" name="Marcador de fecha 3">
            <a:extLst>
              <a:ext uri="{FF2B5EF4-FFF2-40B4-BE49-F238E27FC236}">
                <a16:creationId xmlns:a16="http://schemas.microsoft.com/office/drawing/2014/main" id="{5739303D-13C0-6A41-947A-F998CC47B32E}"/>
              </a:ext>
            </a:extLst>
          </p:cNvPr>
          <p:cNvSpPr>
            <a:spLocks noGrp="1"/>
          </p:cNvSpPr>
          <p:nvPr>
            <p:ph type="dt" sz="half" idx="2"/>
          </p:nvPr>
        </p:nvSpPr>
        <p:spPr>
          <a:xfrm>
            <a:off x="381000" y="6356350"/>
            <a:ext cx="2743200" cy="365125"/>
          </a:xfrm>
        </p:spPr>
        <p:txBody>
          <a:bodyPr rtlCol="0"/>
          <a:lstStyle/>
          <a:p>
            <a:pPr rtl="0"/>
            <a:fld id="{C9BB0123-74EF-411D-8FAD-8BD902322DB7}" type="datetime1">
              <a:rPr lang="es-ES" smtClean="0"/>
              <a:t>16/10/2022</a:t>
            </a:fld>
            <a:endParaRPr lang="es-ES"/>
          </a:p>
        </p:txBody>
      </p:sp>
      <p:sp>
        <p:nvSpPr>
          <p:cNvPr id="5" name="Marcador de pie de página 4">
            <a:extLst>
              <a:ext uri="{FF2B5EF4-FFF2-40B4-BE49-F238E27FC236}">
                <a16:creationId xmlns:a16="http://schemas.microsoft.com/office/drawing/2014/main" id="{6209FEB4-4C5C-EB43-9696-7B42453DB79B}"/>
              </a:ext>
            </a:extLst>
          </p:cNvPr>
          <p:cNvSpPr>
            <a:spLocks noGrp="1"/>
          </p:cNvSpPr>
          <p:nvPr>
            <p:ph type="ftr" sz="quarter" idx="3"/>
          </p:nvPr>
        </p:nvSpPr>
        <p:spPr>
          <a:xfrm>
            <a:off x="4038600" y="6356350"/>
            <a:ext cx="4114800" cy="365125"/>
          </a:xfrm>
        </p:spPr>
        <p:txBody>
          <a:bodyPr rtlCol="0"/>
          <a:lstStyle/>
          <a:p>
            <a:pPr rtl="0"/>
            <a:r>
              <a:rPr lang="es-ES"/>
              <a:t>TÍTULO DE LA PRESENTACIÓN</a:t>
            </a:r>
          </a:p>
        </p:txBody>
      </p:sp>
      <p:sp>
        <p:nvSpPr>
          <p:cNvPr id="6" name="Marcador de número de diapositiva 5">
            <a:extLst>
              <a:ext uri="{FF2B5EF4-FFF2-40B4-BE49-F238E27FC236}">
                <a16:creationId xmlns:a16="http://schemas.microsoft.com/office/drawing/2014/main" id="{60D470D0-6D64-5E42-9515-048F8779CD5E}"/>
              </a:ext>
            </a:extLst>
          </p:cNvPr>
          <p:cNvSpPr>
            <a:spLocks noGrp="1"/>
          </p:cNvSpPr>
          <p:nvPr>
            <p:ph type="sldNum" sz="quarter" idx="4"/>
          </p:nvPr>
        </p:nvSpPr>
        <p:spPr>
          <a:xfrm>
            <a:off x="10153276" y="6356350"/>
            <a:ext cx="1657723" cy="365125"/>
          </a:xfrm>
        </p:spPr>
        <p:txBody>
          <a:bodyPr rtlCol="0"/>
          <a:lstStyle/>
          <a:p>
            <a:pPr rtl="0"/>
            <a:fld id="{294A09A9-5501-47C1-A89A-A340965A2BE2}" type="slidenum">
              <a:rPr lang="es-ES" smtClean="0"/>
              <a:pPr rtl="0"/>
              <a:t>4</a:t>
            </a:fld>
            <a:endParaRPr lang="es-ES"/>
          </a:p>
        </p:txBody>
      </p:sp>
    </p:spTree>
    <p:extLst>
      <p:ext uri="{BB962C8B-B14F-4D97-AF65-F5344CB8AC3E}">
        <p14:creationId xmlns:p14="http://schemas.microsoft.com/office/powerpoint/2010/main" val="13256085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460295B-54B9-4937-90E3-BAB9CE69E30B}"/>
              </a:ext>
            </a:extLst>
          </p:cNvPr>
          <p:cNvSpPr>
            <a:spLocks noGrp="1"/>
          </p:cNvSpPr>
          <p:nvPr>
            <p:ph type="ctrTitle"/>
          </p:nvPr>
        </p:nvSpPr>
        <p:spPr>
          <a:xfrm>
            <a:off x="1008468" y="198008"/>
            <a:ext cx="6245912" cy="2387600"/>
          </a:xfrm>
        </p:spPr>
        <p:txBody>
          <a:bodyPr rtlCol="0"/>
          <a:lstStyle/>
          <a:p>
            <a:r>
              <a:rPr lang="es-ES" dirty="0"/>
              <a:t>La hipótesis</a:t>
            </a:r>
          </a:p>
        </p:txBody>
      </p:sp>
      <p:sp>
        <p:nvSpPr>
          <p:cNvPr id="4" name="Marcador de texto 3">
            <a:extLst>
              <a:ext uri="{FF2B5EF4-FFF2-40B4-BE49-F238E27FC236}">
                <a16:creationId xmlns:a16="http://schemas.microsoft.com/office/drawing/2014/main" id="{D51A6D85-3837-435F-A342-5A3F98172B12}"/>
              </a:ext>
            </a:extLst>
          </p:cNvPr>
          <p:cNvSpPr>
            <a:spLocks noGrp="1"/>
          </p:cNvSpPr>
          <p:nvPr>
            <p:ph type="subTitle" idx="1"/>
          </p:nvPr>
        </p:nvSpPr>
        <p:spPr>
          <a:xfrm>
            <a:off x="1167494" y="2585608"/>
            <a:ext cx="6245912" cy="3709175"/>
          </a:xfrm>
        </p:spPr>
        <p:txBody>
          <a:bodyPr vert="horz" lIns="91440" tIns="45720" rIns="91440" bIns="45720" rtlCol="0" anchor="t">
            <a:normAutofit/>
          </a:bodyPr>
          <a:lstStyle/>
          <a:p>
            <a:pPr rtl="0"/>
            <a:r>
              <a:rPr lang="es-ES" sz="2000" dirty="0"/>
              <a:t>Frente a la imposibilidad de recrear una matriz Estado-céntrica basada en la planificación de políticas públicas y ante la alta autonomía ganada por distintos sistemas y actores, desde 1990 en adelante se comienza a formar en Chile una nueva alternativa para el despliegue de políticas públicas. En </a:t>
            </a:r>
            <a:r>
              <a:rPr lang="es-ES" sz="2000" b="1" dirty="0"/>
              <a:t>ella </a:t>
            </a:r>
            <a:r>
              <a:rPr lang="es-ES" sz="2000" b="1" dirty="0">
                <a:effectLst>
                  <a:outerShdw blurRad="38100" dist="38100" dir="2700000" algn="tl">
                    <a:srgbClr val="000000">
                      <a:alpha val="43137"/>
                    </a:srgbClr>
                  </a:outerShdw>
                </a:effectLst>
              </a:rPr>
              <a:t>se combina el papel estatal de orientación social por medio de políticas públicas que procuran la coordinación </a:t>
            </a:r>
            <a:r>
              <a:rPr lang="es-ES" sz="2000" dirty="0">
                <a:effectLst>
                  <a:outerShdw blurRad="38100" dist="38100" dir="2700000" algn="tl">
                    <a:srgbClr val="000000">
                      <a:alpha val="43137"/>
                    </a:srgbClr>
                  </a:outerShdw>
                </a:effectLst>
              </a:rPr>
              <a:t>(y no la intervención Estado-céntrica) </a:t>
            </a:r>
            <a:r>
              <a:rPr lang="es-ES" sz="2000" b="1" dirty="0">
                <a:effectLst>
                  <a:outerShdw blurRad="38100" dist="38100" dir="2700000" algn="tl">
                    <a:srgbClr val="000000">
                      <a:alpha val="43137"/>
                    </a:srgbClr>
                  </a:outerShdw>
                </a:effectLst>
              </a:rPr>
              <a:t>de sistemas y actores, con intereses sustantivos propios y procedimientos de operación autónomos.</a:t>
            </a:r>
          </a:p>
        </p:txBody>
      </p:sp>
    </p:spTree>
    <p:extLst>
      <p:ext uri="{BB962C8B-B14F-4D97-AF65-F5344CB8AC3E}">
        <p14:creationId xmlns:p14="http://schemas.microsoft.com/office/powerpoint/2010/main" val="344679733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a:extLst>
              <a:ext uri="{FF2B5EF4-FFF2-40B4-BE49-F238E27FC236}">
                <a16:creationId xmlns:a16="http://schemas.microsoft.com/office/drawing/2014/main" id="{83D11444-CFD0-C73B-5667-AB1D214A5935}"/>
              </a:ext>
            </a:extLst>
          </p:cNvPr>
          <p:cNvSpPr>
            <a:spLocks noGrp="1"/>
          </p:cNvSpPr>
          <p:nvPr>
            <p:ph type="title"/>
          </p:nvPr>
        </p:nvSpPr>
        <p:spPr/>
        <p:txBody>
          <a:bodyPr/>
          <a:lstStyle/>
          <a:p>
            <a:br>
              <a:rPr lang="es-ES" dirty="0"/>
            </a:br>
            <a:r>
              <a:rPr lang="es-ES" dirty="0"/>
              <a:t>Elementos centrales para una perspectiva de coordinación social</a:t>
            </a:r>
            <a:endParaRPr lang="es-MX" dirty="0"/>
          </a:p>
        </p:txBody>
      </p:sp>
      <p:sp>
        <p:nvSpPr>
          <p:cNvPr id="7" name="Marcador de contenido 6">
            <a:extLst>
              <a:ext uri="{FF2B5EF4-FFF2-40B4-BE49-F238E27FC236}">
                <a16:creationId xmlns:a16="http://schemas.microsoft.com/office/drawing/2014/main" id="{0B8A2F0A-9D42-6936-40C8-F32E8E861B48}"/>
              </a:ext>
            </a:extLst>
          </p:cNvPr>
          <p:cNvSpPr>
            <a:spLocks noGrp="1"/>
          </p:cNvSpPr>
          <p:nvPr>
            <p:ph idx="1"/>
          </p:nvPr>
        </p:nvSpPr>
        <p:spPr/>
        <p:txBody>
          <a:bodyPr/>
          <a:lstStyle/>
          <a:p>
            <a:r>
              <a:rPr lang="es-ES" dirty="0"/>
              <a:t>Características son su centralización, jerarquía y orientación exclusivamente pública</a:t>
            </a:r>
            <a:endParaRPr lang="es-MX" dirty="0"/>
          </a:p>
        </p:txBody>
      </p:sp>
      <p:sp>
        <p:nvSpPr>
          <p:cNvPr id="4" name="Marcador de fecha 3">
            <a:extLst>
              <a:ext uri="{FF2B5EF4-FFF2-40B4-BE49-F238E27FC236}">
                <a16:creationId xmlns:a16="http://schemas.microsoft.com/office/drawing/2014/main" id="{ADC8BAFA-3769-5819-A5C8-5FC827179976}"/>
              </a:ext>
            </a:extLst>
          </p:cNvPr>
          <p:cNvSpPr>
            <a:spLocks noGrp="1"/>
          </p:cNvSpPr>
          <p:nvPr>
            <p:ph type="dt" sz="half" idx="2"/>
          </p:nvPr>
        </p:nvSpPr>
        <p:spPr/>
        <p:txBody>
          <a:bodyPr/>
          <a:lstStyle/>
          <a:p>
            <a:pPr rtl="0"/>
            <a:fld id="{ABA50180-E869-42B9-8A50-AF2135304E43}"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BB1BE7A5-0E74-F58E-B6D5-6F016E7E5280}"/>
              </a:ext>
            </a:extLst>
          </p:cNvPr>
          <p:cNvSpPr>
            <a:spLocks noGrp="1"/>
          </p:cNvSpPr>
          <p:nvPr>
            <p:ph type="ftr" sz="quarter" idx="3"/>
          </p:nvPr>
        </p:nvSpPr>
        <p:spPr/>
        <p:txBody>
          <a:bodyPr/>
          <a:lstStyle/>
          <a:p>
            <a:pPr rtl="0"/>
            <a:r>
              <a:rPr lang="es-ES" noProof="0"/>
              <a:t>TÍTULO DE LA PRESENTACIÓN</a:t>
            </a:r>
          </a:p>
        </p:txBody>
      </p:sp>
      <p:sp>
        <p:nvSpPr>
          <p:cNvPr id="8" name="Marcador de contenido 7">
            <a:extLst>
              <a:ext uri="{FF2B5EF4-FFF2-40B4-BE49-F238E27FC236}">
                <a16:creationId xmlns:a16="http://schemas.microsoft.com/office/drawing/2014/main" id="{C980E99D-AC92-56BA-AE62-FEBA866906BB}"/>
              </a:ext>
            </a:extLst>
          </p:cNvPr>
          <p:cNvSpPr>
            <a:spLocks noGrp="1"/>
          </p:cNvSpPr>
          <p:nvPr>
            <p:ph idx="10"/>
          </p:nvPr>
        </p:nvSpPr>
        <p:spPr>
          <a:xfrm>
            <a:off x="4683787" y="2823559"/>
            <a:ext cx="3173279" cy="2828613"/>
          </a:xfrm>
        </p:spPr>
        <p:txBody>
          <a:bodyPr/>
          <a:lstStyle/>
          <a:p>
            <a:r>
              <a:rPr lang="es-ES" dirty="0"/>
              <a:t>Su carácter es descentralizado, horizontal y no intencionado</a:t>
            </a:r>
            <a:endParaRPr lang="es-MX" dirty="0"/>
          </a:p>
        </p:txBody>
      </p:sp>
      <p:sp>
        <p:nvSpPr>
          <p:cNvPr id="9" name="Marcador de contenido 8">
            <a:extLst>
              <a:ext uri="{FF2B5EF4-FFF2-40B4-BE49-F238E27FC236}">
                <a16:creationId xmlns:a16="http://schemas.microsoft.com/office/drawing/2014/main" id="{6C200472-37CA-B5BD-6E3E-FF4A7E912511}"/>
              </a:ext>
            </a:extLst>
          </p:cNvPr>
          <p:cNvSpPr>
            <a:spLocks noGrp="1"/>
          </p:cNvSpPr>
          <p:nvPr>
            <p:ph idx="11"/>
          </p:nvPr>
        </p:nvSpPr>
        <p:spPr/>
        <p:txBody>
          <a:bodyPr/>
          <a:lstStyle/>
          <a:p>
            <a:r>
              <a:rPr lang="es-ES" dirty="0"/>
              <a:t>coordinación política</a:t>
            </a:r>
            <a:endParaRPr lang="es-MX" dirty="0"/>
          </a:p>
        </p:txBody>
      </p:sp>
      <p:sp>
        <p:nvSpPr>
          <p:cNvPr id="10" name="Marcador de contenido 9">
            <a:extLst>
              <a:ext uri="{FF2B5EF4-FFF2-40B4-BE49-F238E27FC236}">
                <a16:creationId xmlns:a16="http://schemas.microsoft.com/office/drawing/2014/main" id="{FF0046EE-C164-001C-FCCE-043E2BF38D7D}"/>
              </a:ext>
            </a:extLst>
          </p:cNvPr>
          <p:cNvSpPr>
            <a:spLocks noGrp="1"/>
          </p:cNvSpPr>
          <p:nvPr>
            <p:ph idx="12"/>
          </p:nvPr>
        </p:nvSpPr>
        <p:spPr/>
        <p:txBody>
          <a:bodyPr/>
          <a:lstStyle/>
          <a:p>
            <a:r>
              <a:rPr lang="es-ES" dirty="0"/>
              <a:t>coordinación de mercado </a:t>
            </a:r>
            <a:endParaRPr lang="es-MX" dirty="0"/>
          </a:p>
        </p:txBody>
      </p:sp>
      <p:sp>
        <p:nvSpPr>
          <p:cNvPr id="11" name="Marcador de contenido 10">
            <a:extLst>
              <a:ext uri="{FF2B5EF4-FFF2-40B4-BE49-F238E27FC236}">
                <a16:creationId xmlns:a16="http://schemas.microsoft.com/office/drawing/2014/main" id="{3EFDA9D3-0095-5F00-53D3-7BBA4E2ED766}"/>
              </a:ext>
            </a:extLst>
          </p:cNvPr>
          <p:cNvSpPr>
            <a:spLocks noGrp="1"/>
          </p:cNvSpPr>
          <p:nvPr>
            <p:ph idx="13"/>
          </p:nvPr>
        </p:nvSpPr>
        <p:spPr>
          <a:xfrm>
            <a:off x="8200082" y="2823559"/>
            <a:ext cx="3173279" cy="2828613"/>
          </a:xfrm>
        </p:spPr>
        <p:txBody>
          <a:bodyPr/>
          <a:lstStyle/>
          <a:p>
            <a:r>
              <a:rPr lang="es-ES" dirty="0"/>
              <a:t>combina comunicación vertical y horizontal, supone dependencia recíproca y se orienta a la articulación de intereses en un tema común mediante una cooperación competitiva</a:t>
            </a:r>
            <a:endParaRPr lang="es-MX" dirty="0"/>
          </a:p>
        </p:txBody>
      </p:sp>
      <p:sp>
        <p:nvSpPr>
          <p:cNvPr id="12" name="Marcador de contenido 11">
            <a:extLst>
              <a:ext uri="{FF2B5EF4-FFF2-40B4-BE49-F238E27FC236}">
                <a16:creationId xmlns:a16="http://schemas.microsoft.com/office/drawing/2014/main" id="{EB689D26-5062-B768-75A7-73D95F0A4190}"/>
              </a:ext>
            </a:extLst>
          </p:cNvPr>
          <p:cNvSpPr>
            <a:spLocks noGrp="1"/>
          </p:cNvSpPr>
          <p:nvPr>
            <p:ph idx="14"/>
          </p:nvPr>
        </p:nvSpPr>
        <p:spPr/>
        <p:txBody>
          <a:bodyPr/>
          <a:lstStyle/>
          <a:p>
            <a:r>
              <a:rPr lang="es-ES" dirty="0"/>
              <a:t>coordinación por </a:t>
            </a:r>
          </a:p>
          <a:p>
            <a:r>
              <a:rPr lang="es-ES" dirty="0"/>
              <a:t>redes</a:t>
            </a:r>
            <a:endParaRPr lang="es-MX" dirty="0"/>
          </a:p>
          <a:p>
            <a:endParaRPr lang="es-MX" dirty="0"/>
          </a:p>
        </p:txBody>
      </p:sp>
      <p:sp>
        <p:nvSpPr>
          <p:cNvPr id="6" name="Marcador de número de diapositiva 5">
            <a:extLst>
              <a:ext uri="{FF2B5EF4-FFF2-40B4-BE49-F238E27FC236}">
                <a16:creationId xmlns:a16="http://schemas.microsoft.com/office/drawing/2014/main" id="{F0FEEBBA-ED9C-4339-4CDD-24749115504D}"/>
              </a:ext>
            </a:extLst>
          </p:cNvPr>
          <p:cNvSpPr>
            <a:spLocks noGrp="1"/>
          </p:cNvSpPr>
          <p:nvPr>
            <p:ph type="sldNum" sz="quarter" idx="4"/>
          </p:nvPr>
        </p:nvSpPr>
        <p:spPr/>
        <p:txBody>
          <a:bodyPr/>
          <a:lstStyle/>
          <a:p>
            <a:pPr rtl="0"/>
            <a:fld id="{294A09A9-5501-47C1-A89A-A340965A2BE2}" type="slidenum">
              <a:rPr lang="es-ES" noProof="0" smtClean="0"/>
              <a:pPr rtl="0"/>
              <a:t>6</a:t>
            </a:fld>
            <a:endParaRPr lang="es-ES" noProof="0"/>
          </a:p>
        </p:txBody>
      </p:sp>
      <p:sp>
        <p:nvSpPr>
          <p:cNvPr id="14" name="CuadroTexto 13">
            <a:extLst>
              <a:ext uri="{FF2B5EF4-FFF2-40B4-BE49-F238E27FC236}">
                <a16:creationId xmlns:a16="http://schemas.microsoft.com/office/drawing/2014/main" id="{313D72B7-89B0-49B5-B839-8512AA378F7D}"/>
              </a:ext>
            </a:extLst>
          </p:cNvPr>
          <p:cNvSpPr txBox="1"/>
          <p:nvPr/>
        </p:nvSpPr>
        <p:spPr>
          <a:xfrm>
            <a:off x="1488540" y="4437810"/>
            <a:ext cx="6711542" cy="707886"/>
          </a:xfrm>
          <a:prstGeom prst="rect">
            <a:avLst/>
          </a:prstGeom>
          <a:noFill/>
        </p:spPr>
        <p:txBody>
          <a:bodyPr wrap="square">
            <a:spAutoFit/>
          </a:bodyPr>
          <a:lstStyle/>
          <a:p>
            <a:r>
              <a:rPr lang="es-ES" sz="2000" b="1" dirty="0"/>
              <a:t>Lechner (1997) ha identificado tres formas básicas de coordinación social</a:t>
            </a:r>
            <a:endParaRPr lang="es-MX" sz="2000" b="1" dirty="0"/>
          </a:p>
        </p:txBody>
      </p:sp>
    </p:spTree>
    <p:extLst>
      <p:ext uri="{BB962C8B-B14F-4D97-AF65-F5344CB8AC3E}">
        <p14:creationId xmlns:p14="http://schemas.microsoft.com/office/powerpoint/2010/main" val="3936920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Título 11">
            <a:extLst>
              <a:ext uri="{FF2B5EF4-FFF2-40B4-BE49-F238E27FC236}">
                <a16:creationId xmlns:a16="http://schemas.microsoft.com/office/drawing/2014/main" id="{FEE43107-85F9-D067-A7C8-FB23AA2F35A8}"/>
              </a:ext>
            </a:extLst>
          </p:cNvPr>
          <p:cNvSpPr>
            <a:spLocks noGrp="1"/>
          </p:cNvSpPr>
          <p:nvPr>
            <p:ph type="title"/>
          </p:nvPr>
        </p:nvSpPr>
        <p:spPr/>
        <p:txBody>
          <a:bodyPr/>
          <a:lstStyle/>
          <a:p>
            <a:r>
              <a:rPr lang="es-ES" dirty="0"/>
              <a:t>La coordinación</a:t>
            </a:r>
            <a:endParaRPr lang="es-MX" dirty="0"/>
          </a:p>
        </p:txBody>
      </p:sp>
      <p:sp>
        <p:nvSpPr>
          <p:cNvPr id="13" name="Marcador de texto 12">
            <a:extLst>
              <a:ext uri="{FF2B5EF4-FFF2-40B4-BE49-F238E27FC236}">
                <a16:creationId xmlns:a16="http://schemas.microsoft.com/office/drawing/2014/main" id="{4723A079-39FB-F951-99A0-4EA2AE133DED}"/>
              </a:ext>
            </a:extLst>
          </p:cNvPr>
          <p:cNvSpPr>
            <a:spLocks noGrp="1"/>
          </p:cNvSpPr>
          <p:nvPr>
            <p:ph type="body" idx="1"/>
          </p:nvPr>
        </p:nvSpPr>
        <p:spPr/>
        <p:txBody>
          <a:bodyPr/>
          <a:lstStyle/>
          <a:p>
            <a:r>
              <a:rPr lang="es-ES" dirty="0"/>
              <a:t>Sólo surge cuando algún agente —público o privado— </a:t>
            </a:r>
          </a:p>
          <a:p>
            <a:r>
              <a:rPr lang="es-ES" dirty="0"/>
              <a:t>procura regular la dinámica autónoma de actores y </a:t>
            </a:r>
          </a:p>
          <a:p>
            <a:r>
              <a:rPr lang="es-ES" dirty="0"/>
              <a:t>sistemas orientando concreta, social y temporalmente </a:t>
            </a:r>
          </a:p>
          <a:p>
            <a:r>
              <a:rPr lang="es-ES" dirty="0"/>
              <a:t>sus rendimientos</a:t>
            </a:r>
            <a:endParaRPr lang="es-MX" dirty="0"/>
          </a:p>
        </p:txBody>
      </p:sp>
      <p:sp>
        <p:nvSpPr>
          <p:cNvPr id="4" name="Marcador de fecha 3">
            <a:extLst>
              <a:ext uri="{FF2B5EF4-FFF2-40B4-BE49-F238E27FC236}">
                <a16:creationId xmlns:a16="http://schemas.microsoft.com/office/drawing/2014/main" id="{69A159E0-5C41-3090-DD77-69B62B2081C6}"/>
              </a:ext>
            </a:extLst>
          </p:cNvPr>
          <p:cNvSpPr>
            <a:spLocks noGrp="1"/>
          </p:cNvSpPr>
          <p:nvPr>
            <p:ph type="dt" sz="half" idx="10"/>
          </p:nvPr>
        </p:nvSpPr>
        <p:spPr/>
        <p:txBody>
          <a:bodyPr/>
          <a:lstStyle/>
          <a:p>
            <a:pPr rtl="0"/>
            <a:fld id="{57854652-5AB7-452A-B145-ECBC7DEC5BBC}" type="datetime1">
              <a:rPr lang="es-ES" noProof="0" smtClean="0"/>
              <a:t>16/10/2022</a:t>
            </a:fld>
            <a:endParaRPr lang="es-ES" noProof="0"/>
          </a:p>
        </p:txBody>
      </p:sp>
      <p:sp>
        <p:nvSpPr>
          <p:cNvPr id="5" name="Marcador de pie de página 4">
            <a:extLst>
              <a:ext uri="{FF2B5EF4-FFF2-40B4-BE49-F238E27FC236}">
                <a16:creationId xmlns:a16="http://schemas.microsoft.com/office/drawing/2014/main" id="{10C34627-602F-5974-9EE3-567E82554928}"/>
              </a:ext>
            </a:extLst>
          </p:cNvPr>
          <p:cNvSpPr>
            <a:spLocks noGrp="1"/>
          </p:cNvSpPr>
          <p:nvPr>
            <p:ph type="ftr" sz="quarter" idx="11"/>
          </p:nvPr>
        </p:nvSpPr>
        <p:spPr/>
        <p:txBody>
          <a:bodyPr/>
          <a:lstStyle/>
          <a:p>
            <a:pPr rtl="0"/>
            <a:r>
              <a:rPr lang="es-ES" noProof="0"/>
              <a:t>TÍTULO DE LA PRESENTACIÓN</a:t>
            </a:r>
          </a:p>
        </p:txBody>
      </p:sp>
      <p:sp>
        <p:nvSpPr>
          <p:cNvPr id="11" name="Marcador de número de diapositiva 10">
            <a:extLst>
              <a:ext uri="{FF2B5EF4-FFF2-40B4-BE49-F238E27FC236}">
                <a16:creationId xmlns:a16="http://schemas.microsoft.com/office/drawing/2014/main" id="{6D148E80-6F0B-C2C7-F22D-FC87222BFA8E}"/>
              </a:ext>
            </a:extLst>
          </p:cNvPr>
          <p:cNvSpPr>
            <a:spLocks noGrp="1"/>
          </p:cNvSpPr>
          <p:nvPr>
            <p:ph type="sldNum" sz="quarter" idx="12"/>
          </p:nvPr>
        </p:nvSpPr>
        <p:spPr/>
        <p:txBody>
          <a:bodyPr/>
          <a:lstStyle/>
          <a:p>
            <a:pPr rtl="0"/>
            <a:fld id="{294A09A9-5501-47C1-A89A-A340965A2BE2}" type="slidenum">
              <a:rPr lang="es-ES" noProof="0" smtClean="0"/>
              <a:pPr rtl="0"/>
              <a:t>7</a:t>
            </a:fld>
            <a:endParaRPr lang="es-ES" noProof="0"/>
          </a:p>
        </p:txBody>
      </p:sp>
    </p:spTree>
    <p:extLst>
      <p:ext uri="{BB962C8B-B14F-4D97-AF65-F5344CB8AC3E}">
        <p14:creationId xmlns:p14="http://schemas.microsoft.com/office/powerpoint/2010/main" val="81289934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itle 1">
            <a:extLst>
              <a:ext uri="{FF2B5EF4-FFF2-40B4-BE49-F238E27FC236}">
                <a16:creationId xmlns:a16="http://schemas.microsoft.com/office/drawing/2014/main" id="{623D711D-4F62-54F8-557D-1AAE15E9854B}"/>
              </a:ext>
            </a:extLst>
          </p:cNvPr>
          <p:cNvSpPr>
            <a:spLocks noGrp="1"/>
          </p:cNvSpPr>
          <p:nvPr>
            <p:ph type="title"/>
          </p:nvPr>
        </p:nvSpPr>
        <p:spPr>
          <a:xfrm>
            <a:off x="1167492" y="381000"/>
            <a:ext cx="9779183" cy="1325563"/>
          </a:xfrm>
        </p:spPr>
        <p:txBody>
          <a:bodyPr/>
          <a:lstStyle/>
          <a:p>
            <a:endParaRPr lang="en-US"/>
          </a:p>
        </p:txBody>
      </p:sp>
      <p:sp>
        <p:nvSpPr>
          <p:cNvPr id="3" name="Marcador de texto 2">
            <a:extLst>
              <a:ext uri="{FF2B5EF4-FFF2-40B4-BE49-F238E27FC236}">
                <a16:creationId xmlns:a16="http://schemas.microsoft.com/office/drawing/2014/main" id="{C396119A-E3F2-A35C-A945-C9E1989D3B62}"/>
              </a:ext>
            </a:extLst>
          </p:cNvPr>
          <p:cNvSpPr>
            <a:spLocks noGrp="1"/>
          </p:cNvSpPr>
          <p:nvPr>
            <p:ph idx="1"/>
          </p:nvPr>
        </p:nvSpPr>
        <p:spPr>
          <a:xfrm>
            <a:off x="1167493" y="2087561"/>
            <a:ext cx="9779182" cy="3366815"/>
          </a:xfrm>
        </p:spPr>
        <p:txBody>
          <a:bodyPr>
            <a:normAutofit/>
          </a:bodyPr>
          <a:lstStyle/>
          <a:p>
            <a:r>
              <a:rPr lang="es-ES" dirty="0"/>
              <a:t>La coordinación asume la alta complejidad de las relaciones de actores y sistemas, su autonomía sustantiva y procedimental y la asimetría de intereses entre ellos</a:t>
            </a:r>
            <a:endParaRPr lang="es-MX" dirty="0"/>
          </a:p>
        </p:txBody>
      </p:sp>
      <p:sp>
        <p:nvSpPr>
          <p:cNvPr id="4" name="Marcador de fecha 3">
            <a:extLst>
              <a:ext uri="{FF2B5EF4-FFF2-40B4-BE49-F238E27FC236}">
                <a16:creationId xmlns:a16="http://schemas.microsoft.com/office/drawing/2014/main" id="{38D76EB2-2B61-A880-87C1-AF81C91CD0DF}"/>
              </a:ext>
            </a:extLst>
          </p:cNvPr>
          <p:cNvSpPr>
            <a:spLocks noGrp="1"/>
          </p:cNvSpPr>
          <p:nvPr>
            <p:ph type="dt" sz="half" idx="2"/>
          </p:nvPr>
        </p:nvSpPr>
        <p:spPr>
          <a:xfrm>
            <a:off x="381000" y="6356350"/>
            <a:ext cx="1701018" cy="365125"/>
          </a:xfrm>
        </p:spPr>
        <p:txBody>
          <a:bodyPr anchor="ctr">
            <a:normAutofit/>
          </a:bodyPr>
          <a:lstStyle/>
          <a:p>
            <a:pPr rtl="0">
              <a:spcAft>
                <a:spcPts val="600"/>
              </a:spcAft>
            </a:pPr>
            <a:fld id="{F0F56FD1-1BFB-4E3C-9F5A-7520D1DE9908}" type="datetime1">
              <a:rPr lang="es-ES" noProof="0" smtClean="0"/>
              <a:pPr rtl="0">
                <a:spcAft>
                  <a:spcPts val="600"/>
                </a:spcAft>
              </a:pPr>
              <a:t>16/10/2022</a:t>
            </a:fld>
            <a:endParaRPr lang="es-ES" noProof="0"/>
          </a:p>
        </p:txBody>
      </p:sp>
      <p:sp>
        <p:nvSpPr>
          <p:cNvPr id="5" name="Marcador de pie de página 4">
            <a:extLst>
              <a:ext uri="{FF2B5EF4-FFF2-40B4-BE49-F238E27FC236}">
                <a16:creationId xmlns:a16="http://schemas.microsoft.com/office/drawing/2014/main" id="{EFB1C5EC-BCA0-C8A6-78C1-485C5C829018}"/>
              </a:ext>
            </a:extLst>
          </p:cNvPr>
          <p:cNvSpPr>
            <a:spLocks noGrp="1"/>
          </p:cNvSpPr>
          <p:nvPr>
            <p:ph type="ftr" sz="quarter" idx="3"/>
          </p:nvPr>
        </p:nvSpPr>
        <p:spPr>
          <a:xfrm>
            <a:off x="4038600" y="6356350"/>
            <a:ext cx="4114800" cy="365125"/>
          </a:xfrm>
        </p:spPr>
        <p:txBody>
          <a:bodyPr anchor="ctr">
            <a:normAutofit/>
          </a:bodyPr>
          <a:lstStyle/>
          <a:p>
            <a:pPr rtl="0">
              <a:spcAft>
                <a:spcPts val="600"/>
              </a:spcAft>
            </a:pPr>
            <a:r>
              <a:rPr lang="es-ES" noProof="0"/>
              <a:t>TÍTULO DE LA PRESENTACIÓN</a:t>
            </a:r>
          </a:p>
        </p:txBody>
      </p:sp>
      <p:sp>
        <p:nvSpPr>
          <p:cNvPr id="6" name="Marcador de número de diapositiva 5">
            <a:extLst>
              <a:ext uri="{FF2B5EF4-FFF2-40B4-BE49-F238E27FC236}">
                <a16:creationId xmlns:a16="http://schemas.microsoft.com/office/drawing/2014/main" id="{CC8472D3-6CE9-CDB8-EE0F-9B39E9216304}"/>
              </a:ext>
            </a:extLst>
          </p:cNvPr>
          <p:cNvSpPr>
            <a:spLocks noGrp="1"/>
          </p:cNvSpPr>
          <p:nvPr>
            <p:ph type="sldNum" sz="quarter" idx="4"/>
          </p:nvPr>
        </p:nvSpPr>
        <p:spPr>
          <a:xfrm>
            <a:off x="10153276" y="6356350"/>
            <a:ext cx="1657723" cy="365125"/>
          </a:xfrm>
        </p:spPr>
        <p:txBody>
          <a:bodyPr anchor="ctr">
            <a:normAutofit/>
          </a:bodyPr>
          <a:lstStyle/>
          <a:p>
            <a:pPr rtl="0">
              <a:spcAft>
                <a:spcPts val="600"/>
              </a:spcAft>
            </a:pPr>
            <a:fld id="{294A09A9-5501-47C1-A89A-A340965A2BE2}" type="slidenum">
              <a:rPr lang="es-ES" noProof="0" smtClean="0"/>
              <a:pPr rtl="0">
                <a:spcAft>
                  <a:spcPts val="600"/>
                </a:spcAft>
              </a:pPr>
              <a:t>8</a:t>
            </a:fld>
            <a:endParaRPr lang="es-ES" noProof="0"/>
          </a:p>
        </p:txBody>
      </p:sp>
    </p:spTree>
    <p:extLst>
      <p:ext uri="{BB962C8B-B14F-4D97-AF65-F5344CB8AC3E}">
        <p14:creationId xmlns:p14="http://schemas.microsoft.com/office/powerpoint/2010/main" val="114644763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ítulo 6">
            <a:extLst>
              <a:ext uri="{FF2B5EF4-FFF2-40B4-BE49-F238E27FC236}">
                <a16:creationId xmlns:a16="http://schemas.microsoft.com/office/drawing/2014/main" id="{C6FE33D7-7C10-FBE3-DB2C-C079D0A69D8B}"/>
              </a:ext>
            </a:extLst>
          </p:cNvPr>
          <p:cNvSpPr>
            <a:spLocks noGrp="1"/>
          </p:cNvSpPr>
          <p:nvPr>
            <p:ph type="title"/>
          </p:nvPr>
        </p:nvSpPr>
        <p:spPr/>
        <p:txBody>
          <a:bodyPr/>
          <a:lstStyle/>
          <a:p>
            <a:r>
              <a:rPr lang="es-ES" dirty="0"/>
              <a:t>Síntesis de estrategias de coordinación social</a:t>
            </a:r>
            <a:endParaRPr lang="es-MX" dirty="0"/>
          </a:p>
        </p:txBody>
      </p:sp>
      <p:sp>
        <p:nvSpPr>
          <p:cNvPr id="8" name="Marcador de contenido 7">
            <a:extLst>
              <a:ext uri="{FF2B5EF4-FFF2-40B4-BE49-F238E27FC236}">
                <a16:creationId xmlns:a16="http://schemas.microsoft.com/office/drawing/2014/main" id="{79F642C3-8219-96CA-4CFD-9BA7CD21A119}"/>
              </a:ext>
            </a:extLst>
          </p:cNvPr>
          <p:cNvSpPr>
            <a:spLocks noGrp="1"/>
          </p:cNvSpPr>
          <p:nvPr>
            <p:ph idx="1"/>
          </p:nvPr>
        </p:nvSpPr>
        <p:spPr/>
        <p:txBody>
          <a:bodyPr/>
          <a:lstStyle/>
          <a:p>
            <a:r>
              <a:rPr lang="es-ES" dirty="0"/>
              <a:t>i) Suponen la capacidad para introducir coherencia en la interrelación de sistemas y actores autónomos, orientándolos a tareas específicas</a:t>
            </a:r>
            <a:endParaRPr lang="es-MX" dirty="0"/>
          </a:p>
        </p:txBody>
      </p:sp>
      <p:sp>
        <p:nvSpPr>
          <p:cNvPr id="5" name="Marcador de pie de página 4">
            <a:extLst>
              <a:ext uri="{FF2B5EF4-FFF2-40B4-BE49-F238E27FC236}">
                <a16:creationId xmlns:a16="http://schemas.microsoft.com/office/drawing/2014/main" id="{C0283E04-96FA-EE86-F8EA-FF7BD4C121A3}"/>
              </a:ext>
            </a:extLst>
          </p:cNvPr>
          <p:cNvSpPr>
            <a:spLocks noGrp="1"/>
          </p:cNvSpPr>
          <p:nvPr>
            <p:ph type="ftr" sz="quarter" idx="3"/>
          </p:nvPr>
        </p:nvSpPr>
        <p:spPr/>
        <p:txBody>
          <a:bodyPr/>
          <a:lstStyle/>
          <a:p>
            <a:pPr rtl="0"/>
            <a:r>
              <a:rPr lang="es-ES" noProof="0"/>
              <a:t>TÍTULO DE LA PRESENTACIÓN</a:t>
            </a:r>
          </a:p>
        </p:txBody>
      </p:sp>
      <p:sp>
        <p:nvSpPr>
          <p:cNvPr id="9" name="Marcador de contenido 8">
            <a:extLst>
              <a:ext uri="{FF2B5EF4-FFF2-40B4-BE49-F238E27FC236}">
                <a16:creationId xmlns:a16="http://schemas.microsoft.com/office/drawing/2014/main" id="{24DB6FEF-B9E8-4410-4551-FA88298AAF26}"/>
              </a:ext>
            </a:extLst>
          </p:cNvPr>
          <p:cNvSpPr>
            <a:spLocks noGrp="1"/>
          </p:cNvSpPr>
          <p:nvPr>
            <p:ph idx="10"/>
          </p:nvPr>
        </p:nvSpPr>
        <p:spPr/>
        <p:txBody>
          <a:bodyPr/>
          <a:lstStyle/>
          <a:p>
            <a:r>
              <a:rPr lang="es-ES" dirty="0" err="1"/>
              <a:t>ii</a:t>
            </a:r>
            <a:r>
              <a:rPr lang="es-ES" dirty="0"/>
              <a:t>) Desarrollan una visión común en torno de un área de problemas orientada a la construcción de relaciones de suma positiva.</a:t>
            </a:r>
            <a:endParaRPr lang="es-MX" dirty="0"/>
          </a:p>
        </p:txBody>
      </p:sp>
      <p:sp>
        <p:nvSpPr>
          <p:cNvPr id="12" name="Marcador de contenido 11">
            <a:extLst>
              <a:ext uri="{FF2B5EF4-FFF2-40B4-BE49-F238E27FC236}">
                <a16:creationId xmlns:a16="http://schemas.microsoft.com/office/drawing/2014/main" id="{EEB427D7-E0D3-8879-CC40-6EB6B58853C1}"/>
              </a:ext>
            </a:extLst>
          </p:cNvPr>
          <p:cNvSpPr>
            <a:spLocks noGrp="1"/>
          </p:cNvSpPr>
          <p:nvPr>
            <p:ph idx="13"/>
          </p:nvPr>
        </p:nvSpPr>
        <p:spPr/>
        <p:txBody>
          <a:bodyPr/>
          <a:lstStyle/>
          <a:p>
            <a:r>
              <a:rPr lang="es-ES" dirty="0" err="1"/>
              <a:t>iii</a:t>
            </a:r>
            <a:r>
              <a:rPr lang="es-ES" dirty="0"/>
              <a:t>) Promueven un nivel tolerable de autolimitación de la autonomía, sin que ello suponga cuestionar lo central de los intereses de cada participante</a:t>
            </a:r>
            <a:endParaRPr lang="es-MX" dirty="0"/>
          </a:p>
        </p:txBody>
      </p:sp>
      <p:sp>
        <p:nvSpPr>
          <p:cNvPr id="6" name="Marcador de número de diapositiva 5">
            <a:extLst>
              <a:ext uri="{FF2B5EF4-FFF2-40B4-BE49-F238E27FC236}">
                <a16:creationId xmlns:a16="http://schemas.microsoft.com/office/drawing/2014/main" id="{15AB31CB-243E-5DCF-FF0A-FDAB8BFE720B}"/>
              </a:ext>
            </a:extLst>
          </p:cNvPr>
          <p:cNvSpPr>
            <a:spLocks noGrp="1"/>
          </p:cNvSpPr>
          <p:nvPr>
            <p:ph type="sldNum" sz="quarter" idx="4"/>
          </p:nvPr>
        </p:nvSpPr>
        <p:spPr/>
        <p:txBody>
          <a:bodyPr/>
          <a:lstStyle/>
          <a:p>
            <a:pPr rtl="0"/>
            <a:fld id="{294A09A9-5501-47C1-A89A-A340965A2BE2}" type="slidenum">
              <a:rPr lang="es-ES" noProof="0" smtClean="0"/>
              <a:pPr rtl="0"/>
              <a:t>9</a:t>
            </a:fld>
            <a:endParaRPr lang="es-ES" noProof="0"/>
          </a:p>
        </p:txBody>
      </p:sp>
      <p:sp>
        <p:nvSpPr>
          <p:cNvPr id="4" name="Marcador de fecha 3">
            <a:extLst>
              <a:ext uri="{FF2B5EF4-FFF2-40B4-BE49-F238E27FC236}">
                <a16:creationId xmlns:a16="http://schemas.microsoft.com/office/drawing/2014/main" id="{BBD49048-8515-4AB7-3C9E-54262B6720FE}"/>
              </a:ext>
            </a:extLst>
          </p:cNvPr>
          <p:cNvSpPr>
            <a:spLocks noGrp="1"/>
          </p:cNvSpPr>
          <p:nvPr>
            <p:ph type="dt" sz="half" idx="2"/>
          </p:nvPr>
        </p:nvSpPr>
        <p:spPr/>
        <p:txBody>
          <a:bodyPr/>
          <a:lstStyle/>
          <a:p>
            <a:pPr rtl="0"/>
            <a:fld id="{F0F56FD1-1BFB-4E3C-9F5A-7520D1DE9908}" type="datetime1">
              <a:rPr lang="es-ES" noProof="0" smtClean="0"/>
              <a:t>16/10/2022</a:t>
            </a:fld>
            <a:endParaRPr lang="es-ES" noProof="0"/>
          </a:p>
        </p:txBody>
      </p:sp>
    </p:spTree>
    <p:extLst>
      <p:ext uri="{BB962C8B-B14F-4D97-AF65-F5344CB8AC3E}">
        <p14:creationId xmlns:p14="http://schemas.microsoft.com/office/powerpoint/2010/main" val="3018380098"/>
      </p:ext>
    </p:extLst>
  </p:cSld>
  <p:clrMapOvr>
    <a:masterClrMapping/>
  </p:clrMapOvr>
</p:sld>
</file>

<file path=ppt/theme/theme1.xml><?xml version="1.0" encoding="utf-8"?>
<a:theme xmlns:a="http://schemas.openxmlformats.org/drawingml/2006/main" name="Tema de Office">
  <a:themeElements>
    <a:clrScheme name="Universal Color Block">
      <a:dk1>
        <a:srgbClr val="000000"/>
      </a:dk1>
      <a:lt1>
        <a:srgbClr val="FFFFFF"/>
      </a:lt1>
      <a:dk2>
        <a:srgbClr val="44546A"/>
      </a:dk2>
      <a:lt2>
        <a:srgbClr val="E7E6E6"/>
      </a:lt2>
      <a:accent1>
        <a:srgbClr val="0068FF"/>
      </a:accent1>
      <a:accent2>
        <a:srgbClr val="DAE5EF"/>
      </a:accent2>
      <a:accent3>
        <a:srgbClr val="637183"/>
      </a:accent3>
      <a:accent4>
        <a:srgbClr val="434E5E"/>
      </a:accent4>
      <a:accent5>
        <a:srgbClr val="5B9BD5"/>
      </a:accent5>
      <a:accent6>
        <a:srgbClr val="70AD47"/>
      </a:accent6>
      <a:hlink>
        <a:srgbClr val="0563C1"/>
      </a:hlink>
      <a:folHlink>
        <a:srgbClr val="954F72"/>
      </a:folHlink>
    </a:clrScheme>
    <a:fontScheme name="Custom 75">
      <a:majorFont>
        <a:latin typeface="Tenorite"/>
        <a:ea typeface=""/>
        <a:cs typeface=""/>
      </a:majorFont>
      <a:minorFont>
        <a:latin typeface="Tenorite"/>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_59457594_TF45331398_Win32" id="{C31B48D8-30FF-44BD-90C4-10D541B25F44}" vid="{FC2E6B5B-1082-4C45-857B-09287BBCB649}"/>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_ip_UnifiedCompliancePolicyUIAction xmlns="http://schemas.microsoft.com/sharepoint/v3" xsi:nil="true"/>
    <Image xmlns="71af3243-3dd4-4a8d-8c0d-dd76da1f02a5">
      <Url xsi:nil="true"/>
      <Description xsi:nil="true"/>
    </Image>
    <Status xmlns="71af3243-3dd4-4a8d-8c0d-dd76da1f02a5">Not started</Status>
    <_ip_UnifiedCompliancePolicyProperties xmlns="http://schemas.microsoft.com/sharepoint/v3" xsi:nil="true"/>
    <ImageTagsTaxHTField xmlns="71af3243-3dd4-4a8d-8c0d-dd76da1f02a5">
      <Terms xmlns="http://schemas.microsoft.com/office/infopath/2007/PartnerControls"/>
    </ImageTagsTaxHTField>
    <TaxCatchAll xmlns="230e9df3-be65-4c73-a93b-d1236ebd677e"/>
    <MediaServiceKeyPoints xmlns="71af3243-3dd4-4a8d-8c0d-dd76da1f02a5"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79F111ED35F8CC479449609E8A0923A6" ma:contentTypeVersion="21" ma:contentTypeDescription="Create a new document." ma:contentTypeScope="" ma:versionID="64dfb1555687e0874b4304b796b5b0c7">
  <xsd:schema xmlns:xsd="http://www.w3.org/2001/XMLSchema" xmlns:xs="http://www.w3.org/2001/XMLSchema" xmlns:p="http://schemas.microsoft.com/office/2006/metadata/properties" xmlns:ns1="http://schemas.microsoft.com/sharepoint/v3" xmlns:ns2="71af3243-3dd4-4a8d-8c0d-dd76da1f02a5" xmlns:ns3="16c05727-aa75-4e4a-9b5f-8a80a1165891" xmlns:ns4="230e9df3-be65-4c73-a93b-d1236ebd677e" targetNamespace="http://schemas.microsoft.com/office/2006/metadata/properties" ma:root="true" ma:fieldsID="e6e4c555b5e194d05b7203de9c4567b3" ns1:_="" ns2:_="" ns3:_="" ns4:_="">
    <xsd:import namespace="http://schemas.microsoft.com/sharepoint/v3"/>
    <xsd:import namespace="71af3243-3dd4-4a8d-8c0d-dd76da1f02a5"/>
    <xsd:import namespace="16c05727-aa75-4e4a-9b5f-8a80a1165891"/>
    <xsd:import namespace="230e9df3-be65-4c73-a93b-d1236ebd677e"/>
    <xsd:element name="properties">
      <xsd:complexType>
        <xsd:sequence>
          <xsd:element name="documentManagement">
            <xsd:complexType>
              <xsd:all>
                <xsd:element ref="ns2:MediaServiceMetadata" minOccurs="0"/>
                <xsd:element ref="ns2:MediaServiceFastMetadata" minOccurs="0"/>
                <xsd:element ref="ns2:MediaServiceOCR" minOccurs="0"/>
                <xsd:element ref="ns2:MediaServiceAutoTags" minOccurs="0"/>
                <xsd:element ref="ns2:MediaServiceEventHashCode" minOccurs="0"/>
                <xsd:element ref="ns2:MediaServiceGenerationTime" minOccurs="0"/>
                <xsd:element ref="ns3:SharedWithUsers" minOccurs="0"/>
                <xsd:element ref="ns3:SharedWithDetails" minOccurs="0"/>
                <xsd:element ref="ns2:MediaServiceAutoKeyPoints" minOccurs="0"/>
                <xsd:element ref="ns2:MediaServiceKeyPoints" minOccurs="0"/>
                <xsd:element ref="ns2:MediaServiceDateTaken" minOccurs="0"/>
                <xsd:element ref="ns2:Status" minOccurs="0"/>
                <xsd:element ref="ns1:_ip_UnifiedCompliancePolicyProperties" minOccurs="0"/>
                <xsd:element ref="ns1:_ip_UnifiedCompliancePolicyUIAction" minOccurs="0"/>
                <xsd:element ref="ns2:Image" minOccurs="0"/>
                <xsd:element ref="ns4:TaxCatchAll" minOccurs="0"/>
                <xsd:element ref="ns2:ImageTagsTaxHTField"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ip_UnifiedCompliancePolicyProperties" ma:index="20" nillable="true" ma:displayName="Unified Compliance Policy Properties" ma:hidden="true" ma:internalName="_ip_UnifiedCompliancePolicyProperties">
      <xsd:simpleType>
        <xsd:restriction base="dms:Note"/>
      </xsd:simpleType>
    </xsd:element>
    <xsd:element name="_ip_UnifiedCompliancePolicyUIAction" ma:index="21" nillable="true" ma:displayName="Unified Compliance Policy UI Action" ma:hidden="true" ma:internalName="_ip_UnifiedCompliancePolicyUIAction">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71af3243-3dd4-4a8d-8c0d-dd76da1f02a5"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CR" ma:index="10" nillable="true" ma:displayName="MediaServiceOCR" ma:internalName="MediaServiceOCR" ma:readOnly="true">
      <xsd:simpleType>
        <xsd:restriction base="dms:Note">
          <xsd:maxLength value="255"/>
        </xsd:restriction>
      </xsd:simpleType>
    </xsd:element>
    <xsd:element name="MediaServiceAutoTags" ma:index="11" nillable="true" ma:displayName="MediaServiceAutoTags" ma:internalName="MediaServiceAutoTags" ma:readOnly="true">
      <xsd:simpleType>
        <xsd:restriction base="dms:Text"/>
      </xsd:simpleType>
    </xsd:element>
    <xsd:element name="MediaServiceEventHashCode" ma:index="12" nillable="true" ma:displayName="MediaServiceEventHashCode" ma:hidden="true" ma:internalName="MediaServiceEventHashCode" ma:readOnly="true">
      <xsd:simpleType>
        <xsd:restriction base="dms:Text"/>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AutoKeyPoints" ma:index="16" nillable="true" ma:displayName="MediaServiceAutoKeyPoints" ma:hidden="true" ma:internalName="MediaServiceAutoKeyPoints" ma:readOnly="true">
      <xsd:simpleType>
        <xsd:restriction base="dms:Note"/>
      </xsd:simpleType>
    </xsd:element>
    <xsd:element name="MediaServiceKeyPoints" ma:index="17" nillable="true" ma:displayName="KeyPoints" ma:internalName="MediaServiceKeyPoints" ma:readOnly="false">
      <xsd:simpleType>
        <xsd:restriction base="dms:Note">
          <xsd:maxLength value="255"/>
        </xsd:restriction>
      </xsd:simpleType>
    </xsd:element>
    <xsd:element name="MediaServiceDateTaken" ma:index="18" nillable="true" ma:displayName="MediaServiceDateTaken" ma:hidden="true" ma:internalName="MediaServiceDateTaken" ma:readOnly="true">
      <xsd:simpleType>
        <xsd:restriction base="dms:Text"/>
      </xsd:simpleType>
    </xsd:element>
    <xsd:element name="Status" ma:index="19" nillable="true" ma:displayName="Status" ma:default="Not started" ma:format="Dropdown" ma:internalName="Status">
      <xsd:simpleType>
        <xsd:restriction base="dms:Choice">
          <xsd:enumeration value="Not started"/>
          <xsd:enumeration value="In Progress"/>
          <xsd:enumeration value="Completed"/>
        </xsd:restriction>
      </xsd:simpleType>
    </xsd:element>
    <xsd:element name="Image" ma:index="22" nillable="true" ma:displayName="Image" ma:format="Image" ma:internalName="Image">
      <xsd:complexType>
        <xsd:complexContent>
          <xsd:extension base="dms:URL">
            <xsd:sequence>
              <xsd:element name="Url" type="dms:ValidUrl" minOccurs="0" nillable="true"/>
              <xsd:element name="Description" type="xsd:string" nillable="true"/>
            </xsd:sequence>
          </xsd:extension>
        </xsd:complexContent>
      </xsd:complexType>
    </xsd:element>
    <xsd:element name="ImageTagsTaxHTField" ma:index="25" nillable="true" ma:taxonomy="true" ma:internalName="ImageTagsTaxHTField" ma:taxonomyFieldName="MediaServiceImageTags" ma:displayName="Image Tags" ma:readOnly="false" ma:fieldId="{5cf76f15-5ced-4ddc-b409-7134ff3c332f}" ma:taxonomyMulti="true" ma:sspId="e385fb40-52d4-4fae-9c5b-3e8ff8a5878e" ma:termSetId="09814cd3-568e-fe90-9814-8d621ff8fb84" ma:anchorId="fba54fb3-c3e1-fe81-a776-ca4b69148c4d" ma:open="true" ma:isKeyword="false">
      <xsd:complexType>
        <xsd:sequence>
          <xsd:element ref="pc:Terms" minOccurs="0" maxOccurs="1"/>
        </xsd:sequence>
      </xsd:complexType>
    </xsd:element>
    <xsd:element name="MediaServiceLocation" ma:index="26"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16c05727-aa75-4e4a-9b5f-8a80a1165891" elementFormDefault="qualified">
    <xsd:import namespace="http://schemas.microsoft.com/office/2006/documentManagement/types"/>
    <xsd:import namespace="http://schemas.microsoft.com/office/infopath/2007/PartnerControls"/>
    <xsd:element name="SharedWithUsers" ma:index="14"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Shared With Details" ma:internalName="SharedWithDetail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230e9df3-be65-4c73-a93b-d1236ebd677e" elementFormDefault="qualified">
    <xsd:import namespace="http://schemas.microsoft.com/office/2006/documentManagement/types"/>
    <xsd:import namespace="http://schemas.microsoft.com/office/infopath/2007/PartnerControls"/>
    <xsd:element name="TaxCatchAll" ma:index="23" nillable="true" ma:displayName="Taxonomy Catch All Column" ma:hidden="true" ma:list="{3f6bfcbc-3db3-4ae6-bd76-326f0798ad28}" ma:internalName="TaxCatchAll" ma:showField="CatchAllData" ma:web="16c05727-aa75-4e4a-9b5f-8a80a116589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85334180-0405-413B-834A-44FA9E05ADB7}">
  <ds:schemaRefs>
    <ds:schemaRef ds:uri="http://schemas.microsoft.com/sharepoint/v3/contenttype/forms"/>
  </ds:schemaRefs>
</ds:datastoreItem>
</file>

<file path=customXml/itemProps2.xml><?xml version="1.0" encoding="utf-8"?>
<ds:datastoreItem xmlns:ds="http://schemas.openxmlformats.org/officeDocument/2006/customXml" ds:itemID="{4D5BAB77-79E1-4739-AA51-10C9079186D6}">
  <ds:schemaRefs>
    <ds:schemaRef ds:uri="http://schemas.microsoft.com/office/2006/metadata/properties"/>
    <ds:schemaRef ds:uri="http://schemas.microsoft.com/office/infopath/2007/PartnerControls"/>
    <ds:schemaRef ds:uri="http://schemas.microsoft.com/sharepoint/v3"/>
    <ds:schemaRef ds:uri="71af3243-3dd4-4a8d-8c0d-dd76da1f02a5"/>
    <ds:schemaRef ds:uri="230e9df3-be65-4c73-a93b-d1236ebd677e"/>
  </ds:schemaRefs>
</ds:datastoreItem>
</file>

<file path=customXml/itemProps3.xml><?xml version="1.0" encoding="utf-8"?>
<ds:datastoreItem xmlns:ds="http://schemas.openxmlformats.org/officeDocument/2006/customXml" ds:itemID="{4A615295-94F6-4CE2-A1B1-6B7E1DAA5AD6}">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1af3243-3dd4-4a8d-8c0d-dd76da1f02a5"/>
    <ds:schemaRef ds:uri="16c05727-aa75-4e4a-9b5f-8a80a1165891"/>
    <ds:schemaRef ds:uri="230e9df3-be65-4c73-a93b-d1236ebd677e"/>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Metadata/LabelInfo.xml><?xml version="1.0" encoding="utf-8"?>
<clbl:labelList xmlns:clbl="http://schemas.microsoft.com/office/2020/mipLabelMetadata">
  <clbl:label id="{f42aa342-8706-4288-bd11-ebb85995028c}" enabled="1" method="Standard" siteId="{72f988bf-86f1-41af-91ab-2d7cd011db47}" removed="0"/>
</clbl:labelList>
</file>

<file path=docProps/app.xml><?xml version="1.0" encoding="utf-8"?>
<Properties xmlns="http://schemas.openxmlformats.org/officeDocument/2006/extended-properties" xmlns:vt="http://schemas.openxmlformats.org/officeDocument/2006/docPropsVTypes">
  <Template>Presentación universal</Template>
  <TotalTime>70</TotalTime>
  <Words>2543</Words>
  <Application>Microsoft Office PowerPoint</Application>
  <PresentationFormat>Panorámica</PresentationFormat>
  <Paragraphs>173</Paragraphs>
  <Slides>29</Slides>
  <Notes>5</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29</vt:i4>
      </vt:variant>
    </vt:vector>
  </HeadingPairs>
  <TitlesOfParts>
    <vt:vector size="33" baseType="lpstr">
      <vt:lpstr>Arial</vt:lpstr>
      <vt:lpstr>Calibri</vt:lpstr>
      <vt:lpstr>Tenorite</vt:lpstr>
      <vt:lpstr>Tema de Office</vt:lpstr>
      <vt:lpstr>Coordinación social mediante políticas públicas: el caso chileno</vt:lpstr>
      <vt:lpstr>Mayor complejidad social</vt:lpstr>
      <vt:lpstr>Introducción</vt:lpstr>
      <vt:lpstr>Agenda</vt:lpstr>
      <vt:lpstr>La hipótesis</vt:lpstr>
      <vt:lpstr> Elementos centrales para una perspectiva de coordinación social</vt:lpstr>
      <vt:lpstr>La coordinación</vt:lpstr>
      <vt:lpstr>Presentación de PowerPoint</vt:lpstr>
      <vt:lpstr>Síntesis de estrategias de coordinación social</vt:lpstr>
      <vt:lpstr>Síntesis de estrategias de coordinación social</vt:lpstr>
      <vt:lpstr>Presentación de PowerPoint</vt:lpstr>
      <vt:lpstr>Coordinación social es</vt:lpstr>
      <vt:lpstr>El modelo de policy networks y su emergencia en Chile</vt:lpstr>
      <vt:lpstr>Corrientes del policy networks</vt:lpstr>
      <vt:lpstr>una policy network puede ser entendida como </vt:lpstr>
      <vt:lpstr>Koppenjan, Kars y van der Voort (2009) proponen el desarrollo de un marco de condiciones (framework setting) </vt:lpstr>
      <vt:lpstr>Presentación de PowerPoint</vt:lpstr>
      <vt:lpstr>El modelo de sistemas de deliberación: el caso de las comisiones asesoras presidenciales</vt:lpstr>
      <vt:lpstr>Presentación de PowerPoint</vt:lpstr>
      <vt:lpstr>mecanismos de rendición de cuentas (accountability) e influencia en las decisiones</vt:lpstr>
      <vt:lpstr>Presentación de PowerPoint</vt:lpstr>
      <vt:lpstr>Presentación de PowerPoint</vt:lpstr>
      <vt:lpstr>Presentación de PowerPoint</vt:lpstr>
      <vt:lpstr>El modelo de derecho reflexivo para el caso del arbitraje en materias comerciales</vt:lpstr>
      <vt:lpstr>Presentación de PowerPoint</vt:lpstr>
      <vt:lpstr>Presentación de PowerPoint</vt:lpstr>
      <vt:lpstr>Aproximación evaluativa de estos modelos a nivel latinoamericano</vt:lpstr>
      <vt:lpstr>Presentación de PowerPoint</vt:lpstr>
      <vt:lpstr>Presentación de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Coordinación social mediante políticas públicas: el caso chileno</dc:title>
  <dc:creator>Claudia Campillo</dc:creator>
  <cp:lastModifiedBy>Claudia Campillo</cp:lastModifiedBy>
  <cp:revision>2</cp:revision>
  <dcterms:created xsi:type="dcterms:W3CDTF">2022-10-16T23:07:34Z</dcterms:created>
  <dcterms:modified xsi:type="dcterms:W3CDTF">2022-10-17T00:18:03Z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0x01010079F111ED35F8CC479449609E8A0923A6</vt:lpwstr>
  </property>
</Properties>
</file>