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275" r:id="rId3"/>
    <p:sldId id="276" r:id="rId4"/>
    <p:sldId id="286" r:id="rId5"/>
    <p:sldId id="291" r:id="rId6"/>
    <p:sldId id="293" r:id="rId7"/>
    <p:sldId id="292" r:id="rId8"/>
    <p:sldId id="294" r:id="rId9"/>
    <p:sldId id="295" r:id="rId10"/>
    <p:sldId id="296" r:id="rId11"/>
    <p:sldId id="297" r:id="rId12"/>
    <p:sldId id="298" r:id="rId13"/>
    <p:sldId id="299" r:id="rId14"/>
    <p:sldId id="300" r:id="rId15"/>
    <p:sldId id="301" r:id="rId16"/>
    <p:sldId id="302" r:id="rId17"/>
    <p:sldId id="303" r:id="rId18"/>
    <p:sldId id="265" r:id="rId19"/>
    <p:sldId id="305" r:id="rId20"/>
    <p:sldId id="307" r:id="rId21"/>
    <p:sldId id="306" r:id="rId22"/>
    <p:sldId id="311" r:id="rId23"/>
    <p:sldId id="309" r:id="rId24"/>
    <p:sldId id="310" r:id="rId25"/>
    <p:sldId id="266" r:id="rId26"/>
    <p:sldId id="312" r:id="rId27"/>
    <p:sldId id="308" r:id="rId28"/>
    <p:sldId id="314" r:id="rId29"/>
    <p:sldId id="315" r:id="rId30"/>
    <p:sldId id="313" r:id="rId31"/>
    <p:sldId id="283" r:id="rId32"/>
    <p:sldId id="271" r:id="rId33"/>
  </p:sldIdLst>
  <p:sldSz cx="12192000" cy="6858000"/>
  <p:notesSz cx="6858000" cy="9144000"/>
  <p:defaultTextStyle>
    <a:defPPr rtl="0">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EE6"/>
    <a:srgbClr val="132BDC"/>
    <a:srgbClr val="DCE0FC"/>
    <a:srgbClr val="FDF200"/>
    <a:srgbClr val="80FBE5"/>
    <a:srgbClr val="3CF3D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6"/>
  </p:normalViewPr>
  <p:slideViewPr>
    <p:cSldViewPr snapToGrid="0">
      <p:cViewPr varScale="1">
        <p:scale>
          <a:sx n="114" d="100"/>
          <a:sy n="114" d="100"/>
        </p:scale>
        <p:origin x="414" y="102"/>
      </p:cViewPr>
      <p:guideLst/>
    </p:cSldViewPr>
  </p:slideViewPr>
  <p:notesTextViewPr>
    <p:cViewPr>
      <p:scale>
        <a:sx n="1" d="1"/>
        <a:sy n="1" d="1"/>
      </p:scale>
      <p:origin x="0" y="0"/>
    </p:cViewPr>
  </p:notesTextViewPr>
  <p:notesViewPr>
    <p:cSldViewPr snapToGrid="0">
      <p:cViewPr varScale="1">
        <p:scale>
          <a:sx n="83" d="100"/>
          <a:sy n="83" d="100"/>
        </p:scale>
        <p:origin x="317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rtlCol="0"/>
        <a:lstStyle>
          <a:defPPr>
            <a:defRPr lang="es-ES"/>
          </a:defPPr>
        </a:lstStyle>
        <a:p>
          <a:pPr rtl="0"/>
          <a:endParaRPr lang="es-ES"/>
        </a:p>
      </dgm:t>
    </dgm:pt>
    <dgm:pt modelId="{8FE81FEC-2664-411F-AEB3-065F29F52751}">
      <dgm:prSet/>
      <dgm:spPr>
        <a:solidFill>
          <a:schemeClr val="accent1">
            <a:lumMod val="60000"/>
            <a:lumOff val="40000"/>
            <a:alpha val="68000"/>
          </a:schemeClr>
        </a:solidFill>
        <a:ln>
          <a:noFill/>
        </a:ln>
      </dgm:spPr>
      <dgm:t>
        <a:bodyPr lIns="182880" tIns="182880" rIns="182880" bIns="182880" rtlCol="0"/>
        <a:lstStyle>
          <a:defPPr>
            <a:defRPr lang="es-ES"/>
          </a:defPPr>
        </a:lstStyle>
        <a:p>
          <a:pPr marL="0" rtl="0">
            <a:lnSpc>
              <a:spcPct val="100000"/>
            </a:lnSpc>
            <a:buNone/>
          </a:pPr>
          <a:r>
            <a:rPr lang="es-ES" b="1" i="0" noProof="0" dirty="0">
              <a:latin typeface="Avenir Next LT Pro" panose="020B0504020202020204" pitchFamily="34" charset="77"/>
            </a:rPr>
            <a:t>E. Aumentar las capacidades, atribuciones e incentivos de los gerentes públicos para los procesos de planificación, presupuesto y evaluación</a:t>
          </a:r>
          <a:endParaRPr lang="es-ES" b="0" i="0" noProof="0" dirty="0">
            <a:latin typeface="Avenir Next LT Pro" panose="020B0504020202020204" pitchFamily="34" charset="77"/>
          </a:endParaRPr>
        </a:p>
      </dgm:t>
    </dgm:pt>
    <dgm:pt modelId="{BCBC007E-0269-421B-9C41-DE26D5C3A822}" type="parTrans" cxnId="{711E093C-AD42-45A4-8D40-A2D39702062E}">
      <dgm:prSet/>
      <dgm:spPr/>
      <dgm:t>
        <a:bodyPr rtlCol="0"/>
        <a:lstStyle>
          <a:defPPr>
            <a:defRPr lang="es-ES"/>
          </a:defPPr>
        </a:lstStyle>
        <a:p>
          <a:pPr rtl="0"/>
          <a:endParaRPr lang="es-ES" noProof="0" dirty="0"/>
        </a:p>
      </dgm:t>
    </dgm:pt>
    <dgm:pt modelId="{80230EB7-7230-4881-A631-309C07417378}" type="sibTrans" cxnId="{711E093C-AD42-45A4-8D40-A2D39702062E}">
      <dgm:prSet/>
      <dgm:spPr/>
      <dgm:t>
        <a:bodyPr rtlCol="0"/>
        <a:lstStyle>
          <a:defPPr>
            <a:defRPr lang="es-ES"/>
          </a:defPPr>
        </a:lstStyle>
        <a:p>
          <a:pPr rtl="0"/>
          <a:endParaRPr lang="es-ES" noProof="0" dirty="0"/>
        </a:p>
      </dgm:t>
    </dgm:pt>
    <dgm:pt modelId="{73D947E0-108F-4D20-A71E-3CF329F97212}">
      <dgm:prSet phldr="0" custT="1"/>
      <dgm:spPr>
        <a:solidFill>
          <a:schemeClr val="accent1">
            <a:lumMod val="50000"/>
          </a:schemeClr>
        </a:solidFill>
        <a:ln>
          <a:noFill/>
        </a:ln>
      </dgm:spPr>
      <dgm:t>
        <a:bodyPr rtlCol="0"/>
        <a:lstStyle>
          <a:defPPr>
            <a:defRPr lang="es-ES"/>
          </a:defPPr>
        </a:lstStyle>
        <a:p>
          <a:pPr marL="0" rtl="0"/>
          <a:r>
            <a:rPr lang="es-ES" sz="1700" b="0" i="0" spc="-30" baseline="0" noProof="0" dirty="0">
              <a:latin typeface="Avenir Next LT Pro" panose="020B0504020202020204" pitchFamily="34" charset="77"/>
            </a:rPr>
            <a:t>PLANIFICACIÓN</a:t>
          </a:r>
        </a:p>
      </dgm:t>
    </dgm:pt>
    <dgm:pt modelId="{9D249532-A24D-4D8F-848A-9F42F2E486C9}" type="parTrans" cxnId="{A0077D09-C12C-46D0-8DF7-194B6911362A}">
      <dgm:prSet/>
      <dgm:spPr/>
      <dgm:t>
        <a:bodyPr rtlCol="0"/>
        <a:lstStyle>
          <a:defPPr>
            <a:defRPr lang="es-ES"/>
          </a:defPPr>
        </a:lstStyle>
        <a:p>
          <a:pPr rtl="0"/>
          <a:endParaRPr lang="es-ES" noProof="0" dirty="0"/>
        </a:p>
      </dgm:t>
    </dgm:pt>
    <dgm:pt modelId="{AE813459-65AB-4FA9-B717-330DDA6DFA4E}" type="sibTrans" cxnId="{A0077D09-C12C-46D0-8DF7-194B6911362A}">
      <dgm:prSet/>
      <dgm:spPr/>
      <dgm:t>
        <a:bodyPr rtlCol="0"/>
        <a:lstStyle>
          <a:defPPr>
            <a:defRPr lang="es-ES"/>
          </a:defPPr>
        </a:lstStyle>
        <a:p>
          <a:pPr rtl="0"/>
          <a:endParaRPr lang="es-ES" noProof="0" dirty="0"/>
        </a:p>
      </dgm:t>
    </dgm:pt>
    <dgm:pt modelId="{30A490C8-22B4-4D68-875C-0F0DE2FF864D}">
      <dgm:prSet phldr="0"/>
      <dgm:spPr>
        <a:solidFill>
          <a:schemeClr val="accent1">
            <a:lumMod val="60000"/>
            <a:lumOff val="40000"/>
            <a:alpha val="63879"/>
          </a:schemeClr>
        </a:solidFill>
        <a:ln>
          <a:noFill/>
        </a:ln>
      </dgm:spPr>
      <dgm:t>
        <a:bodyPr rtlCol="0"/>
        <a:lstStyle>
          <a:defPPr>
            <a:defRPr lang="es-ES"/>
          </a:defPPr>
        </a:lstStyle>
        <a:p>
          <a:pPr marL="0" rtl="0">
            <a:lnSpc>
              <a:spcPct val="100000"/>
            </a:lnSpc>
          </a:pPr>
          <a:endParaRPr lang="es-ES" b="1" i="0" noProof="0" dirty="0" err="1">
            <a:latin typeface="Avenir Next LT Pro" panose="020B0504020202020204" pitchFamily="34" charset="77"/>
          </a:endParaRPr>
        </a:p>
      </dgm:t>
    </dgm:pt>
    <dgm:pt modelId="{035C64B0-4F0C-4FD1-BD23-B1D4C9887CBE}" type="parTrans" cxnId="{381FE1CC-8184-4745-8EB3-6DE11655998D}">
      <dgm:prSet/>
      <dgm:spPr/>
      <dgm:t>
        <a:bodyPr rtlCol="0"/>
        <a:lstStyle>
          <a:defPPr>
            <a:defRPr lang="es-ES"/>
          </a:defPPr>
        </a:lstStyle>
        <a:p>
          <a:pPr rtl="0"/>
          <a:endParaRPr lang="es-ES" noProof="0" dirty="0"/>
        </a:p>
      </dgm:t>
    </dgm:pt>
    <dgm:pt modelId="{45495DA8-8707-41E3-A12B-FA5766269C44}" type="sibTrans" cxnId="{381FE1CC-8184-4745-8EB3-6DE11655998D}">
      <dgm:prSet/>
      <dgm:spPr/>
      <dgm:t>
        <a:bodyPr rtlCol="0"/>
        <a:lstStyle>
          <a:defPPr>
            <a:defRPr lang="es-ES"/>
          </a:defPPr>
        </a:lstStyle>
        <a:p>
          <a:pPr rtl="0"/>
          <a:endParaRPr lang="es-ES" noProof="0" dirty="0"/>
        </a:p>
      </dgm:t>
    </dgm:pt>
    <dgm:pt modelId="{B1AFA1AF-0FF8-45B3-A6D0-0E255A2F637D}">
      <dgm:prSet phldr="0" custT="1"/>
      <dgm:spPr>
        <a:solidFill>
          <a:schemeClr val="accent1">
            <a:lumMod val="75000"/>
            <a:alpha val="87000"/>
          </a:schemeClr>
        </a:solidFill>
        <a:ln>
          <a:noFill/>
        </a:ln>
      </dgm:spPr>
      <dgm:t>
        <a:bodyPr rtlCol="0"/>
        <a:lstStyle>
          <a:defPPr>
            <a:defRPr lang="es-ES"/>
          </a:defPPr>
        </a:lstStyle>
        <a:p>
          <a:pPr marL="0" rtl="0"/>
          <a:r>
            <a:rPr lang="es-ES" sz="1700" b="0" i="0" spc="-30" baseline="0" noProof="0" dirty="0">
              <a:latin typeface="Avenir Next LT Pro" panose="020B0504020202020204" pitchFamily="34" charset="77"/>
            </a:rPr>
            <a:t>EQUILIBRIO</a:t>
          </a:r>
        </a:p>
      </dgm:t>
    </dgm:pt>
    <dgm:pt modelId="{10C68AF5-481C-45AA-A216-8BBBB04515B9}" type="parTrans" cxnId="{F28D7702-2FC3-49BD-BB13-C989E5EE622A}">
      <dgm:prSet/>
      <dgm:spPr/>
      <dgm:t>
        <a:bodyPr rtlCol="0"/>
        <a:lstStyle>
          <a:defPPr>
            <a:defRPr lang="es-ES"/>
          </a:defPPr>
        </a:lstStyle>
        <a:p>
          <a:pPr rtl="0"/>
          <a:endParaRPr lang="es-ES" noProof="0" dirty="0"/>
        </a:p>
      </dgm:t>
    </dgm:pt>
    <dgm:pt modelId="{88649F7A-400B-4056-965D-C9AC0B3AD942}" type="sibTrans" cxnId="{F28D7702-2FC3-49BD-BB13-C989E5EE622A}">
      <dgm:prSet/>
      <dgm:spPr/>
      <dgm:t>
        <a:bodyPr rtlCol="0"/>
        <a:lstStyle>
          <a:defPPr>
            <a:defRPr lang="es-ES"/>
          </a:defPPr>
        </a:lstStyle>
        <a:p>
          <a:pPr rtl="0"/>
          <a:endParaRPr lang="es-ES" noProof="0" dirty="0"/>
        </a:p>
      </dgm:t>
    </dgm:pt>
    <dgm:pt modelId="{50418D2B-9486-42DE-AFDD-1D31420040FF}">
      <dgm:prSet phldr="0"/>
      <dgm:spPr>
        <a:solidFill>
          <a:schemeClr val="accent1">
            <a:lumMod val="40000"/>
            <a:lumOff val="60000"/>
            <a:alpha val="45201"/>
          </a:schemeClr>
        </a:solidFill>
        <a:ln>
          <a:noFill/>
        </a:ln>
      </dgm:spPr>
      <dgm:t>
        <a:bodyPr rtlCol="0"/>
        <a:lstStyle>
          <a:defPPr>
            <a:defRPr lang="es-ES"/>
          </a:defPPr>
        </a:lstStyle>
        <a:p>
          <a:pPr marL="0" rtl="0">
            <a:lnSpc>
              <a:spcPct val="100000"/>
            </a:lnSpc>
          </a:pPr>
          <a:endParaRPr lang="es-ES" b="1" i="0" noProof="0" dirty="0">
            <a:latin typeface="Avenir Next LT Pro" panose="020B0504020202020204" pitchFamily="34" charset="77"/>
          </a:endParaRPr>
        </a:p>
      </dgm:t>
    </dgm:pt>
    <dgm:pt modelId="{D5A17F6B-93F5-442B-938A-0F38C281BE88}" type="parTrans" cxnId="{5A5BA622-5DEB-48B9-88D9-C1DE36C711E5}">
      <dgm:prSet/>
      <dgm:spPr/>
      <dgm:t>
        <a:bodyPr rtlCol="0"/>
        <a:lstStyle>
          <a:defPPr>
            <a:defRPr lang="es-ES"/>
          </a:defPPr>
        </a:lstStyle>
        <a:p>
          <a:pPr rtl="0"/>
          <a:endParaRPr lang="es-ES" noProof="0" dirty="0"/>
        </a:p>
      </dgm:t>
    </dgm:pt>
    <dgm:pt modelId="{1D87A0A5-8024-4710-846B-D5BFAC785107}" type="sibTrans" cxnId="{5A5BA622-5DEB-48B9-88D9-C1DE36C711E5}">
      <dgm:prSet/>
      <dgm:spPr/>
      <dgm:t>
        <a:bodyPr rtlCol="0"/>
        <a:lstStyle>
          <a:defPPr>
            <a:defRPr lang="es-ES"/>
          </a:defPPr>
        </a:lstStyle>
        <a:p>
          <a:pPr rtl="0"/>
          <a:endParaRPr lang="es-ES" noProof="0" dirty="0"/>
        </a:p>
      </dgm:t>
    </dgm:pt>
    <dgm:pt modelId="{E9682B4F-0217-4B50-923E-C104AA24290F}">
      <dgm:prSet phldr="0" custT="1"/>
      <dgm:spPr>
        <a:solidFill>
          <a:schemeClr val="accent1">
            <a:lumMod val="50000"/>
          </a:schemeClr>
        </a:solidFill>
        <a:ln>
          <a:noFill/>
        </a:ln>
      </dgm:spPr>
      <dgm:t>
        <a:bodyPr rtlCol="0"/>
        <a:lstStyle>
          <a:defPPr>
            <a:defRPr lang="es-ES"/>
          </a:defPPr>
        </a:lstStyle>
        <a:p>
          <a:pPr marL="0" rtl="0"/>
          <a:r>
            <a:rPr lang="es-ES" sz="1700" b="0" i="0" spc="-30" baseline="0" noProof="0" dirty="0">
              <a:latin typeface="Avenir Next LT Pro" panose="020B0504020202020204" pitchFamily="34" charset="77"/>
            </a:rPr>
            <a:t>PLURIANUAL</a:t>
          </a:r>
        </a:p>
      </dgm:t>
    </dgm:pt>
    <dgm:pt modelId="{E0F6C4AF-9BBB-4698-91D7-F9AE3EACBD5D}" type="parTrans" cxnId="{6C23D0C9-74B2-4C8B-AB2F-A03B3B0EBE56}">
      <dgm:prSet/>
      <dgm:spPr/>
      <dgm:t>
        <a:bodyPr rtlCol="0"/>
        <a:lstStyle>
          <a:defPPr>
            <a:defRPr lang="es-ES"/>
          </a:defPPr>
        </a:lstStyle>
        <a:p>
          <a:pPr rtl="0"/>
          <a:endParaRPr lang="es-ES" noProof="0" dirty="0"/>
        </a:p>
      </dgm:t>
    </dgm:pt>
    <dgm:pt modelId="{B8632E42-D7EB-4C31-877E-6F1B2801851A}" type="sibTrans" cxnId="{6C23D0C9-74B2-4C8B-AB2F-A03B3B0EBE56}">
      <dgm:prSet/>
      <dgm:spPr/>
      <dgm:t>
        <a:bodyPr rtlCol="0"/>
        <a:lstStyle>
          <a:defPPr>
            <a:defRPr lang="es-ES"/>
          </a:defPPr>
        </a:lstStyle>
        <a:p>
          <a:pPr rtl="0"/>
          <a:endParaRPr lang="es-ES" noProof="0" dirty="0"/>
        </a:p>
      </dgm:t>
    </dgm:pt>
    <dgm:pt modelId="{0EC0C300-11E4-45CF-8418-973585107209}">
      <dgm:prSet phldr="0"/>
      <dgm:spPr>
        <a:solidFill>
          <a:schemeClr val="accent1">
            <a:lumMod val="20000"/>
            <a:lumOff val="80000"/>
            <a:alpha val="44000"/>
          </a:schemeClr>
        </a:solidFill>
        <a:ln>
          <a:noFill/>
        </a:ln>
      </dgm:spPr>
      <dgm:t>
        <a:bodyPr rtlCol="0"/>
        <a:lstStyle>
          <a:defPPr>
            <a:defRPr lang="es-ES"/>
          </a:defPPr>
        </a:lstStyle>
        <a:p>
          <a:pPr marL="0" rtl="0">
            <a:lnSpc>
              <a:spcPct val="100000"/>
            </a:lnSpc>
          </a:pPr>
          <a:endParaRPr lang="es-ES" b="1" i="0" noProof="0" dirty="0">
            <a:latin typeface="Avenir Next LT Pro" panose="020B0504020202020204" pitchFamily="34" charset="77"/>
          </a:endParaRPr>
        </a:p>
      </dgm:t>
    </dgm:pt>
    <dgm:pt modelId="{1E4DD98E-100E-46B7-B24A-408BBF69E9FA}" type="parTrans" cxnId="{51563A4F-C0EB-47D6-B5BC-47A4E599AD4B}">
      <dgm:prSet/>
      <dgm:spPr/>
      <dgm:t>
        <a:bodyPr rtlCol="0"/>
        <a:lstStyle>
          <a:defPPr>
            <a:defRPr lang="es-ES"/>
          </a:defPPr>
        </a:lstStyle>
        <a:p>
          <a:pPr rtl="0"/>
          <a:endParaRPr lang="es-ES" noProof="0" dirty="0"/>
        </a:p>
      </dgm:t>
    </dgm:pt>
    <dgm:pt modelId="{90FAB5D1-62B3-4FF6-A07D-EE607F529C32}" type="sibTrans" cxnId="{51563A4F-C0EB-47D6-B5BC-47A4E599AD4B}">
      <dgm:prSet/>
      <dgm:spPr/>
      <dgm:t>
        <a:bodyPr rtlCol="0"/>
        <a:lstStyle>
          <a:defPPr>
            <a:defRPr lang="es-ES"/>
          </a:defPPr>
        </a:lstStyle>
        <a:p>
          <a:pPr rtl="0"/>
          <a:endParaRPr lang="es-ES" noProof="0" dirty="0"/>
        </a:p>
      </dgm:t>
    </dgm:pt>
    <dgm:pt modelId="{FEB4A941-E9FA-4A86-A673-85FF34B35F20}">
      <dgm:prSet phldr="0"/>
      <dgm:spPr>
        <a:solidFill>
          <a:schemeClr val="accent1">
            <a:lumMod val="40000"/>
            <a:lumOff val="60000"/>
            <a:alpha val="45000"/>
          </a:schemeClr>
        </a:solidFill>
        <a:ln>
          <a:noFill/>
        </a:ln>
      </dgm:spPr>
      <dgm:t>
        <a:bodyPr rtlCol="0"/>
        <a:lstStyle>
          <a:defPPr>
            <a:defRPr lang="es-ES"/>
          </a:defPPr>
        </a:lstStyle>
        <a:p>
          <a:pPr marL="0" rtl="0">
            <a:lnSpc>
              <a:spcPct val="100000"/>
            </a:lnSpc>
          </a:pPr>
          <a:r>
            <a:rPr lang="es-ES" b="1" i="0" noProof="0" dirty="0">
              <a:latin typeface="Avenir Next LT Pro" panose="020B0504020202020204" pitchFamily="34" charset="77"/>
            </a:rPr>
            <a:t>D. Crear un sistema de evaluación ex ante de programas nuevos y de expansiones significativas de programas antiguos</a:t>
          </a:r>
        </a:p>
      </dgm:t>
    </dgm:pt>
    <dgm:pt modelId="{39522508-BC4E-4DD5-A744-AFEFFE36DB74}" type="parTrans" cxnId="{F942F56C-9025-4AA1-9B36-C5AE0A93B0F5}">
      <dgm:prSet/>
      <dgm:spPr/>
      <dgm:t>
        <a:bodyPr rtlCol="0"/>
        <a:lstStyle>
          <a:defPPr>
            <a:defRPr lang="es-ES"/>
          </a:defPPr>
        </a:lstStyle>
        <a:p>
          <a:pPr rtl="0"/>
          <a:endParaRPr lang="es-ES" noProof="0" dirty="0"/>
        </a:p>
      </dgm:t>
    </dgm:pt>
    <dgm:pt modelId="{97624CC8-6315-4683-B26C-C30D552DA5A6}" type="sibTrans" cxnId="{F942F56C-9025-4AA1-9B36-C5AE0A93B0F5}">
      <dgm:prSet/>
      <dgm:spPr/>
      <dgm:t>
        <a:bodyPr rtlCol="0"/>
        <a:lstStyle>
          <a:defPPr>
            <a:defRPr lang="es-ES"/>
          </a:defPPr>
        </a:lstStyle>
        <a:p>
          <a:pPr rtl="0"/>
          <a:endParaRPr lang="es-ES" noProof="0" dirty="0"/>
        </a:p>
      </dgm:t>
    </dgm:pt>
    <dgm:pt modelId="{A2322D3A-7AC2-4C5C-9D7E-EAB2313D47D4}">
      <dgm:prSet phldr="0" custT="1"/>
      <dgm:spPr>
        <a:solidFill>
          <a:schemeClr val="accent1">
            <a:lumMod val="50000"/>
          </a:schemeClr>
        </a:solidFill>
        <a:ln>
          <a:noFill/>
        </a:ln>
      </dgm:spPr>
      <dgm:t>
        <a:bodyPr rtlCol="0"/>
        <a:lstStyle>
          <a:defPPr>
            <a:defRPr lang="es-ES"/>
          </a:defPPr>
        </a:lstStyle>
        <a:p>
          <a:pPr marL="0" rtl="0"/>
          <a:r>
            <a:rPr lang="es-ES" sz="1700" b="0" i="0" spc="-30" baseline="0" noProof="0" dirty="0">
              <a:latin typeface="Avenir Next LT Pro" panose="020B0504020202020204" pitchFamily="34" charset="77"/>
            </a:rPr>
            <a:t>CAPACIDADES</a:t>
          </a:r>
        </a:p>
      </dgm:t>
    </dgm:pt>
    <dgm:pt modelId="{4A8C15D4-B36F-4764-B4FF-F2AF790D3E17}" type="parTrans" cxnId="{179FAFCF-F878-464E-A8A6-1185EFA0E380}">
      <dgm:prSet/>
      <dgm:spPr/>
      <dgm:t>
        <a:bodyPr rtlCol="0"/>
        <a:lstStyle>
          <a:defPPr>
            <a:defRPr lang="es-ES"/>
          </a:defPPr>
        </a:lstStyle>
        <a:p>
          <a:pPr rtl="0"/>
          <a:endParaRPr lang="es-ES" noProof="0" dirty="0"/>
        </a:p>
      </dgm:t>
    </dgm:pt>
    <dgm:pt modelId="{84DE1C3A-3FC7-4DB3-88ED-33F65A71557A}" type="sibTrans" cxnId="{179FAFCF-F878-464E-A8A6-1185EFA0E380}">
      <dgm:prSet/>
      <dgm:spPr/>
      <dgm:t>
        <a:bodyPr rtlCol="0"/>
        <a:lstStyle>
          <a:defPPr>
            <a:defRPr lang="es-ES"/>
          </a:defPPr>
        </a:lstStyle>
        <a:p>
          <a:pPr rtl="0"/>
          <a:endParaRPr lang="es-ES" noProof="0" dirty="0"/>
        </a:p>
      </dgm:t>
    </dgm:pt>
    <dgm:pt modelId="{4F85505A-81B6-4FDA-A144-900B71DAD946}">
      <dgm:prSet phldr="0" custT="1"/>
      <dgm:spPr>
        <a:solidFill>
          <a:schemeClr val="accent1">
            <a:lumMod val="75000"/>
            <a:alpha val="87000"/>
          </a:schemeClr>
        </a:solidFill>
        <a:ln>
          <a:noFill/>
        </a:ln>
      </dgm:spPr>
      <dgm:t>
        <a:bodyPr rtlCol="0"/>
        <a:lstStyle>
          <a:defPPr>
            <a:defRPr lang="es-ES"/>
          </a:defPPr>
        </a:lstStyle>
        <a:p>
          <a:pPr marL="0" rtl="0"/>
          <a:r>
            <a:rPr lang="es-ES" sz="1700" b="0" i="0" spc="-30" baseline="0" noProof="0" dirty="0">
              <a:latin typeface="Avenir Next LT Pro" panose="020B0504020202020204" pitchFamily="34" charset="77"/>
            </a:rPr>
            <a:t>EVALUACIÓN</a:t>
          </a:r>
        </a:p>
      </dgm:t>
    </dgm:pt>
    <dgm:pt modelId="{D9A96E25-7BBE-4DDD-8DDE-B4970D4340A8}" type="parTrans" cxnId="{2D633B56-E147-4EFC-B9EE-6C0413F329B0}">
      <dgm:prSet/>
      <dgm:spPr/>
      <dgm:t>
        <a:bodyPr rtlCol="0"/>
        <a:lstStyle>
          <a:defPPr>
            <a:defRPr lang="es-ES"/>
          </a:defPPr>
        </a:lstStyle>
        <a:p>
          <a:pPr rtl="0"/>
          <a:endParaRPr lang="es-ES" noProof="0" dirty="0"/>
        </a:p>
      </dgm:t>
    </dgm:pt>
    <dgm:pt modelId="{68F74A88-49DC-44B1-BC0D-220A7B97601C}" type="sibTrans" cxnId="{2D633B56-E147-4EFC-B9EE-6C0413F329B0}">
      <dgm:prSet/>
      <dgm:spPr/>
      <dgm:t>
        <a:bodyPr rtlCol="0"/>
        <a:lstStyle>
          <a:defPPr>
            <a:defRPr lang="es-ES"/>
          </a:defPPr>
        </a:lstStyle>
        <a:p>
          <a:pPr rtl="0"/>
          <a:endParaRPr lang="es-ES" noProof="0" dirty="0"/>
        </a:p>
      </dgm:t>
    </dgm:pt>
    <dgm:pt modelId="{F4C5B7F8-FF4B-408C-9065-816FD1DDE19A}">
      <dgm:prSet/>
      <dgm:spPr/>
      <dgm:t>
        <a:bodyPr/>
        <a:lstStyle/>
        <a:p>
          <a:pPr marL="0" rtl="0">
            <a:lnSpc>
              <a:spcPct val="100000"/>
            </a:lnSpc>
          </a:pPr>
          <a:r>
            <a:rPr lang="es-ES" b="1" i="0" noProof="0" dirty="0">
              <a:latin typeface="Avenir Next LT Pro" panose="020B0504020202020204" pitchFamily="34" charset="77"/>
            </a:rPr>
            <a:t>A. Construir un sistema coherente de planificación, presupuesto y evaluación para lograr mayor eficiencia en el uso de los recursos públicos</a:t>
          </a:r>
          <a:endParaRPr lang="es-CL" b="1" i="0" noProof="0" dirty="0">
            <a:latin typeface="Avenir Next LT Pro" panose="020B0504020202020204" pitchFamily="34" charset="77"/>
          </a:endParaRPr>
        </a:p>
      </dgm:t>
    </dgm:pt>
    <dgm:pt modelId="{67492C50-74F6-4F98-8953-09939D470E76}" type="parTrans" cxnId="{2B1F8C12-13E5-48E1-871A-78963D0371A6}">
      <dgm:prSet/>
      <dgm:spPr/>
      <dgm:t>
        <a:bodyPr/>
        <a:lstStyle/>
        <a:p>
          <a:endParaRPr lang="es-CL"/>
        </a:p>
      </dgm:t>
    </dgm:pt>
    <dgm:pt modelId="{2EFED0AD-334E-4E54-906D-00283E299D57}" type="sibTrans" cxnId="{2B1F8C12-13E5-48E1-871A-78963D0371A6}">
      <dgm:prSet/>
      <dgm:spPr/>
      <dgm:t>
        <a:bodyPr/>
        <a:lstStyle/>
        <a:p>
          <a:endParaRPr lang="es-CL"/>
        </a:p>
      </dgm:t>
    </dgm:pt>
    <dgm:pt modelId="{CE247AC6-3DC5-4CBD-9B10-48F711DCFD88}">
      <dgm:prSet/>
      <dgm:spPr/>
      <dgm:t>
        <a:bodyPr/>
        <a:lstStyle/>
        <a:p>
          <a:pPr marL="0" rtl="0">
            <a:lnSpc>
              <a:spcPct val="100000"/>
            </a:lnSpc>
          </a:pPr>
          <a:r>
            <a:rPr lang="es-ES" b="1" i="0" noProof="0" dirty="0">
              <a:latin typeface="Avenir Next LT Pro" panose="020B0504020202020204" pitchFamily="34" charset="77"/>
            </a:rPr>
            <a:t>B. Buscar un equilibrio que mantenga la disciplina fiscal resultante del predominio de una institucionalidad presupuestaria fuerte, con una visión estratégica dada por una también fuerte institucionalidad planificadora</a:t>
          </a:r>
          <a:endParaRPr lang="es-CL" b="1" i="0" noProof="0" dirty="0">
            <a:latin typeface="Avenir Next LT Pro" panose="020B0504020202020204" pitchFamily="34" charset="77"/>
          </a:endParaRPr>
        </a:p>
      </dgm:t>
    </dgm:pt>
    <dgm:pt modelId="{4FB3B209-BDC7-480E-8468-64B3DCBF0414}" type="parTrans" cxnId="{FC7830B0-0E57-4075-B46D-879DBFED9631}">
      <dgm:prSet/>
      <dgm:spPr/>
      <dgm:t>
        <a:bodyPr/>
        <a:lstStyle/>
        <a:p>
          <a:endParaRPr lang="es-CL"/>
        </a:p>
      </dgm:t>
    </dgm:pt>
    <dgm:pt modelId="{2EDA8F07-6A73-4ADB-96A3-4600A7328591}" type="sibTrans" cxnId="{FC7830B0-0E57-4075-B46D-879DBFED9631}">
      <dgm:prSet/>
      <dgm:spPr/>
      <dgm:t>
        <a:bodyPr/>
        <a:lstStyle/>
        <a:p>
          <a:endParaRPr lang="es-CL"/>
        </a:p>
      </dgm:t>
    </dgm:pt>
    <dgm:pt modelId="{E41FC140-0484-4321-B8F0-AF96F1EA9490}">
      <dgm:prSet/>
      <dgm:spPr/>
      <dgm:t>
        <a:bodyPr/>
        <a:lstStyle/>
        <a:p>
          <a:pPr marL="0" rtl="0">
            <a:lnSpc>
              <a:spcPct val="100000"/>
            </a:lnSpc>
          </a:pPr>
          <a:r>
            <a:rPr lang="es-ES" b="1" i="0" noProof="0" dirty="0">
              <a:latin typeface="Avenir Next LT Pro" panose="020B0504020202020204" pitchFamily="34" charset="77"/>
            </a:rPr>
            <a:t>C. Continuar con presupuestos anuales, pero avanzar hacia marcos plurianuales para efectos de planificación estratégica</a:t>
          </a:r>
          <a:endParaRPr lang="es-CL" b="1" i="0" noProof="0" dirty="0">
            <a:latin typeface="Avenir Next LT Pro" panose="020B0504020202020204" pitchFamily="34" charset="77"/>
          </a:endParaRPr>
        </a:p>
      </dgm:t>
    </dgm:pt>
    <dgm:pt modelId="{CC35D9FD-898C-4634-8679-A3A906F19FDF}" type="parTrans" cxnId="{336203EC-00AB-49DF-BEA5-9F7615501F7E}">
      <dgm:prSet/>
      <dgm:spPr/>
      <dgm:t>
        <a:bodyPr/>
        <a:lstStyle/>
        <a:p>
          <a:endParaRPr lang="es-CL"/>
        </a:p>
      </dgm:t>
    </dgm:pt>
    <dgm:pt modelId="{A4CEF7C2-DF80-47D8-833E-1F8CD63F0E8B}" type="sibTrans" cxnId="{336203EC-00AB-49DF-BEA5-9F7615501F7E}">
      <dgm:prSet/>
      <dgm:spPr/>
      <dgm:t>
        <a:bodyPr/>
        <a:lstStyle/>
        <a:p>
          <a:endParaRPr lang="es-CL"/>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30641">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dgm:pt>
  </dgm:ptLst>
  <dgm:cxnLst>
    <dgm:cxn modelId="{F28D7702-2FC3-49BD-BB13-C989E5EE622A}" srcId="{0DD8915E-DC14-41D6-9BB5-F49E1C265163}" destId="{B1AFA1AF-0FF8-45B3-A6D0-0E255A2F637D}" srcOrd="1" destOrd="0" parTransId="{10C68AF5-481C-45AA-A216-8BBBB04515B9}" sibTransId="{88649F7A-400B-4056-965D-C9AC0B3AD942}"/>
    <dgm:cxn modelId="{672DEE03-2E02-486F-BB8C-8DA60FA60052}" type="presOf" srcId="{CE247AC6-3DC5-4CBD-9B10-48F711DCFD88}" destId="{4FEB85EB-D046-4CDB-8A62-BBCE260C4490}" srcOrd="0" destOrd="1" presId="urn:microsoft.com/office/officeart/2016/7/layout/HorizontalActionList"/>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2B1F8C12-13E5-48E1-871A-78963D0371A6}" srcId="{73D947E0-108F-4D20-A71E-3CF329F97212}" destId="{F4C5B7F8-FF4B-408C-9065-816FD1DDE19A}" srcOrd="1" destOrd="0" parTransId="{67492C50-74F6-4F98-8953-09939D470E76}" sibTransId="{2EFED0AD-334E-4E54-906D-00283E299D57}"/>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2A84804A-A2BD-4C12-B47A-35C76E6A90E5}" type="presOf" srcId="{E41FC140-0484-4321-B8F0-AF96F1EA9490}" destId="{6B5FE59C-B471-448A-AA7A-B526DCC4D4CA}" srcOrd="0" destOrd="1"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6690779D-2579-4454-9875-09E237E2AC62}" type="presOf" srcId="{F4C5B7F8-FF4B-408C-9065-816FD1DDE19A}" destId="{22359DD7-1BFB-4900-BAE6-6084F2F57988}" srcOrd="0" destOrd="1" presId="urn:microsoft.com/office/officeart/2016/7/layout/HorizontalActionList"/>
    <dgm:cxn modelId="{FC7830B0-0E57-4075-B46D-879DBFED9631}" srcId="{B1AFA1AF-0FF8-45B3-A6D0-0E255A2F637D}" destId="{CE247AC6-3DC5-4CBD-9B10-48F711DCFD88}" srcOrd="1" destOrd="0" parTransId="{4FB3B209-BDC7-480E-8468-64B3DCBF0414}" sibTransId="{2EDA8F07-6A73-4ADB-96A3-4600A7328591}"/>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336203EC-00AB-49DF-BEA5-9F7615501F7E}" srcId="{E9682B4F-0217-4B50-923E-C104AA24290F}" destId="{E41FC140-0484-4321-B8F0-AF96F1EA9490}" srcOrd="1" destOrd="0" parTransId="{CC35D9FD-898C-4634-8679-A3A906F19FDF}" sibTransId="{A4CEF7C2-DF80-47D8-833E-1F8CD63F0E8B}"/>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6473" y="681708"/>
          <a:ext cx="1936110" cy="580833"/>
        </a:xfrm>
        <a:prstGeom prst="rect">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996" tIns="152996" rIns="152996" bIns="152996" numCol="1" spcCol="1270" rtlCol="0" anchor="ctr" anchorCtr="0">
          <a:noAutofit/>
        </a:bodyPr>
        <a:lstStyle/>
        <a:p>
          <a:pPr marL="0" lvl="0" indent="0" algn="ctr" defTabSz="755650" rtl="0">
            <a:lnSpc>
              <a:spcPct val="90000"/>
            </a:lnSpc>
            <a:spcBef>
              <a:spcPct val="0"/>
            </a:spcBef>
            <a:spcAft>
              <a:spcPct val="35000"/>
            </a:spcAft>
            <a:buNone/>
          </a:pPr>
          <a:r>
            <a:rPr lang="es-ES" sz="1700" b="0" i="0" kern="1200" spc="-30" baseline="0" noProof="0" dirty="0">
              <a:latin typeface="Avenir Next LT Pro" panose="020B0504020202020204" pitchFamily="34" charset="77"/>
            </a:rPr>
            <a:t>PLANIFICACIÓN</a:t>
          </a:r>
        </a:p>
      </dsp:txBody>
      <dsp:txXfrm>
        <a:off x="6473" y="681708"/>
        <a:ext cx="1936110" cy="580833"/>
      </dsp:txXfrm>
    </dsp:sp>
    <dsp:sp modelId="{22359DD7-1BFB-4900-BAE6-6084F2F57988}">
      <dsp:nvSpPr>
        <dsp:cNvPr id="0" name=""/>
        <dsp:cNvSpPr/>
      </dsp:nvSpPr>
      <dsp:spPr>
        <a:xfrm>
          <a:off x="6473" y="1255810"/>
          <a:ext cx="1936110" cy="3604813"/>
        </a:xfrm>
        <a:prstGeom prst="rect">
          <a:avLst/>
        </a:prstGeom>
        <a:solidFill>
          <a:schemeClr val="accent1">
            <a:lumMod val="60000"/>
            <a:lumOff val="40000"/>
            <a:alpha val="63879"/>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245" tIns="191245" rIns="191245" bIns="191245" numCol="1" spcCol="1270" rtlCol="0" anchor="t" anchorCtr="0">
          <a:noAutofit/>
        </a:bodyPr>
        <a:lstStyle/>
        <a:p>
          <a:pPr marL="0" lvl="0" indent="0" algn="l" defTabSz="577850" rtl="0">
            <a:lnSpc>
              <a:spcPct val="100000"/>
            </a:lnSpc>
            <a:spcBef>
              <a:spcPct val="0"/>
            </a:spcBef>
            <a:spcAft>
              <a:spcPct val="35000"/>
            </a:spcAft>
            <a:buNone/>
          </a:pPr>
          <a:endParaRPr lang="es-ES" sz="1300" b="1" i="0" kern="1200" noProof="0" dirty="0" err="1">
            <a:latin typeface="Avenir Next LT Pro" panose="020B0504020202020204" pitchFamily="34" charset="77"/>
          </a:endParaRPr>
        </a:p>
        <a:p>
          <a:pPr marL="0" lvl="0" indent="0" algn="l" defTabSz="577850" rtl="0">
            <a:lnSpc>
              <a:spcPct val="100000"/>
            </a:lnSpc>
            <a:spcBef>
              <a:spcPct val="0"/>
            </a:spcBef>
            <a:spcAft>
              <a:spcPct val="35000"/>
            </a:spcAft>
            <a:buNone/>
          </a:pPr>
          <a:r>
            <a:rPr lang="es-ES" sz="1300" b="1" i="0" kern="1200" noProof="0" dirty="0">
              <a:latin typeface="Avenir Next LT Pro" panose="020B0504020202020204" pitchFamily="34" charset="77"/>
            </a:rPr>
            <a:t>A. Construir un sistema coherente de planificación, presupuesto y evaluación para lograr mayor eficiencia en el uso de los recursos públicos</a:t>
          </a:r>
          <a:endParaRPr lang="es-CL" sz="1300" b="1" i="0" kern="1200" noProof="0" dirty="0">
            <a:latin typeface="Avenir Next LT Pro" panose="020B0504020202020204" pitchFamily="34" charset="77"/>
          </a:endParaRPr>
        </a:p>
      </dsp:txBody>
      <dsp:txXfrm>
        <a:off x="6473" y="1255810"/>
        <a:ext cx="1936110" cy="3604813"/>
      </dsp:txXfrm>
    </dsp:sp>
    <dsp:sp modelId="{C4F84DEA-2002-4D32-8E80-70EEE05E345A}">
      <dsp:nvSpPr>
        <dsp:cNvPr id="0" name=""/>
        <dsp:cNvSpPr/>
      </dsp:nvSpPr>
      <dsp:spPr>
        <a:xfrm>
          <a:off x="2050477" y="681708"/>
          <a:ext cx="1936110" cy="580833"/>
        </a:xfrm>
        <a:prstGeom prst="rect">
          <a:avLst/>
        </a:prstGeom>
        <a:solidFill>
          <a:schemeClr val="accent1">
            <a:lumMod val="75000"/>
            <a:alpha val="8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996" tIns="152996" rIns="152996" bIns="152996" numCol="1" spcCol="1270" rtlCol="0" anchor="ctr" anchorCtr="0">
          <a:noAutofit/>
        </a:bodyPr>
        <a:lstStyle/>
        <a:p>
          <a:pPr marL="0" lvl="0" indent="0" algn="ctr" defTabSz="755650" rtl="0">
            <a:lnSpc>
              <a:spcPct val="90000"/>
            </a:lnSpc>
            <a:spcBef>
              <a:spcPct val="0"/>
            </a:spcBef>
            <a:spcAft>
              <a:spcPct val="35000"/>
            </a:spcAft>
            <a:buNone/>
          </a:pPr>
          <a:r>
            <a:rPr lang="es-ES" sz="1700" b="0" i="0" kern="1200" spc="-30" baseline="0" noProof="0" dirty="0">
              <a:latin typeface="Avenir Next LT Pro" panose="020B0504020202020204" pitchFamily="34" charset="77"/>
            </a:rPr>
            <a:t>EQUILIBRIO</a:t>
          </a:r>
        </a:p>
      </dsp:txBody>
      <dsp:txXfrm>
        <a:off x="2050477" y="681708"/>
        <a:ext cx="1936110" cy="580833"/>
      </dsp:txXfrm>
    </dsp:sp>
    <dsp:sp modelId="{4FEB85EB-D046-4CDB-8A62-BBCE260C4490}">
      <dsp:nvSpPr>
        <dsp:cNvPr id="0" name=""/>
        <dsp:cNvSpPr/>
      </dsp:nvSpPr>
      <dsp:spPr>
        <a:xfrm>
          <a:off x="2039190" y="1251361"/>
          <a:ext cx="1936110" cy="3609262"/>
        </a:xfrm>
        <a:prstGeom prst="rect">
          <a:avLst/>
        </a:prstGeom>
        <a:solidFill>
          <a:schemeClr val="accent1">
            <a:lumMod val="40000"/>
            <a:lumOff val="60000"/>
            <a:alpha val="45201"/>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245" tIns="191245" rIns="191245" bIns="191245" numCol="1" spcCol="1270" rtlCol="0" anchor="t" anchorCtr="0">
          <a:noAutofit/>
        </a:bodyPr>
        <a:lstStyle/>
        <a:p>
          <a:pPr marL="0" lvl="0" indent="0" algn="l" defTabSz="577850" rtl="0">
            <a:lnSpc>
              <a:spcPct val="100000"/>
            </a:lnSpc>
            <a:spcBef>
              <a:spcPct val="0"/>
            </a:spcBef>
            <a:spcAft>
              <a:spcPct val="35000"/>
            </a:spcAft>
            <a:buNone/>
          </a:pPr>
          <a:endParaRPr lang="es-ES" sz="1300" b="1" i="0" kern="1200" noProof="0" dirty="0">
            <a:latin typeface="Avenir Next LT Pro" panose="020B0504020202020204" pitchFamily="34" charset="77"/>
          </a:endParaRPr>
        </a:p>
        <a:p>
          <a:pPr marL="0" lvl="0" indent="0" algn="l" defTabSz="577850" rtl="0">
            <a:lnSpc>
              <a:spcPct val="100000"/>
            </a:lnSpc>
            <a:spcBef>
              <a:spcPct val="0"/>
            </a:spcBef>
            <a:spcAft>
              <a:spcPct val="35000"/>
            </a:spcAft>
            <a:buNone/>
          </a:pPr>
          <a:r>
            <a:rPr lang="es-ES" sz="1300" b="1" i="0" kern="1200" noProof="0" dirty="0">
              <a:latin typeface="Avenir Next LT Pro" panose="020B0504020202020204" pitchFamily="34" charset="77"/>
            </a:rPr>
            <a:t>B. Buscar un equilibrio que mantenga la disciplina fiscal resultante del predominio de una institucionalidad presupuestaria fuerte, con una visión estratégica dada por una también fuerte institucionalidad planificadora</a:t>
          </a:r>
          <a:endParaRPr lang="es-CL" sz="1300" b="1" i="0" kern="1200" noProof="0" dirty="0">
            <a:latin typeface="Avenir Next LT Pro" panose="020B0504020202020204" pitchFamily="34" charset="77"/>
          </a:endParaRPr>
        </a:p>
      </dsp:txBody>
      <dsp:txXfrm>
        <a:off x="2039190" y="1251361"/>
        <a:ext cx="1936110" cy="3609262"/>
      </dsp:txXfrm>
    </dsp:sp>
    <dsp:sp modelId="{49B7F8FA-D256-41EF-9327-52A3551D9A60}">
      <dsp:nvSpPr>
        <dsp:cNvPr id="0" name=""/>
        <dsp:cNvSpPr/>
      </dsp:nvSpPr>
      <dsp:spPr>
        <a:xfrm>
          <a:off x="4094482" y="681708"/>
          <a:ext cx="1936110" cy="580833"/>
        </a:xfrm>
        <a:prstGeom prst="rect">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996" tIns="152996" rIns="152996" bIns="152996" numCol="1" spcCol="1270" rtlCol="0" anchor="ctr" anchorCtr="0">
          <a:noAutofit/>
        </a:bodyPr>
        <a:lstStyle/>
        <a:p>
          <a:pPr marL="0" lvl="0" indent="0" algn="ctr" defTabSz="755650" rtl="0">
            <a:lnSpc>
              <a:spcPct val="90000"/>
            </a:lnSpc>
            <a:spcBef>
              <a:spcPct val="0"/>
            </a:spcBef>
            <a:spcAft>
              <a:spcPct val="35000"/>
            </a:spcAft>
            <a:buNone/>
          </a:pPr>
          <a:r>
            <a:rPr lang="es-ES" sz="1700" b="0" i="0" kern="1200" spc="-30" baseline="0" noProof="0" dirty="0">
              <a:latin typeface="Avenir Next LT Pro" panose="020B0504020202020204" pitchFamily="34" charset="77"/>
            </a:rPr>
            <a:t>PLURIANUAL</a:t>
          </a:r>
        </a:p>
      </dsp:txBody>
      <dsp:txXfrm>
        <a:off x="4094482" y="681708"/>
        <a:ext cx="1936110" cy="580833"/>
      </dsp:txXfrm>
    </dsp:sp>
    <dsp:sp modelId="{6B5FE59C-B471-448A-AA7A-B526DCC4D4CA}">
      <dsp:nvSpPr>
        <dsp:cNvPr id="0" name=""/>
        <dsp:cNvSpPr/>
      </dsp:nvSpPr>
      <dsp:spPr>
        <a:xfrm>
          <a:off x="4077831" y="1251361"/>
          <a:ext cx="1936110" cy="3609262"/>
        </a:xfrm>
        <a:prstGeom prst="rect">
          <a:avLst/>
        </a:prstGeom>
        <a:solidFill>
          <a:schemeClr val="accent1">
            <a:lumMod val="20000"/>
            <a:lumOff val="80000"/>
            <a:alpha val="44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245" tIns="191245" rIns="191245" bIns="191245" numCol="1" spcCol="1270" rtlCol="0" anchor="t" anchorCtr="0">
          <a:noAutofit/>
        </a:bodyPr>
        <a:lstStyle/>
        <a:p>
          <a:pPr marL="0" lvl="0" indent="0" algn="l" defTabSz="577850" rtl="0">
            <a:lnSpc>
              <a:spcPct val="100000"/>
            </a:lnSpc>
            <a:spcBef>
              <a:spcPct val="0"/>
            </a:spcBef>
            <a:spcAft>
              <a:spcPct val="35000"/>
            </a:spcAft>
            <a:buNone/>
          </a:pPr>
          <a:endParaRPr lang="es-ES" sz="1300" b="1" i="0" kern="1200" noProof="0" dirty="0">
            <a:latin typeface="Avenir Next LT Pro" panose="020B0504020202020204" pitchFamily="34" charset="77"/>
          </a:endParaRPr>
        </a:p>
        <a:p>
          <a:pPr marL="0" lvl="0" indent="0" algn="l" defTabSz="577850" rtl="0">
            <a:lnSpc>
              <a:spcPct val="100000"/>
            </a:lnSpc>
            <a:spcBef>
              <a:spcPct val="0"/>
            </a:spcBef>
            <a:spcAft>
              <a:spcPct val="35000"/>
            </a:spcAft>
            <a:buNone/>
          </a:pPr>
          <a:r>
            <a:rPr lang="es-ES" sz="1300" b="1" i="0" kern="1200" noProof="0" dirty="0">
              <a:latin typeface="Avenir Next LT Pro" panose="020B0504020202020204" pitchFamily="34" charset="77"/>
            </a:rPr>
            <a:t>C. Continuar con presupuestos anuales, pero avanzar hacia marcos plurianuales para efectos de planificación estratégica</a:t>
          </a:r>
          <a:endParaRPr lang="es-CL" sz="1300" b="1" i="0" kern="1200" noProof="0" dirty="0">
            <a:latin typeface="Avenir Next LT Pro" panose="020B0504020202020204" pitchFamily="34" charset="77"/>
          </a:endParaRPr>
        </a:p>
      </dsp:txBody>
      <dsp:txXfrm>
        <a:off x="4077831" y="1251361"/>
        <a:ext cx="1936110" cy="3609262"/>
      </dsp:txXfrm>
    </dsp:sp>
    <dsp:sp modelId="{4132ECB1-6BEF-4935-AFA3-B2EAA48FDE7E}">
      <dsp:nvSpPr>
        <dsp:cNvPr id="0" name=""/>
        <dsp:cNvSpPr/>
      </dsp:nvSpPr>
      <dsp:spPr>
        <a:xfrm>
          <a:off x="6138487" y="698650"/>
          <a:ext cx="1936110" cy="580833"/>
        </a:xfrm>
        <a:prstGeom prst="rect">
          <a:avLst/>
        </a:prstGeom>
        <a:solidFill>
          <a:schemeClr val="accent1">
            <a:lumMod val="75000"/>
            <a:alpha val="8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996" tIns="152996" rIns="152996" bIns="152996" numCol="1" spcCol="1270" rtlCol="0" anchor="ctr" anchorCtr="0">
          <a:noAutofit/>
        </a:bodyPr>
        <a:lstStyle/>
        <a:p>
          <a:pPr marL="0" lvl="0" indent="0" algn="ctr" defTabSz="755650" rtl="0">
            <a:lnSpc>
              <a:spcPct val="90000"/>
            </a:lnSpc>
            <a:spcBef>
              <a:spcPct val="0"/>
            </a:spcBef>
            <a:spcAft>
              <a:spcPct val="35000"/>
            </a:spcAft>
            <a:buNone/>
          </a:pPr>
          <a:r>
            <a:rPr lang="es-ES" sz="1700" b="0" i="0" kern="1200" spc="-30" baseline="0" noProof="0" dirty="0">
              <a:latin typeface="Avenir Next LT Pro" panose="020B0504020202020204" pitchFamily="34" charset="77"/>
            </a:rPr>
            <a:t>EVALUACIÓN</a:t>
          </a:r>
        </a:p>
      </dsp:txBody>
      <dsp:txXfrm>
        <a:off x="6138487" y="698650"/>
        <a:ext cx="1936110" cy="580833"/>
      </dsp:txXfrm>
    </dsp:sp>
    <dsp:sp modelId="{C42A8BDE-B838-475D-AFDE-17B60D744AB6}">
      <dsp:nvSpPr>
        <dsp:cNvPr id="0" name=""/>
        <dsp:cNvSpPr/>
      </dsp:nvSpPr>
      <dsp:spPr>
        <a:xfrm>
          <a:off x="6138487" y="1431185"/>
          <a:ext cx="1936110" cy="3429438"/>
        </a:xfrm>
        <a:prstGeom prst="rect">
          <a:avLst/>
        </a:prstGeom>
        <a:solidFill>
          <a:schemeClr val="accent1">
            <a:lumMod val="40000"/>
            <a:lumOff val="60000"/>
            <a:alpha val="4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245" tIns="191245" rIns="191245" bIns="191245" numCol="1" spcCol="1270" rtlCol="0" anchor="t" anchorCtr="0">
          <a:noAutofit/>
        </a:bodyPr>
        <a:lstStyle/>
        <a:p>
          <a:pPr marL="0" lvl="0" indent="0" algn="l" defTabSz="577850" rtl="0">
            <a:lnSpc>
              <a:spcPct val="100000"/>
            </a:lnSpc>
            <a:spcBef>
              <a:spcPct val="0"/>
            </a:spcBef>
            <a:spcAft>
              <a:spcPct val="35000"/>
            </a:spcAft>
            <a:buNone/>
          </a:pPr>
          <a:r>
            <a:rPr lang="es-ES" sz="1300" b="1" i="0" kern="1200" noProof="0" dirty="0">
              <a:latin typeface="Avenir Next LT Pro" panose="020B0504020202020204" pitchFamily="34" charset="77"/>
            </a:rPr>
            <a:t>D. Crear un sistema de evaluación ex ante de programas nuevos y de expansiones significativas de programas antiguos</a:t>
          </a:r>
        </a:p>
      </dsp:txBody>
      <dsp:txXfrm>
        <a:off x="6138487" y="1431185"/>
        <a:ext cx="1936110" cy="3429438"/>
      </dsp:txXfrm>
    </dsp:sp>
    <dsp:sp modelId="{59606EB9-9F10-4D12-A33F-A242FDCC0D0F}">
      <dsp:nvSpPr>
        <dsp:cNvPr id="0" name=""/>
        <dsp:cNvSpPr/>
      </dsp:nvSpPr>
      <dsp:spPr>
        <a:xfrm>
          <a:off x="8182491" y="698650"/>
          <a:ext cx="1936110" cy="580833"/>
        </a:xfrm>
        <a:prstGeom prst="rect">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996" tIns="152996" rIns="152996" bIns="152996" numCol="1" spcCol="1270" rtlCol="0" anchor="ctr" anchorCtr="0">
          <a:noAutofit/>
        </a:bodyPr>
        <a:lstStyle/>
        <a:p>
          <a:pPr marL="0" lvl="0" indent="0" algn="ctr" defTabSz="755650" rtl="0">
            <a:lnSpc>
              <a:spcPct val="90000"/>
            </a:lnSpc>
            <a:spcBef>
              <a:spcPct val="0"/>
            </a:spcBef>
            <a:spcAft>
              <a:spcPct val="35000"/>
            </a:spcAft>
            <a:buNone/>
          </a:pPr>
          <a:r>
            <a:rPr lang="es-ES" sz="1700" b="0" i="0" kern="1200" spc="-30" baseline="0" noProof="0" dirty="0">
              <a:latin typeface="Avenir Next LT Pro" panose="020B0504020202020204" pitchFamily="34" charset="77"/>
            </a:rPr>
            <a:t>CAPACIDADES</a:t>
          </a:r>
        </a:p>
      </dsp:txBody>
      <dsp:txXfrm>
        <a:off x="8182491" y="698650"/>
        <a:ext cx="1936110" cy="580833"/>
      </dsp:txXfrm>
    </dsp:sp>
    <dsp:sp modelId="{C8429E68-36DD-4F6A-A2F4-7CCDADCEFAD1}">
      <dsp:nvSpPr>
        <dsp:cNvPr id="0" name=""/>
        <dsp:cNvSpPr/>
      </dsp:nvSpPr>
      <dsp:spPr>
        <a:xfrm>
          <a:off x="8182491" y="1431185"/>
          <a:ext cx="1936110" cy="3429438"/>
        </a:xfrm>
        <a:prstGeom prst="rect">
          <a:avLst/>
        </a:prstGeom>
        <a:solidFill>
          <a:schemeClr val="accent1">
            <a:lumMod val="60000"/>
            <a:lumOff val="40000"/>
            <a:alpha val="68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rtlCol="0" anchor="t" anchorCtr="0">
          <a:noAutofit/>
        </a:bodyPr>
        <a:lstStyle/>
        <a:p>
          <a:pPr marL="0" lvl="0" indent="0" algn="l" defTabSz="577850" rtl="0">
            <a:lnSpc>
              <a:spcPct val="100000"/>
            </a:lnSpc>
            <a:spcBef>
              <a:spcPct val="0"/>
            </a:spcBef>
            <a:spcAft>
              <a:spcPct val="35000"/>
            </a:spcAft>
            <a:buNone/>
          </a:pPr>
          <a:r>
            <a:rPr lang="es-ES" sz="1300" b="1" i="0" kern="1200" noProof="0" dirty="0">
              <a:latin typeface="Avenir Next LT Pro" panose="020B0504020202020204" pitchFamily="34" charset="77"/>
            </a:rPr>
            <a:t>E. Aumentar las capacidades, atribuciones e incentivos de los gerentes públicos para los procesos de planificación, presupuesto y evaluación</a:t>
          </a:r>
          <a:endParaRPr lang="es-ES" sz="1300" b="0" i="0" kern="1200" noProof="0" dirty="0">
            <a:latin typeface="Avenir Next LT Pro" panose="020B0504020202020204" pitchFamily="34" charset="77"/>
          </a:endParaRPr>
        </a:p>
      </dsp:txBody>
      <dsp:txXfrm>
        <a:off x="8182491" y="1431185"/>
        <a:ext cx="1936110" cy="3429438"/>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Lista de acciones horizontal"/>
  <dgm:desc val="Se usa para mostrar listas agrupadas o no secuenciales de información Funciona bien con grandes cantidades de texto. Todo el texto tiene el mismo nivel de énfasis y la dirección no está implícita."/>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
        <p:nvSpPr>
          <p:cNvPr id="3" name="Marcador de fecha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E58F214D-A545-4A2A-BBA5-C7A87B70DB5C}" type="datetime1">
              <a:rPr lang="es-ES" smtClean="0"/>
              <a:t>27/10/2022</a:t>
            </a:fld>
            <a:endParaRPr lang="es-ES" dirty="0"/>
          </a:p>
        </p:txBody>
      </p:sp>
      <p:sp>
        <p:nvSpPr>
          <p:cNvPr id="4" name="Marcador de pie de página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5" name="Marcador de número de diapositiva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07B964BE-1CD1-1943-8CAA-B6D417321F15}" type="slidenum">
              <a:rPr lang="es-ES" smtClean="0"/>
              <a:t>‹Nº›</a:t>
            </a:fld>
            <a:endParaRPr lang="es-ES" dirty="0"/>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s-ES" sz="1200"/>
            </a:lvl1pPr>
          </a:lstStyle>
          <a:p>
            <a:fld id="{5A548BEE-DA2E-4288-BD9D-2D6087D88D61}" type="datetime1">
              <a:rPr lang="es-ES" noProof="0" smtClean="0"/>
              <a:pPr/>
              <a:t>27/10/2022</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s-ES"/>
            </a:defPPr>
          </a:lstStyle>
          <a:p>
            <a:pPr rt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s-ES"/>
            </a:defPPr>
          </a:lstStyle>
          <a:p>
            <a:pPr lvl="0" rtl="0"/>
            <a:r>
              <a:rPr lang="es-ES" noProof="0" dirty="0"/>
              <a:t>Haga clic para modificar los estilos de texto del </a:t>
            </a:r>
            <a:r>
              <a:rPr lang="es-ES" noProof="0" dirty="0" err="1"/>
              <a:t>patróna</a:t>
            </a:r>
            <a:endParaRPr lang="es-ES" noProof="0" dirty="0"/>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8D7D3E5B-4BED-B24C-9674-6B6454D04561}" type="slidenum">
              <a:rPr lang="es-ES" noProof="0" smtClean="0"/>
              <a:t>‹Nº›</a:t>
            </a:fld>
            <a:endParaRPr lang="es-ES" noProof="0"/>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noProof="0" smtClean="0"/>
              <a:t>1</a:t>
            </a:fld>
            <a:endParaRPr lang="es-ES" noProof="0"/>
          </a:p>
        </p:txBody>
      </p:sp>
    </p:spTree>
    <p:extLst>
      <p:ext uri="{BB962C8B-B14F-4D97-AF65-F5344CB8AC3E}">
        <p14:creationId xmlns:p14="http://schemas.microsoft.com/office/powerpoint/2010/main" val="2976216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29</a:t>
            </a:fld>
            <a:endParaRPr lang="es-ES" dirty="0"/>
          </a:p>
        </p:txBody>
      </p:sp>
    </p:spTree>
    <p:extLst>
      <p:ext uri="{BB962C8B-B14F-4D97-AF65-F5344CB8AC3E}">
        <p14:creationId xmlns:p14="http://schemas.microsoft.com/office/powerpoint/2010/main" val="3584694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noProof="0" smtClean="0"/>
              <a:t>31</a:t>
            </a:fld>
            <a:endParaRPr lang="es-ES" noProof="0"/>
          </a:p>
        </p:txBody>
      </p:sp>
    </p:spTree>
    <p:extLst>
      <p:ext uri="{BB962C8B-B14F-4D97-AF65-F5344CB8AC3E}">
        <p14:creationId xmlns:p14="http://schemas.microsoft.com/office/powerpoint/2010/main" val="349889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32</a:t>
            </a:fld>
            <a:endParaRPr lang="es-ES" dirty="0"/>
          </a:p>
        </p:txBody>
      </p:sp>
    </p:spTree>
    <p:extLst>
      <p:ext uri="{BB962C8B-B14F-4D97-AF65-F5344CB8AC3E}">
        <p14:creationId xmlns:p14="http://schemas.microsoft.com/office/powerpoint/2010/main" val="23182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2</a:t>
            </a:fld>
            <a:endParaRPr lang="es-ES" dirty="0"/>
          </a:p>
        </p:txBody>
      </p:sp>
    </p:spTree>
    <p:extLst>
      <p:ext uri="{BB962C8B-B14F-4D97-AF65-F5344CB8AC3E}">
        <p14:creationId xmlns:p14="http://schemas.microsoft.com/office/powerpoint/2010/main" val="388061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noProof="0" smtClean="0"/>
              <a:t>3</a:t>
            </a:fld>
            <a:endParaRPr lang="es-ES" noProof="0"/>
          </a:p>
        </p:txBody>
      </p:sp>
    </p:spTree>
    <p:extLst>
      <p:ext uri="{BB962C8B-B14F-4D97-AF65-F5344CB8AC3E}">
        <p14:creationId xmlns:p14="http://schemas.microsoft.com/office/powerpoint/2010/main" val="152808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noProof="0" smtClean="0"/>
              <a:t>4</a:t>
            </a:fld>
            <a:endParaRPr lang="es-ES" noProof="0"/>
          </a:p>
        </p:txBody>
      </p:sp>
    </p:spTree>
    <p:extLst>
      <p:ext uri="{BB962C8B-B14F-4D97-AF65-F5344CB8AC3E}">
        <p14:creationId xmlns:p14="http://schemas.microsoft.com/office/powerpoint/2010/main" val="369489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noProof="0" smtClean="0"/>
              <a:t>18</a:t>
            </a:fld>
            <a:endParaRPr lang="es-ES" noProof="0"/>
          </a:p>
        </p:txBody>
      </p:sp>
    </p:spTree>
    <p:extLst>
      <p:ext uri="{BB962C8B-B14F-4D97-AF65-F5344CB8AC3E}">
        <p14:creationId xmlns:p14="http://schemas.microsoft.com/office/powerpoint/2010/main" val="1089371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22</a:t>
            </a:fld>
            <a:endParaRPr lang="es-ES" dirty="0"/>
          </a:p>
        </p:txBody>
      </p:sp>
    </p:spTree>
    <p:extLst>
      <p:ext uri="{BB962C8B-B14F-4D97-AF65-F5344CB8AC3E}">
        <p14:creationId xmlns:p14="http://schemas.microsoft.com/office/powerpoint/2010/main" val="3832892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25</a:t>
            </a:fld>
            <a:endParaRPr lang="es-ES" dirty="0"/>
          </a:p>
        </p:txBody>
      </p:sp>
    </p:spTree>
    <p:extLst>
      <p:ext uri="{BB962C8B-B14F-4D97-AF65-F5344CB8AC3E}">
        <p14:creationId xmlns:p14="http://schemas.microsoft.com/office/powerpoint/2010/main" val="48478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26</a:t>
            </a:fld>
            <a:endParaRPr lang="es-ES" dirty="0"/>
          </a:p>
        </p:txBody>
      </p:sp>
    </p:spTree>
    <p:extLst>
      <p:ext uri="{BB962C8B-B14F-4D97-AF65-F5344CB8AC3E}">
        <p14:creationId xmlns:p14="http://schemas.microsoft.com/office/powerpoint/2010/main" val="4116250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28</a:t>
            </a:fld>
            <a:endParaRPr lang="es-ES" dirty="0"/>
          </a:p>
        </p:txBody>
      </p:sp>
    </p:spTree>
    <p:extLst>
      <p:ext uri="{BB962C8B-B14F-4D97-AF65-F5344CB8AC3E}">
        <p14:creationId xmlns:p14="http://schemas.microsoft.com/office/powerpoint/2010/main" val="32913475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16" name="Forma libre 15">
            <a:extLst>
              <a:ext uri="{FF2B5EF4-FFF2-40B4-BE49-F238E27FC236}">
                <a16:creationId xmlns:a16="http://schemas.microsoft.com/office/drawing/2014/main" id="{1EBC0340-3AAE-A39F-0BAF-0E7430611152}"/>
              </a:ext>
            </a:extLst>
          </p:cNvPr>
          <p:cNvSpPr/>
          <p:nvPr userDrawn="1"/>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solidFill>
                <a:schemeClr val="accent1"/>
              </a:solidFill>
            </a:endParaRPr>
          </a:p>
        </p:txBody>
      </p:sp>
      <p:pic>
        <p:nvPicPr>
          <p:cNvPr id="10" name="Imagen 9" descr="Separación entre dos edificios sobre un cielo azul">
            <a:extLst>
              <a:ext uri="{FF2B5EF4-FFF2-40B4-BE49-F238E27FC236}">
                <a16:creationId xmlns:a16="http://schemas.microsoft.com/office/drawing/2014/main" id="{C40F96A3-9DAF-4D22-64AD-CEC023D28D9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
        <p:nvSpPr>
          <p:cNvPr id="3" name="Subtítulo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16768" y="633753"/>
            <a:ext cx="7414940" cy="578325"/>
          </a:xfrm>
        </p:spPr>
        <p:txBody>
          <a:bodyPr lIns="0" tIns="0" rIns="0" bIns="0" rtlCol="0">
            <a:noAutofit/>
          </a:bodyPr>
          <a:lstStyle>
            <a:lvl1pPr marL="0" indent="0" algn="l">
              <a:buNone/>
              <a:defRPr lang="es-ES" sz="2400" cap="all" spc="300" baseline="0"/>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dirty="0"/>
              <a:t>HAGA CLIC PARA EDITAR EL ESTILO DE SUBTÍTULO DEL PATRÓN</a:t>
            </a:r>
          </a:p>
        </p:txBody>
      </p:sp>
      <p:sp>
        <p:nvSpPr>
          <p:cNvPr id="2" name="Título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8" y="1313284"/>
            <a:ext cx="6226593" cy="3427502"/>
          </a:xfrm>
        </p:spPr>
        <p:txBody>
          <a:bodyPr lIns="0" tIns="0" rIns="0" bIns="0" rtlCol="0" anchor="t">
            <a:noAutofit/>
          </a:bodyPr>
          <a:lstStyle>
            <a:lvl1pPr algn="l">
              <a:defRPr lang="es-ES" sz="4500" cap="all" baseline="0"/>
            </a:lvl1pPr>
          </a:lstStyle>
          <a:p>
            <a:pPr rtl="0"/>
            <a:r>
              <a:rPr lang="es-ES" dirty="0"/>
              <a:t>HAGA CLIC PARA MODIFICAR EL ESTILO DEL TÍTULO DEL PATRÓN</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31" name="Título 1">
            <a:extLst>
              <a:ext uri="{FF2B5EF4-FFF2-40B4-BE49-F238E27FC236}">
                <a16:creationId xmlns:a16="http://schemas.microsoft.com/office/drawing/2014/main" id="{8D869122-E2BC-ED44-681B-43F70BEF81AF}"/>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8" name="Marcador de posición de imagen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650517"/>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34" name="Marcador de texto 33">
            <a:extLst>
              <a:ext uri="{FF2B5EF4-FFF2-40B4-BE49-F238E27FC236}">
                <a16:creationId xmlns:a16="http://schemas.microsoft.com/office/drawing/2014/main" id="{F1774C4E-7344-8232-3750-E424576E1D73}"/>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tx1"/>
                </a:solidFill>
                <a:latin typeface="+mn-lt"/>
              </a:defRPr>
            </a:lvl1pPr>
          </a:lstStyle>
          <a:p>
            <a:pPr lvl="0" rtl="0"/>
            <a:r>
              <a:rPr lang="es-ES"/>
              <a:t>Nombre</a:t>
            </a:r>
          </a:p>
        </p:txBody>
      </p:sp>
      <p:sp>
        <p:nvSpPr>
          <p:cNvPr id="30" name="Marcador de texto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3587657"/>
            <a:ext cx="1833441" cy="217186"/>
          </a:xfrm>
        </p:spPr>
        <p:txBody>
          <a:bodyPr vert="horz" lIns="0" tIns="0" rIns="0" bIns="0" rtlCol="0" anchor="b">
            <a:noAutofit/>
          </a:bodyPr>
          <a:lstStyle>
            <a:lvl1pPr>
              <a:defRPr lang="es-ES" sz="1200" spc="20" baseline="0" dirty="0">
                <a:solidFill>
                  <a:schemeClr val="tx1"/>
                </a:solidFill>
                <a:latin typeface="+mn-lt"/>
              </a:defRPr>
            </a:lvl1pPr>
          </a:lstStyle>
          <a:p>
            <a:pPr marL="0" lvl="0" indent="0" rtl="0">
              <a:lnSpc>
                <a:spcPct val="100000"/>
              </a:lnSpc>
              <a:spcBef>
                <a:spcPts val="0"/>
              </a:spcBef>
              <a:buNone/>
            </a:pPr>
            <a:r>
              <a:rPr lang="es-ES"/>
              <a:t>Título</a:t>
            </a:r>
          </a:p>
        </p:txBody>
      </p:sp>
      <p:sp>
        <p:nvSpPr>
          <p:cNvPr id="18" name="Marcador de posición de imagen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656748"/>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40" name="Marcador de texto 39">
            <a:extLst>
              <a:ext uri="{FF2B5EF4-FFF2-40B4-BE49-F238E27FC236}">
                <a16:creationId xmlns:a16="http://schemas.microsoft.com/office/drawing/2014/main" id="{69E47AF5-CB74-C3EB-76CA-1CA76678E2D5}"/>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tx1"/>
                </a:solidFill>
                <a:latin typeface="+mn-lt"/>
              </a:defRPr>
            </a:lvl1pPr>
          </a:lstStyle>
          <a:p>
            <a:pPr lvl="0" rtl="0"/>
            <a:r>
              <a:rPr lang="es-ES"/>
              <a:t>Nombre</a:t>
            </a:r>
          </a:p>
        </p:txBody>
      </p:sp>
      <p:sp>
        <p:nvSpPr>
          <p:cNvPr id="36" name="Marcador de texto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3589774"/>
            <a:ext cx="1833441" cy="217186"/>
          </a:xfrm>
        </p:spPr>
        <p:txBody>
          <a:bodyPr vert="horz" lIns="0" tIns="0" rIns="0" bIns="0" rtlCol="0" anchor="b">
            <a:noAutofit/>
          </a:bodyPr>
          <a:lstStyle>
            <a:lvl1pPr>
              <a:defRPr lang="es-ES" sz="1200" spc="20" baseline="0" dirty="0">
                <a:solidFill>
                  <a:schemeClr val="tx1"/>
                </a:solidFill>
                <a:latin typeface="+mn-lt"/>
              </a:defRPr>
            </a:lvl1pPr>
          </a:lstStyle>
          <a:p>
            <a:pPr marL="0" lvl="0" indent="0" rtl="0">
              <a:lnSpc>
                <a:spcPct val="100000"/>
              </a:lnSpc>
              <a:spcBef>
                <a:spcPts val="0"/>
              </a:spcBef>
              <a:buNone/>
            </a:pPr>
            <a:r>
              <a:rPr lang="es-ES"/>
              <a:t>Título</a:t>
            </a:r>
          </a:p>
        </p:txBody>
      </p:sp>
      <p:sp>
        <p:nvSpPr>
          <p:cNvPr id="19" name="Marcador de posición de imagen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662979"/>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43" name="Marcador de texto 42">
            <a:extLst>
              <a:ext uri="{FF2B5EF4-FFF2-40B4-BE49-F238E27FC236}">
                <a16:creationId xmlns:a16="http://schemas.microsoft.com/office/drawing/2014/main" id="{4F3265D0-915B-E319-A154-B81C7A2C5B94}"/>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tx1"/>
                </a:solidFill>
                <a:latin typeface="+mn-lt"/>
              </a:defRPr>
            </a:lvl1pPr>
          </a:lstStyle>
          <a:p>
            <a:pPr lvl="0" rtl="0"/>
            <a:r>
              <a:rPr lang="es-ES"/>
              <a:t>Nombre</a:t>
            </a:r>
          </a:p>
        </p:txBody>
      </p:sp>
      <p:sp>
        <p:nvSpPr>
          <p:cNvPr id="39" name="Marcador de texto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3594007"/>
            <a:ext cx="1833441" cy="217186"/>
          </a:xfrm>
        </p:spPr>
        <p:txBody>
          <a:bodyPr vert="horz" lIns="0" tIns="0" rIns="0" bIns="0" rtlCol="0" anchor="b">
            <a:noAutofit/>
          </a:bodyPr>
          <a:lstStyle>
            <a:lvl1pPr>
              <a:defRPr lang="es-ES" sz="1200" spc="20" baseline="0" dirty="0">
                <a:solidFill>
                  <a:schemeClr val="tx1"/>
                </a:solidFill>
                <a:latin typeface="+mn-lt"/>
              </a:defRPr>
            </a:lvl1pPr>
          </a:lstStyle>
          <a:p>
            <a:pPr marL="0" lvl="0" indent="0" rtl="0">
              <a:lnSpc>
                <a:spcPct val="100000"/>
              </a:lnSpc>
              <a:spcBef>
                <a:spcPts val="0"/>
              </a:spcBef>
              <a:buNone/>
            </a:pPr>
            <a:r>
              <a:rPr lang="es-ES"/>
              <a:t>Título</a:t>
            </a:r>
          </a:p>
        </p:txBody>
      </p:sp>
      <p:sp>
        <p:nvSpPr>
          <p:cNvPr id="17" name="Marcador de posición de imagen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669209"/>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46" name="Marcador de texto 45">
            <a:extLst>
              <a:ext uri="{FF2B5EF4-FFF2-40B4-BE49-F238E27FC236}">
                <a16:creationId xmlns:a16="http://schemas.microsoft.com/office/drawing/2014/main" id="{D922E682-729B-97DE-1956-5B8FDDB7A7B0}"/>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tx1"/>
                </a:solidFill>
                <a:latin typeface="+mn-lt"/>
              </a:defRPr>
            </a:lvl1pPr>
          </a:lstStyle>
          <a:p>
            <a:pPr lvl="0" rtl="0"/>
            <a:r>
              <a:rPr lang="es-ES"/>
              <a:t>Nombre</a:t>
            </a:r>
          </a:p>
        </p:txBody>
      </p:sp>
      <p:sp>
        <p:nvSpPr>
          <p:cNvPr id="42" name="Marcador de texto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3591891"/>
            <a:ext cx="1833441" cy="217186"/>
          </a:xfrm>
        </p:spPr>
        <p:txBody>
          <a:bodyPr vert="horz" lIns="0" tIns="0" rIns="0" bIns="0" rtlCol="0" anchor="b">
            <a:noAutofit/>
          </a:bodyPr>
          <a:lstStyle>
            <a:lvl1pPr>
              <a:defRPr lang="es-ES" sz="1200" spc="20" baseline="0" dirty="0">
                <a:solidFill>
                  <a:schemeClr val="tx1"/>
                </a:solidFill>
                <a:latin typeface="+mn-lt"/>
              </a:defRPr>
            </a:lvl1pPr>
          </a:lstStyle>
          <a:p>
            <a:pPr marL="0" lvl="0" indent="0" rtl="0">
              <a:lnSpc>
                <a:spcPct val="100000"/>
              </a:lnSpc>
              <a:spcBef>
                <a:spcPts val="0"/>
              </a:spcBef>
              <a:buNone/>
            </a:pPr>
            <a:r>
              <a:rPr lang="es-ES"/>
              <a:t>Título</a:t>
            </a:r>
          </a:p>
        </p:txBody>
      </p:sp>
      <p:sp>
        <p:nvSpPr>
          <p:cNvPr id="24" name="Marcador de posición de imagen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4221285"/>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49" name="Marcador de texto 48">
            <a:extLst>
              <a:ext uri="{FF2B5EF4-FFF2-40B4-BE49-F238E27FC236}">
                <a16:creationId xmlns:a16="http://schemas.microsoft.com/office/drawing/2014/main" id="{B1360129-7F80-B48D-D46B-A111F17E47B4}"/>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tx1"/>
                </a:solidFill>
                <a:latin typeface="+mn-lt"/>
              </a:defRPr>
            </a:lvl1pPr>
          </a:lstStyle>
          <a:p>
            <a:pPr lvl="0" rtl="0"/>
            <a:r>
              <a:rPr lang="es-ES"/>
              <a:t>Nombre</a:t>
            </a:r>
          </a:p>
        </p:txBody>
      </p:sp>
      <p:sp>
        <p:nvSpPr>
          <p:cNvPr id="33" name="Marcador de texto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6150401"/>
            <a:ext cx="1833441" cy="217186"/>
          </a:xfrm>
        </p:spPr>
        <p:txBody>
          <a:bodyPr vert="horz" lIns="0" tIns="0" rIns="0" bIns="0" rtlCol="0" anchor="b">
            <a:noAutofit/>
          </a:bodyPr>
          <a:lstStyle>
            <a:lvl1pPr>
              <a:defRPr lang="es-ES" sz="1200" spc="20" baseline="0" dirty="0">
                <a:solidFill>
                  <a:schemeClr val="tx1"/>
                </a:solidFill>
                <a:latin typeface="+mn-lt"/>
              </a:defRPr>
            </a:lvl1pPr>
          </a:lstStyle>
          <a:p>
            <a:pPr marL="0" lvl="0" indent="0" rtl="0">
              <a:lnSpc>
                <a:spcPct val="100000"/>
              </a:lnSpc>
              <a:spcBef>
                <a:spcPts val="0"/>
              </a:spcBef>
              <a:buNone/>
            </a:pPr>
            <a:r>
              <a:rPr lang="es-ES"/>
              <a:t>Título</a:t>
            </a:r>
          </a:p>
        </p:txBody>
      </p:sp>
      <p:sp>
        <p:nvSpPr>
          <p:cNvPr id="26" name="Marcador de posición de imagen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4218973"/>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52" name="Marcador de texto 51">
            <a:extLst>
              <a:ext uri="{FF2B5EF4-FFF2-40B4-BE49-F238E27FC236}">
                <a16:creationId xmlns:a16="http://schemas.microsoft.com/office/drawing/2014/main" id="{874C74F1-405C-C6EE-A607-2236B9B08E00}"/>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tx1"/>
                </a:solidFill>
                <a:latin typeface="+mn-lt"/>
              </a:defRPr>
            </a:lvl1pPr>
          </a:lstStyle>
          <a:p>
            <a:pPr lvl="0" rtl="0"/>
            <a:r>
              <a:rPr lang="es-ES"/>
              <a:t>Nombre</a:t>
            </a:r>
          </a:p>
        </p:txBody>
      </p:sp>
      <p:sp>
        <p:nvSpPr>
          <p:cNvPr id="45" name="Marcador de texto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6151618"/>
            <a:ext cx="1833441" cy="217186"/>
          </a:xfrm>
        </p:spPr>
        <p:txBody>
          <a:bodyPr vert="horz" lIns="0" tIns="0" rIns="0" bIns="0" rtlCol="0" anchor="b">
            <a:noAutofit/>
          </a:bodyPr>
          <a:lstStyle>
            <a:lvl1pPr>
              <a:defRPr lang="es-ES" sz="1200" spc="20" baseline="0" dirty="0">
                <a:solidFill>
                  <a:schemeClr val="tx1"/>
                </a:solidFill>
                <a:latin typeface="+mn-lt"/>
              </a:defRPr>
            </a:lvl1pPr>
          </a:lstStyle>
          <a:p>
            <a:pPr marL="0" lvl="0" indent="0" rtl="0">
              <a:lnSpc>
                <a:spcPct val="100000"/>
              </a:lnSpc>
              <a:spcBef>
                <a:spcPts val="0"/>
              </a:spcBef>
              <a:buNone/>
            </a:pPr>
            <a:r>
              <a:rPr lang="es-ES"/>
              <a:t>Título</a:t>
            </a:r>
          </a:p>
        </p:txBody>
      </p:sp>
      <p:sp>
        <p:nvSpPr>
          <p:cNvPr id="27" name="Marcador de posición de imagen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4220129"/>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53" name="Marcador de texto 52">
            <a:extLst>
              <a:ext uri="{FF2B5EF4-FFF2-40B4-BE49-F238E27FC236}">
                <a16:creationId xmlns:a16="http://schemas.microsoft.com/office/drawing/2014/main" id="{3914135F-F251-D319-FE2A-787B519F9071}"/>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tx1"/>
                </a:solidFill>
                <a:latin typeface="+mn-lt"/>
              </a:defRPr>
            </a:lvl1pPr>
          </a:lstStyle>
          <a:p>
            <a:pPr lvl="0" rtl="0"/>
            <a:r>
              <a:rPr lang="es-ES"/>
              <a:t>Nombre</a:t>
            </a:r>
          </a:p>
        </p:txBody>
      </p:sp>
      <p:sp>
        <p:nvSpPr>
          <p:cNvPr id="48" name="Marcador de texto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6149184"/>
            <a:ext cx="1833441" cy="217186"/>
          </a:xfrm>
        </p:spPr>
        <p:txBody>
          <a:bodyPr vert="horz" lIns="0" tIns="0" rIns="0" bIns="0" rtlCol="0" anchor="b">
            <a:noAutofit/>
          </a:bodyPr>
          <a:lstStyle>
            <a:lvl1pPr>
              <a:defRPr lang="es-ES" sz="1200" spc="20" baseline="0" dirty="0">
                <a:solidFill>
                  <a:schemeClr val="tx1"/>
                </a:solidFill>
                <a:latin typeface="+mn-lt"/>
              </a:defRPr>
            </a:lvl1pPr>
          </a:lstStyle>
          <a:p>
            <a:pPr marL="0" lvl="0" indent="0" rtl="0">
              <a:lnSpc>
                <a:spcPct val="100000"/>
              </a:lnSpc>
              <a:spcBef>
                <a:spcPts val="0"/>
              </a:spcBef>
              <a:buNone/>
            </a:pPr>
            <a:r>
              <a:rPr lang="es-ES"/>
              <a:t>Título</a:t>
            </a:r>
          </a:p>
        </p:txBody>
      </p:sp>
      <p:sp>
        <p:nvSpPr>
          <p:cNvPr id="25" name="Marcador de posición de imagen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4222440"/>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54" name="Marcador de texto 53">
            <a:extLst>
              <a:ext uri="{FF2B5EF4-FFF2-40B4-BE49-F238E27FC236}">
                <a16:creationId xmlns:a16="http://schemas.microsoft.com/office/drawing/2014/main" id="{B9DED069-060F-0176-B4A9-26120A147B76}"/>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tx1"/>
                </a:solidFill>
                <a:latin typeface="+mn-lt"/>
              </a:defRPr>
            </a:lvl1pPr>
          </a:lstStyle>
          <a:p>
            <a:pPr lvl="0" rtl="0"/>
            <a:r>
              <a:rPr lang="es-ES"/>
              <a:t>Nombre</a:t>
            </a:r>
          </a:p>
        </p:txBody>
      </p:sp>
      <p:sp>
        <p:nvSpPr>
          <p:cNvPr id="51" name="Marcador de texto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6152835"/>
            <a:ext cx="1833441" cy="217186"/>
          </a:xfrm>
        </p:spPr>
        <p:txBody>
          <a:bodyPr vert="horz" lIns="0" tIns="0" rIns="0" bIns="0" rtlCol="0" anchor="b">
            <a:noAutofit/>
          </a:bodyPr>
          <a:lstStyle>
            <a:lvl1pPr>
              <a:defRPr lang="es-ES" sz="1200" spc="20" baseline="0" dirty="0">
                <a:solidFill>
                  <a:schemeClr val="tx1"/>
                </a:solidFill>
                <a:latin typeface="+mn-lt"/>
              </a:defRPr>
            </a:lvl1pPr>
          </a:lstStyle>
          <a:p>
            <a:pPr marL="0" lvl="0" indent="0" rtl="0">
              <a:lnSpc>
                <a:spcPct val="100000"/>
              </a:lnSpc>
              <a:spcBef>
                <a:spcPts val="0"/>
              </a:spcBef>
              <a:buNone/>
            </a:pPr>
            <a:r>
              <a:rPr lang="es-ES"/>
              <a:t>Título</a:t>
            </a:r>
          </a:p>
        </p:txBody>
      </p:sp>
      <p:sp>
        <p:nvSpPr>
          <p:cNvPr id="2" name="Marcador de pie de página 1">
            <a:extLst>
              <a:ext uri="{FF2B5EF4-FFF2-40B4-BE49-F238E27FC236}">
                <a16:creationId xmlns:a16="http://schemas.microsoft.com/office/drawing/2014/main" id="{58B2A1B4-8B38-9645-3655-35A4232B984C}"/>
              </a:ext>
            </a:extLst>
          </p:cNvPr>
          <p:cNvSpPr>
            <a:spLocks noGrp="1"/>
          </p:cNvSpPr>
          <p:nvPr>
            <p:ph type="ftr" sz="quarter" idx="45"/>
          </p:nvPr>
        </p:nvSpPr>
        <p:spPr/>
        <p:txBody>
          <a:bodyPr rtlCol="0"/>
          <a:lstStyle>
            <a:defPPr>
              <a:defRPr lang="es-ES"/>
            </a:defPPr>
          </a:lstStyle>
          <a:p>
            <a:pPr rtl="0"/>
            <a:r>
              <a:rPr lang="es-ES"/>
              <a:t>Título de la presentación</a:t>
            </a:r>
          </a:p>
        </p:txBody>
      </p:sp>
      <p:sp>
        <p:nvSpPr>
          <p:cNvPr id="3" name="Marcador de número de diapositiva 2">
            <a:extLst>
              <a:ext uri="{FF2B5EF4-FFF2-40B4-BE49-F238E27FC236}">
                <a16:creationId xmlns:a16="http://schemas.microsoft.com/office/drawing/2014/main" id="{FFD77F83-709B-A595-838B-A50CBBA8DB76}"/>
              </a:ext>
            </a:extLst>
          </p:cNvPr>
          <p:cNvSpPr>
            <a:spLocks noGrp="1"/>
          </p:cNvSpPr>
          <p:nvPr>
            <p:ph type="sldNum" sz="quarter" idx="46"/>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11" name="Título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884982"/>
            <a:ext cx="5744335" cy="979204"/>
          </a:xfrm>
        </p:spPr>
        <p:txBody>
          <a:bodyPr lIns="0" tIns="0" rIns="0" bIns="0" rtlCol="0" anchor="t">
            <a:noAutofit/>
          </a:bodyPr>
          <a:lstStyle>
            <a:lvl1pPr>
              <a:defRPr lang="es-ES" sz="3600" cap="all" baseline="0"/>
            </a:lvl1pPr>
          </a:lstStyle>
          <a:p>
            <a:pPr rtl="0"/>
            <a:r>
              <a:rPr lang="es-ES"/>
              <a:t>HAGA CLIC PARA MODIFICAR EL TÍTULO DEL PATRÓN</a:t>
            </a:r>
          </a:p>
        </p:txBody>
      </p:sp>
      <p:sp>
        <p:nvSpPr>
          <p:cNvPr id="15" name="Marcador de texto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864186"/>
            <a:ext cx="5753520" cy="631867"/>
          </a:xfrm>
        </p:spPr>
        <p:txBody>
          <a:bodyPr lIns="0" tIns="0" rIns="0" bIns="0" rtlCol="0" anchor="b">
            <a:noAutofit/>
          </a:bodyPr>
          <a:lstStyle>
            <a:lvl1pPr marL="0" indent="0" algn="l">
              <a:lnSpc>
                <a:spcPct val="100000"/>
              </a:lnSpc>
              <a:spcBef>
                <a:spcPts val="0"/>
              </a:spcBef>
              <a:buNone/>
              <a:defRPr lang="es-ES" sz="2000" b="1" i="0" kern="1200" cap="all" spc="300" baseline="0" dirty="0">
                <a:solidFill>
                  <a:schemeClr val="tx1"/>
                </a:solidFill>
                <a:latin typeface="+mj-lt"/>
                <a:ea typeface="+mn-ea"/>
                <a:cs typeface="Arial Black" panose="020B0604020202020204" pitchFamily="34" charset="0"/>
              </a:defRPr>
            </a:lvl1pPr>
          </a:lstStyle>
          <a:p>
            <a:pPr rtl="0"/>
            <a:r>
              <a:rPr lang="es-ES"/>
              <a:t>HAGA CLIC PARA EDITAR EL ESTILO DE SUBTÍTULO DEL PATRÓN</a:t>
            </a:r>
          </a:p>
        </p:txBody>
      </p:sp>
      <p:sp>
        <p:nvSpPr>
          <p:cNvPr id="40" name="Marcador de texto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553205"/>
            <a:ext cx="5257800" cy="1311566"/>
          </a:xfrm>
        </p:spPr>
        <p:txBody>
          <a:bodyPr vert="horz" lIns="0" tIns="0" rIns="0" bIns="0" rtlCol="0">
            <a:noAutofit/>
          </a:bodyPr>
          <a:lstStyle>
            <a:lvl1pPr marL="0" indent="0">
              <a:buFont typeface="Arial" panose="020B0604020202020204" pitchFamily="34" charset="0"/>
              <a:buChar char="•"/>
              <a:defRPr lang="es-ES" sz="1400" spc="0" baseline="0" dirty="0"/>
            </a:lvl1pPr>
          </a:lstStyle>
          <a:p>
            <a:pPr marL="285750" lvl="0" indent="-285750" rtl="0">
              <a:lnSpc>
                <a:spcPct val="100000"/>
              </a:lnSpc>
              <a:spcBef>
                <a:spcPts val="0"/>
              </a:spcBef>
            </a:pPr>
            <a:r>
              <a:rPr lang="es-ES"/>
              <a:t>Segundo nivel</a:t>
            </a:r>
          </a:p>
          <a:p>
            <a:pPr marL="285750" lvl="0" indent="-285750" rtl="0">
              <a:lnSpc>
                <a:spcPct val="100000"/>
              </a:lnSpc>
              <a:spcBef>
                <a:spcPts val="0"/>
              </a:spcBef>
            </a:pPr>
            <a:endParaRPr lang="es-ES" dirty="0"/>
          </a:p>
        </p:txBody>
      </p:sp>
      <p:sp>
        <p:nvSpPr>
          <p:cNvPr id="20" name="Marcador de texto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4057317"/>
            <a:ext cx="5753520" cy="631867"/>
          </a:xfrm>
        </p:spPr>
        <p:txBody>
          <a:bodyPr lIns="0" tIns="0" rIns="0" bIns="0" rtlCol="0" anchor="b">
            <a:noAutofit/>
          </a:bodyPr>
          <a:lstStyle>
            <a:lvl1pPr marL="0" indent="0" algn="l">
              <a:lnSpc>
                <a:spcPct val="100000"/>
              </a:lnSpc>
              <a:spcBef>
                <a:spcPts val="0"/>
              </a:spcBef>
              <a:buNone/>
              <a:defRPr lang="es-ES" sz="2000" b="1" i="0" kern="1200" cap="all" spc="300" baseline="0" dirty="0">
                <a:solidFill>
                  <a:schemeClr val="tx1"/>
                </a:solidFill>
                <a:latin typeface="+mj-lt"/>
                <a:ea typeface="+mn-ea"/>
                <a:cs typeface="Arial Black" panose="020B0604020202020204" pitchFamily="34" charset="0"/>
              </a:defRPr>
            </a:lvl1pPr>
          </a:lstStyle>
          <a:p>
            <a:pPr rtl="0"/>
            <a:r>
              <a:rPr lang="es-ES"/>
              <a:t>HAGA CLIC PARA EDITAR EL ESTILO DE SUBTÍTULO DEL PATRÓN</a:t>
            </a:r>
          </a:p>
        </p:txBody>
      </p:sp>
      <p:sp>
        <p:nvSpPr>
          <p:cNvPr id="19" name="Marcador de texto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746336"/>
            <a:ext cx="5257800" cy="1311566"/>
          </a:xfrm>
        </p:spPr>
        <p:txBody>
          <a:bodyPr vert="horz" lIns="0" tIns="0" rIns="0" bIns="0" rtlCol="0">
            <a:noAutofit/>
          </a:bodyPr>
          <a:lstStyle>
            <a:lvl1pPr marL="0" indent="0">
              <a:buFont typeface="Arial" panose="020B0604020202020204" pitchFamily="34" charset="0"/>
              <a:buChar char="•"/>
              <a:defRPr lang="es-ES" sz="1400" spc="0" baseline="0" dirty="0"/>
            </a:lvl1pPr>
          </a:lstStyle>
          <a:p>
            <a:pPr marL="285750" lvl="0" indent="-285750" rtl="0">
              <a:lnSpc>
                <a:spcPct val="100000"/>
              </a:lnSpc>
              <a:spcBef>
                <a:spcPts val="0"/>
              </a:spcBef>
            </a:pPr>
            <a:r>
              <a:rPr lang="es-ES"/>
              <a:t>Segundo nivel</a:t>
            </a:r>
          </a:p>
          <a:p>
            <a:pPr marL="285750" lvl="0" indent="-285750" rtl="0">
              <a:lnSpc>
                <a:spcPct val="100000"/>
              </a:lnSpc>
              <a:spcBef>
                <a:spcPts val="0"/>
              </a:spcBef>
            </a:pPr>
            <a:endParaRPr lang="es-ES" dirty="0"/>
          </a:p>
        </p:txBody>
      </p:sp>
      <p:sp>
        <p:nvSpPr>
          <p:cNvPr id="32" name="Rectángulo 31">
            <a:extLst>
              <a:ext uri="{FF2B5EF4-FFF2-40B4-BE49-F238E27FC236}">
                <a16:creationId xmlns:a16="http://schemas.microsoft.com/office/drawing/2014/main" id="{4AED9AA9-2FB1-B400-47C0-803090B07B01}"/>
              </a:ext>
            </a:extLst>
          </p:cNvPr>
          <p:cNvSpPr/>
          <p:nvPr userDrawn="1"/>
        </p:nvSpPr>
        <p:spPr>
          <a:xfrm>
            <a:off x="7793831" y="810843"/>
            <a:ext cx="3091172" cy="5597912"/>
          </a:xfrm>
          <a:prstGeom prst="rect">
            <a:avLst/>
          </a:prstGeom>
          <a:solidFill>
            <a:schemeClr val="accent1">
              <a:alpha val="932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18" name="Marcador de posición de imagen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1066373"/>
            <a:ext cx="2243137" cy="4929188"/>
          </a:xfrm>
          <a:solidFill>
            <a:schemeClr val="accent1">
              <a:lumMod val="20000"/>
              <a:lumOff val="80000"/>
            </a:schemeClr>
          </a:solidFill>
        </p:spPr>
        <p:txBody>
          <a:bodyPr rtlCol="0" anchor="ctr">
            <a:noAutofit/>
          </a:bodyPr>
          <a:lstStyle>
            <a:lvl1pPr algn="ctr">
              <a:defRPr lang="es-ES"/>
            </a:lvl1pPr>
          </a:lstStyle>
          <a:p>
            <a:pPr rtl="0"/>
            <a:r>
              <a:rPr lang="es-ES"/>
              <a:t>Haga clic en el icono para agregar una imagen</a:t>
            </a:r>
            <a:endParaRPr lang="es-ES" dirty="0"/>
          </a:p>
        </p:txBody>
      </p:sp>
      <p:sp>
        <p:nvSpPr>
          <p:cNvPr id="22" name="Marcador de posición de imagen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1066373"/>
            <a:ext cx="1672682" cy="2278993"/>
          </a:xfrm>
          <a:solidFill>
            <a:schemeClr val="accent1">
              <a:lumMod val="20000"/>
              <a:lumOff val="80000"/>
            </a:schemeClr>
          </a:solidFill>
        </p:spPr>
        <p:txBody>
          <a:bodyPr rtlCol="0" anchor="ctr">
            <a:noAutofit/>
          </a:bodyPr>
          <a:lstStyle>
            <a:lvl1pPr algn="ctr">
              <a:defRPr lang="es-ES"/>
            </a:lvl1pPr>
          </a:lstStyle>
          <a:p>
            <a:pPr rtl="0"/>
            <a:r>
              <a:rPr lang="es-ES"/>
              <a:t>Haga clic en el icono para agregar una imagen</a:t>
            </a:r>
            <a:endParaRPr lang="es-ES" dirty="0"/>
          </a:p>
        </p:txBody>
      </p:sp>
      <p:sp>
        <p:nvSpPr>
          <p:cNvPr id="23" name="Marcador de posición de imagen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716568"/>
            <a:ext cx="1672682" cy="2278993"/>
          </a:xfrm>
          <a:solidFill>
            <a:schemeClr val="accent1">
              <a:lumMod val="20000"/>
              <a:lumOff val="80000"/>
            </a:schemeClr>
          </a:solidFill>
        </p:spPr>
        <p:txBody>
          <a:bodyPr rtlCol="0" anchor="ctr">
            <a:noAutofit/>
          </a:bodyPr>
          <a:lstStyle>
            <a:lvl1pPr algn="ctr">
              <a:defRPr lang="es-ES"/>
            </a:lvl1pPr>
          </a:lstStyle>
          <a:p>
            <a:pPr rtl="0"/>
            <a:r>
              <a:rPr lang="es-ES"/>
              <a:t>Haga clic en el icono para agregar una imagen</a:t>
            </a:r>
            <a:endParaRPr lang="es-ES" dirty="0"/>
          </a:p>
        </p:txBody>
      </p:sp>
      <p:sp>
        <p:nvSpPr>
          <p:cNvPr id="2" name="Marcador de pie de página 1">
            <a:extLst>
              <a:ext uri="{FF2B5EF4-FFF2-40B4-BE49-F238E27FC236}">
                <a16:creationId xmlns:a16="http://schemas.microsoft.com/office/drawing/2014/main" id="{5A615220-DA65-3A8D-609D-95B6D86B192A}"/>
              </a:ext>
            </a:extLst>
          </p:cNvPr>
          <p:cNvSpPr>
            <a:spLocks noGrp="1"/>
          </p:cNvSpPr>
          <p:nvPr>
            <p:ph type="ftr" sz="quarter" idx="34"/>
          </p:nvPr>
        </p:nvSpPr>
        <p:spPr/>
        <p:txBody>
          <a:bodyPr rtlCol="0"/>
          <a:lstStyle>
            <a:defPPr>
              <a:defRPr lang="es-ES"/>
            </a:defPPr>
          </a:lstStyle>
          <a:p>
            <a:pPr rtl="0"/>
            <a:r>
              <a:rPr lang="es-ES"/>
              <a:t>Título de la presentación</a:t>
            </a:r>
          </a:p>
        </p:txBody>
      </p:sp>
      <p:sp>
        <p:nvSpPr>
          <p:cNvPr id="3" name="Marcador de número de diapositiva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821385B8-472C-422F-2A52-C71336190A24}"/>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2" name="Elipse 1">
            <a:extLst>
              <a:ext uri="{FF2B5EF4-FFF2-40B4-BE49-F238E27FC236}">
                <a16:creationId xmlns:a16="http://schemas.microsoft.com/office/drawing/2014/main" id="{9DE7CA9C-8486-4EA1-8701-DB28FF478598}"/>
              </a:ext>
            </a:extLst>
          </p:cNvPr>
          <p:cNvSpPr/>
          <p:nvPr userDrawn="1"/>
        </p:nvSpPr>
        <p:spPr>
          <a:xfrm>
            <a:off x="2060160"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26" name="Marcador de posición de imagen 13">
            <a:extLst>
              <a:ext uri="{FF2B5EF4-FFF2-40B4-BE49-F238E27FC236}">
                <a16:creationId xmlns:a16="http://schemas.microsoft.com/office/drawing/2014/main" id="{5C378C59-971F-BF38-742D-D95B205A12CA}"/>
              </a:ext>
            </a:extLst>
          </p:cNvPr>
          <p:cNvSpPr>
            <a:spLocks noGrp="1"/>
          </p:cNvSpPr>
          <p:nvPr>
            <p:ph type="pic" sz="quarter" idx="32"/>
          </p:nvPr>
        </p:nvSpPr>
        <p:spPr>
          <a:xfrm>
            <a:off x="1540257" y="2001750"/>
            <a:ext cx="1159161" cy="1036101"/>
          </a:xfrm>
          <a:noFill/>
        </p:spPr>
        <p:txBody>
          <a:bodyPr rtlCol="0" anchor="ctr">
            <a:noAutofit/>
          </a:bodyPr>
          <a:lstStyle>
            <a:lvl1pPr algn="ctr">
              <a:defRPr lang="es-ES" sz="1600"/>
            </a:lvl1pPr>
          </a:lstStyle>
          <a:p>
            <a:pPr rtl="0"/>
            <a:r>
              <a:rPr lang="es-ES"/>
              <a:t>Haga clic en el icono para agregar una imagen</a:t>
            </a:r>
            <a:endParaRPr lang="es-ES" dirty="0"/>
          </a:p>
        </p:txBody>
      </p:sp>
      <p:sp>
        <p:nvSpPr>
          <p:cNvPr id="21" name="Subtítulo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3029583"/>
            <a:ext cx="2940863" cy="1002007"/>
          </a:xfrm>
        </p:spPr>
        <p:txBody>
          <a:bodyPr rtlCol="0" anchor="b">
            <a:noAutofit/>
          </a:bodyPr>
          <a:lstStyle>
            <a:lvl1pPr marL="0" indent="0" algn="l">
              <a:lnSpc>
                <a:spcPct val="100000"/>
              </a:lnSpc>
              <a:buNone/>
              <a:defRPr lang="es-ES" sz="2000" b="1" i="0" cap="all" spc="300" baseline="0">
                <a:latin typeface="+mj-lt"/>
                <a:cs typeface="Arial Black" panose="020B0604020202020204" pitchFamily="34" charset="0"/>
              </a:defRPr>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EDITAR EL ESTILO DE SUBTÍTULO DEL PATRÓN</a:t>
            </a:r>
          </a:p>
        </p:txBody>
      </p:sp>
      <p:sp>
        <p:nvSpPr>
          <p:cNvPr id="12" name="Marcador de contenido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4053021"/>
            <a:ext cx="2944737" cy="2284667"/>
          </a:xfrm>
        </p:spPr>
        <p:txBody>
          <a:bodyPr lIns="0" tIns="0" rIns="0" bIns="0" rtlCol="0">
            <a:noAutofit/>
          </a:bodyPr>
          <a:lstStyle>
            <a:lvl1pPr marL="285750" indent="-285750">
              <a:lnSpc>
                <a:spcPct val="100000"/>
              </a:lnSpc>
              <a:buFont typeface="Arial" panose="020B0604020202020204" pitchFamily="34" charset="0"/>
              <a:buChar char="•"/>
              <a:defRPr lang="es-ES" sz="1400" b="0" i="0">
                <a:latin typeface="+mn-lt"/>
              </a:defRPr>
            </a:lvl1pPr>
            <a:lvl2pPr marL="800100" indent="-342900">
              <a:lnSpc>
                <a:spcPct val="100000"/>
              </a:lnSpc>
              <a:buFont typeface="Arial" panose="020B0604020202020204" pitchFamily="34" charset="0"/>
              <a:buChar char="•"/>
              <a:defRPr lang="es-ES" sz="1400" b="0" i="0">
                <a:latin typeface="+mn-lt"/>
              </a:defRPr>
            </a:lvl2pPr>
            <a:lvl3pPr marL="1200150" indent="-285750">
              <a:lnSpc>
                <a:spcPct val="100000"/>
              </a:lnSpc>
              <a:buFont typeface="Arial" panose="020B0604020202020204" pitchFamily="34" charset="0"/>
              <a:buChar char="•"/>
              <a:defRPr lang="es-ES" sz="1400" b="0" i="0">
                <a:latin typeface="+mn-lt"/>
              </a:defRPr>
            </a:lvl3pPr>
            <a:lvl4pPr marL="1657350" indent="-285750">
              <a:lnSpc>
                <a:spcPct val="100000"/>
              </a:lnSpc>
              <a:buFont typeface="Arial" panose="020B0604020202020204" pitchFamily="34" charset="0"/>
              <a:buChar char="•"/>
              <a:defRPr lang="es-ES" sz="1400" b="0" i="0">
                <a:latin typeface="+mn-lt"/>
              </a:defRPr>
            </a:lvl4pPr>
            <a:lvl5pPr marL="2114550" indent="-285750">
              <a:lnSpc>
                <a:spcPct val="100000"/>
              </a:lnSpc>
              <a:buFont typeface="Arial" panose="020B0604020202020204" pitchFamily="34" charset="0"/>
              <a:buChar char="•"/>
              <a:defRPr lang="es-ES" sz="1400" b="0" i="0">
                <a:latin typeface="+mn-lt"/>
              </a:defRPr>
            </a:lvl5pPr>
            <a:lvl6pPr>
              <a:defRPr lang="es-ES" sz="2000"/>
            </a:lvl6pPr>
            <a:lvl7pPr>
              <a:defRPr lang="es-ES" sz="2000"/>
            </a:lvl7pPr>
            <a:lvl8pPr>
              <a:defRPr lang="es-ES" sz="2000"/>
            </a:lvl8pPr>
            <a:lvl9pPr>
              <a:defRPr lang="es-ES" sz="2000"/>
            </a:lvl9pPr>
          </a:lstStyle>
          <a:p>
            <a:pPr lvl="0" rtl="0"/>
            <a:r>
              <a:rPr lang="es-ES"/>
              <a:t>Hacer clic para editar estilos de texto maestro</a:t>
            </a:r>
          </a:p>
          <a:p>
            <a:pPr lvl="1" rtl="0"/>
            <a:r>
              <a:rPr lang="es-ES"/>
              <a:t>Segundo nivel</a:t>
            </a:r>
          </a:p>
          <a:p>
            <a:pPr lvl="2" rtl="0"/>
            <a:r>
              <a:rPr lang="es-ES"/>
              <a:t>Tercer nivel</a:t>
            </a:r>
          </a:p>
          <a:p>
            <a:pPr lvl="3" rtl="0"/>
            <a:r>
              <a:rPr lang="es-ES"/>
              <a:t>Cuarto nivel</a:t>
            </a:r>
          </a:p>
          <a:p>
            <a:pPr lvl="4" rtl="0"/>
            <a:r>
              <a:rPr lang="es-ES"/>
              <a:t>Quinto nivel</a:t>
            </a:r>
          </a:p>
        </p:txBody>
      </p:sp>
      <p:sp>
        <p:nvSpPr>
          <p:cNvPr id="3" name="Elipse 2">
            <a:extLst>
              <a:ext uri="{FF2B5EF4-FFF2-40B4-BE49-F238E27FC236}">
                <a16:creationId xmlns:a16="http://schemas.microsoft.com/office/drawing/2014/main" id="{FCFF2E1B-0868-370D-4DD5-C9FAA608FAF8}"/>
              </a:ext>
            </a:extLst>
          </p:cNvPr>
          <p:cNvSpPr/>
          <p:nvPr userDrawn="1"/>
        </p:nvSpPr>
        <p:spPr>
          <a:xfrm>
            <a:off x="5617535"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14" name="Marcador de posición de imagen 13">
            <a:extLst>
              <a:ext uri="{FF2B5EF4-FFF2-40B4-BE49-F238E27FC236}">
                <a16:creationId xmlns:a16="http://schemas.microsoft.com/office/drawing/2014/main" id="{0B4A9B4F-A838-18BA-A205-674E6E13EB45}"/>
              </a:ext>
            </a:extLst>
          </p:cNvPr>
          <p:cNvSpPr>
            <a:spLocks noGrp="1"/>
          </p:cNvSpPr>
          <p:nvPr>
            <p:ph type="pic" sz="quarter" idx="30"/>
          </p:nvPr>
        </p:nvSpPr>
        <p:spPr>
          <a:xfrm>
            <a:off x="5107541" y="2001750"/>
            <a:ext cx="1159161" cy="1036101"/>
          </a:xfrm>
          <a:noFill/>
        </p:spPr>
        <p:txBody>
          <a:bodyPr rtlCol="0" anchor="ctr">
            <a:noAutofit/>
          </a:bodyPr>
          <a:lstStyle>
            <a:lvl1pPr algn="ctr">
              <a:defRPr lang="es-ES" sz="1600"/>
            </a:lvl1pPr>
          </a:lstStyle>
          <a:p>
            <a:pPr rtl="0"/>
            <a:r>
              <a:rPr lang="es-ES"/>
              <a:t>Haga clic en el icono para agregar una imagen</a:t>
            </a:r>
            <a:endParaRPr lang="es-ES" dirty="0"/>
          </a:p>
        </p:txBody>
      </p:sp>
      <p:sp>
        <p:nvSpPr>
          <p:cNvPr id="31" name="Marcador de texto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3064120"/>
            <a:ext cx="2940864" cy="988902"/>
          </a:xfrm>
        </p:spPr>
        <p:txBody>
          <a:bodyPr lIns="0" tIns="0" rIns="0" bIns="0" rtlCol="0" anchor="b">
            <a:noAutofit/>
          </a:bodyPr>
          <a:lstStyle>
            <a:lvl1pPr marL="0" indent="0" algn="l">
              <a:lnSpc>
                <a:spcPct val="100000"/>
              </a:lnSpc>
              <a:spcBef>
                <a:spcPts val="0"/>
              </a:spcBef>
              <a:buNone/>
              <a:defRPr lang="es-ES" sz="2000" b="1" i="0" kern="1200" cap="all" spc="300" baseline="0" dirty="0">
                <a:solidFill>
                  <a:schemeClr val="tx1"/>
                </a:solidFill>
                <a:latin typeface="+mj-lt"/>
                <a:ea typeface="+mn-ea"/>
                <a:cs typeface="Arial Black" panose="020B0604020202020204" pitchFamily="34" charset="0"/>
              </a:defRPr>
            </a:lvl1pPr>
          </a:lstStyle>
          <a:p>
            <a:pPr rtl="0"/>
            <a:r>
              <a:rPr lang="es-ES"/>
              <a:t>HAGA CLIC PARA EDITAR EL ESTILO DE SUBTÍTULO DEL PATRÓN</a:t>
            </a:r>
          </a:p>
        </p:txBody>
      </p:sp>
      <p:sp>
        <p:nvSpPr>
          <p:cNvPr id="24" name="Marcador de contenido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4066126"/>
            <a:ext cx="2944737" cy="2284667"/>
          </a:xfrm>
        </p:spPr>
        <p:txBody>
          <a:bodyPr tIns="0" bIns="0" rtlCol="0">
            <a:noAutofit/>
          </a:bodyPr>
          <a:lstStyle>
            <a:lvl1pPr marL="285750" indent="-285750">
              <a:lnSpc>
                <a:spcPct val="100000"/>
              </a:lnSpc>
              <a:buFont typeface="Arial" panose="020B0604020202020204" pitchFamily="34" charset="0"/>
              <a:buChar char="•"/>
              <a:defRPr lang="es-ES" sz="1400" b="0" i="0">
                <a:latin typeface="+mn-lt"/>
              </a:defRPr>
            </a:lvl1pPr>
            <a:lvl2pPr marL="800100" indent="-342900">
              <a:lnSpc>
                <a:spcPct val="100000"/>
              </a:lnSpc>
              <a:buFont typeface="Arial" panose="020B0604020202020204" pitchFamily="34" charset="0"/>
              <a:buChar char="•"/>
              <a:defRPr lang="es-ES" sz="1400" b="0" i="0">
                <a:latin typeface="+mn-lt"/>
              </a:defRPr>
            </a:lvl2pPr>
            <a:lvl3pPr marL="1200150" indent="-285750">
              <a:lnSpc>
                <a:spcPct val="100000"/>
              </a:lnSpc>
              <a:buFont typeface="Arial" panose="020B0604020202020204" pitchFamily="34" charset="0"/>
              <a:buChar char="•"/>
              <a:defRPr lang="es-ES" sz="1400" b="0" i="0">
                <a:latin typeface="+mn-lt"/>
              </a:defRPr>
            </a:lvl3pPr>
            <a:lvl4pPr marL="1657350" indent="-285750">
              <a:lnSpc>
                <a:spcPct val="100000"/>
              </a:lnSpc>
              <a:buFont typeface="Arial" panose="020B0604020202020204" pitchFamily="34" charset="0"/>
              <a:buChar char="•"/>
              <a:defRPr lang="es-ES" sz="1400" b="0" i="0">
                <a:latin typeface="+mn-lt"/>
              </a:defRPr>
            </a:lvl4pPr>
            <a:lvl5pPr marL="2114550" indent="-285750">
              <a:lnSpc>
                <a:spcPct val="100000"/>
              </a:lnSpc>
              <a:buFont typeface="Arial" panose="020B0604020202020204" pitchFamily="34" charset="0"/>
              <a:buChar char="•"/>
              <a:defRPr lang="es-ES" sz="1400" b="0" i="0">
                <a:latin typeface="+mn-lt"/>
              </a:defRPr>
            </a:lvl5pPr>
            <a:lvl6pPr>
              <a:defRPr lang="es-ES" sz="2000"/>
            </a:lvl6pPr>
            <a:lvl7pPr>
              <a:defRPr lang="es-ES" sz="2000"/>
            </a:lvl7pPr>
            <a:lvl8pPr>
              <a:defRPr lang="es-ES" sz="2000"/>
            </a:lvl8pPr>
            <a:lvl9pPr>
              <a:defRPr lang="es-ES" sz="2000"/>
            </a:lvl9pPr>
          </a:lstStyle>
          <a:p>
            <a:pPr lvl="0" rtl="0"/>
            <a:r>
              <a:rPr lang="es-ES"/>
              <a:t>Hacer clic para editar estilos de texto maestro</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Elipse 3">
            <a:extLst>
              <a:ext uri="{FF2B5EF4-FFF2-40B4-BE49-F238E27FC236}">
                <a16:creationId xmlns:a16="http://schemas.microsoft.com/office/drawing/2014/main" id="{BE993317-B15E-4278-C4C8-D2C8F54AED79}"/>
              </a:ext>
            </a:extLst>
          </p:cNvPr>
          <p:cNvSpPr/>
          <p:nvPr userDrawn="1"/>
        </p:nvSpPr>
        <p:spPr>
          <a:xfrm>
            <a:off x="8836567"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25" name="Marcador de posición de imagen 13">
            <a:extLst>
              <a:ext uri="{FF2B5EF4-FFF2-40B4-BE49-F238E27FC236}">
                <a16:creationId xmlns:a16="http://schemas.microsoft.com/office/drawing/2014/main" id="{320E0A84-9337-4401-9D13-157978C60776}"/>
              </a:ext>
            </a:extLst>
          </p:cNvPr>
          <p:cNvSpPr>
            <a:spLocks noGrp="1"/>
          </p:cNvSpPr>
          <p:nvPr>
            <p:ph type="pic" sz="quarter" idx="31"/>
          </p:nvPr>
        </p:nvSpPr>
        <p:spPr>
          <a:xfrm>
            <a:off x="8333421" y="2004710"/>
            <a:ext cx="1159161" cy="1036101"/>
          </a:xfrm>
          <a:noFill/>
        </p:spPr>
        <p:txBody>
          <a:bodyPr rtlCol="0" anchor="ctr">
            <a:noAutofit/>
          </a:bodyPr>
          <a:lstStyle>
            <a:lvl1pPr algn="ctr">
              <a:defRPr lang="es-ES" sz="1600"/>
            </a:lvl1pPr>
          </a:lstStyle>
          <a:p>
            <a:pPr rtl="0"/>
            <a:r>
              <a:rPr lang="es-ES"/>
              <a:t>Haga clic en el icono para agregar una imagen</a:t>
            </a:r>
            <a:endParaRPr lang="es-ES" dirty="0"/>
          </a:p>
        </p:txBody>
      </p:sp>
      <p:sp>
        <p:nvSpPr>
          <p:cNvPr id="32" name="Marcador de texto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3029583"/>
            <a:ext cx="2940864" cy="988902"/>
          </a:xfrm>
        </p:spPr>
        <p:txBody>
          <a:bodyPr lIns="0" tIns="0" rIns="0" bIns="0" rtlCol="0" anchor="b">
            <a:noAutofit/>
          </a:bodyPr>
          <a:lstStyle>
            <a:lvl1pPr marL="0" indent="0" algn="l">
              <a:lnSpc>
                <a:spcPct val="100000"/>
              </a:lnSpc>
              <a:spcBef>
                <a:spcPts val="0"/>
              </a:spcBef>
              <a:buNone/>
              <a:defRPr lang="es-ES" sz="2000" b="1" i="0" kern="1200" cap="all" spc="300" baseline="0" dirty="0">
                <a:solidFill>
                  <a:schemeClr val="tx1"/>
                </a:solidFill>
                <a:latin typeface="+mj-lt"/>
                <a:ea typeface="+mn-ea"/>
                <a:cs typeface="Arial Black" panose="020B0604020202020204" pitchFamily="34" charset="0"/>
              </a:defRPr>
            </a:lvl1pPr>
          </a:lstStyle>
          <a:p>
            <a:pPr rtl="0"/>
            <a:r>
              <a:rPr lang="es-ES"/>
              <a:t>HAGA CLIC PARA EDITAR EL ESTILO DE SUBTÍTULO DEL PATRÓN</a:t>
            </a:r>
          </a:p>
        </p:txBody>
      </p:sp>
      <p:sp>
        <p:nvSpPr>
          <p:cNvPr id="23" name="Marcador de contenido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4031589"/>
            <a:ext cx="2944737" cy="2284667"/>
          </a:xfrm>
        </p:spPr>
        <p:txBody>
          <a:bodyPr tIns="0" bIns="0" rtlCol="0">
            <a:noAutofit/>
          </a:bodyPr>
          <a:lstStyle>
            <a:lvl1pPr marL="285750" indent="-285750">
              <a:lnSpc>
                <a:spcPct val="100000"/>
              </a:lnSpc>
              <a:buFont typeface="Arial" panose="020B0604020202020204" pitchFamily="34" charset="0"/>
              <a:buChar char="•"/>
              <a:defRPr lang="es-ES" sz="1400" b="0" i="0">
                <a:latin typeface="+mn-lt"/>
              </a:defRPr>
            </a:lvl1pPr>
            <a:lvl2pPr marL="800100" indent="-342900">
              <a:lnSpc>
                <a:spcPct val="100000"/>
              </a:lnSpc>
              <a:buFont typeface="Arial" panose="020B0604020202020204" pitchFamily="34" charset="0"/>
              <a:buChar char="•"/>
              <a:defRPr lang="es-ES" sz="1400" b="0" i="0">
                <a:latin typeface="+mn-lt"/>
              </a:defRPr>
            </a:lvl2pPr>
            <a:lvl3pPr marL="1200150" indent="-285750">
              <a:lnSpc>
                <a:spcPct val="100000"/>
              </a:lnSpc>
              <a:buFont typeface="Arial" panose="020B0604020202020204" pitchFamily="34" charset="0"/>
              <a:buChar char="•"/>
              <a:defRPr lang="es-ES" sz="1400" b="0" i="0">
                <a:latin typeface="+mn-lt"/>
              </a:defRPr>
            </a:lvl3pPr>
            <a:lvl4pPr marL="1657350" indent="-285750">
              <a:lnSpc>
                <a:spcPct val="100000"/>
              </a:lnSpc>
              <a:buFont typeface="Arial" panose="020B0604020202020204" pitchFamily="34" charset="0"/>
              <a:buChar char="•"/>
              <a:defRPr lang="es-ES" sz="1400" b="0" i="0">
                <a:latin typeface="+mn-lt"/>
              </a:defRPr>
            </a:lvl4pPr>
            <a:lvl5pPr marL="2114550" indent="-285750">
              <a:lnSpc>
                <a:spcPct val="100000"/>
              </a:lnSpc>
              <a:buFont typeface="Arial" panose="020B0604020202020204" pitchFamily="34" charset="0"/>
              <a:buChar char="•"/>
              <a:defRPr lang="es-ES" sz="1400" b="0" i="0">
                <a:latin typeface="+mn-lt"/>
              </a:defRPr>
            </a:lvl5pPr>
            <a:lvl6pPr>
              <a:defRPr lang="es-ES" sz="2000"/>
            </a:lvl6pPr>
            <a:lvl7pPr>
              <a:defRPr lang="es-ES" sz="2000"/>
            </a:lvl7pPr>
            <a:lvl8pPr>
              <a:defRPr lang="es-ES" sz="2000"/>
            </a:lvl8pPr>
            <a:lvl9pPr>
              <a:defRPr lang="es-ES" sz="2000"/>
            </a:lvl9pPr>
          </a:lstStyle>
          <a:p>
            <a:pPr lvl="0" rtl="0"/>
            <a:r>
              <a:rPr lang="es-ES"/>
              <a:t>Hacer clic para editar estilos de texto maestro</a:t>
            </a:r>
          </a:p>
          <a:p>
            <a:pPr lvl="1" rtl="0"/>
            <a:r>
              <a:rPr lang="es-ES"/>
              <a:t>Segundo nivel</a:t>
            </a:r>
          </a:p>
          <a:p>
            <a:pPr lvl="2" rtl="0"/>
            <a:r>
              <a:rPr lang="es-ES"/>
              <a:t>Tercer nivel</a:t>
            </a:r>
          </a:p>
          <a:p>
            <a:pPr lvl="3" rtl="0"/>
            <a:r>
              <a:rPr lang="es-ES"/>
              <a:t>Cuarto nivel</a:t>
            </a:r>
          </a:p>
          <a:p>
            <a:pPr lvl="4" rtl="0"/>
            <a:r>
              <a:rPr lang="es-ES"/>
              <a:t>Quinto nivel</a:t>
            </a:r>
          </a:p>
        </p:txBody>
      </p:sp>
      <p:sp>
        <p:nvSpPr>
          <p:cNvPr id="5" name="Marcador de pie de página 4">
            <a:extLst>
              <a:ext uri="{FF2B5EF4-FFF2-40B4-BE49-F238E27FC236}">
                <a16:creationId xmlns:a16="http://schemas.microsoft.com/office/drawing/2014/main" id="{A466B1E6-E67B-3B07-B464-6C782D2D21E7}"/>
              </a:ext>
            </a:extLst>
          </p:cNvPr>
          <p:cNvSpPr>
            <a:spLocks noGrp="1"/>
          </p:cNvSpPr>
          <p:nvPr>
            <p:ph type="ftr" sz="quarter" idx="33"/>
          </p:nvPr>
        </p:nvSpPr>
        <p:spPr/>
        <p:txBody>
          <a:bodyPr rtlCol="0"/>
          <a:lstStyle>
            <a:defPPr>
              <a:defRPr lang="es-ES"/>
            </a:defPPr>
          </a:lstStyle>
          <a:p>
            <a:pPr rtl="0"/>
            <a:r>
              <a:rPr lang="es-ES"/>
              <a:t>Título de la presentación</a:t>
            </a:r>
          </a:p>
        </p:txBody>
      </p:sp>
      <p:sp>
        <p:nvSpPr>
          <p:cNvPr id="6" name="Marcador de número de diapositiva 5">
            <a:extLst>
              <a:ext uri="{FF2B5EF4-FFF2-40B4-BE49-F238E27FC236}">
                <a16:creationId xmlns:a16="http://schemas.microsoft.com/office/drawing/2014/main" id="{2B63D2A3-D5E9-1D68-8AB2-1DB5C21E9126}"/>
              </a:ext>
            </a:extLst>
          </p:cNvPr>
          <p:cNvSpPr>
            <a:spLocks noGrp="1"/>
          </p:cNvSpPr>
          <p:nvPr>
            <p:ph type="sldNum" sz="quarter" idx="34"/>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5" name="Título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4" y="884982"/>
            <a:ext cx="5744335" cy="979204"/>
          </a:xfrm>
        </p:spPr>
        <p:txBody>
          <a:bodyPr lIns="0" tIns="0" rIns="0" bIns="0" rtlCol="0" anchor="t">
            <a:noAutofit/>
          </a:bodyPr>
          <a:lstStyle>
            <a:lvl1pPr>
              <a:defRPr lang="es-ES" sz="3600" baseline="0">
                <a:latin typeface="+mj-lt"/>
              </a:defRPr>
            </a:lvl1pPr>
          </a:lstStyle>
          <a:p>
            <a:pPr rtl="0"/>
            <a:r>
              <a:rPr lang="es-ES"/>
              <a:t>HAGA CLIC PARA MODIFICAR EL TÍTULO DEL PATRÓN</a:t>
            </a:r>
          </a:p>
        </p:txBody>
      </p:sp>
      <p:sp>
        <p:nvSpPr>
          <p:cNvPr id="13" name="Marcador de texto 2">
            <a:extLst>
              <a:ext uri="{FF2B5EF4-FFF2-40B4-BE49-F238E27FC236}">
                <a16:creationId xmlns:a16="http://schemas.microsoft.com/office/drawing/2014/main" id="{ED5AF112-F5BD-9AA8-0E64-A6972333DDB1}"/>
              </a:ext>
            </a:extLst>
          </p:cNvPr>
          <p:cNvSpPr>
            <a:spLocks noGrp="1"/>
          </p:cNvSpPr>
          <p:nvPr>
            <p:ph type="body" idx="1"/>
          </p:nvPr>
        </p:nvSpPr>
        <p:spPr>
          <a:xfrm>
            <a:off x="855915" y="2046038"/>
            <a:ext cx="4831207" cy="3568139"/>
          </a:xfrm>
        </p:spPr>
        <p:txBody>
          <a:bodyPr lIns="0" tIns="0" rIns="0" bIns="0" rtlCol="0">
            <a:noAutofit/>
          </a:bodyPr>
          <a:lstStyle>
            <a:lvl1pPr marL="0" indent="0">
              <a:buNone/>
              <a:defRPr lang="es-ES" sz="1800">
                <a:solidFill>
                  <a:schemeClr val="tx1"/>
                </a:solidFill>
              </a:defRPr>
            </a:lvl1pPr>
            <a:lvl2pPr marL="457200" indent="0">
              <a:buNone/>
              <a:defRPr lang="es-ES" sz="2000">
                <a:solidFill>
                  <a:schemeClr val="tx1">
                    <a:tint val="75000"/>
                  </a:schemeClr>
                </a:solidFill>
              </a:defRPr>
            </a:lvl2pPr>
            <a:lvl3pPr marL="914400" indent="0">
              <a:buNone/>
              <a:defRPr lang="es-ES" sz="1800">
                <a:solidFill>
                  <a:schemeClr val="tx1">
                    <a:tint val="75000"/>
                  </a:schemeClr>
                </a:solidFill>
              </a:defRPr>
            </a:lvl3pPr>
            <a:lvl4pPr marL="1371600" indent="0">
              <a:buNone/>
              <a:defRPr lang="es-ES" sz="1600">
                <a:solidFill>
                  <a:schemeClr val="tx1">
                    <a:tint val="75000"/>
                  </a:schemeClr>
                </a:solidFill>
              </a:defRPr>
            </a:lvl4pPr>
            <a:lvl5pPr marL="1828800" indent="0">
              <a:buNone/>
              <a:defRPr lang="es-ES" sz="1600">
                <a:solidFill>
                  <a:schemeClr val="tx1">
                    <a:tint val="75000"/>
                  </a:schemeClr>
                </a:solidFill>
              </a:defRPr>
            </a:lvl5pPr>
            <a:lvl6pPr marL="2286000" indent="0">
              <a:buNone/>
              <a:defRPr lang="es-ES" sz="1600">
                <a:solidFill>
                  <a:schemeClr val="tx1">
                    <a:tint val="75000"/>
                  </a:schemeClr>
                </a:solidFill>
              </a:defRPr>
            </a:lvl6pPr>
            <a:lvl7pPr marL="2743200" indent="0">
              <a:buNone/>
              <a:defRPr lang="es-ES" sz="1600">
                <a:solidFill>
                  <a:schemeClr val="tx1">
                    <a:tint val="75000"/>
                  </a:schemeClr>
                </a:solidFill>
              </a:defRPr>
            </a:lvl7pPr>
            <a:lvl8pPr marL="3200400" indent="0">
              <a:buNone/>
              <a:defRPr lang="es-ES" sz="1600">
                <a:solidFill>
                  <a:schemeClr val="tx1">
                    <a:tint val="75000"/>
                  </a:schemeClr>
                </a:solidFill>
              </a:defRPr>
            </a:lvl8pPr>
            <a:lvl9pPr marL="3657600" indent="0">
              <a:buNone/>
              <a:defRPr lang="es-ES" sz="1600">
                <a:solidFill>
                  <a:schemeClr val="tx1">
                    <a:tint val="75000"/>
                  </a:schemeClr>
                </a:solidFill>
              </a:defRPr>
            </a:lvl9pPr>
          </a:lstStyle>
          <a:p>
            <a:pPr lvl="0" rtl="0"/>
            <a:r>
              <a:rPr lang="es-ES"/>
              <a:t>Haga clic para modificar los estilos de texto del patrón</a:t>
            </a:r>
          </a:p>
        </p:txBody>
      </p:sp>
      <p:sp>
        <p:nvSpPr>
          <p:cNvPr id="9" name="Marcador de posición de imagen 8">
            <a:extLst>
              <a:ext uri="{FF2B5EF4-FFF2-40B4-BE49-F238E27FC236}">
                <a16:creationId xmlns:a16="http://schemas.microsoft.com/office/drawing/2014/main" id="{DD9A5508-A146-4C36-FF14-5B78325C526D}"/>
              </a:ext>
            </a:extLst>
          </p:cNvPr>
          <p:cNvSpPr>
            <a:spLocks noGrp="1"/>
          </p:cNvSpPr>
          <p:nvPr>
            <p:ph type="pic" sz="quarter" idx="12"/>
          </p:nvPr>
        </p:nvSpPr>
        <p:spPr>
          <a:xfrm>
            <a:off x="7868966" y="1112838"/>
            <a:ext cx="3475649" cy="4975225"/>
          </a:xfrm>
          <a:solidFill>
            <a:schemeClr val="accent1">
              <a:lumMod val="20000"/>
              <a:lumOff val="80000"/>
            </a:schemeClr>
          </a:solidFill>
        </p:spPr>
        <p:txBody>
          <a:bodyPr rtlCol="0" anchor="ctr"/>
          <a:lstStyle>
            <a:lvl1pPr algn="ctr">
              <a:defRPr lang="es-ES"/>
            </a:lvl1pPr>
          </a:lstStyle>
          <a:p>
            <a:pPr rtl="0"/>
            <a:r>
              <a:rPr lang="es-ES"/>
              <a:t>Haga clic en el icono para agregar una imagen</a:t>
            </a:r>
            <a:endParaRPr lang="es-ES" dirty="0"/>
          </a:p>
        </p:txBody>
      </p:sp>
      <p:sp>
        <p:nvSpPr>
          <p:cNvPr id="14" name="Marcador de texto 10">
            <a:extLst>
              <a:ext uri="{FF2B5EF4-FFF2-40B4-BE49-F238E27FC236}">
                <a16:creationId xmlns:a16="http://schemas.microsoft.com/office/drawing/2014/main" id="{104F5115-4987-5C8E-E191-E06A29A553D3}"/>
              </a:ext>
            </a:extLst>
          </p:cNvPr>
          <p:cNvSpPr>
            <a:spLocks noGrp="1"/>
          </p:cNvSpPr>
          <p:nvPr>
            <p:ph type="body" sz="quarter" idx="13"/>
          </p:nvPr>
        </p:nvSpPr>
        <p:spPr>
          <a:xfrm>
            <a:off x="7010733" y="2803273"/>
            <a:ext cx="2121408" cy="2121408"/>
          </a:xfrm>
          <a:prstGeom prst="ellipse">
            <a:avLst/>
          </a:prstGeom>
          <a:solidFill>
            <a:schemeClr val="accent1">
              <a:alpha val="72000"/>
            </a:schemeClr>
          </a:solidFill>
        </p:spPr>
        <p:txBody>
          <a:bodyPr rtlCol="0"/>
          <a:lstStyle>
            <a:lvl1pPr>
              <a:defRPr lang="es-ES" sz="300">
                <a:solidFill>
                  <a:schemeClr val="accent1">
                    <a:alpha val="0"/>
                  </a:schemeClr>
                </a:solidFill>
              </a:defRPr>
            </a:lvl1pPr>
          </a:lstStyle>
          <a:p>
            <a:pPr lvl="0" rtl="0"/>
            <a:r>
              <a:rPr lang="es-ES"/>
              <a:t>Haga clic para modificar los estilos de texto del patrón</a:t>
            </a:r>
          </a:p>
        </p:txBody>
      </p:sp>
      <p:sp>
        <p:nvSpPr>
          <p:cNvPr id="15" name="Marcador de texto 10">
            <a:extLst>
              <a:ext uri="{FF2B5EF4-FFF2-40B4-BE49-F238E27FC236}">
                <a16:creationId xmlns:a16="http://schemas.microsoft.com/office/drawing/2014/main" id="{1EA969D2-43E7-374C-2BD3-3ED94ADEAE97}"/>
              </a:ext>
            </a:extLst>
          </p:cNvPr>
          <p:cNvSpPr>
            <a:spLocks noGrp="1"/>
          </p:cNvSpPr>
          <p:nvPr>
            <p:ph type="body" sz="quarter" idx="14"/>
          </p:nvPr>
        </p:nvSpPr>
        <p:spPr>
          <a:xfrm>
            <a:off x="11258537" y="4711495"/>
            <a:ext cx="192024" cy="1033272"/>
          </a:xfrm>
          <a:prstGeom prst="rect">
            <a:avLst/>
          </a:prstGeom>
          <a:solidFill>
            <a:schemeClr val="accent1">
              <a:alpha val="83000"/>
            </a:schemeClr>
          </a:solidFill>
        </p:spPr>
        <p:txBody>
          <a:bodyPr rtlCol="0"/>
          <a:lstStyle>
            <a:lvl1pPr>
              <a:defRPr lang="es-ES" sz="300">
                <a:solidFill>
                  <a:schemeClr val="accent1">
                    <a:alpha val="0"/>
                  </a:schemeClr>
                </a:solidFill>
              </a:defRPr>
            </a:lvl1pPr>
          </a:lstStyle>
          <a:p>
            <a:pPr lvl="0" rtl="0"/>
            <a:r>
              <a:rPr lang="es-ES"/>
              <a:t>Haga clic para modificar los estilos de texto del patrón</a:t>
            </a:r>
          </a:p>
        </p:txBody>
      </p:sp>
      <p:sp>
        <p:nvSpPr>
          <p:cNvPr id="3" name="Marcador de pie de página 2">
            <a:extLst>
              <a:ext uri="{FF2B5EF4-FFF2-40B4-BE49-F238E27FC236}">
                <a16:creationId xmlns:a16="http://schemas.microsoft.com/office/drawing/2014/main" id="{8DE7E217-DB17-AA1B-8753-DBFDF42AB32F}"/>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4" name="Marcador de número de diapositiva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descr="Gran cruce de peatones con una sola persona">
            <a:extLst>
              <a:ext uri="{FF2B5EF4-FFF2-40B4-BE49-F238E27FC236}">
                <a16:creationId xmlns:a16="http://schemas.microsoft.com/office/drawing/2014/main" id="{09010683-ED2B-BF6C-90F9-AF09D38DB67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13" name="Forma libre 12">
            <a:extLst>
              <a:ext uri="{FF2B5EF4-FFF2-40B4-BE49-F238E27FC236}">
                <a16:creationId xmlns:a16="http://schemas.microsoft.com/office/drawing/2014/main" id="{C7A66511-B85E-197E-52D6-398E0BABD4A3}"/>
              </a:ext>
            </a:extLst>
          </p:cNvPr>
          <p:cNvSpPr/>
          <p:nvPr userDrawn="1"/>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solidFill>
                <a:schemeClr val="accent1"/>
              </a:solidFill>
            </a:endParaRPr>
          </a:p>
        </p:txBody>
      </p:sp>
      <p:sp>
        <p:nvSpPr>
          <p:cNvPr id="2" name="Título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6" y="2188196"/>
            <a:ext cx="5985159" cy="1594507"/>
          </a:xfrm>
        </p:spPr>
        <p:txBody>
          <a:bodyPr lIns="0" tIns="0" rIns="0" bIns="0" rtlCol="0" anchor="b">
            <a:noAutofit/>
          </a:bodyPr>
          <a:lstStyle>
            <a:lvl1pPr>
              <a:defRPr lang="es-ES" sz="3600" b="1" i="0" baseline="0">
                <a:solidFill>
                  <a:schemeClr val="tx1"/>
                </a:solidFill>
                <a:latin typeface="+mj-lt"/>
                <a:cs typeface="Arial Black" panose="020B0604020202020204" pitchFamily="34" charset="0"/>
              </a:defRPr>
            </a:lvl1pPr>
          </a:lstStyle>
          <a:p>
            <a:pPr rtl="0"/>
            <a:r>
              <a:rPr lang="es-ES"/>
              <a:t>HAGA CLIC PARA EDITAR EL ESTILO DEL TÍTULO DEL PATRÓN</a:t>
            </a:r>
          </a:p>
        </p:txBody>
      </p:sp>
      <p:sp>
        <p:nvSpPr>
          <p:cNvPr id="11" name="Marcador de texto 2">
            <a:extLst>
              <a:ext uri="{FF2B5EF4-FFF2-40B4-BE49-F238E27FC236}">
                <a16:creationId xmlns:a16="http://schemas.microsoft.com/office/drawing/2014/main" id="{CFA9DBC5-E4A8-5230-9CE1-902849869495}"/>
              </a:ext>
            </a:extLst>
          </p:cNvPr>
          <p:cNvSpPr>
            <a:spLocks noGrp="1"/>
          </p:cNvSpPr>
          <p:nvPr>
            <p:ph type="body" idx="1"/>
          </p:nvPr>
        </p:nvSpPr>
        <p:spPr>
          <a:xfrm>
            <a:off x="1907196" y="3790988"/>
            <a:ext cx="5444517" cy="1731890"/>
          </a:xfrm>
        </p:spPr>
        <p:txBody>
          <a:bodyPr lIns="0" tIns="0" rIns="0" bIns="0" rtlCol="0" anchor="t">
            <a:noAutofit/>
          </a:bodyPr>
          <a:lstStyle>
            <a:lvl1pPr marL="0" indent="0">
              <a:buNone/>
              <a:defRPr lang="es-ES" sz="1800" b="0" i="0">
                <a:solidFill>
                  <a:schemeClr val="tx1"/>
                </a:solidFill>
                <a:latin typeface="+mn-lt"/>
              </a:defRPr>
            </a:lvl1pPr>
            <a:lvl2pPr marL="457200" indent="0">
              <a:buNone/>
              <a:defRPr lang="es-ES" sz="2000">
                <a:solidFill>
                  <a:schemeClr val="tx1">
                    <a:tint val="75000"/>
                  </a:schemeClr>
                </a:solidFill>
              </a:defRPr>
            </a:lvl2pPr>
            <a:lvl3pPr marL="914400" indent="0">
              <a:buNone/>
              <a:defRPr lang="es-ES" sz="1800">
                <a:solidFill>
                  <a:schemeClr val="tx1">
                    <a:tint val="75000"/>
                  </a:schemeClr>
                </a:solidFill>
              </a:defRPr>
            </a:lvl3pPr>
            <a:lvl4pPr marL="1371600" indent="0">
              <a:buNone/>
              <a:defRPr lang="es-ES" sz="1600">
                <a:solidFill>
                  <a:schemeClr val="tx1">
                    <a:tint val="75000"/>
                  </a:schemeClr>
                </a:solidFill>
              </a:defRPr>
            </a:lvl4pPr>
            <a:lvl5pPr marL="1828800" indent="0">
              <a:buNone/>
              <a:defRPr lang="es-ES" sz="1600">
                <a:solidFill>
                  <a:schemeClr val="tx1">
                    <a:tint val="75000"/>
                  </a:schemeClr>
                </a:solidFill>
              </a:defRPr>
            </a:lvl5pPr>
            <a:lvl6pPr marL="2286000" indent="0">
              <a:buNone/>
              <a:defRPr lang="es-ES" sz="1600">
                <a:solidFill>
                  <a:schemeClr val="tx1">
                    <a:tint val="75000"/>
                  </a:schemeClr>
                </a:solidFill>
              </a:defRPr>
            </a:lvl6pPr>
            <a:lvl7pPr marL="2743200" indent="0">
              <a:buNone/>
              <a:defRPr lang="es-ES" sz="1600">
                <a:solidFill>
                  <a:schemeClr val="tx1">
                    <a:tint val="75000"/>
                  </a:schemeClr>
                </a:solidFill>
              </a:defRPr>
            </a:lvl7pPr>
            <a:lvl8pPr marL="3200400" indent="0">
              <a:buNone/>
              <a:defRPr lang="es-ES" sz="1600">
                <a:solidFill>
                  <a:schemeClr val="tx1">
                    <a:tint val="75000"/>
                  </a:schemeClr>
                </a:solidFill>
              </a:defRPr>
            </a:lvl8pPr>
            <a:lvl9pPr marL="3657600" indent="0">
              <a:buNone/>
              <a:defRPr lang="es-ES" sz="1600">
                <a:solidFill>
                  <a:schemeClr val="tx1">
                    <a:tint val="75000"/>
                  </a:schemeClr>
                </a:solidFill>
              </a:defRPr>
            </a:lvl9pPr>
          </a:lstStyle>
          <a:p>
            <a:pPr lvl="0" rtl="0"/>
            <a:r>
              <a:rPr lang="es-ES"/>
              <a:t>Haga clic para modificar los estilos de texto del patrón</a:t>
            </a:r>
          </a:p>
        </p:txBody>
      </p:sp>
      <p:sp>
        <p:nvSpPr>
          <p:cNvPr id="10" name="Rectángulo 9">
            <a:extLst>
              <a:ext uri="{FF2B5EF4-FFF2-40B4-BE49-F238E27FC236}">
                <a16:creationId xmlns:a16="http://schemas.microsoft.com/office/drawing/2014/main" id="{829F29DD-6F0C-B005-FD16-89C061AE31C9}"/>
              </a:ext>
            </a:extLst>
          </p:cNvPr>
          <p:cNvSpPr/>
          <p:nvPr userDrawn="1"/>
        </p:nvSpPr>
        <p:spPr>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12" name="Rectángulo 11">
            <a:extLst>
              <a:ext uri="{FF2B5EF4-FFF2-40B4-BE49-F238E27FC236}">
                <a16:creationId xmlns:a16="http://schemas.microsoft.com/office/drawing/2014/main" id="{67980795-C54D-B27A-60D2-8758CAF840E2}"/>
              </a:ext>
            </a:extLst>
          </p:cNvPr>
          <p:cNvSpPr/>
          <p:nvPr userDrawn="1"/>
        </p:nvSpPr>
        <p:spPr>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4" name="Marcador de pie de página 3">
            <a:extLst>
              <a:ext uri="{FF2B5EF4-FFF2-40B4-BE49-F238E27FC236}">
                <a16:creationId xmlns:a16="http://schemas.microsoft.com/office/drawing/2014/main" id="{7B05DD54-AC6C-8FD6-3ABF-282F1F124B40}"/>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22CBBA03-8EAF-9651-6DC8-7316BA1FE5F7}"/>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5272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2" y="654637"/>
            <a:ext cx="4834517" cy="2774361"/>
          </a:xfrm>
        </p:spPr>
        <p:txBody>
          <a:bodyPr lIns="0" tIns="0" rIns="0" bIns="0" rtlCol="0" anchor="b">
            <a:noAutofit/>
          </a:bodyPr>
          <a:lstStyle>
            <a:lvl1pPr>
              <a:defRPr lang="es-ES" sz="3600" cap="all" baseline="0"/>
            </a:lvl1pPr>
          </a:lstStyle>
          <a:p>
            <a:pPr rtl="0"/>
            <a:r>
              <a:rPr lang="es-ES"/>
              <a:t>HAGA CLIC PARA EDITAR EL ESTILO DEL TÍTULO DEL PATRÓN</a:t>
            </a:r>
          </a:p>
        </p:txBody>
      </p:sp>
      <p:sp>
        <p:nvSpPr>
          <p:cNvPr id="5" name="Marcador de posición de imagen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rtlCol="0"/>
          <a:lstStyle>
            <a:defPPr>
              <a:defRPr lang="es-ES"/>
            </a:defPPr>
          </a:lstStyle>
          <a:p>
            <a:pPr rtl="0"/>
            <a:r>
              <a:rPr lang="es-ES"/>
              <a:t>Haga clic en el icono para agregar una imagen</a:t>
            </a:r>
            <a:endParaRPr lang="es-ES" dirty="0"/>
          </a:p>
        </p:txBody>
      </p:sp>
      <p:sp>
        <p:nvSpPr>
          <p:cNvPr id="3" name="Marcador de contenido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429000"/>
            <a:ext cx="4834517" cy="2774361"/>
          </a:xfrm>
        </p:spPr>
        <p:txBody>
          <a:bodyPr lIns="0" tIns="0" rIns="0" bIns="0" rtlCol="0">
            <a:noAutofit/>
          </a:bodyPr>
          <a:lstStyle>
            <a:lvl1pPr marL="0" indent="0">
              <a:buNone/>
              <a:defRPr lang="es-ES" sz="2000" cap="all" baseline="0"/>
            </a:lvl1pPr>
            <a:lvl2pPr marL="457200" indent="0">
              <a:buNone/>
              <a:defRPr lang="es-ES"/>
            </a:lvl2pPr>
            <a:lvl3pPr marL="914400" indent="0">
              <a:buNone/>
              <a:defRPr lang="es-ES"/>
            </a:lvl3pPr>
            <a:lvl4pPr marL="1371600" indent="0">
              <a:buNone/>
              <a:defRPr lang="es-ES"/>
            </a:lvl4pPr>
            <a:lvl5pPr marL="1828800" indent="0">
              <a:buNone/>
              <a:defRPr lang="es-ES"/>
            </a:lvl5pPr>
          </a:lstStyle>
          <a:p>
            <a:pPr lvl="0" rtl="0"/>
            <a:r>
              <a:rPr lang="es-ES"/>
              <a:t>HAGA CLIC PARA EDITAR ESTILOS DE TEXTO PATRÓN</a:t>
            </a:r>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la sección">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ADE39F4-E652-D021-FAC3-9A057954548D}"/>
              </a:ext>
            </a:extLst>
          </p:cNvPr>
          <p:cNvSpPr/>
          <p:nvPr userDrawn="1"/>
        </p:nvSpPr>
        <p:spPr>
          <a:xfrm>
            <a:off x="0" y="0"/>
            <a:ext cx="45334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22" name="Título 21">
            <a:extLst>
              <a:ext uri="{FF2B5EF4-FFF2-40B4-BE49-F238E27FC236}">
                <a16:creationId xmlns:a16="http://schemas.microsoft.com/office/drawing/2014/main" id="{993F1580-C478-6F3E-90EC-651483EF7BEF}"/>
              </a:ext>
            </a:extLst>
          </p:cNvPr>
          <p:cNvSpPr>
            <a:spLocks noGrp="1"/>
          </p:cNvSpPr>
          <p:nvPr>
            <p:ph type="title" hasCustomPrompt="1"/>
          </p:nvPr>
        </p:nvSpPr>
        <p:spPr>
          <a:xfrm>
            <a:off x="847384" y="884981"/>
            <a:ext cx="10506416" cy="1128519"/>
          </a:xfrm>
        </p:spPr>
        <p:txBody>
          <a:bodyPr lIns="0" tIns="0" rIns="0" bIns="0" rtlCol="0" anchor="t">
            <a:noAutofit/>
          </a:bodyPr>
          <a:lstStyle>
            <a:lvl1pPr>
              <a:defRPr lang="es-ES" sz="3600" baseline="0">
                <a:solidFill>
                  <a:schemeClr val="tx1"/>
                </a:solidFill>
              </a:defRPr>
            </a:lvl1pPr>
          </a:lstStyle>
          <a:p>
            <a:pPr rtl="0"/>
            <a:r>
              <a:rPr lang="es-ES"/>
              <a:t>HAGA CLIC PARA MODIFICAR EL ESTILO DEL TÍTULO DEL PATRÓN</a:t>
            </a:r>
          </a:p>
        </p:txBody>
      </p:sp>
      <p:sp>
        <p:nvSpPr>
          <p:cNvPr id="9" name="Marcador de posición de imagen 8">
            <a:extLst>
              <a:ext uri="{FF2B5EF4-FFF2-40B4-BE49-F238E27FC236}">
                <a16:creationId xmlns:a16="http://schemas.microsoft.com/office/drawing/2014/main" id="{6763DD79-6EE3-B8D8-0CBF-2151E3515904}"/>
              </a:ext>
            </a:extLst>
          </p:cNvPr>
          <p:cNvSpPr>
            <a:spLocks noGrp="1"/>
          </p:cNvSpPr>
          <p:nvPr>
            <p:ph type="pic" sz="quarter" idx="11"/>
          </p:nvPr>
        </p:nvSpPr>
        <p:spPr>
          <a:xfrm>
            <a:off x="846438" y="2090460"/>
            <a:ext cx="4729163" cy="3271838"/>
          </a:xfrm>
          <a:custGeom>
            <a:avLst/>
            <a:gdLst>
              <a:gd name="connsiteX0" fmla="*/ 0 w 4729163"/>
              <a:gd name="connsiteY0" fmla="*/ 0 h 3271838"/>
              <a:gd name="connsiteX1" fmla="*/ 4729163 w 4729163"/>
              <a:gd name="connsiteY1" fmla="*/ 0 h 3271838"/>
              <a:gd name="connsiteX2" fmla="*/ 4729163 w 4729163"/>
              <a:gd name="connsiteY2" fmla="*/ 1519113 h 3271838"/>
              <a:gd name="connsiteX3" fmla="*/ 4674888 w 4729163"/>
              <a:gd name="connsiteY3" fmla="*/ 1524585 h 3271838"/>
              <a:gd name="connsiteX4" fmla="*/ 4145679 w 4729163"/>
              <a:gd name="connsiteY4" fmla="*/ 2173901 h 3271838"/>
              <a:gd name="connsiteX5" fmla="*/ 4674888 w 4729163"/>
              <a:gd name="connsiteY5" fmla="*/ 2823218 h 3271838"/>
              <a:gd name="connsiteX6" fmla="*/ 4729163 w 4729163"/>
              <a:gd name="connsiteY6" fmla="*/ 2828689 h 3271838"/>
              <a:gd name="connsiteX7" fmla="*/ 4729163 w 4729163"/>
              <a:gd name="connsiteY7" fmla="*/ 3271838 h 3271838"/>
              <a:gd name="connsiteX8" fmla="*/ 0 w 4729163"/>
              <a:gd name="connsiteY8"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63" h="3271838">
                <a:moveTo>
                  <a:pt x="0" y="0"/>
                </a:moveTo>
                <a:lnTo>
                  <a:pt x="4729163" y="0"/>
                </a:lnTo>
                <a:lnTo>
                  <a:pt x="4729163" y="1519113"/>
                </a:lnTo>
                <a:lnTo>
                  <a:pt x="4674888" y="1524585"/>
                </a:lnTo>
                <a:cubicBezTo>
                  <a:pt x="4372869" y="1586387"/>
                  <a:pt x="4145679" y="1853613"/>
                  <a:pt x="4145679" y="2173901"/>
                </a:cubicBezTo>
                <a:cubicBezTo>
                  <a:pt x="4145679" y="2494190"/>
                  <a:pt x="4372869" y="2761416"/>
                  <a:pt x="4674888" y="2823218"/>
                </a:cubicBezTo>
                <a:lnTo>
                  <a:pt x="4729163" y="2828689"/>
                </a:lnTo>
                <a:lnTo>
                  <a:pt x="4729163" y="3271838"/>
                </a:lnTo>
                <a:lnTo>
                  <a:pt x="0" y="3271838"/>
                </a:lnTo>
                <a:close/>
              </a:path>
            </a:pathLst>
          </a:custGeom>
          <a:solidFill>
            <a:schemeClr val="accent1">
              <a:lumMod val="20000"/>
              <a:lumOff val="80000"/>
            </a:schemeClr>
          </a:solidFill>
        </p:spPr>
        <p:txBody>
          <a:bodyPr wrap="square" rtlCol="0" anchor="ctr">
            <a:noAutofit/>
          </a:bodyPr>
          <a:lstStyle>
            <a:lvl1pPr algn="ctr">
              <a:defRPr lang="es-ES"/>
            </a:lvl1pPr>
          </a:lstStyle>
          <a:p>
            <a:pPr rtl="0"/>
            <a:r>
              <a:rPr lang="es-ES"/>
              <a:t>Haga clic en el icono para agregar una imagen</a:t>
            </a:r>
            <a:endParaRPr lang="es-ES" dirty="0"/>
          </a:p>
        </p:txBody>
      </p:sp>
      <p:sp>
        <p:nvSpPr>
          <p:cNvPr id="3" name="Marcador de texto 2">
            <a:extLst>
              <a:ext uri="{FF2B5EF4-FFF2-40B4-BE49-F238E27FC236}">
                <a16:creationId xmlns:a16="http://schemas.microsoft.com/office/drawing/2014/main" id="{2E65DE34-CDB7-41F7-A95A-592B99558C69}"/>
              </a:ext>
            </a:extLst>
          </p:cNvPr>
          <p:cNvSpPr>
            <a:spLocks noGrp="1"/>
          </p:cNvSpPr>
          <p:nvPr>
            <p:ph type="body" idx="1"/>
          </p:nvPr>
        </p:nvSpPr>
        <p:spPr>
          <a:xfrm>
            <a:off x="6978650" y="2087562"/>
            <a:ext cx="4375150" cy="3891067"/>
          </a:xfrm>
        </p:spPr>
        <p:txBody>
          <a:bodyPr lIns="0" tIns="0" rIns="0" bIns="0" rtlCol="0">
            <a:noAutofit/>
          </a:bodyPr>
          <a:lstStyle>
            <a:lvl1pPr marL="0" indent="0">
              <a:buNone/>
              <a:defRPr lang="es-ES" sz="1800">
                <a:solidFill>
                  <a:schemeClr val="tx1"/>
                </a:solidFill>
              </a:defRPr>
            </a:lvl1pPr>
            <a:lvl2pPr marL="457200" indent="0">
              <a:buNone/>
              <a:defRPr lang="es-ES" sz="2000">
                <a:solidFill>
                  <a:schemeClr val="tx1">
                    <a:tint val="75000"/>
                  </a:schemeClr>
                </a:solidFill>
              </a:defRPr>
            </a:lvl2pPr>
            <a:lvl3pPr marL="914400" indent="0">
              <a:buNone/>
              <a:defRPr lang="es-ES" sz="1800">
                <a:solidFill>
                  <a:schemeClr val="tx1">
                    <a:tint val="75000"/>
                  </a:schemeClr>
                </a:solidFill>
              </a:defRPr>
            </a:lvl3pPr>
            <a:lvl4pPr marL="1371600" indent="0">
              <a:buNone/>
              <a:defRPr lang="es-ES" sz="1600">
                <a:solidFill>
                  <a:schemeClr val="tx1">
                    <a:tint val="75000"/>
                  </a:schemeClr>
                </a:solidFill>
              </a:defRPr>
            </a:lvl4pPr>
            <a:lvl5pPr marL="1828800" indent="0">
              <a:buNone/>
              <a:defRPr lang="es-ES" sz="1600">
                <a:solidFill>
                  <a:schemeClr val="tx1">
                    <a:tint val="75000"/>
                  </a:schemeClr>
                </a:solidFill>
              </a:defRPr>
            </a:lvl5pPr>
            <a:lvl6pPr marL="2286000" indent="0">
              <a:buNone/>
              <a:defRPr lang="es-ES" sz="1600">
                <a:solidFill>
                  <a:schemeClr val="tx1">
                    <a:tint val="75000"/>
                  </a:schemeClr>
                </a:solidFill>
              </a:defRPr>
            </a:lvl6pPr>
            <a:lvl7pPr marL="2743200" indent="0">
              <a:buNone/>
              <a:defRPr lang="es-ES" sz="1600">
                <a:solidFill>
                  <a:schemeClr val="tx1">
                    <a:tint val="75000"/>
                  </a:schemeClr>
                </a:solidFill>
              </a:defRPr>
            </a:lvl7pPr>
            <a:lvl8pPr marL="3200400" indent="0">
              <a:buNone/>
              <a:defRPr lang="es-ES" sz="1600">
                <a:solidFill>
                  <a:schemeClr val="tx1">
                    <a:tint val="75000"/>
                  </a:schemeClr>
                </a:solidFill>
              </a:defRPr>
            </a:lvl8pPr>
            <a:lvl9pPr marL="3657600" indent="0">
              <a:buNone/>
              <a:defRPr lang="es-ES" sz="1600">
                <a:solidFill>
                  <a:schemeClr val="tx1">
                    <a:tint val="75000"/>
                  </a:schemeClr>
                </a:solidFill>
              </a:defRPr>
            </a:lvl9pPr>
          </a:lstStyle>
          <a:p>
            <a:pPr lvl="0" rtl="0"/>
            <a:r>
              <a:rPr lang="es-ES"/>
              <a:t>Haga clic para modificar los estilos de texto del patrón</a:t>
            </a:r>
          </a:p>
        </p:txBody>
      </p:sp>
      <p:sp>
        <p:nvSpPr>
          <p:cNvPr id="10" name="Elipse 9">
            <a:extLst>
              <a:ext uri="{FF2B5EF4-FFF2-40B4-BE49-F238E27FC236}">
                <a16:creationId xmlns:a16="http://schemas.microsoft.com/office/drawing/2014/main" id="{AE3A22C8-6F2C-1CDE-8309-91BEE025D4F6}"/>
              </a:ext>
              <a:ext uri="{C183D7F6-B498-43B3-948B-1728B52AA6E4}">
                <adec:decorative xmlns:adec="http://schemas.microsoft.com/office/drawing/2017/decorative" val="1"/>
              </a:ext>
            </a:extLst>
          </p:cNvPr>
          <p:cNvSpPr/>
          <p:nvPr userDrawn="1"/>
        </p:nvSpPr>
        <p:spPr>
          <a:xfrm>
            <a:off x="4992117" y="3601579"/>
            <a:ext cx="1325563" cy="1325563"/>
          </a:xfrm>
          <a:prstGeom prst="ellips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solidFill>
                <a:schemeClr val="accent1"/>
              </a:solidFill>
            </a:endParaRPr>
          </a:p>
        </p:txBody>
      </p:sp>
      <p:sp>
        <p:nvSpPr>
          <p:cNvPr id="2" name="Marcador de pie de página 1">
            <a:extLst>
              <a:ext uri="{FF2B5EF4-FFF2-40B4-BE49-F238E27FC236}">
                <a16:creationId xmlns:a16="http://schemas.microsoft.com/office/drawing/2014/main" id="{6CD6503F-0A61-068C-55A7-DCFF406FB31E}"/>
              </a:ext>
            </a:extLst>
          </p:cNvPr>
          <p:cNvSpPr>
            <a:spLocks noGrp="1"/>
          </p:cNvSpPr>
          <p:nvPr>
            <p:ph type="ftr" sz="quarter" idx="12"/>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CCAB612C-940F-4C41-D28D-9328F1524163}"/>
              </a:ext>
            </a:extLst>
          </p:cNvPr>
          <p:cNvSpPr>
            <a:spLocks noGrp="1"/>
          </p:cNvSpPr>
          <p:nvPr>
            <p:ph type="sldNum" sz="quarter" idx="13"/>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pic>
        <p:nvPicPr>
          <p:cNvPr id="37" name="Imagen 36" descr="Una imagen que contiene un accesorio&#10;&#10;Descripción generada automáticamente">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orma libre 13">
            <a:extLst>
              <a:ext uri="{FF2B5EF4-FFF2-40B4-BE49-F238E27FC236}">
                <a16:creationId xmlns:a16="http://schemas.microsoft.com/office/drawing/2014/main" id="{FA127B08-9EC5-3FDF-B7CC-DF3587255E18}"/>
              </a:ext>
            </a:extLst>
          </p:cNvPr>
          <p:cNvSpPr/>
          <p:nvPr userDrawn="1"/>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solidFill>
                <a:schemeClr val="accent1"/>
              </a:solidFill>
            </a:endParaRPr>
          </a:p>
        </p:txBody>
      </p:sp>
      <p:sp>
        <p:nvSpPr>
          <p:cNvPr id="10" name="Título 1">
            <a:extLst>
              <a:ext uri="{FF2B5EF4-FFF2-40B4-BE49-F238E27FC236}">
                <a16:creationId xmlns:a16="http://schemas.microsoft.com/office/drawing/2014/main" id="{0651D38D-DD64-4914-C669-30AA47A5AF3A}"/>
              </a:ext>
            </a:extLst>
          </p:cNvPr>
          <p:cNvSpPr>
            <a:spLocks noGrp="1"/>
          </p:cNvSpPr>
          <p:nvPr>
            <p:ph type="title" hasCustomPrompt="1"/>
          </p:nvPr>
        </p:nvSpPr>
        <p:spPr>
          <a:xfrm>
            <a:off x="5413445" y="2043946"/>
            <a:ext cx="6034216" cy="1439604"/>
          </a:xfrm>
        </p:spPr>
        <p:txBody>
          <a:bodyPr lIns="0" tIns="0" rIns="0" bIns="0" rtlCol="0" anchor="b">
            <a:noAutofit/>
          </a:bodyPr>
          <a:lstStyle>
            <a:lvl1pPr>
              <a:defRPr lang="es-ES" sz="3600" cap="all" baseline="0"/>
            </a:lvl1pPr>
          </a:lstStyle>
          <a:p>
            <a:pPr rtl="0"/>
            <a:r>
              <a:rPr lang="es-ES"/>
              <a:t>HAGA CLIC PARA EDITAR EL ESTILO DEL TÍTULO DEL PATRÓN</a:t>
            </a:r>
          </a:p>
        </p:txBody>
      </p:sp>
      <p:sp>
        <p:nvSpPr>
          <p:cNvPr id="12" name="Subtítulo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5413445" y="3469262"/>
            <a:ext cx="6034216" cy="1085641"/>
          </a:xfrm>
        </p:spPr>
        <p:txBody>
          <a:bodyPr lIns="0" tIns="0" rIns="0" bIns="0" rtlCol="0">
            <a:noAutofit/>
          </a:bodyPr>
          <a:lstStyle>
            <a:lvl1pPr marL="0" indent="0" algn="l">
              <a:buNone/>
              <a:defRPr lang="es-ES" sz="2000" cap="all" spc="0" baseline="0"/>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EDITAR EL ESTILO DE SUBTÍTULO DEL PATRÓN</a:t>
            </a:r>
          </a:p>
        </p:txBody>
      </p:sp>
      <p:sp>
        <p:nvSpPr>
          <p:cNvPr id="2" name="Marcador de pie de página 1">
            <a:extLst>
              <a:ext uri="{FF2B5EF4-FFF2-40B4-BE49-F238E27FC236}">
                <a16:creationId xmlns:a16="http://schemas.microsoft.com/office/drawing/2014/main" id="{E21B6B04-886C-2862-3BD4-97071FCAD7CA}"/>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3" name="Marcador de número de diapositiva 2">
            <a:extLst>
              <a:ext uri="{FF2B5EF4-FFF2-40B4-BE49-F238E27FC236}">
                <a16:creationId xmlns:a16="http://schemas.microsoft.com/office/drawing/2014/main" id="{AE0F1657-AAC1-699F-C320-E5260E380642}"/>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30778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4" name="Marcador de contenido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rtlCol="0">
            <a:noAutofit/>
          </a:bodyPr>
          <a:lstStyle>
            <a:lvl1pPr>
              <a:defRPr lang="es-ES">
                <a:latin typeface="+mn-lt"/>
              </a:defRPr>
            </a:lvl1pPr>
            <a:lvl2pPr>
              <a:defRPr lang="es-ES">
                <a:latin typeface="+mn-lt"/>
              </a:defRPr>
            </a:lvl2pPr>
            <a:lvl3pPr>
              <a:defRPr lang="es-ES">
                <a:latin typeface="+mn-lt"/>
              </a:defRPr>
            </a:lvl3pPr>
            <a:lvl4pPr>
              <a:defRPr lang="es-ES">
                <a:latin typeface="+mn-lt"/>
              </a:defRPr>
            </a:lvl4pPr>
            <a:lvl5pPr>
              <a:defRPr lang="es-ES">
                <a:latin typeface="+mn-lt"/>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ES" dirty="0"/>
          </a:p>
        </p:txBody>
      </p:sp>
      <p:sp>
        <p:nvSpPr>
          <p:cNvPr id="2" name="Marcador de pie de página 1">
            <a:extLst>
              <a:ext uri="{FF2B5EF4-FFF2-40B4-BE49-F238E27FC236}">
                <a16:creationId xmlns:a16="http://schemas.microsoft.com/office/drawing/2014/main" id="{68EECBEC-47C0-1CBF-96E7-318D53898471}"/>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3" name="Marcador de número de diapositiva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301069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ido 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84902"/>
            <a:ext cx="4567228" cy="1877976"/>
          </a:xfrm>
        </p:spPr>
        <p:txBody>
          <a:bodyPr lIns="0" tIns="0" rIns="0" bIns="0" rtlCol="0">
            <a:noAutofit/>
          </a:bodyPr>
          <a:lstStyle>
            <a:lvl1pPr>
              <a:defRPr lang="es-ES" sz="3600" baseline="0"/>
            </a:lvl1pPr>
          </a:lstStyle>
          <a:p>
            <a:pPr rtl="0"/>
            <a:r>
              <a:rPr lang="es-ES"/>
              <a:t>HAGA CLIC PARA MODIFICAR EL ESTILO DEL TÍTULO DEL PATRÓN</a:t>
            </a:r>
          </a:p>
        </p:txBody>
      </p:sp>
      <p:sp>
        <p:nvSpPr>
          <p:cNvPr id="4" name="Marcador de contenido 3">
            <a:extLst>
              <a:ext uri="{FF2B5EF4-FFF2-40B4-BE49-F238E27FC236}">
                <a16:creationId xmlns:a16="http://schemas.microsoft.com/office/drawing/2014/main" id="{F75F077D-E901-4AA9-B062-1C37FF407BFD}"/>
              </a:ext>
            </a:extLst>
          </p:cNvPr>
          <p:cNvSpPr>
            <a:spLocks noGrp="1"/>
          </p:cNvSpPr>
          <p:nvPr>
            <p:ph sz="half" idx="2"/>
          </p:nvPr>
        </p:nvSpPr>
        <p:spPr>
          <a:xfrm>
            <a:off x="5572125" y="409576"/>
            <a:ext cx="5789913" cy="6067424"/>
          </a:xfrm>
        </p:spPr>
        <p:txBody>
          <a:bodyPr lIns="0" tIns="0" rIns="0" bIns="0" rtlCol="0">
            <a:noAutofit/>
          </a:bodyPr>
          <a:lstStyle>
            <a:lvl1pPr>
              <a:defRPr lang="es-ES">
                <a:latin typeface="+mn-lt"/>
              </a:defRPr>
            </a:lvl1pPr>
            <a:lvl2pPr>
              <a:defRPr lang="es-ES">
                <a:latin typeface="+mn-lt"/>
              </a:defRPr>
            </a:lvl2pPr>
            <a:lvl3pPr>
              <a:defRPr lang="es-ES">
                <a:latin typeface="+mn-lt"/>
              </a:defRPr>
            </a:lvl3pPr>
            <a:lvl4pPr>
              <a:defRPr lang="es-ES">
                <a:latin typeface="+mn-lt"/>
              </a:defRPr>
            </a:lvl4pPr>
            <a:lvl5pPr>
              <a:defRPr lang="es-ES">
                <a:latin typeface="+mn-lt"/>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Forma libre 5" descr="Hombre mirando rascacielos">
            <a:extLst>
              <a:ext uri="{FF2B5EF4-FFF2-40B4-BE49-F238E27FC236}">
                <a16:creationId xmlns:a16="http://schemas.microsoft.com/office/drawing/2014/main" id="{7BCB4311-6C5C-4FCF-5824-E1C8254AC360}"/>
              </a:ext>
            </a:extLst>
          </p:cNvPr>
          <p:cNvSpPr/>
          <p:nvPr userDrawn="1"/>
        </p:nvSpPr>
        <p:spPr>
          <a:xfrm rot="2329651">
            <a:off x="-532604" y="2895950"/>
            <a:ext cx="5658498" cy="5088743"/>
          </a:xfrm>
          <a:custGeom>
            <a:avLst/>
            <a:gdLst>
              <a:gd name="connsiteX0" fmla="*/ 1041364 w 5658498"/>
              <a:gd name="connsiteY0" fmla="*/ 660618 h 5088743"/>
              <a:gd name="connsiteX1" fmla="*/ 2881574 w 5658498"/>
              <a:gd name="connsiteY1" fmla="*/ 0 h 5088743"/>
              <a:gd name="connsiteX2" fmla="*/ 5644500 w 5658498"/>
              <a:gd name="connsiteY2" fmla="*/ 2032703 h 5088743"/>
              <a:gd name="connsiteX3" fmla="*/ 5658498 w 5658498"/>
              <a:gd name="connsiteY3" fmla="*/ 2087143 h 5088743"/>
              <a:gd name="connsiteX4" fmla="*/ 1928931 w 5658498"/>
              <a:gd name="connsiteY4" fmla="*/ 5088743 h 5088743"/>
              <a:gd name="connsiteX5" fmla="*/ 0 w 5658498"/>
              <a:gd name="connsiteY5" fmla="*/ 2691993 h 5088743"/>
              <a:gd name="connsiteX6" fmla="*/ 7450 w 5658498"/>
              <a:gd name="connsiteY6" fmla="*/ 2560795 h 5088743"/>
              <a:gd name="connsiteX7" fmla="*/ 1041364 w 5658498"/>
              <a:gd name="connsiteY7" fmla="*/ 660618 h 50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498" h="5088743">
                <a:moveTo>
                  <a:pt x="1041364" y="660618"/>
                </a:moveTo>
                <a:cubicBezTo>
                  <a:pt x="1541443" y="247916"/>
                  <a:pt x="2182557" y="0"/>
                  <a:pt x="2881574" y="0"/>
                </a:cubicBezTo>
                <a:cubicBezTo>
                  <a:pt x="4179749" y="0"/>
                  <a:pt x="5278215" y="855058"/>
                  <a:pt x="5644500" y="2032703"/>
                </a:cubicBezTo>
                <a:lnTo>
                  <a:pt x="5658498" y="2087143"/>
                </a:lnTo>
                <a:lnTo>
                  <a:pt x="1928931" y="5088743"/>
                </a:lnTo>
                <a:lnTo>
                  <a:pt x="0" y="2691993"/>
                </a:lnTo>
                <a:lnTo>
                  <a:pt x="7450" y="2560795"/>
                </a:lnTo>
                <a:cubicBezTo>
                  <a:pt x="94683" y="1797754"/>
                  <a:pt x="478776" y="1124908"/>
                  <a:pt x="1041364" y="660618"/>
                </a:cubicBezTo>
                <a:close/>
              </a:path>
            </a:pathLst>
          </a:custGeom>
          <a:blipFill dpi="0" rotWithShape="1">
            <a:blip r:embed="rId2" cstate="print">
              <a:extLst>
                <a:ext uri="{BEBA8EAE-BF5A-486C-A8C5-ECC9F3942E4B}">
                  <a14:imgProps xmlns:a14="http://schemas.microsoft.com/office/drawing/2010/main">
                    <a14:imgLayer r:embed="rId3">
                      <a14:imgEffect>
                        <a14:saturation sat="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5" name="Elipse 4">
            <a:extLst>
              <a:ext uri="{FF2B5EF4-FFF2-40B4-BE49-F238E27FC236}">
                <a16:creationId xmlns:a16="http://schemas.microsoft.com/office/drawing/2014/main" id="{3B5704EA-7A65-5CC2-D428-F28396B06208}"/>
              </a:ext>
            </a:extLst>
          </p:cNvPr>
          <p:cNvSpPr/>
          <p:nvPr userDrawn="1"/>
        </p:nvSpPr>
        <p:spPr>
          <a:xfrm>
            <a:off x="356461" y="2238899"/>
            <a:ext cx="1411557" cy="1411557"/>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solidFill>
                <a:schemeClr val="accent1">
                  <a:lumMod val="75000"/>
                </a:schemeClr>
              </a:solidFill>
            </a:endParaRPr>
          </a:p>
        </p:txBody>
      </p:sp>
      <p:sp>
        <p:nvSpPr>
          <p:cNvPr id="3" name="Marcador de pie de página 2">
            <a:extLst>
              <a:ext uri="{FF2B5EF4-FFF2-40B4-BE49-F238E27FC236}">
                <a16:creationId xmlns:a16="http://schemas.microsoft.com/office/drawing/2014/main" id="{EF04B56E-067D-C824-6EEB-3CCE57E4B5BA}"/>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384023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73DC3A9-D4E6-42CF-91A8-F267C7C66CCB}"/>
              </a:ext>
            </a:extLst>
          </p:cNvPr>
          <p:cNvSpPr>
            <a:spLocks noGrp="1"/>
          </p:cNvSpPr>
          <p:nvPr>
            <p:ph type="body" idx="1"/>
          </p:nvPr>
        </p:nvSpPr>
        <p:spPr>
          <a:xfrm>
            <a:off x="849880" y="1781357"/>
            <a:ext cx="5157787" cy="823912"/>
          </a:xfrm>
        </p:spPr>
        <p:txBody>
          <a:bodyPr lIns="0" tIns="0" rIns="0" bIns="0" rtlCol="0" anchor="b">
            <a:noAutofit/>
          </a:bodyPr>
          <a:lstStyle>
            <a:lvl1pPr marL="0" indent="0">
              <a:buNone/>
              <a:defRPr lang="es-ES" sz="2400" b="1">
                <a:latin typeface="+mn-lt"/>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4" name="Marcador de contenido 3">
            <a:extLst>
              <a:ext uri="{FF2B5EF4-FFF2-40B4-BE49-F238E27FC236}">
                <a16:creationId xmlns:a16="http://schemas.microsoft.com/office/drawing/2014/main" id="{C752CCA9-53A3-4DA5-AD45-C2A2C12A3A6A}"/>
              </a:ext>
            </a:extLst>
          </p:cNvPr>
          <p:cNvSpPr>
            <a:spLocks noGrp="1"/>
          </p:cNvSpPr>
          <p:nvPr>
            <p:ph sz="half" idx="2"/>
          </p:nvPr>
        </p:nvSpPr>
        <p:spPr>
          <a:xfrm>
            <a:off x="849880" y="2605269"/>
            <a:ext cx="5157787" cy="3684588"/>
          </a:xfrm>
        </p:spPr>
        <p:txBody>
          <a:bodyPr lIns="0" tIns="0" rIns="0" bIns="0" rtlCol="0">
            <a:noAutofit/>
          </a:bodyPr>
          <a:lstStyle>
            <a:lvl1pPr>
              <a:defRPr lang="es-ES">
                <a:latin typeface="+mn-lt"/>
              </a:defRPr>
            </a:lvl1pPr>
            <a:lvl2pPr>
              <a:defRPr lang="es-ES">
                <a:latin typeface="+mn-lt"/>
              </a:defRPr>
            </a:lvl2pPr>
            <a:lvl3pPr>
              <a:defRPr lang="es-ES">
                <a:latin typeface="+mn-lt"/>
              </a:defRPr>
            </a:lvl3pPr>
            <a:lvl4pPr>
              <a:defRPr lang="es-ES">
                <a:latin typeface="+mn-lt"/>
              </a:defRPr>
            </a:lvl4pPr>
            <a:lvl5pPr>
              <a:defRPr lang="es-ES">
                <a:latin typeface="+mn-lt"/>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5" name="Marcador de texto 4">
            <a:extLst>
              <a:ext uri="{FF2B5EF4-FFF2-40B4-BE49-F238E27FC236}">
                <a16:creationId xmlns:a16="http://schemas.microsoft.com/office/drawing/2014/main" id="{2100C9C6-BD61-4D2C-9146-FB785BAE4FF3}"/>
              </a:ext>
            </a:extLst>
          </p:cNvPr>
          <p:cNvSpPr>
            <a:spLocks noGrp="1"/>
          </p:cNvSpPr>
          <p:nvPr>
            <p:ph type="body" sz="quarter" idx="3"/>
          </p:nvPr>
        </p:nvSpPr>
        <p:spPr>
          <a:xfrm>
            <a:off x="6182292" y="1781357"/>
            <a:ext cx="5183188" cy="823912"/>
          </a:xfrm>
        </p:spPr>
        <p:txBody>
          <a:bodyPr lIns="0" tIns="0" rIns="0" bIns="0" rtlCol="0" anchor="b">
            <a:noAutofit/>
          </a:bodyPr>
          <a:lstStyle>
            <a:lvl1pPr marL="0" indent="0">
              <a:buNone/>
              <a:defRPr lang="es-ES" sz="2400" b="1">
                <a:latin typeface="+mn-lt"/>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6" name="Marcador de contenido 5">
            <a:extLst>
              <a:ext uri="{FF2B5EF4-FFF2-40B4-BE49-F238E27FC236}">
                <a16:creationId xmlns:a16="http://schemas.microsoft.com/office/drawing/2014/main" id="{E2E342EE-68BB-484D-98C3-48A7847549D4}"/>
              </a:ext>
            </a:extLst>
          </p:cNvPr>
          <p:cNvSpPr>
            <a:spLocks noGrp="1"/>
          </p:cNvSpPr>
          <p:nvPr>
            <p:ph sz="quarter" idx="4"/>
          </p:nvPr>
        </p:nvSpPr>
        <p:spPr>
          <a:xfrm>
            <a:off x="6182292" y="2605269"/>
            <a:ext cx="5183188" cy="3684588"/>
          </a:xfrm>
        </p:spPr>
        <p:txBody>
          <a:bodyPr lIns="0" tIns="0" rIns="0" bIns="0" rtlCol="0">
            <a:noAutofit/>
          </a:bodyPr>
          <a:lstStyle>
            <a:lvl1pPr>
              <a:defRPr lang="es-ES">
                <a:latin typeface="+mn-lt"/>
              </a:defRPr>
            </a:lvl1pPr>
            <a:lvl2pPr>
              <a:defRPr lang="es-ES">
                <a:latin typeface="+mn-lt"/>
              </a:defRPr>
            </a:lvl2pPr>
            <a:lvl3pPr>
              <a:defRPr lang="es-ES">
                <a:latin typeface="+mn-lt"/>
              </a:defRPr>
            </a:lvl3pPr>
            <a:lvl4pPr>
              <a:defRPr lang="es-ES">
                <a:latin typeface="+mn-lt"/>
              </a:defRPr>
            </a:lvl4pPr>
            <a:lvl5pPr>
              <a:defRPr lang="es-ES">
                <a:latin typeface="+mn-lt"/>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8" name="Título 1">
            <a:extLst>
              <a:ext uri="{FF2B5EF4-FFF2-40B4-BE49-F238E27FC236}">
                <a16:creationId xmlns:a16="http://schemas.microsoft.com/office/drawing/2014/main" id="{2EEB52FD-12DF-7F90-E06C-0C83CEB26F24}"/>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2" name="Marcador de pie de página 1">
            <a:extLst>
              <a:ext uri="{FF2B5EF4-FFF2-40B4-BE49-F238E27FC236}">
                <a16:creationId xmlns:a16="http://schemas.microsoft.com/office/drawing/2014/main" id="{EB5B760E-02DF-5B11-D744-D98DE8A01E9E}"/>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50CBFEC7-DD3B-F9AE-2192-83960534DE75}"/>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406246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1" name="Forma libre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817383"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solidFill>
                <a:schemeClr val="accent1"/>
              </a:solidFill>
            </a:endParaRPr>
          </a:p>
        </p:txBody>
      </p:sp>
      <p:pic>
        <p:nvPicPr>
          <p:cNvPr id="12" name="Imagen 11" descr="Casa moderna con diseño cúbico">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2531165" y="2125402"/>
            <a:ext cx="9279835" cy="4732598"/>
          </a:xfrm>
          <a:prstGeom prst="rect">
            <a:avLst/>
          </a:prstGeom>
        </p:spPr>
      </p:pic>
      <p:sp>
        <p:nvSpPr>
          <p:cNvPr id="2" name="Título 1">
            <a:extLst>
              <a:ext uri="{FF2B5EF4-FFF2-40B4-BE49-F238E27FC236}">
                <a16:creationId xmlns:a16="http://schemas.microsoft.com/office/drawing/2014/main" id="{20B5ED18-7A07-47F1-8056-CD86B076AFE2}"/>
              </a:ext>
            </a:extLst>
          </p:cNvPr>
          <p:cNvSpPr>
            <a:spLocks noGrp="1"/>
          </p:cNvSpPr>
          <p:nvPr>
            <p:ph type="title" hasCustomPrompt="1"/>
          </p:nvPr>
        </p:nvSpPr>
        <p:spPr>
          <a:xfrm>
            <a:off x="1228500" y="1155320"/>
            <a:ext cx="8244113" cy="970081"/>
          </a:xfrm>
        </p:spPr>
        <p:txBody>
          <a:bodyPr lIns="0" tIns="0" rIns="0" bIns="0" rtlCol="0" anchor="t">
            <a:noAutofit/>
          </a:bodyPr>
          <a:lstStyle>
            <a:lvl1pPr>
              <a:lnSpc>
                <a:spcPct val="100000"/>
              </a:lnSpc>
              <a:defRPr lang="es-ES" sz="3000" b="0" i="0" spc="0" baseline="0">
                <a:latin typeface="+mn-lt"/>
              </a:defRPr>
            </a:lvl1pPr>
          </a:lstStyle>
          <a:p>
            <a:pPr rtl="0"/>
            <a:r>
              <a:rPr lang="es-ES"/>
              <a:t>HAGA CLIC PARA EDITAR EL ESTILO DEL TÍTULO DEL PATRÓN</a:t>
            </a:r>
          </a:p>
        </p:txBody>
      </p:sp>
      <p:sp>
        <p:nvSpPr>
          <p:cNvPr id="8" name="Subtítulo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1228500" y="2229358"/>
            <a:ext cx="7044643" cy="559184"/>
          </a:xfrm>
        </p:spPr>
        <p:txBody>
          <a:bodyPr lIns="0" tIns="0" rIns="0" bIns="0" rtlCol="0">
            <a:noAutofit/>
          </a:bodyPr>
          <a:lstStyle>
            <a:lvl1pPr marL="0" indent="0" algn="l">
              <a:buNone/>
              <a:defRPr lang="es-ES" sz="1800" b="1" spc="0"/>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editar el estilo de subtítulo del patrón</a:t>
            </a:r>
          </a:p>
        </p:txBody>
      </p:sp>
      <p:sp>
        <p:nvSpPr>
          <p:cNvPr id="3" name="Marcador de pie de página 2">
            <a:extLst>
              <a:ext uri="{FF2B5EF4-FFF2-40B4-BE49-F238E27FC236}">
                <a16:creationId xmlns:a16="http://schemas.microsoft.com/office/drawing/2014/main" id="{2C310569-B083-466A-F24B-8C44360B4EC2}"/>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4" name="Marcador de número de diapositiva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1476947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4227E488-456A-A645-EEF4-38AAED9C5ED1}"/>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6" name="Marcador de posición de imagen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747520"/>
            <a:ext cx="2226360" cy="2940385"/>
          </a:xfrm>
          <a:solidFill>
            <a:schemeClr val="accent1">
              <a:lumMod val="20000"/>
              <a:lumOff val="80000"/>
            </a:schemeClr>
          </a:solidFill>
        </p:spPr>
        <p:txBody>
          <a:bodyPr rtlCol="0" anchor="ctr">
            <a:noAutofit/>
          </a:bodyPr>
          <a:lstStyle>
            <a:lvl1pPr marL="0" indent="0" algn="ctr">
              <a:buNone/>
              <a:defRPr lang="es-ES" sz="1400">
                <a:solidFill>
                  <a:schemeClr val="tx1"/>
                </a:solidFill>
              </a:defRPr>
            </a:lvl1pPr>
          </a:lstStyle>
          <a:p>
            <a:pPr rtl="0"/>
            <a:r>
              <a:rPr lang="es-ES"/>
              <a:t>Haga clic en el icono para agregar una imagen</a:t>
            </a:r>
            <a:endParaRPr lang="es-ES" dirty="0"/>
          </a:p>
        </p:txBody>
      </p:sp>
      <p:sp>
        <p:nvSpPr>
          <p:cNvPr id="21" name="Marcador de texto 20">
            <a:extLst>
              <a:ext uri="{FF2B5EF4-FFF2-40B4-BE49-F238E27FC236}">
                <a16:creationId xmlns:a16="http://schemas.microsoft.com/office/drawing/2014/main" id="{F4825303-FCCD-E705-1213-BF7CF16DF7F6}"/>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rtlCol="0">
            <a:noAutofit/>
          </a:bodyPr>
          <a:lstStyle>
            <a:lvl1pPr marL="0" indent="0" algn="l">
              <a:lnSpc>
                <a:spcPct val="100000"/>
              </a:lnSpc>
              <a:spcBef>
                <a:spcPts val="0"/>
              </a:spcBef>
              <a:buNone/>
              <a:defRPr lang="es-ES" sz="1800" b="1" i="0" spc="20" baseline="0">
                <a:solidFill>
                  <a:schemeClr val="tx1"/>
                </a:solidFill>
                <a:latin typeface="+mn-lt"/>
              </a:defRPr>
            </a:lvl1pPr>
          </a:lstStyle>
          <a:p>
            <a:pPr lvl="0" rtl="0"/>
            <a:r>
              <a:rPr lang="es-ES"/>
              <a:t>Nombre</a:t>
            </a:r>
          </a:p>
        </p:txBody>
      </p:sp>
      <p:sp>
        <p:nvSpPr>
          <p:cNvPr id="11" name="Marcador de texto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985524" y="5567730"/>
            <a:ext cx="1943837" cy="347662"/>
          </a:xfrm>
        </p:spPr>
        <p:txBody>
          <a:bodyPr vert="horz" lIns="0" tIns="0" rIns="0" bIns="0" rtlCol="0">
            <a:noAutofit/>
          </a:bodyPr>
          <a:lstStyle>
            <a:lvl1pPr>
              <a:defRPr lang="es-ES" sz="1200" spc="20" baseline="0" dirty="0">
                <a:solidFill>
                  <a:schemeClr val="tx1"/>
                </a:solidFill>
              </a:defRPr>
            </a:lvl1pPr>
          </a:lstStyle>
          <a:p>
            <a:pPr marL="0" lvl="0" indent="0" rtl="0">
              <a:lnSpc>
                <a:spcPct val="100000"/>
              </a:lnSpc>
              <a:spcBef>
                <a:spcPts val="0"/>
              </a:spcBef>
              <a:buNone/>
            </a:pPr>
            <a:r>
              <a:rPr lang="es-ES"/>
              <a:t>Título</a:t>
            </a:r>
          </a:p>
        </p:txBody>
      </p:sp>
      <p:sp>
        <p:nvSpPr>
          <p:cNvPr id="25" name="Marcador de posición de imagen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758108"/>
            <a:ext cx="2226360" cy="2940385"/>
          </a:xfrm>
          <a:solidFill>
            <a:schemeClr val="accent1">
              <a:lumMod val="20000"/>
              <a:lumOff val="80000"/>
            </a:schemeClr>
          </a:solidFill>
        </p:spPr>
        <p:txBody>
          <a:bodyPr rtlCol="0" anchor="ctr">
            <a:noAutofit/>
          </a:bodyPr>
          <a:lstStyle>
            <a:lvl1pPr marL="0" indent="0" algn="ctr">
              <a:buNone/>
              <a:defRPr lang="es-ES" sz="1400">
                <a:solidFill>
                  <a:schemeClr val="tx1"/>
                </a:solidFill>
              </a:defRPr>
            </a:lvl1pPr>
          </a:lstStyle>
          <a:p>
            <a:pPr rtl="0"/>
            <a:r>
              <a:rPr lang="es-ES"/>
              <a:t>Haga clic en el icono para agregar una imagen</a:t>
            </a:r>
            <a:endParaRPr lang="es-ES" dirty="0"/>
          </a:p>
        </p:txBody>
      </p:sp>
      <p:sp>
        <p:nvSpPr>
          <p:cNvPr id="37" name="Marcador de texto 36">
            <a:extLst>
              <a:ext uri="{FF2B5EF4-FFF2-40B4-BE49-F238E27FC236}">
                <a16:creationId xmlns:a16="http://schemas.microsoft.com/office/drawing/2014/main" id="{BF18F814-0B06-5B49-EC7F-2FFDDB498FF6}"/>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rtlCol="0">
            <a:noAutofit/>
          </a:bodyPr>
          <a:lstStyle>
            <a:lvl1pPr marL="0" indent="0" algn="l">
              <a:lnSpc>
                <a:spcPct val="100000"/>
              </a:lnSpc>
              <a:spcBef>
                <a:spcPts val="0"/>
              </a:spcBef>
              <a:buNone/>
              <a:defRPr lang="es-ES" sz="1800" b="1" i="0" spc="20" baseline="0">
                <a:solidFill>
                  <a:schemeClr val="tx1"/>
                </a:solidFill>
                <a:latin typeface="+mn-lt"/>
              </a:defRPr>
            </a:lvl1pPr>
          </a:lstStyle>
          <a:p>
            <a:pPr lvl="0" rtl="0"/>
            <a:r>
              <a:rPr lang="es-ES"/>
              <a:t>Nombre</a:t>
            </a:r>
          </a:p>
        </p:txBody>
      </p:sp>
      <p:sp>
        <p:nvSpPr>
          <p:cNvPr id="28" name="Marcador de texto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31421" y="5584541"/>
            <a:ext cx="1943837" cy="347662"/>
          </a:xfrm>
        </p:spPr>
        <p:txBody>
          <a:bodyPr vert="horz" lIns="0" tIns="0" rIns="0" bIns="0" rtlCol="0">
            <a:noAutofit/>
          </a:bodyPr>
          <a:lstStyle>
            <a:lvl1pPr>
              <a:defRPr lang="es-ES" sz="1200" spc="20" baseline="0" dirty="0">
                <a:solidFill>
                  <a:schemeClr val="tx1"/>
                </a:solidFill>
              </a:defRPr>
            </a:lvl1pPr>
          </a:lstStyle>
          <a:p>
            <a:pPr marL="0" lvl="0" indent="0" rtl="0">
              <a:lnSpc>
                <a:spcPct val="100000"/>
              </a:lnSpc>
              <a:spcBef>
                <a:spcPts val="0"/>
              </a:spcBef>
              <a:buNone/>
            </a:pPr>
            <a:r>
              <a:rPr lang="es-ES"/>
              <a:t>Título</a:t>
            </a:r>
          </a:p>
        </p:txBody>
      </p:sp>
      <p:sp>
        <p:nvSpPr>
          <p:cNvPr id="26" name="Marcador de posición de imagen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758108"/>
            <a:ext cx="2226360" cy="2940385"/>
          </a:xfrm>
          <a:solidFill>
            <a:schemeClr val="accent1">
              <a:lumMod val="20000"/>
              <a:lumOff val="80000"/>
            </a:schemeClr>
          </a:solidFill>
        </p:spPr>
        <p:txBody>
          <a:bodyPr rtlCol="0" anchor="ctr">
            <a:noAutofit/>
          </a:bodyPr>
          <a:lstStyle>
            <a:lvl1pPr marL="0" indent="0" algn="ctr">
              <a:buNone/>
              <a:defRPr lang="es-ES" sz="1400">
                <a:solidFill>
                  <a:schemeClr val="tx1"/>
                </a:solidFill>
              </a:defRPr>
            </a:lvl1pPr>
          </a:lstStyle>
          <a:p>
            <a:pPr rtl="0"/>
            <a:r>
              <a:rPr lang="es-ES"/>
              <a:t>Haga clic en el icono para agregar una imagen</a:t>
            </a:r>
            <a:endParaRPr lang="es-ES" dirty="0"/>
          </a:p>
        </p:txBody>
      </p:sp>
      <p:sp>
        <p:nvSpPr>
          <p:cNvPr id="38" name="Marcador de texto 37">
            <a:extLst>
              <a:ext uri="{FF2B5EF4-FFF2-40B4-BE49-F238E27FC236}">
                <a16:creationId xmlns:a16="http://schemas.microsoft.com/office/drawing/2014/main" id="{3A6E4A81-98BC-4A0B-637E-A8A4EF704A29}"/>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rtlCol="0">
            <a:noAutofit/>
          </a:bodyPr>
          <a:lstStyle>
            <a:lvl1pPr marL="0" indent="0" algn="l">
              <a:lnSpc>
                <a:spcPct val="100000"/>
              </a:lnSpc>
              <a:spcBef>
                <a:spcPts val="0"/>
              </a:spcBef>
              <a:buNone/>
              <a:defRPr lang="es-ES" sz="1800" b="1" i="0" spc="20" baseline="0">
                <a:solidFill>
                  <a:schemeClr val="tx1"/>
                </a:solidFill>
                <a:latin typeface="+mn-lt"/>
              </a:defRPr>
            </a:lvl1pPr>
          </a:lstStyle>
          <a:p>
            <a:pPr lvl="0" rtl="0"/>
            <a:r>
              <a:rPr lang="es-ES"/>
              <a:t>Nombre</a:t>
            </a:r>
          </a:p>
        </p:txBody>
      </p:sp>
      <p:sp>
        <p:nvSpPr>
          <p:cNvPr id="34" name="Marcador de texto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60967" y="5584541"/>
            <a:ext cx="1943837" cy="347662"/>
          </a:xfrm>
        </p:spPr>
        <p:txBody>
          <a:bodyPr vert="horz" lIns="0" tIns="0" rIns="0" bIns="0" rtlCol="0">
            <a:noAutofit/>
          </a:bodyPr>
          <a:lstStyle>
            <a:lvl1pPr>
              <a:defRPr lang="es-ES" sz="1200" spc="20" baseline="0" dirty="0">
                <a:solidFill>
                  <a:schemeClr val="tx1"/>
                </a:solidFill>
              </a:defRPr>
            </a:lvl1pPr>
          </a:lstStyle>
          <a:p>
            <a:pPr marL="0" lvl="0" indent="0" rtl="0">
              <a:lnSpc>
                <a:spcPct val="100000"/>
              </a:lnSpc>
              <a:spcBef>
                <a:spcPts val="0"/>
              </a:spcBef>
              <a:buNone/>
            </a:pPr>
            <a:r>
              <a:rPr lang="es-ES"/>
              <a:t>Título</a:t>
            </a:r>
          </a:p>
        </p:txBody>
      </p:sp>
      <p:sp>
        <p:nvSpPr>
          <p:cNvPr id="24" name="Marcador de posición de imagen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758108"/>
            <a:ext cx="2226360" cy="2940385"/>
          </a:xfrm>
          <a:solidFill>
            <a:schemeClr val="accent1">
              <a:lumMod val="20000"/>
              <a:lumOff val="80000"/>
            </a:schemeClr>
          </a:solidFill>
        </p:spPr>
        <p:txBody>
          <a:bodyPr rtlCol="0" anchor="ctr">
            <a:noAutofit/>
          </a:bodyPr>
          <a:lstStyle>
            <a:lvl1pPr marL="0" indent="0" algn="ctr">
              <a:buNone/>
              <a:defRPr lang="es-ES" sz="1400">
                <a:solidFill>
                  <a:schemeClr val="tx1"/>
                </a:solidFill>
              </a:defRPr>
            </a:lvl1pPr>
          </a:lstStyle>
          <a:p>
            <a:pPr rtl="0"/>
            <a:r>
              <a:rPr lang="es-ES"/>
              <a:t>Haga clic en el icono para agregar una imagen</a:t>
            </a:r>
            <a:endParaRPr lang="es-ES" dirty="0"/>
          </a:p>
        </p:txBody>
      </p:sp>
      <p:sp>
        <p:nvSpPr>
          <p:cNvPr id="39" name="Marcador de texto 38">
            <a:extLst>
              <a:ext uri="{FF2B5EF4-FFF2-40B4-BE49-F238E27FC236}">
                <a16:creationId xmlns:a16="http://schemas.microsoft.com/office/drawing/2014/main" id="{35068E76-B8E5-A95C-FAAC-7F43B2481D14}"/>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rtlCol="0">
            <a:noAutofit/>
          </a:bodyPr>
          <a:lstStyle>
            <a:lvl1pPr marL="0" indent="0" algn="l">
              <a:lnSpc>
                <a:spcPct val="100000"/>
              </a:lnSpc>
              <a:spcBef>
                <a:spcPts val="0"/>
              </a:spcBef>
              <a:buNone/>
              <a:defRPr lang="es-ES" sz="1800" b="1" i="0" spc="20" baseline="0">
                <a:solidFill>
                  <a:schemeClr val="tx1"/>
                </a:solidFill>
                <a:latin typeface="+mn-lt"/>
              </a:defRPr>
            </a:lvl1pPr>
          </a:lstStyle>
          <a:p>
            <a:pPr lvl="0" rtl="0"/>
            <a:r>
              <a:rPr lang="es-ES"/>
              <a:t>Nombre</a:t>
            </a:r>
          </a:p>
        </p:txBody>
      </p:sp>
      <p:sp>
        <p:nvSpPr>
          <p:cNvPr id="36" name="Marcador de texto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890513" y="5584541"/>
            <a:ext cx="1943837" cy="347662"/>
          </a:xfrm>
        </p:spPr>
        <p:txBody>
          <a:bodyPr vert="horz" lIns="0" tIns="0" rIns="0" bIns="0" rtlCol="0">
            <a:noAutofit/>
          </a:bodyPr>
          <a:lstStyle>
            <a:lvl1pPr>
              <a:defRPr lang="es-ES" sz="1200" spc="20" baseline="0" dirty="0">
                <a:solidFill>
                  <a:schemeClr val="tx1"/>
                </a:solidFill>
              </a:defRPr>
            </a:lvl1pPr>
          </a:lstStyle>
          <a:p>
            <a:pPr marL="0" lvl="0" indent="0" rtl="0">
              <a:lnSpc>
                <a:spcPct val="100000"/>
              </a:lnSpc>
              <a:spcBef>
                <a:spcPts val="0"/>
              </a:spcBef>
              <a:buNone/>
            </a:pPr>
            <a:r>
              <a:rPr lang="es-ES"/>
              <a:t>Título</a:t>
            </a:r>
          </a:p>
        </p:txBody>
      </p:sp>
      <p:sp>
        <p:nvSpPr>
          <p:cNvPr id="4" name="Marcador de pie de página 3">
            <a:extLst>
              <a:ext uri="{FF2B5EF4-FFF2-40B4-BE49-F238E27FC236}">
                <a16:creationId xmlns:a16="http://schemas.microsoft.com/office/drawing/2014/main" id="{D6FC1105-93C5-0E50-1656-271A54E5D97D}"/>
              </a:ext>
            </a:extLst>
          </p:cNvPr>
          <p:cNvSpPr>
            <a:spLocks noGrp="1"/>
          </p:cNvSpPr>
          <p:nvPr>
            <p:ph type="ftr" sz="quarter" idx="37"/>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E134F48D-1D23-34DB-1FB6-07EEB752692C}"/>
              </a:ext>
            </a:extLst>
          </p:cNvPr>
          <p:cNvSpPr>
            <a:spLocks noGrp="1"/>
          </p:cNvSpPr>
          <p:nvPr>
            <p:ph type="sldNum" sz="quarter" idx="38"/>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D688C66-2A77-64CD-38B5-90492185CACE}"/>
              </a:ext>
            </a:extLst>
          </p:cNvPr>
          <p:cNvSpPr/>
          <p:nvPr userDrawn="1"/>
        </p:nvSpPr>
        <p:spPr>
          <a:xfrm rot="5400000" flipH="1" flipV="1">
            <a:off x="8570975" y="3236976"/>
            <a:ext cx="6858000" cy="384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7" name="Marcador de pie de página 4">
            <a:extLst>
              <a:ext uri="{FF2B5EF4-FFF2-40B4-BE49-F238E27FC236}">
                <a16:creationId xmlns:a16="http://schemas.microsoft.com/office/drawing/2014/main" id="{89035839-CD36-5568-9808-CCDD9953C933}"/>
              </a:ext>
            </a:extLst>
          </p:cNvPr>
          <p:cNvSpPr>
            <a:spLocks noGrp="1"/>
          </p:cNvSpPr>
          <p:nvPr>
            <p:ph type="ftr" sz="quarter" idx="3"/>
          </p:nvPr>
        </p:nvSpPr>
        <p:spPr>
          <a:xfrm rot="16200000">
            <a:off x="8854442" y="2953511"/>
            <a:ext cx="6291068" cy="384048"/>
          </a:xfrm>
          <a:prstGeom prst="rect">
            <a:avLst/>
          </a:prstGeom>
          <a:noFill/>
        </p:spPr>
        <p:txBody>
          <a:bodyPr vert="horz" lIns="210312" tIns="45720" rIns="91440" bIns="45720" rtlCol="0" anchor="ctr"/>
          <a:lstStyle>
            <a:lvl1pPr algn="l">
              <a:defRPr lang="es-ES" sz="1200" b="1" cap="all" spc="300" baseline="0">
                <a:solidFill>
                  <a:schemeClr val="bg1"/>
                </a:solidFill>
                <a:latin typeface="+mj-lt"/>
              </a:defRPr>
            </a:lvl1pPr>
          </a:lstStyle>
          <a:p>
            <a:pPr rtl="0"/>
            <a:r>
              <a:rPr lang="es-ES" dirty="0"/>
              <a:t>Título de la presentación</a:t>
            </a:r>
          </a:p>
        </p:txBody>
      </p:sp>
      <p:sp>
        <p:nvSpPr>
          <p:cNvPr id="2" name="Marcador de título 1">
            <a:extLst>
              <a:ext uri="{FF2B5EF4-FFF2-40B4-BE49-F238E27FC236}">
                <a16:creationId xmlns:a16="http://schemas.microsoft.com/office/drawing/2014/main" id="{9198F9AA-2C87-421D-97C1-B4248DFDC2C2}"/>
              </a:ext>
            </a:extLst>
          </p:cNvPr>
          <p:cNvSpPr>
            <a:spLocks noGrp="1"/>
          </p:cNvSpPr>
          <p:nvPr>
            <p:ph type="title"/>
          </p:nvPr>
        </p:nvSpPr>
        <p:spPr>
          <a:xfrm>
            <a:off x="846438" y="409576"/>
            <a:ext cx="10972800" cy="1325563"/>
          </a:xfrm>
          <a:prstGeom prst="rect">
            <a:avLst/>
          </a:prstGeom>
        </p:spPr>
        <p:txBody>
          <a:bodyPr vert="horz" lIns="0" tIns="0" rIns="0" bIns="0" rtlCol="0" anchor="t">
            <a:noAutofit/>
          </a:bodyPr>
          <a:lstStyle>
            <a:defPPr>
              <a:defRPr lang="es-ES"/>
            </a:defPPr>
          </a:lstStyle>
          <a:p>
            <a:pPr rtl="0"/>
            <a:r>
              <a:rPr lang="es-ES" dirty="0"/>
              <a:t>HAGA CLIC PARA EDITAR EL ESTILO DEL TÍTULO DEL PATRÓN</a:t>
            </a:r>
          </a:p>
        </p:txBody>
      </p:sp>
      <p:sp>
        <p:nvSpPr>
          <p:cNvPr id="3" name="Marcador de texto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defPPr>
              <a:defRPr lang="es-ES"/>
            </a:defPPr>
          </a:lstStyle>
          <a:p>
            <a:pPr lvl="0" rtl="0"/>
            <a:r>
              <a:rPr lang="es-ES" dirty="0"/>
              <a:t>HAGA CLIC PARA MODIFICAR LOS ESTILOS DE TEXTO DEL PATRÓN</a:t>
            </a:r>
          </a:p>
          <a:p>
            <a:pPr lvl="1" rtl="0"/>
            <a:r>
              <a:rPr lang="es-ES" dirty="0"/>
              <a:t>SEGUNDO NIVEL</a:t>
            </a:r>
          </a:p>
          <a:p>
            <a:pPr lvl="2" rtl="0"/>
            <a:r>
              <a:rPr lang="es-ES" dirty="0"/>
              <a:t>TERCER NIVEL</a:t>
            </a:r>
          </a:p>
          <a:p>
            <a:pPr lvl="3" rtl="0"/>
            <a:r>
              <a:rPr lang="es-ES" dirty="0"/>
              <a:t>CUARTO NIVEL</a:t>
            </a:r>
          </a:p>
          <a:p>
            <a:pPr lvl="4" rtl="0"/>
            <a:r>
              <a:rPr lang="es-ES" dirty="0"/>
              <a:t>QUINTO NIVEL</a:t>
            </a:r>
          </a:p>
        </p:txBody>
      </p:sp>
      <p:sp>
        <p:nvSpPr>
          <p:cNvPr id="8" name="Marcador de número de diapositiva 5">
            <a:extLst>
              <a:ext uri="{FF2B5EF4-FFF2-40B4-BE49-F238E27FC236}">
                <a16:creationId xmlns:a16="http://schemas.microsoft.com/office/drawing/2014/main" id="{533E5E79-C396-3919-759D-5AD893CE4260}"/>
              </a:ext>
            </a:extLst>
          </p:cNvPr>
          <p:cNvSpPr>
            <a:spLocks noGrp="1"/>
          </p:cNvSpPr>
          <p:nvPr>
            <p:ph type="sldNum" sz="quarter" idx="4"/>
          </p:nvPr>
        </p:nvSpPr>
        <p:spPr>
          <a:xfrm rot="16200000">
            <a:off x="11716512" y="6382510"/>
            <a:ext cx="566928" cy="384048"/>
          </a:xfrm>
          <a:prstGeom prst="rect">
            <a:avLst/>
          </a:prstGeom>
        </p:spPr>
        <p:txBody>
          <a:bodyPr vert="horz" lIns="91440" tIns="45720" rIns="91440" bIns="45720" rtlCol="0" anchor="ctr"/>
          <a:lstStyle>
            <a:lvl1pPr algn="ctr">
              <a:defRPr lang="es-ES" sz="1400">
                <a:solidFill>
                  <a:schemeClr val="bg1"/>
                </a:solidFill>
              </a:defRPr>
            </a:lvl1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2" r:id="rId5"/>
    <p:sldLayoutId id="2147483665" r:id="rId6"/>
    <p:sldLayoutId id="2147483653" r:id="rId7"/>
    <p:sldLayoutId id="2147483654" r:id="rId8"/>
    <p:sldLayoutId id="2147483658" r:id="rId9"/>
    <p:sldLayoutId id="2147483655" r:id="rId10"/>
    <p:sldLayoutId id="2147483656" r:id="rId11"/>
    <p:sldLayoutId id="2147483657" r:id="rId12"/>
    <p:sldLayoutId id="2147483664" r:id="rId13"/>
    <p:sldLayoutId id="2147483663" r:id="rId14"/>
  </p:sldLayoutIdLst>
  <p:hf hdr="0" dt="0"/>
  <p:txStyles>
    <p:titleStyle>
      <a:lvl1pPr algn="l" defTabSz="914400" rtl="0" eaLnBrk="1" latinLnBrk="0" hangingPunct="1">
        <a:lnSpc>
          <a:spcPct val="90000"/>
        </a:lnSpc>
        <a:spcBef>
          <a:spcPct val="0"/>
        </a:spcBef>
        <a:buNone/>
        <a:defRPr lang="es-ES" sz="4000" b="1" i="0" kern="1200" cap="all" spc="60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lang="es-ES"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lang="es-ES"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lang="es-ES"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lang="es-ES"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lang="es-ES"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9pPr>
    </p:bodyStyle>
    <p:other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1.png"/><Relationship Id="rId5" Type="http://schemas.microsoft.com/office/2007/relationships/hdphoto" Target="../media/hdphoto10.wdp"/><Relationship Id="rId4" Type="http://schemas.openxmlformats.org/officeDocument/2006/relationships/image" Target="../media/image10.png"/><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10.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1.png"/><Relationship Id="rId5" Type="http://schemas.microsoft.com/office/2007/relationships/hdphoto" Target="../media/hdphoto10.wdp"/><Relationship Id="rId4" Type="http://schemas.openxmlformats.org/officeDocument/2006/relationships/image" Target="../media/image10.png"/><Relationship Id="rId9"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png"/><Relationship Id="rId4"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1.png"/><Relationship Id="rId5" Type="http://schemas.microsoft.com/office/2007/relationships/hdphoto" Target="../media/hdphoto10.wdp"/><Relationship Id="rId4" Type="http://schemas.openxmlformats.org/officeDocument/2006/relationships/image" Target="../media/image10.png"/><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1.png"/><Relationship Id="rId5" Type="http://schemas.microsoft.com/office/2007/relationships/hdphoto" Target="../media/hdphoto10.wdp"/><Relationship Id="rId4" Type="http://schemas.openxmlformats.org/officeDocument/2006/relationships/image" Target="../media/image10.pn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8.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7228BAE-048B-681E-DD8D-BD96B22560E0}"/>
              </a:ext>
            </a:extLst>
          </p:cNvPr>
          <p:cNvSpPr>
            <a:spLocks noGrp="1"/>
          </p:cNvSpPr>
          <p:nvPr>
            <p:ph type="ctrTitle"/>
          </p:nvPr>
        </p:nvSpPr>
        <p:spPr/>
        <p:txBody>
          <a:bodyPr rtlCol="0"/>
          <a:lstStyle>
            <a:defPPr>
              <a:defRPr lang="es-ES"/>
            </a:defPPr>
          </a:lstStyle>
          <a:p>
            <a:pPr rtl="0"/>
            <a:r>
              <a:rPr lang="es-ES" dirty="0"/>
              <a:t>Planificación y presupuesto como herramientas de política pública</a:t>
            </a:r>
          </a:p>
        </p:txBody>
      </p:sp>
      <p:sp>
        <p:nvSpPr>
          <p:cNvPr id="7" name="Subtítulo 6">
            <a:extLst>
              <a:ext uri="{FF2B5EF4-FFF2-40B4-BE49-F238E27FC236}">
                <a16:creationId xmlns:a16="http://schemas.microsoft.com/office/drawing/2014/main" id="{3AFD8D3D-82CB-EA16-814E-A3FED8BBF39B}"/>
              </a:ext>
            </a:extLst>
          </p:cNvPr>
          <p:cNvSpPr>
            <a:spLocks noGrp="1"/>
          </p:cNvSpPr>
          <p:nvPr>
            <p:ph type="subTitle" idx="1"/>
          </p:nvPr>
        </p:nvSpPr>
        <p:spPr>
          <a:xfrm>
            <a:off x="816768" y="633753"/>
            <a:ext cx="11305324" cy="578325"/>
          </a:xfrm>
        </p:spPr>
        <p:txBody>
          <a:bodyPr rtlCol="0"/>
          <a:lstStyle>
            <a:defPPr>
              <a:defRPr lang="es-ES"/>
            </a:defPPr>
          </a:lstStyle>
          <a:p>
            <a:pPr rtl="0"/>
            <a:r>
              <a:rPr lang="es-ES" sz="2000" b="1" dirty="0"/>
              <a:t>Sergio Granados, Fernando Larraín y Jorge Rodríguez</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BCAD732-5351-46C1-0654-3F8541AC11E6}"/>
              </a:ext>
            </a:extLst>
          </p:cNvPr>
          <p:cNvSpPr>
            <a:spLocks noGrp="1"/>
          </p:cNvSpPr>
          <p:nvPr>
            <p:ph type="title"/>
          </p:nvPr>
        </p:nvSpPr>
        <p:spPr/>
        <p:txBody>
          <a:bodyPr/>
          <a:lstStyle/>
          <a:p>
            <a:endParaRPr lang="es-CL"/>
          </a:p>
        </p:txBody>
      </p:sp>
      <p:sp>
        <p:nvSpPr>
          <p:cNvPr id="7" name="Marcador de contenido 6">
            <a:extLst>
              <a:ext uri="{FF2B5EF4-FFF2-40B4-BE49-F238E27FC236}">
                <a16:creationId xmlns:a16="http://schemas.microsoft.com/office/drawing/2014/main" id="{A7F8EFC5-F6BF-A58F-EBC4-0D8AB0B12318}"/>
              </a:ext>
            </a:extLst>
          </p:cNvPr>
          <p:cNvSpPr>
            <a:spLocks noGrp="1"/>
          </p:cNvSpPr>
          <p:nvPr>
            <p:ph sz="half" idx="2"/>
          </p:nvPr>
        </p:nvSpPr>
        <p:spPr/>
        <p:txBody>
          <a:bodyPr/>
          <a:lstStyle/>
          <a:p>
            <a:r>
              <a:rPr lang="es-ES" sz="2000" dirty="0"/>
              <a:t>El sistema actual está regulado en sus aspectos más fundamentales en la Constitución de 1980, pero tiene sus antecedentes mediatos en el texto constitucional de 1925.</a:t>
            </a:r>
          </a:p>
          <a:p>
            <a:r>
              <a:rPr lang="es-ES" sz="2000" dirty="0"/>
              <a:t>La Constitución de 1925 diseñó un sistema de administración financiera del Estado a la luz de los eventos de finales del siglo XIX. En esa época, el desarrollo de las funciones del Estado se vio crecientemente obstaculizado como consecuencia de las pugnas entre el Ejecutivo y el Congreso, el cual contaba con amplias facultades constitucionales para bloquear leyes.</a:t>
            </a:r>
            <a:endParaRPr lang="es-CL" sz="2000" dirty="0"/>
          </a:p>
        </p:txBody>
      </p:sp>
      <p:sp>
        <p:nvSpPr>
          <p:cNvPr id="4" name="Marcador de pie de página 3">
            <a:extLst>
              <a:ext uri="{FF2B5EF4-FFF2-40B4-BE49-F238E27FC236}">
                <a16:creationId xmlns:a16="http://schemas.microsoft.com/office/drawing/2014/main" id="{3CC6430C-B8FB-C230-2DB2-F7A74F3913F5}"/>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F72E68B9-C66F-7DC2-6DDC-7E07FAB0D9FF}"/>
              </a:ext>
            </a:extLst>
          </p:cNvPr>
          <p:cNvSpPr>
            <a:spLocks noGrp="1"/>
          </p:cNvSpPr>
          <p:nvPr>
            <p:ph type="sldNum" sz="quarter" idx="11"/>
          </p:nvPr>
        </p:nvSpPr>
        <p:spPr/>
        <p:txBody>
          <a:bodyPr/>
          <a:lstStyle/>
          <a:p>
            <a:pPr rtl="0"/>
            <a:fld id="{09A01C0A-2BB6-49E7-91A3-DCB9F9F59583}" type="slidenum">
              <a:rPr lang="es-ES" smtClean="0"/>
              <a:pPr rtl="0"/>
              <a:t>10</a:t>
            </a:fld>
            <a:endParaRPr lang="es-ES" dirty="0"/>
          </a:p>
        </p:txBody>
      </p:sp>
    </p:spTree>
    <p:extLst>
      <p:ext uri="{BB962C8B-B14F-4D97-AF65-F5344CB8AC3E}">
        <p14:creationId xmlns:p14="http://schemas.microsoft.com/office/powerpoint/2010/main" val="89402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4FC684BE-6BB6-898B-B6DF-46D3E2163D2B}"/>
              </a:ext>
            </a:extLst>
          </p:cNvPr>
          <p:cNvSpPr>
            <a:spLocks noGrp="1"/>
          </p:cNvSpPr>
          <p:nvPr>
            <p:ph type="body" idx="1"/>
          </p:nvPr>
        </p:nvSpPr>
        <p:spPr/>
        <p:txBody>
          <a:bodyPr/>
          <a:lstStyle/>
          <a:p>
            <a:r>
              <a:rPr lang="es-ES" dirty="0"/>
              <a:t>Ordenar la economía 1925</a:t>
            </a:r>
            <a:endParaRPr lang="es-CL" dirty="0"/>
          </a:p>
        </p:txBody>
      </p:sp>
      <p:sp>
        <p:nvSpPr>
          <p:cNvPr id="8" name="Marcador de contenido 7">
            <a:extLst>
              <a:ext uri="{FF2B5EF4-FFF2-40B4-BE49-F238E27FC236}">
                <a16:creationId xmlns:a16="http://schemas.microsoft.com/office/drawing/2014/main" id="{82792AFF-022F-1CC7-D650-08B2DF1F6B03}"/>
              </a:ext>
            </a:extLst>
          </p:cNvPr>
          <p:cNvSpPr>
            <a:spLocks noGrp="1"/>
          </p:cNvSpPr>
          <p:nvPr>
            <p:ph sz="half" idx="2"/>
          </p:nvPr>
        </p:nvSpPr>
        <p:spPr/>
        <p:txBody>
          <a:bodyPr/>
          <a:lstStyle/>
          <a:p>
            <a:r>
              <a:rPr lang="es-ES" dirty="0"/>
              <a:t>Entre los avances institucionales implementados por recomendación de este grupo, destacó una nueva ley orgánica de presupuestos, que permitió crear una oficina especializada para formular el presupuesto de la Nación</a:t>
            </a:r>
            <a:endParaRPr lang="es-CL" dirty="0"/>
          </a:p>
        </p:txBody>
      </p:sp>
      <p:sp>
        <p:nvSpPr>
          <p:cNvPr id="9" name="Marcador de texto 8">
            <a:extLst>
              <a:ext uri="{FF2B5EF4-FFF2-40B4-BE49-F238E27FC236}">
                <a16:creationId xmlns:a16="http://schemas.microsoft.com/office/drawing/2014/main" id="{655EF41F-0EAE-D925-DE3B-22C41101C706}"/>
              </a:ext>
            </a:extLst>
          </p:cNvPr>
          <p:cNvSpPr>
            <a:spLocks noGrp="1"/>
          </p:cNvSpPr>
          <p:nvPr>
            <p:ph type="body" sz="quarter" idx="3"/>
          </p:nvPr>
        </p:nvSpPr>
        <p:spPr/>
        <p:txBody>
          <a:bodyPr/>
          <a:lstStyle/>
          <a:p>
            <a:r>
              <a:rPr lang="es-ES" dirty="0"/>
              <a:t>1959</a:t>
            </a:r>
            <a:endParaRPr lang="es-CL" dirty="0"/>
          </a:p>
        </p:txBody>
      </p:sp>
      <p:sp>
        <p:nvSpPr>
          <p:cNvPr id="10" name="Marcador de contenido 9">
            <a:extLst>
              <a:ext uri="{FF2B5EF4-FFF2-40B4-BE49-F238E27FC236}">
                <a16:creationId xmlns:a16="http://schemas.microsoft.com/office/drawing/2014/main" id="{B0613876-FF14-6A2C-CC01-4ACAE066BF89}"/>
              </a:ext>
            </a:extLst>
          </p:cNvPr>
          <p:cNvSpPr>
            <a:spLocks noGrp="1"/>
          </p:cNvSpPr>
          <p:nvPr>
            <p:ph sz="quarter" idx="4"/>
          </p:nvPr>
        </p:nvSpPr>
        <p:spPr/>
        <p:txBody>
          <a:bodyPr/>
          <a:lstStyle/>
          <a:p>
            <a:r>
              <a:rPr lang="es-ES" sz="2000" dirty="0"/>
              <a:t>Este sistema de mayores potestades para el Ejecutivo fue profundizado en 1959 por medio de la dictación de una serie de normas, creó la Dirección de Presupuestos como organismo con mayores facultades y jerarquía, encargado de formular el presupuesto público y velar por la aplicación de la política presupuestaria</a:t>
            </a:r>
            <a:endParaRPr lang="es-CL" sz="2000" dirty="0"/>
          </a:p>
        </p:txBody>
      </p:sp>
      <p:sp>
        <p:nvSpPr>
          <p:cNvPr id="6" name="Título 5">
            <a:extLst>
              <a:ext uri="{FF2B5EF4-FFF2-40B4-BE49-F238E27FC236}">
                <a16:creationId xmlns:a16="http://schemas.microsoft.com/office/drawing/2014/main" id="{E8CDF7E5-EF78-4068-40F9-C71ADBB1E47D}"/>
              </a:ext>
            </a:extLst>
          </p:cNvPr>
          <p:cNvSpPr>
            <a:spLocks noGrp="1"/>
          </p:cNvSpPr>
          <p:nvPr>
            <p:ph type="title"/>
          </p:nvPr>
        </p:nvSpPr>
        <p:spPr/>
        <p:txBody>
          <a:bodyPr/>
          <a:lstStyle/>
          <a:p>
            <a:r>
              <a:rPr lang="es-ES" dirty="0"/>
              <a:t>Objetivos del rediseño institucional </a:t>
            </a:r>
            <a:endParaRPr lang="es-CL" dirty="0"/>
          </a:p>
        </p:txBody>
      </p:sp>
      <p:sp>
        <p:nvSpPr>
          <p:cNvPr id="4" name="Marcador de pie de página 3">
            <a:extLst>
              <a:ext uri="{FF2B5EF4-FFF2-40B4-BE49-F238E27FC236}">
                <a16:creationId xmlns:a16="http://schemas.microsoft.com/office/drawing/2014/main" id="{4CFDC876-0AAE-CDFC-BD1D-C78A2A59B585}"/>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A18CEAAF-95AB-8FA3-17DA-E47F5DAB538E}"/>
              </a:ext>
            </a:extLst>
          </p:cNvPr>
          <p:cNvSpPr>
            <a:spLocks noGrp="1"/>
          </p:cNvSpPr>
          <p:nvPr>
            <p:ph type="sldNum" sz="quarter" idx="11"/>
          </p:nvPr>
        </p:nvSpPr>
        <p:spPr/>
        <p:txBody>
          <a:bodyPr/>
          <a:lstStyle/>
          <a:p>
            <a:pPr rtl="0"/>
            <a:fld id="{09A01C0A-2BB6-49E7-91A3-DCB9F9F59583}" type="slidenum">
              <a:rPr lang="es-ES" smtClean="0"/>
              <a:pPr rtl="0"/>
              <a:t>11</a:t>
            </a:fld>
            <a:endParaRPr lang="es-ES" dirty="0"/>
          </a:p>
        </p:txBody>
      </p:sp>
    </p:spTree>
    <p:extLst>
      <p:ext uri="{BB962C8B-B14F-4D97-AF65-F5344CB8AC3E}">
        <p14:creationId xmlns:p14="http://schemas.microsoft.com/office/powerpoint/2010/main" val="1480611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233AE65-692A-10B0-8C53-82280BB74064}"/>
              </a:ext>
            </a:extLst>
          </p:cNvPr>
          <p:cNvSpPr>
            <a:spLocks noGrp="1"/>
          </p:cNvSpPr>
          <p:nvPr>
            <p:ph type="title"/>
          </p:nvPr>
        </p:nvSpPr>
        <p:spPr/>
        <p:txBody>
          <a:bodyPr/>
          <a:lstStyle/>
          <a:p>
            <a:r>
              <a:rPr lang="es-ES" dirty="0"/>
              <a:t>efectos</a:t>
            </a:r>
            <a:endParaRPr lang="es-CL" dirty="0"/>
          </a:p>
        </p:txBody>
      </p:sp>
      <p:sp>
        <p:nvSpPr>
          <p:cNvPr id="10" name="Marcador de texto 9">
            <a:extLst>
              <a:ext uri="{FF2B5EF4-FFF2-40B4-BE49-F238E27FC236}">
                <a16:creationId xmlns:a16="http://schemas.microsoft.com/office/drawing/2014/main" id="{A37F53E2-AEE8-F65C-1657-114DD4982101}"/>
              </a:ext>
            </a:extLst>
          </p:cNvPr>
          <p:cNvSpPr>
            <a:spLocks noGrp="1"/>
          </p:cNvSpPr>
          <p:nvPr>
            <p:ph type="body" idx="1"/>
          </p:nvPr>
        </p:nvSpPr>
        <p:spPr>
          <a:xfrm>
            <a:off x="855915" y="2046038"/>
            <a:ext cx="5922390" cy="3568139"/>
          </a:xfrm>
        </p:spPr>
        <p:txBody>
          <a:bodyPr/>
          <a:lstStyle/>
          <a:p>
            <a:r>
              <a:rPr lang="es-ES" dirty="0"/>
              <a:t>Esta evolución significó la configuración de un sistema en el que Presidente de la República es el encargado del manejo presupuestario del país, y donde el Congreso asume un rol de colaborador, que debe aprobar lo propuesto por el Presidente, sin iniciativa en estas materias y sin posibilidad de dilatar su acción.</a:t>
            </a:r>
          </a:p>
          <a:p>
            <a:endParaRPr lang="es-CL" dirty="0"/>
          </a:p>
        </p:txBody>
      </p:sp>
      <p:sp>
        <p:nvSpPr>
          <p:cNvPr id="11" name="Marcador de posición de imagen 10">
            <a:extLst>
              <a:ext uri="{FF2B5EF4-FFF2-40B4-BE49-F238E27FC236}">
                <a16:creationId xmlns:a16="http://schemas.microsoft.com/office/drawing/2014/main" id="{FE9A64E2-E0BA-CEF4-A9EA-E26755B81CAD}"/>
              </a:ext>
            </a:extLst>
          </p:cNvPr>
          <p:cNvSpPr>
            <a:spLocks noGrp="1"/>
          </p:cNvSpPr>
          <p:nvPr>
            <p:ph type="pic" sz="quarter" idx="12"/>
          </p:nvPr>
        </p:nvSpPr>
        <p:spPr/>
      </p:sp>
      <p:sp>
        <p:nvSpPr>
          <p:cNvPr id="12" name="Marcador de texto 11">
            <a:extLst>
              <a:ext uri="{FF2B5EF4-FFF2-40B4-BE49-F238E27FC236}">
                <a16:creationId xmlns:a16="http://schemas.microsoft.com/office/drawing/2014/main" id="{F8251266-83FB-C075-7A44-7CE536D6EED4}"/>
              </a:ext>
            </a:extLst>
          </p:cNvPr>
          <p:cNvSpPr>
            <a:spLocks noGrp="1"/>
          </p:cNvSpPr>
          <p:nvPr>
            <p:ph type="body" sz="quarter" idx="13"/>
          </p:nvPr>
        </p:nvSpPr>
        <p:spPr/>
        <p:txBody>
          <a:bodyPr/>
          <a:lstStyle/>
          <a:p>
            <a:endParaRPr lang="es-CL"/>
          </a:p>
        </p:txBody>
      </p:sp>
      <p:sp>
        <p:nvSpPr>
          <p:cNvPr id="13" name="Marcador de texto 12">
            <a:extLst>
              <a:ext uri="{FF2B5EF4-FFF2-40B4-BE49-F238E27FC236}">
                <a16:creationId xmlns:a16="http://schemas.microsoft.com/office/drawing/2014/main" id="{C150BC71-413A-7E6F-013A-FB7C7A598507}"/>
              </a:ext>
            </a:extLst>
          </p:cNvPr>
          <p:cNvSpPr>
            <a:spLocks noGrp="1"/>
          </p:cNvSpPr>
          <p:nvPr>
            <p:ph type="body" sz="quarter" idx="14"/>
          </p:nvPr>
        </p:nvSpPr>
        <p:spPr/>
        <p:txBody>
          <a:bodyPr/>
          <a:lstStyle/>
          <a:p>
            <a:endParaRPr lang="es-CL"/>
          </a:p>
        </p:txBody>
      </p:sp>
      <p:sp>
        <p:nvSpPr>
          <p:cNvPr id="7" name="Marcador de pie de página 6">
            <a:extLst>
              <a:ext uri="{FF2B5EF4-FFF2-40B4-BE49-F238E27FC236}">
                <a16:creationId xmlns:a16="http://schemas.microsoft.com/office/drawing/2014/main" id="{AC5B1183-4AF6-E29D-C71C-50627C0AAA33}"/>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02A2602A-C607-FC2A-405F-C309FE73FA7F}"/>
              </a:ext>
            </a:extLst>
          </p:cNvPr>
          <p:cNvSpPr>
            <a:spLocks noGrp="1"/>
          </p:cNvSpPr>
          <p:nvPr>
            <p:ph type="sldNum" sz="quarter" idx="11"/>
          </p:nvPr>
        </p:nvSpPr>
        <p:spPr/>
        <p:txBody>
          <a:bodyPr/>
          <a:lstStyle/>
          <a:p>
            <a:pPr rtl="0"/>
            <a:fld id="{09A01C0A-2BB6-49E7-91A3-DCB9F9F59583}" type="slidenum">
              <a:rPr lang="es-ES" smtClean="0"/>
              <a:pPr rtl="0"/>
              <a:t>12</a:t>
            </a:fld>
            <a:endParaRPr lang="es-ES" dirty="0"/>
          </a:p>
        </p:txBody>
      </p:sp>
      <p:pic>
        <p:nvPicPr>
          <p:cNvPr id="14" name="Marcador de posición de imagen 31" descr="Gran cruce de peatones con una sola persona">
            <a:extLst>
              <a:ext uri="{FF2B5EF4-FFF2-40B4-BE49-F238E27FC236}">
                <a16:creationId xmlns:a16="http://schemas.microsoft.com/office/drawing/2014/main" id="{413CD4E6-0D87-8FFC-4B62-E01B7075821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a:xfrm>
            <a:off x="7214510" y="1066373"/>
            <a:ext cx="2243137" cy="4929188"/>
          </a:xfrm>
          <a:prstGeom prst="rect">
            <a:avLst/>
          </a:prstGeom>
          <a:noFill/>
        </p:spPr>
      </p:pic>
      <p:pic>
        <p:nvPicPr>
          <p:cNvPr id="15" name="Marcador de posición de imagen 11" descr="Primer plano de rascacielos">
            <a:extLst>
              <a:ext uri="{FF2B5EF4-FFF2-40B4-BE49-F238E27FC236}">
                <a16:creationId xmlns:a16="http://schemas.microsoft.com/office/drawing/2014/main" id="{B9DA56AE-C246-B35E-BD06-F3F3E7C1F37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xfrm>
            <a:off x="9791099" y="1066373"/>
            <a:ext cx="1672682" cy="2278993"/>
          </a:xfrm>
          <a:prstGeom prst="ellipse">
            <a:avLst/>
          </a:prstGeom>
          <a:blipFill dpi="0"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pic>
        <p:nvPicPr>
          <p:cNvPr id="16" name="Marcador de posición de imagen 8" descr="Rascacielos curvados sobre un cielo azul">
            <a:extLst>
              <a:ext uri="{FF2B5EF4-FFF2-40B4-BE49-F238E27FC236}">
                <a16:creationId xmlns:a16="http://schemas.microsoft.com/office/drawing/2014/main" id="{C57CA4CE-E165-597B-7698-865732E9F1B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a:xfrm>
            <a:off x="9791099" y="3716568"/>
            <a:ext cx="1672682" cy="2278993"/>
          </a:xfrm>
          <a:prstGeom prst="rect">
            <a:avLst/>
          </a:prstGeom>
          <a:solidFill>
            <a:schemeClr val="accent1">
              <a:alpha val="83000"/>
            </a:schemeClr>
          </a:solidFill>
        </p:spPr>
      </p:pic>
    </p:spTree>
    <p:extLst>
      <p:ext uri="{BB962C8B-B14F-4D97-AF65-F5344CB8AC3E}">
        <p14:creationId xmlns:p14="http://schemas.microsoft.com/office/powerpoint/2010/main" val="1260545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8AB71FEE-4644-AFD0-07AA-69AF38620170}"/>
              </a:ext>
            </a:extLst>
          </p:cNvPr>
          <p:cNvSpPr>
            <a:spLocks noGrp="1"/>
          </p:cNvSpPr>
          <p:nvPr>
            <p:ph type="title"/>
          </p:nvPr>
        </p:nvSpPr>
        <p:spPr/>
        <p:txBody>
          <a:bodyPr/>
          <a:lstStyle/>
          <a:p>
            <a:r>
              <a:rPr lang="es-ES" dirty="0"/>
              <a:t>principales características de este sistema</a:t>
            </a:r>
            <a:endParaRPr lang="es-CL" dirty="0"/>
          </a:p>
        </p:txBody>
      </p:sp>
      <p:sp>
        <p:nvSpPr>
          <p:cNvPr id="14" name="Marcador de contenido 13">
            <a:extLst>
              <a:ext uri="{FF2B5EF4-FFF2-40B4-BE49-F238E27FC236}">
                <a16:creationId xmlns:a16="http://schemas.microsoft.com/office/drawing/2014/main" id="{C318DF99-BCE7-A5AA-6558-FACBAF479DBB}"/>
              </a:ext>
            </a:extLst>
          </p:cNvPr>
          <p:cNvSpPr>
            <a:spLocks noGrp="1"/>
          </p:cNvSpPr>
          <p:nvPr>
            <p:ph sz="half" idx="2"/>
          </p:nvPr>
        </p:nvSpPr>
        <p:spPr/>
        <p:txBody>
          <a:bodyPr/>
          <a:lstStyle/>
          <a:p>
            <a:r>
              <a:rPr lang="es-ES" sz="2000" dirty="0"/>
              <a:t>Se refieren a la </a:t>
            </a:r>
            <a:r>
              <a:rPr lang="es-ES" sz="2000" b="1" dirty="0"/>
              <a:t>iniciativa exclusiva del Presidente de la República en materia de administración financiera</a:t>
            </a:r>
            <a:r>
              <a:rPr lang="es-ES" sz="2000" dirty="0"/>
              <a:t>, a </a:t>
            </a:r>
            <a:r>
              <a:rPr lang="es-ES" sz="2000" b="1" dirty="0"/>
              <a:t>restricciones a la competencia del Congreso</a:t>
            </a:r>
            <a:r>
              <a:rPr lang="es-ES" sz="2000" dirty="0"/>
              <a:t>, a la fecha cierta para la aprobación de la Ley de Presupuestos, a que ésta requiere de quórum simple para su aprobación, a la alternativa por defecto de que rija el proyecto de ley de presupuesto presentado por el Presidente, a la posibilidad de veto presidencial, y a que los gastos aprobados en la Ley de Presupuestos corresponden a una autorización con elementos que quedan a la discreción del Presidente</a:t>
            </a:r>
            <a:endParaRPr lang="es-CL" sz="2000" dirty="0"/>
          </a:p>
        </p:txBody>
      </p:sp>
      <p:sp>
        <p:nvSpPr>
          <p:cNvPr id="7" name="Marcador de pie de página 6">
            <a:extLst>
              <a:ext uri="{FF2B5EF4-FFF2-40B4-BE49-F238E27FC236}">
                <a16:creationId xmlns:a16="http://schemas.microsoft.com/office/drawing/2014/main" id="{F1725EF5-93BD-A77E-B346-455C0251CCAE}"/>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3494D0E2-0BD3-6569-F114-7D76BB3241AC}"/>
              </a:ext>
            </a:extLst>
          </p:cNvPr>
          <p:cNvSpPr>
            <a:spLocks noGrp="1"/>
          </p:cNvSpPr>
          <p:nvPr>
            <p:ph type="sldNum" sz="quarter" idx="11"/>
          </p:nvPr>
        </p:nvSpPr>
        <p:spPr/>
        <p:txBody>
          <a:bodyPr/>
          <a:lstStyle/>
          <a:p>
            <a:pPr rtl="0"/>
            <a:fld id="{09A01C0A-2BB6-49E7-91A3-DCB9F9F59583}" type="slidenum">
              <a:rPr lang="es-ES" smtClean="0"/>
              <a:pPr rtl="0"/>
              <a:t>13</a:t>
            </a:fld>
            <a:endParaRPr lang="es-ES" dirty="0"/>
          </a:p>
        </p:txBody>
      </p:sp>
    </p:spTree>
    <p:extLst>
      <p:ext uri="{BB962C8B-B14F-4D97-AF65-F5344CB8AC3E}">
        <p14:creationId xmlns:p14="http://schemas.microsoft.com/office/powerpoint/2010/main" val="23323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A23E92-9BF7-7B1E-92B3-57B30AE79FE9}"/>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41411F1B-8F86-1647-02E9-3C749C387A1B}"/>
              </a:ext>
            </a:extLst>
          </p:cNvPr>
          <p:cNvSpPr>
            <a:spLocks noGrp="1"/>
          </p:cNvSpPr>
          <p:nvPr>
            <p:ph sz="half" idx="2"/>
          </p:nvPr>
        </p:nvSpPr>
        <p:spPr/>
        <p:txBody>
          <a:bodyPr/>
          <a:lstStyle/>
          <a:p>
            <a:r>
              <a:rPr lang="es-ES" dirty="0"/>
              <a:t>Esta jerarquía del Presidente en materia de administración presupuestaria está reflejada en la Constitución Política de 1980 y en otros cuerpos legales.</a:t>
            </a:r>
          </a:p>
          <a:p>
            <a:r>
              <a:rPr lang="es-ES" dirty="0"/>
              <a:t>Estas normativas señalan que el Ministerio de Hacienda tiene como tarea dirigir la administración financiera del Estado, proponer la política económica y financiera del gobierno en materias de su competencia, y efectuar la coordinación y supervisión de las acciones que en virtud de ella se ejecuten</a:t>
            </a:r>
            <a:endParaRPr lang="es-CL" dirty="0"/>
          </a:p>
        </p:txBody>
      </p:sp>
      <p:sp>
        <p:nvSpPr>
          <p:cNvPr id="4" name="Marcador de pie de página 3">
            <a:extLst>
              <a:ext uri="{FF2B5EF4-FFF2-40B4-BE49-F238E27FC236}">
                <a16:creationId xmlns:a16="http://schemas.microsoft.com/office/drawing/2014/main" id="{271BD802-894B-CC21-BC43-CB1B0498B91D}"/>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135DDB51-34C7-ED0B-3864-1FC4B5DB6F17}"/>
              </a:ext>
            </a:extLst>
          </p:cNvPr>
          <p:cNvSpPr>
            <a:spLocks noGrp="1"/>
          </p:cNvSpPr>
          <p:nvPr>
            <p:ph type="sldNum" sz="quarter" idx="11"/>
          </p:nvPr>
        </p:nvSpPr>
        <p:spPr/>
        <p:txBody>
          <a:bodyPr/>
          <a:lstStyle/>
          <a:p>
            <a:pPr rtl="0"/>
            <a:fld id="{09A01C0A-2BB6-49E7-91A3-DCB9F9F59583}" type="slidenum">
              <a:rPr lang="es-ES" smtClean="0"/>
              <a:pPr rtl="0"/>
              <a:t>14</a:t>
            </a:fld>
            <a:endParaRPr lang="es-ES" dirty="0"/>
          </a:p>
        </p:txBody>
      </p:sp>
    </p:spTree>
    <p:extLst>
      <p:ext uri="{BB962C8B-B14F-4D97-AF65-F5344CB8AC3E}">
        <p14:creationId xmlns:p14="http://schemas.microsoft.com/office/powerpoint/2010/main" val="3778388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D182E-0FAA-D652-AB3D-7AE917CC3F0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105CBA5-6F6F-7B32-E8B0-AD7AD19887F3}"/>
              </a:ext>
            </a:extLst>
          </p:cNvPr>
          <p:cNvSpPr>
            <a:spLocks noGrp="1"/>
          </p:cNvSpPr>
          <p:nvPr>
            <p:ph sz="half" idx="2"/>
          </p:nvPr>
        </p:nvSpPr>
        <p:spPr/>
        <p:txBody>
          <a:bodyPr/>
          <a:lstStyle/>
          <a:p>
            <a:r>
              <a:rPr lang="es-ES" b="1" dirty="0"/>
              <a:t>Dirección de Presupuestos</a:t>
            </a:r>
            <a:r>
              <a:rPr lang="es-ES" dirty="0"/>
              <a:t>, la legislación la define como un servicio dependiente del Ministerio de Hacienda, cuya función principal es la </a:t>
            </a:r>
            <a:r>
              <a:rPr lang="es-ES" b="1" dirty="0"/>
              <a:t>elaboración del Presupuesto de la Nación y la aplicación de la política presupuestaria </a:t>
            </a:r>
            <a:r>
              <a:rPr lang="es-ES" dirty="0"/>
              <a:t>en el contexto de los planes de desarrollo social y económico, y demás objetivos nacionales. También la define como el </a:t>
            </a:r>
            <a:r>
              <a:rPr lang="es-ES" b="1" dirty="0"/>
              <a:t>organismo técnico encargado de proponer la asignación de los recursos financieros del Estado </a:t>
            </a:r>
            <a:r>
              <a:rPr lang="es-ES" dirty="0"/>
              <a:t>y, en particular, de orientar y regular el proceso de formulación presupuestaria</a:t>
            </a:r>
            <a:endParaRPr lang="es-CL" dirty="0"/>
          </a:p>
        </p:txBody>
      </p:sp>
      <p:sp>
        <p:nvSpPr>
          <p:cNvPr id="4" name="Marcador de pie de página 3">
            <a:extLst>
              <a:ext uri="{FF2B5EF4-FFF2-40B4-BE49-F238E27FC236}">
                <a16:creationId xmlns:a16="http://schemas.microsoft.com/office/drawing/2014/main" id="{67B84907-89AA-59D9-98F3-25104367047B}"/>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3B5B9AD9-A15C-F619-284E-1A79DF58A451}"/>
              </a:ext>
            </a:extLst>
          </p:cNvPr>
          <p:cNvSpPr>
            <a:spLocks noGrp="1"/>
          </p:cNvSpPr>
          <p:nvPr>
            <p:ph type="sldNum" sz="quarter" idx="11"/>
          </p:nvPr>
        </p:nvSpPr>
        <p:spPr/>
        <p:txBody>
          <a:bodyPr/>
          <a:lstStyle/>
          <a:p>
            <a:pPr rtl="0"/>
            <a:fld id="{09A01C0A-2BB6-49E7-91A3-DCB9F9F59583}" type="slidenum">
              <a:rPr lang="es-ES" smtClean="0"/>
              <a:pPr rtl="0"/>
              <a:t>15</a:t>
            </a:fld>
            <a:endParaRPr lang="es-ES" dirty="0"/>
          </a:p>
        </p:txBody>
      </p:sp>
    </p:spTree>
    <p:extLst>
      <p:ext uri="{BB962C8B-B14F-4D97-AF65-F5344CB8AC3E}">
        <p14:creationId xmlns:p14="http://schemas.microsoft.com/office/powerpoint/2010/main" val="142562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E9E48-89CE-B8AF-D6B7-CB202A277B59}"/>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17EBDA07-ECAA-1036-D2E5-2754DACEF4E4}"/>
              </a:ext>
            </a:extLst>
          </p:cNvPr>
          <p:cNvSpPr>
            <a:spLocks noGrp="1"/>
          </p:cNvSpPr>
          <p:nvPr>
            <p:ph sz="half" idx="2"/>
          </p:nvPr>
        </p:nvSpPr>
        <p:spPr/>
        <p:txBody>
          <a:bodyPr/>
          <a:lstStyle/>
          <a:p>
            <a:r>
              <a:rPr lang="es-ES" dirty="0"/>
              <a:t>Respecto de </a:t>
            </a:r>
            <a:r>
              <a:rPr lang="es-ES" b="1" dirty="0"/>
              <a:t>recaudar las rentas públicas</a:t>
            </a:r>
            <a:r>
              <a:rPr lang="es-ES" dirty="0"/>
              <a:t>, la Constitución encomienda esta tarea al Presidente, quien la ejecuta </a:t>
            </a:r>
            <a:r>
              <a:rPr lang="es-ES" b="1" dirty="0"/>
              <a:t>a través de la Tesorería General de la República</a:t>
            </a:r>
            <a:r>
              <a:rPr lang="es-ES" dirty="0"/>
              <a:t>, institución dependiente del Ministerio de Hacienda, a cargo de la cobranza administrativa, judicial y extrajudicial de estos recursos</a:t>
            </a:r>
          </a:p>
          <a:p>
            <a:endParaRPr lang="es-CL" dirty="0"/>
          </a:p>
        </p:txBody>
      </p:sp>
      <p:sp>
        <p:nvSpPr>
          <p:cNvPr id="4" name="Marcador de pie de página 3">
            <a:extLst>
              <a:ext uri="{FF2B5EF4-FFF2-40B4-BE49-F238E27FC236}">
                <a16:creationId xmlns:a16="http://schemas.microsoft.com/office/drawing/2014/main" id="{511FAE30-F7D5-0634-8162-28BBAD9A8F9A}"/>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789EA1F3-EBF7-5950-5CD2-E25A6A920D5F}"/>
              </a:ext>
            </a:extLst>
          </p:cNvPr>
          <p:cNvSpPr>
            <a:spLocks noGrp="1"/>
          </p:cNvSpPr>
          <p:nvPr>
            <p:ph type="sldNum" sz="quarter" idx="11"/>
          </p:nvPr>
        </p:nvSpPr>
        <p:spPr/>
        <p:txBody>
          <a:bodyPr/>
          <a:lstStyle/>
          <a:p>
            <a:pPr rtl="0"/>
            <a:fld id="{09A01C0A-2BB6-49E7-91A3-DCB9F9F59583}" type="slidenum">
              <a:rPr lang="es-ES" smtClean="0"/>
              <a:pPr rtl="0"/>
              <a:t>16</a:t>
            </a:fld>
            <a:endParaRPr lang="es-ES" dirty="0"/>
          </a:p>
        </p:txBody>
      </p:sp>
    </p:spTree>
    <p:extLst>
      <p:ext uri="{BB962C8B-B14F-4D97-AF65-F5344CB8AC3E}">
        <p14:creationId xmlns:p14="http://schemas.microsoft.com/office/powerpoint/2010/main" val="1298523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D7C216-3287-28F9-B187-C925DEE575CC}"/>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FA2F8B8-7A0B-F087-51F4-034912E9DFC4}"/>
              </a:ext>
            </a:extLst>
          </p:cNvPr>
          <p:cNvSpPr>
            <a:spLocks noGrp="1"/>
          </p:cNvSpPr>
          <p:nvPr>
            <p:ph sz="half" idx="2"/>
          </p:nvPr>
        </p:nvSpPr>
        <p:spPr>
          <a:xfrm>
            <a:off x="850168" y="1528355"/>
            <a:ext cx="10458192" cy="4651783"/>
          </a:xfrm>
        </p:spPr>
        <p:txBody>
          <a:bodyPr/>
          <a:lstStyle/>
          <a:p>
            <a:r>
              <a:rPr lang="es-ES" sz="2000" b="1" dirty="0"/>
              <a:t>Contraloría General </a:t>
            </a:r>
            <a:r>
              <a:rPr lang="es-ES" sz="2000" dirty="0"/>
              <a:t>de la República lleva a cabo el </a:t>
            </a:r>
            <a:r>
              <a:rPr lang="es-ES" sz="2000" b="1" dirty="0"/>
              <a:t>control financiero</a:t>
            </a:r>
            <a:r>
              <a:rPr lang="es-ES" sz="2000" dirty="0"/>
              <a:t>, el que comprende las acciones orientadas a </a:t>
            </a:r>
            <a:r>
              <a:rPr lang="es-ES" sz="2000" b="1" dirty="0"/>
              <a:t>cautelar y fiscalizar la correcta administración de los recursos del Estado</a:t>
            </a:r>
            <a:r>
              <a:rPr lang="es-ES" sz="2000" dirty="0"/>
              <a:t>. En este rol, le corresponde fiscalizar el cumplimiento de las disposiciones legales y reglamentarias relacionadas con la administración de los recursos del Estado y efectuar auditorías para verificar la recaudación, percepción e inversión de sus ingresos y de las entradas propias de los servicios públicos.</a:t>
            </a:r>
          </a:p>
          <a:p>
            <a:r>
              <a:rPr lang="es-ES" sz="2000" dirty="0"/>
              <a:t>Contraloría </a:t>
            </a:r>
            <a:r>
              <a:rPr lang="es-ES" sz="2000" b="1" dirty="0"/>
              <a:t>lleva la contabilidad de la Nación</a:t>
            </a:r>
            <a:r>
              <a:rPr lang="es-ES" sz="2000" dirty="0"/>
              <a:t>, correspondiéndole elaborar estados consolidados sobre la situación presupuestaria, la situación financiera y la situación patrimonial, así como establecer los principios y normas contables y los procedimientos por los que se rige el sistema de contabilidad gubernamental</a:t>
            </a:r>
            <a:endParaRPr lang="es-CL" sz="2000" dirty="0"/>
          </a:p>
        </p:txBody>
      </p:sp>
      <p:sp>
        <p:nvSpPr>
          <p:cNvPr id="4" name="Marcador de pie de página 3">
            <a:extLst>
              <a:ext uri="{FF2B5EF4-FFF2-40B4-BE49-F238E27FC236}">
                <a16:creationId xmlns:a16="http://schemas.microsoft.com/office/drawing/2014/main" id="{EDE53330-8365-ED52-8429-CF3283EAF47A}"/>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5F708CDC-C744-6F61-7BF5-B2533E3BCB31}"/>
              </a:ext>
            </a:extLst>
          </p:cNvPr>
          <p:cNvSpPr>
            <a:spLocks noGrp="1"/>
          </p:cNvSpPr>
          <p:nvPr>
            <p:ph type="sldNum" sz="quarter" idx="11"/>
          </p:nvPr>
        </p:nvSpPr>
        <p:spPr/>
        <p:txBody>
          <a:bodyPr/>
          <a:lstStyle/>
          <a:p>
            <a:pPr rtl="0"/>
            <a:fld id="{09A01C0A-2BB6-49E7-91A3-DCB9F9F59583}" type="slidenum">
              <a:rPr lang="es-ES" smtClean="0"/>
              <a:pPr rtl="0"/>
              <a:t>17</a:t>
            </a:fld>
            <a:endParaRPr lang="es-ES" dirty="0"/>
          </a:p>
        </p:txBody>
      </p:sp>
    </p:spTree>
    <p:extLst>
      <p:ext uri="{BB962C8B-B14F-4D97-AF65-F5344CB8AC3E}">
        <p14:creationId xmlns:p14="http://schemas.microsoft.com/office/powerpoint/2010/main" val="1473629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9EA43EF1-009B-DB7B-7D0C-2867BEE9636E}"/>
              </a:ext>
            </a:extLst>
          </p:cNvPr>
          <p:cNvSpPr>
            <a:spLocks noGrp="1"/>
          </p:cNvSpPr>
          <p:nvPr>
            <p:ph type="title"/>
          </p:nvPr>
        </p:nvSpPr>
        <p:spPr>
          <a:xfrm>
            <a:off x="988903" y="503898"/>
            <a:ext cx="5744335" cy="979204"/>
          </a:xfrm>
        </p:spPr>
        <p:txBody>
          <a:bodyPr rtlCol="0"/>
          <a:lstStyle>
            <a:defPPr>
              <a:defRPr lang="es-ES"/>
            </a:defPPr>
          </a:lstStyle>
          <a:p>
            <a:pPr rtl="0"/>
            <a:r>
              <a:rPr lang="es-CL" dirty="0"/>
              <a:t>Planificación, presupuesto y evaluación</a:t>
            </a:r>
            <a:endParaRPr lang="es-ES" dirty="0"/>
          </a:p>
        </p:txBody>
      </p:sp>
      <p:sp>
        <p:nvSpPr>
          <p:cNvPr id="95" name="Marcador de texto 94">
            <a:extLst>
              <a:ext uri="{FF2B5EF4-FFF2-40B4-BE49-F238E27FC236}">
                <a16:creationId xmlns:a16="http://schemas.microsoft.com/office/drawing/2014/main" id="{9C9924F1-3753-74B2-DDD5-B5340BB785AE}"/>
              </a:ext>
            </a:extLst>
          </p:cNvPr>
          <p:cNvSpPr>
            <a:spLocks noGrp="1"/>
          </p:cNvSpPr>
          <p:nvPr>
            <p:ph type="body" sz="quarter" idx="29"/>
          </p:nvPr>
        </p:nvSpPr>
        <p:spPr>
          <a:xfrm>
            <a:off x="816725" y="3166249"/>
            <a:ext cx="6018535" cy="1434762"/>
          </a:xfrm>
        </p:spPr>
        <p:txBody>
          <a:bodyPr rtlCol="0"/>
          <a:lstStyle>
            <a:defPPr>
              <a:defRPr lang="es-ES"/>
            </a:defPPr>
          </a:lstStyle>
          <a:p>
            <a:pPr rtl="0">
              <a:lnSpc>
                <a:spcPct val="120000"/>
              </a:lnSpc>
            </a:pPr>
            <a:r>
              <a:rPr lang="es-ES" dirty="0"/>
              <a:t>  La planificación, el presupuesto y la evaluación son pilares fundamentales de una administración financiera con visión estratégica orientada a implementar políticas públicas que generen beneficios para la ciudadanía de manera eficiente y sostenible</a:t>
            </a:r>
          </a:p>
        </p:txBody>
      </p:sp>
      <p:sp>
        <p:nvSpPr>
          <p:cNvPr id="93" name="Marcador de texto 92">
            <a:extLst>
              <a:ext uri="{FF2B5EF4-FFF2-40B4-BE49-F238E27FC236}">
                <a16:creationId xmlns:a16="http://schemas.microsoft.com/office/drawing/2014/main" id="{D9B5BCF7-83AF-F5C9-0423-147C64DDC51B}"/>
              </a:ext>
            </a:extLst>
          </p:cNvPr>
          <p:cNvSpPr>
            <a:spLocks noGrp="1"/>
          </p:cNvSpPr>
          <p:nvPr>
            <p:ph type="body" sz="quarter" idx="33"/>
          </p:nvPr>
        </p:nvSpPr>
        <p:spPr>
          <a:xfrm>
            <a:off x="999453" y="1965873"/>
            <a:ext cx="5753520" cy="631867"/>
          </a:xfrm>
        </p:spPr>
        <p:txBody>
          <a:bodyPr rtlCol="0"/>
          <a:lstStyle>
            <a:defPPr>
              <a:defRPr lang="es-ES"/>
            </a:defPPr>
          </a:lstStyle>
          <a:p>
            <a:pPr rtl="0"/>
            <a:r>
              <a:rPr lang="es-ES" dirty="0"/>
              <a:t>importancia</a:t>
            </a:r>
          </a:p>
        </p:txBody>
      </p:sp>
      <p:sp>
        <p:nvSpPr>
          <p:cNvPr id="92" name="Marcador de texto 91">
            <a:extLst>
              <a:ext uri="{FF2B5EF4-FFF2-40B4-BE49-F238E27FC236}">
                <a16:creationId xmlns:a16="http://schemas.microsoft.com/office/drawing/2014/main" id="{94CC2695-FBEB-3190-E800-570E546F9F9D}"/>
              </a:ext>
            </a:extLst>
          </p:cNvPr>
          <p:cNvSpPr>
            <a:spLocks noGrp="1"/>
          </p:cNvSpPr>
          <p:nvPr>
            <p:ph type="body" sz="quarter" idx="32"/>
          </p:nvPr>
        </p:nvSpPr>
        <p:spPr>
          <a:xfrm>
            <a:off x="838200" y="4369093"/>
            <a:ext cx="5596156" cy="1311566"/>
          </a:xfrm>
        </p:spPr>
        <p:txBody>
          <a:bodyPr rtlCol="0"/>
          <a:lstStyle>
            <a:defPPr>
              <a:defRPr lang="es-ES"/>
            </a:defPPr>
          </a:lstStyle>
          <a:p>
            <a:pPr rtl="0">
              <a:lnSpc>
                <a:spcPct val="120000"/>
              </a:lnSpc>
              <a:buNone/>
            </a:pPr>
            <a:r>
              <a:rPr lang="es-ES" dirty="0"/>
              <a:t>Pueden considerarse en sí mismas como herramientas de política pública. Por ello, es útil analizar las fortalezas y debilidades para cada una de ellas, según su funcionamiento actual en nuestro país</a:t>
            </a:r>
          </a:p>
        </p:txBody>
      </p:sp>
      <p:pic>
        <p:nvPicPr>
          <p:cNvPr id="70" name="Marcador de posición de imagen 31" descr="Gran cruce de peatones con una sola persona">
            <a:extLst>
              <a:ext uri="{FF2B5EF4-FFF2-40B4-BE49-F238E27FC236}">
                <a16:creationId xmlns:a16="http://schemas.microsoft.com/office/drawing/2014/main" id="{D1FC6153-A37A-EC14-7EEA-7335A559F915}"/>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p:pic>
      <p:pic>
        <p:nvPicPr>
          <p:cNvPr id="68" name="Marcador de posición de imagen 11" descr="Primer plano de rascacielos">
            <a:extLst>
              <a:ext uri="{FF2B5EF4-FFF2-40B4-BE49-F238E27FC236}">
                <a16:creationId xmlns:a16="http://schemas.microsoft.com/office/drawing/2014/main" id="{A0327B68-D192-4EDA-F3AE-366C54CED4D3}"/>
              </a:ext>
            </a:extLst>
          </p:cNvPr>
          <p:cNvPicPr>
            <a:picLocks noGrp="1" noChangeAspect="1"/>
          </p:cNvPicPr>
          <p:nvPr>
            <p:ph type="pic" sz="quarter" idx="13"/>
          </p:nvPr>
        </p:nvPicPr>
        <p:blipFill rotWithShape="1">
          <a:blip r:embed="rId5" cstate="print">
            <a:extLst>
              <a:ext uri="{BEBA8EAE-BF5A-486C-A8C5-ECC9F3942E4B}">
                <a14:imgProps xmlns:a14="http://schemas.microsoft.com/office/drawing/2010/main">
                  <a14:imgLayer r:embed="rId6">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blipFill dpi="0" rotWithShape="1">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pic>
        <p:nvPicPr>
          <p:cNvPr id="69" name="Marcador de posición de imagen 8" descr="Rascacielos curvados sobre un cielo azul">
            <a:extLst>
              <a:ext uri="{FF2B5EF4-FFF2-40B4-BE49-F238E27FC236}">
                <a16:creationId xmlns:a16="http://schemas.microsoft.com/office/drawing/2014/main" id="{EB131536-3790-0769-3F4B-54C44B98F3B0}"/>
              </a:ext>
            </a:extLst>
          </p:cNvPr>
          <p:cNvPicPr>
            <a:picLocks noGrp="1" noChangeAspect="1"/>
          </p:cNvPicPr>
          <p:nvPr>
            <p:ph type="pic" sz="quarter" idx="14"/>
          </p:nvPr>
        </p:nvPicPr>
        <p:blipFill rotWithShape="1">
          <a:blip r:embed="rId9" cstate="print">
            <a:extLst>
              <a:ext uri="{BEBA8EAE-BF5A-486C-A8C5-ECC9F3942E4B}">
                <a14:imgProps xmlns:a14="http://schemas.microsoft.com/office/drawing/2010/main">
                  <a14:imgLayer r:embed="rId10">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p:pic>
      <p:sp>
        <p:nvSpPr>
          <p:cNvPr id="35" name="Marcador de pie de página 34">
            <a:extLst>
              <a:ext uri="{FF2B5EF4-FFF2-40B4-BE49-F238E27FC236}">
                <a16:creationId xmlns:a16="http://schemas.microsoft.com/office/drawing/2014/main" id="{978E9DBF-D6A0-80E9-5F4C-B1782C5CD470}"/>
              </a:ext>
            </a:extLst>
          </p:cNvPr>
          <p:cNvSpPr>
            <a:spLocks noGrp="1"/>
          </p:cNvSpPr>
          <p:nvPr>
            <p:ph type="ftr" sz="quarter" idx="34"/>
          </p:nvPr>
        </p:nvSpPr>
        <p:spPr/>
        <p:txBody>
          <a:bodyPr rtlCol="0"/>
          <a:lstStyle>
            <a:defPPr>
              <a:defRPr lang="es-ES"/>
            </a:defPPr>
          </a:lstStyle>
          <a:p>
            <a:pPr rtl="0"/>
            <a:r>
              <a:rPr lang="es-ES"/>
              <a:t>Título de la presentación</a:t>
            </a:r>
          </a:p>
        </p:txBody>
      </p:sp>
      <p:sp>
        <p:nvSpPr>
          <p:cNvPr id="36" name="Marcador de número de diapositiva 35">
            <a:extLst>
              <a:ext uri="{FF2B5EF4-FFF2-40B4-BE49-F238E27FC236}">
                <a16:creationId xmlns:a16="http://schemas.microsoft.com/office/drawing/2014/main" id="{B6B0F1EA-6238-43CB-79BF-1872F34BB86C}"/>
              </a:ext>
            </a:extLst>
          </p:cNvPr>
          <p:cNvSpPr>
            <a:spLocks noGrp="1"/>
          </p:cNvSpPr>
          <p:nvPr>
            <p:ph type="sldNum" sz="quarter" idx="35"/>
          </p:nvPr>
        </p:nvSpPr>
        <p:spPr/>
        <p:txBody>
          <a:bodyPr rtlCol="0"/>
          <a:lstStyle>
            <a:defPPr>
              <a:defRPr lang="es-ES"/>
            </a:defPPr>
          </a:lstStyle>
          <a:p>
            <a:pPr rtl="0"/>
            <a:fld id="{09A01C0A-2BB6-49E7-91A3-DCB9F9F59583}" type="slidenum">
              <a:rPr lang="es-ES" smtClean="0"/>
              <a:pPr rtl="0"/>
              <a:t>18</a:t>
            </a:fld>
            <a:endParaRPr lang="es-ES" dirty="0"/>
          </a:p>
        </p:txBody>
      </p:sp>
    </p:spTree>
    <p:extLst>
      <p:ext uri="{BB962C8B-B14F-4D97-AF65-F5344CB8AC3E}">
        <p14:creationId xmlns:p14="http://schemas.microsoft.com/office/powerpoint/2010/main" val="2563119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F6607-9459-2B48-2D78-685088CD3116}"/>
              </a:ext>
            </a:extLst>
          </p:cNvPr>
          <p:cNvSpPr>
            <a:spLocks noGrp="1"/>
          </p:cNvSpPr>
          <p:nvPr>
            <p:ph type="title"/>
          </p:nvPr>
        </p:nvSpPr>
        <p:spPr>
          <a:xfrm>
            <a:off x="861975" y="444200"/>
            <a:ext cx="5744335" cy="979204"/>
          </a:xfrm>
        </p:spPr>
        <p:txBody>
          <a:bodyPr/>
          <a:lstStyle/>
          <a:p>
            <a:r>
              <a:rPr lang="es-CL" dirty="0"/>
              <a:t>Planificación</a:t>
            </a:r>
          </a:p>
        </p:txBody>
      </p:sp>
      <p:sp>
        <p:nvSpPr>
          <p:cNvPr id="3" name="Marcador de texto 2">
            <a:extLst>
              <a:ext uri="{FF2B5EF4-FFF2-40B4-BE49-F238E27FC236}">
                <a16:creationId xmlns:a16="http://schemas.microsoft.com/office/drawing/2014/main" id="{57BBF1D0-73D8-CBD8-B521-B38CC043C636}"/>
              </a:ext>
            </a:extLst>
          </p:cNvPr>
          <p:cNvSpPr>
            <a:spLocks noGrp="1"/>
          </p:cNvSpPr>
          <p:nvPr>
            <p:ph type="body" sz="quarter" idx="31"/>
          </p:nvPr>
        </p:nvSpPr>
        <p:spPr>
          <a:xfrm>
            <a:off x="908538" y="1232319"/>
            <a:ext cx="5753520" cy="631867"/>
          </a:xfrm>
        </p:spPr>
        <p:txBody>
          <a:bodyPr/>
          <a:lstStyle/>
          <a:p>
            <a:r>
              <a:rPr lang="es-ES" dirty="0"/>
              <a:t>debe considerarse tanto a nivel estratégico como operacional</a:t>
            </a:r>
            <a:endParaRPr lang="es-CL" dirty="0"/>
          </a:p>
        </p:txBody>
      </p:sp>
      <p:sp>
        <p:nvSpPr>
          <p:cNvPr id="4" name="Marcador de texto 3">
            <a:extLst>
              <a:ext uri="{FF2B5EF4-FFF2-40B4-BE49-F238E27FC236}">
                <a16:creationId xmlns:a16="http://schemas.microsoft.com/office/drawing/2014/main" id="{0563D73C-8B1D-44A4-7E14-02F0C2FDF5BE}"/>
              </a:ext>
            </a:extLst>
          </p:cNvPr>
          <p:cNvSpPr>
            <a:spLocks noGrp="1"/>
          </p:cNvSpPr>
          <p:nvPr>
            <p:ph type="body" sz="quarter" idx="29"/>
          </p:nvPr>
        </p:nvSpPr>
        <p:spPr>
          <a:xfrm>
            <a:off x="825912" y="1921338"/>
            <a:ext cx="6111057" cy="1311566"/>
          </a:xfrm>
        </p:spPr>
        <p:txBody>
          <a:bodyPr/>
          <a:lstStyle/>
          <a:p>
            <a:r>
              <a:rPr lang="es-ES" dirty="0"/>
              <a:t>La planificación estratégica es el proceso por medio del cual se identifican los objetivos prioritarios y las metas que se compromete a lograr una organización en un cierto periodo. Sobre la base del plan estratégico se definen las actividades y, en consecuencia, las prioridades presupuestarias de los organismos</a:t>
            </a:r>
            <a:endParaRPr lang="es-CL" dirty="0"/>
          </a:p>
        </p:txBody>
      </p:sp>
      <p:sp>
        <p:nvSpPr>
          <p:cNvPr id="5" name="Marcador de texto 4">
            <a:extLst>
              <a:ext uri="{FF2B5EF4-FFF2-40B4-BE49-F238E27FC236}">
                <a16:creationId xmlns:a16="http://schemas.microsoft.com/office/drawing/2014/main" id="{DD2C64DF-BB62-33AD-4669-7924DF4B59A7}"/>
              </a:ext>
            </a:extLst>
          </p:cNvPr>
          <p:cNvSpPr>
            <a:spLocks noGrp="1"/>
          </p:cNvSpPr>
          <p:nvPr>
            <p:ph type="body" sz="quarter" idx="33"/>
          </p:nvPr>
        </p:nvSpPr>
        <p:spPr>
          <a:xfrm>
            <a:off x="852790" y="3625097"/>
            <a:ext cx="5753520" cy="631867"/>
          </a:xfrm>
        </p:spPr>
        <p:txBody>
          <a:bodyPr/>
          <a:lstStyle/>
          <a:p>
            <a:r>
              <a:rPr lang="es-ES" dirty="0"/>
              <a:t>la planificación operativa</a:t>
            </a:r>
            <a:endParaRPr lang="es-CL" dirty="0"/>
          </a:p>
        </p:txBody>
      </p:sp>
      <p:sp>
        <p:nvSpPr>
          <p:cNvPr id="6" name="Marcador de texto 5">
            <a:extLst>
              <a:ext uri="{FF2B5EF4-FFF2-40B4-BE49-F238E27FC236}">
                <a16:creationId xmlns:a16="http://schemas.microsoft.com/office/drawing/2014/main" id="{81694AC6-DB25-41BA-F326-CC33EDA398F4}"/>
              </a:ext>
            </a:extLst>
          </p:cNvPr>
          <p:cNvSpPr>
            <a:spLocks noGrp="1"/>
          </p:cNvSpPr>
          <p:nvPr>
            <p:ph type="body" sz="quarter" idx="32"/>
          </p:nvPr>
        </p:nvSpPr>
        <p:spPr>
          <a:xfrm>
            <a:off x="861975" y="4377220"/>
            <a:ext cx="6236892" cy="1311566"/>
          </a:xfrm>
        </p:spPr>
        <p:txBody>
          <a:bodyPr/>
          <a:lstStyle/>
          <a:p>
            <a:r>
              <a:rPr lang="es-ES" dirty="0"/>
              <a:t>Programación de mediano o corto plazo, puede ser para varios objetivos o para una sola actividad. A través de ésta se establece claramente lo que hará una organización, en qué orden, las responsabilidades de cada miembro de la organización respecto de dichas actividades, los recursos requeridos y el plazo en que se deben realizar</a:t>
            </a:r>
            <a:endParaRPr lang="es-CL" dirty="0"/>
          </a:p>
        </p:txBody>
      </p:sp>
      <p:sp>
        <p:nvSpPr>
          <p:cNvPr id="7" name="Marcador de posición de imagen 6">
            <a:extLst>
              <a:ext uri="{FF2B5EF4-FFF2-40B4-BE49-F238E27FC236}">
                <a16:creationId xmlns:a16="http://schemas.microsoft.com/office/drawing/2014/main" id="{E50A2F60-FEAB-FCDD-6539-F852201033D8}"/>
              </a:ext>
            </a:extLst>
          </p:cNvPr>
          <p:cNvSpPr>
            <a:spLocks noGrp="1"/>
          </p:cNvSpPr>
          <p:nvPr>
            <p:ph type="pic" sz="quarter" idx="10"/>
          </p:nvPr>
        </p:nvSpPr>
        <p:spPr/>
      </p:sp>
      <p:sp>
        <p:nvSpPr>
          <p:cNvPr id="8" name="Marcador de posición de imagen 7">
            <a:extLst>
              <a:ext uri="{FF2B5EF4-FFF2-40B4-BE49-F238E27FC236}">
                <a16:creationId xmlns:a16="http://schemas.microsoft.com/office/drawing/2014/main" id="{A1CA6A2E-E94F-340E-10AB-48F2F4FA3CD8}"/>
              </a:ext>
            </a:extLst>
          </p:cNvPr>
          <p:cNvSpPr>
            <a:spLocks noGrp="1"/>
          </p:cNvSpPr>
          <p:nvPr>
            <p:ph type="pic" sz="quarter" idx="13"/>
          </p:nvPr>
        </p:nvSpPr>
        <p:spPr/>
      </p:sp>
      <p:sp>
        <p:nvSpPr>
          <p:cNvPr id="9" name="Marcador de posición de imagen 8">
            <a:extLst>
              <a:ext uri="{FF2B5EF4-FFF2-40B4-BE49-F238E27FC236}">
                <a16:creationId xmlns:a16="http://schemas.microsoft.com/office/drawing/2014/main" id="{20AA99AC-0A97-FAF4-EE05-50D002A17001}"/>
              </a:ext>
            </a:extLst>
          </p:cNvPr>
          <p:cNvSpPr>
            <a:spLocks noGrp="1"/>
          </p:cNvSpPr>
          <p:nvPr>
            <p:ph type="pic" sz="quarter" idx="14"/>
          </p:nvPr>
        </p:nvSpPr>
        <p:spPr/>
      </p:sp>
      <p:sp>
        <p:nvSpPr>
          <p:cNvPr id="10" name="Marcador de pie de página 9">
            <a:extLst>
              <a:ext uri="{FF2B5EF4-FFF2-40B4-BE49-F238E27FC236}">
                <a16:creationId xmlns:a16="http://schemas.microsoft.com/office/drawing/2014/main" id="{FFE34271-E397-9BF7-D879-116FCBB6E083}"/>
              </a:ext>
            </a:extLst>
          </p:cNvPr>
          <p:cNvSpPr>
            <a:spLocks noGrp="1"/>
          </p:cNvSpPr>
          <p:nvPr>
            <p:ph type="ftr" sz="quarter" idx="34"/>
          </p:nvPr>
        </p:nvSpPr>
        <p:spPr/>
        <p:txBody>
          <a:bodyPr/>
          <a:lstStyle/>
          <a:p>
            <a:pPr rtl="0"/>
            <a:r>
              <a:rPr lang="es-ES"/>
              <a:t>Título de la presentación</a:t>
            </a:r>
          </a:p>
        </p:txBody>
      </p:sp>
      <p:sp>
        <p:nvSpPr>
          <p:cNvPr id="11" name="Marcador de número de diapositiva 10">
            <a:extLst>
              <a:ext uri="{FF2B5EF4-FFF2-40B4-BE49-F238E27FC236}">
                <a16:creationId xmlns:a16="http://schemas.microsoft.com/office/drawing/2014/main" id="{C8531BF3-F462-A0B1-C95E-C7CF84DF3110}"/>
              </a:ext>
            </a:extLst>
          </p:cNvPr>
          <p:cNvSpPr>
            <a:spLocks noGrp="1"/>
          </p:cNvSpPr>
          <p:nvPr>
            <p:ph type="sldNum" sz="quarter" idx="35"/>
          </p:nvPr>
        </p:nvSpPr>
        <p:spPr/>
        <p:txBody>
          <a:bodyPr/>
          <a:lstStyle/>
          <a:p>
            <a:pPr rtl="0"/>
            <a:fld id="{09A01C0A-2BB6-49E7-91A3-DCB9F9F59583}" type="slidenum">
              <a:rPr lang="es-ES" smtClean="0"/>
              <a:pPr rtl="0"/>
              <a:t>19</a:t>
            </a:fld>
            <a:endParaRPr lang="es-ES" dirty="0"/>
          </a:p>
        </p:txBody>
      </p:sp>
      <p:pic>
        <p:nvPicPr>
          <p:cNvPr id="12" name="Marcador de posición de imagen 31" descr="Gran cruce de peatones con una sola persona">
            <a:extLst>
              <a:ext uri="{FF2B5EF4-FFF2-40B4-BE49-F238E27FC236}">
                <a16:creationId xmlns:a16="http://schemas.microsoft.com/office/drawing/2014/main" id="{5AC4B9A7-1ADF-31E7-A671-08FAE7C1E0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a:xfrm>
            <a:off x="7214510" y="1066373"/>
            <a:ext cx="2243137" cy="4929188"/>
          </a:xfrm>
          <a:prstGeom prst="rect">
            <a:avLst/>
          </a:prstGeom>
          <a:solidFill>
            <a:schemeClr val="accent1">
              <a:lumMod val="20000"/>
              <a:lumOff val="80000"/>
            </a:schemeClr>
          </a:solidFill>
        </p:spPr>
      </p:pic>
      <p:pic>
        <p:nvPicPr>
          <p:cNvPr id="13" name="Marcador de posición de imagen 11" descr="Primer plano de rascacielos">
            <a:extLst>
              <a:ext uri="{FF2B5EF4-FFF2-40B4-BE49-F238E27FC236}">
                <a16:creationId xmlns:a16="http://schemas.microsoft.com/office/drawing/2014/main" id="{8936DA7B-0E72-08F2-4845-06D23088A8E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xfrm>
            <a:off x="9791099" y="1066373"/>
            <a:ext cx="1672682" cy="2278993"/>
          </a:xfrm>
          <a:prstGeom prst="rect">
            <a:avLst/>
          </a:prstGeom>
          <a:blipFill dpi="0"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pic>
        <p:nvPicPr>
          <p:cNvPr id="14" name="Marcador de posición de imagen 8" descr="Rascacielos curvados sobre un cielo azul">
            <a:extLst>
              <a:ext uri="{FF2B5EF4-FFF2-40B4-BE49-F238E27FC236}">
                <a16:creationId xmlns:a16="http://schemas.microsoft.com/office/drawing/2014/main" id="{755BE864-3DB5-9C46-0611-3353D29A646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a:xfrm>
            <a:off x="9791099" y="3716568"/>
            <a:ext cx="1672682" cy="2278993"/>
          </a:xfrm>
          <a:prstGeom prst="rect">
            <a:avLst/>
          </a:prstGeom>
          <a:solidFill>
            <a:schemeClr val="accent1">
              <a:lumMod val="20000"/>
              <a:lumOff val="80000"/>
            </a:schemeClr>
          </a:solidFill>
        </p:spPr>
      </p:pic>
    </p:spTree>
    <p:extLst>
      <p:ext uri="{BB962C8B-B14F-4D97-AF65-F5344CB8AC3E}">
        <p14:creationId xmlns:p14="http://schemas.microsoft.com/office/powerpoint/2010/main" val="1096327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A984E2-4C7E-D7E0-9603-A0CE74BC7667}"/>
              </a:ext>
            </a:extLst>
          </p:cNvPr>
          <p:cNvSpPr>
            <a:spLocks noGrp="1"/>
          </p:cNvSpPr>
          <p:nvPr>
            <p:ph type="title"/>
          </p:nvPr>
        </p:nvSpPr>
        <p:spPr/>
        <p:txBody>
          <a:bodyPr rtlCol="0"/>
          <a:lstStyle>
            <a:defPPr>
              <a:defRPr lang="es-ES"/>
            </a:defPPr>
          </a:lstStyle>
          <a:p>
            <a:pPr rtl="0"/>
            <a:r>
              <a:rPr lang="es-ES" dirty="0"/>
              <a:t>índice</a:t>
            </a:r>
          </a:p>
        </p:txBody>
      </p:sp>
      <p:pic>
        <p:nvPicPr>
          <p:cNvPr id="9" name="Marcador de posición de imagen 11" descr="Primer plano de rascacielos">
            <a:extLst>
              <a:ext uri="{FF2B5EF4-FFF2-40B4-BE49-F238E27FC236}">
                <a16:creationId xmlns:a16="http://schemas.microsoft.com/office/drawing/2014/main" id="{F1C48F23-8E0F-4719-8886-4A20421AABED}"/>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blipFill dpi="0"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sp>
        <p:nvSpPr>
          <p:cNvPr id="21" name="Marcador de contenido 20">
            <a:extLst>
              <a:ext uri="{FF2B5EF4-FFF2-40B4-BE49-F238E27FC236}">
                <a16:creationId xmlns:a16="http://schemas.microsoft.com/office/drawing/2014/main" id="{A50CB90F-9D48-F8DD-961F-C3F1AE2B2D3D}"/>
              </a:ext>
            </a:extLst>
          </p:cNvPr>
          <p:cNvSpPr>
            <a:spLocks noGrp="1"/>
          </p:cNvSpPr>
          <p:nvPr>
            <p:ph idx="1"/>
          </p:nvPr>
        </p:nvSpPr>
        <p:spPr>
          <a:xfrm>
            <a:off x="6316910" y="3429000"/>
            <a:ext cx="5754848" cy="2774361"/>
          </a:xfrm>
        </p:spPr>
        <p:txBody>
          <a:bodyPr rtlCol="0"/>
          <a:lstStyle>
            <a:defPPr>
              <a:defRPr lang="es-ES"/>
            </a:defPPr>
          </a:lstStyle>
          <a:p>
            <a:pPr rtl="0"/>
            <a:r>
              <a:rPr lang="es-CL" sz="1800" dirty="0"/>
              <a:t>Introducción</a:t>
            </a:r>
          </a:p>
          <a:p>
            <a:pPr rtl="0"/>
            <a:r>
              <a:rPr lang="es-CL" sz="1800" dirty="0"/>
              <a:t>La institucionalidad presupuestaria importa</a:t>
            </a:r>
          </a:p>
          <a:p>
            <a:pPr rtl="0"/>
            <a:r>
              <a:rPr lang="es-CL" sz="1800" dirty="0"/>
              <a:t>La institucionalidad presupuestaria chilena</a:t>
            </a:r>
          </a:p>
          <a:p>
            <a:pPr rtl="0"/>
            <a:r>
              <a:rPr lang="es-CL" sz="1800" dirty="0"/>
              <a:t>Planificación, presupuesto y evaluación</a:t>
            </a:r>
          </a:p>
          <a:p>
            <a:pPr rtl="0"/>
            <a:r>
              <a:rPr lang="es-CL" sz="1800" dirty="0"/>
              <a:t>Conclusiones y desafíos</a:t>
            </a:r>
            <a:endParaRPr lang="es-ES" sz="1800" dirty="0"/>
          </a:p>
          <a:p>
            <a:pPr rtl="0"/>
            <a:endParaRPr lang="es-ES" sz="1800" dirty="0"/>
          </a:p>
        </p:txBody>
      </p:sp>
      <p:sp>
        <p:nvSpPr>
          <p:cNvPr id="14" name="Rectángulo 13">
            <a:extLst>
              <a:ext uri="{FF2B5EF4-FFF2-40B4-BE49-F238E27FC236}">
                <a16:creationId xmlns:a16="http://schemas.microsoft.com/office/drawing/2014/main" id="{0D15BEAD-012C-AF1F-9EBB-243A511C902E}"/>
              </a:ext>
              <a:ext uri="{C183D7F6-B498-43B3-948B-1728B52AA6E4}">
                <adec:decorative xmlns:adec="http://schemas.microsoft.com/office/drawing/2017/decorative" val="1"/>
              </a:ext>
            </a:extLst>
          </p:cNvPr>
          <p:cNvSpPr/>
          <p:nvPr/>
        </p:nvSpPr>
        <p:spPr>
          <a:xfrm>
            <a:off x="469107" y="638594"/>
            <a:ext cx="2743200" cy="1336433"/>
          </a:xfrm>
          <a:prstGeom prst="rect">
            <a:avLst/>
          </a:prstGeom>
          <a:solidFill>
            <a:schemeClr val="accent1">
              <a:alpha val="87843"/>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s-ES"/>
            </a:defPPr>
          </a:lstStyle>
          <a:p>
            <a:pPr algn="ctr" rtl="0"/>
            <a:endParaRPr lang="es-ES" dirty="0">
              <a:solidFill>
                <a:schemeClr val="accent1"/>
              </a:solidFill>
            </a:endParaRPr>
          </a:p>
        </p:txBody>
      </p:sp>
      <p:sp>
        <p:nvSpPr>
          <p:cNvPr id="16" name="Rectángulo 15">
            <a:extLst>
              <a:ext uri="{FF2B5EF4-FFF2-40B4-BE49-F238E27FC236}">
                <a16:creationId xmlns:a16="http://schemas.microsoft.com/office/drawing/2014/main" id="{2D578531-1E9F-3E5A-7A85-E9CA9A5C7312}"/>
              </a:ext>
              <a:ext uri="{C183D7F6-B498-43B3-948B-1728B52AA6E4}">
                <adec:decorative xmlns:adec="http://schemas.microsoft.com/office/drawing/2017/decorative" val="1"/>
              </a:ext>
            </a:extLst>
          </p:cNvPr>
          <p:cNvSpPr/>
          <p:nvPr/>
        </p:nvSpPr>
        <p:spPr>
          <a:xfrm>
            <a:off x="5867072" y="2918445"/>
            <a:ext cx="251791" cy="2071501"/>
          </a:xfrm>
          <a:prstGeom prst="rect">
            <a:avLst/>
          </a:prstGeom>
          <a:solidFill>
            <a:schemeClr val="accent1">
              <a:alpha val="76078"/>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s-ES"/>
            </a:defPPr>
          </a:lstStyle>
          <a:p>
            <a:pPr algn="ctr" rtl="0"/>
            <a:endParaRPr lang="es-ES" dirty="0">
              <a:solidFill>
                <a:schemeClr val="accent1"/>
              </a:solidFill>
            </a:endParaRPr>
          </a:p>
        </p:txBody>
      </p:sp>
    </p:spTree>
    <p:extLst>
      <p:ext uri="{BB962C8B-B14F-4D97-AF65-F5344CB8AC3E}">
        <p14:creationId xmlns:p14="http://schemas.microsoft.com/office/powerpoint/2010/main" val="317173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F6607-9459-2B48-2D78-685088CD3116}"/>
              </a:ext>
            </a:extLst>
          </p:cNvPr>
          <p:cNvSpPr>
            <a:spLocks noGrp="1"/>
          </p:cNvSpPr>
          <p:nvPr>
            <p:ph type="title"/>
          </p:nvPr>
        </p:nvSpPr>
        <p:spPr/>
        <p:txBody>
          <a:bodyPr/>
          <a:lstStyle/>
          <a:p>
            <a:r>
              <a:rPr lang="es-ES" dirty="0"/>
              <a:t>planificación</a:t>
            </a:r>
            <a:endParaRPr lang="es-CL" dirty="0"/>
          </a:p>
        </p:txBody>
      </p:sp>
      <p:sp>
        <p:nvSpPr>
          <p:cNvPr id="4" name="Marcador de texto 3">
            <a:extLst>
              <a:ext uri="{FF2B5EF4-FFF2-40B4-BE49-F238E27FC236}">
                <a16:creationId xmlns:a16="http://schemas.microsoft.com/office/drawing/2014/main" id="{0563D73C-8B1D-44A4-7E14-02F0C2FDF5BE}"/>
              </a:ext>
            </a:extLst>
          </p:cNvPr>
          <p:cNvSpPr>
            <a:spLocks noGrp="1"/>
          </p:cNvSpPr>
          <p:nvPr>
            <p:ph type="body" sz="quarter" idx="29"/>
          </p:nvPr>
        </p:nvSpPr>
        <p:spPr>
          <a:xfrm>
            <a:off x="895918" y="1500458"/>
            <a:ext cx="6029253" cy="1311566"/>
          </a:xfrm>
        </p:spPr>
        <p:txBody>
          <a:bodyPr/>
          <a:lstStyle/>
          <a:p>
            <a:r>
              <a:rPr lang="es-ES" dirty="0"/>
              <a:t>En el ámbito de las políticas públicas, la adecuada planificación requiere de un proceso permanente de interacción entre el Estado y la sociedad, con el propósito de orientar la acción del primero a aumentar efectiva y eficientemente el bienestar de los ciudadanos.</a:t>
            </a:r>
            <a:endParaRPr lang="es-CL" dirty="0"/>
          </a:p>
        </p:txBody>
      </p:sp>
      <p:sp>
        <p:nvSpPr>
          <p:cNvPr id="5" name="Marcador de texto 4">
            <a:extLst>
              <a:ext uri="{FF2B5EF4-FFF2-40B4-BE49-F238E27FC236}">
                <a16:creationId xmlns:a16="http://schemas.microsoft.com/office/drawing/2014/main" id="{DD2C64DF-BB62-33AD-4669-7924DF4B59A7}"/>
              </a:ext>
            </a:extLst>
          </p:cNvPr>
          <p:cNvSpPr>
            <a:spLocks noGrp="1"/>
          </p:cNvSpPr>
          <p:nvPr>
            <p:ph type="body" sz="quarter" idx="33"/>
          </p:nvPr>
        </p:nvSpPr>
        <p:spPr>
          <a:xfrm>
            <a:off x="908538" y="3730043"/>
            <a:ext cx="5753520" cy="631867"/>
          </a:xfrm>
        </p:spPr>
        <p:txBody>
          <a:bodyPr/>
          <a:lstStyle/>
          <a:p>
            <a:r>
              <a:rPr lang="es-ES" sz="1400" dirty="0"/>
              <a:t>La importancia de la planificación estratégica y la necesidad de relacionarla de forma adecuada con el proceso presupuestario ha sido un tema altamente debatido en las últimas décadas.</a:t>
            </a:r>
            <a:endParaRPr lang="es-CL" sz="1400" dirty="0"/>
          </a:p>
        </p:txBody>
      </p:sp>
      <p:sp>
        <p:nvSpPr>
          <p:cNvPr id="6" name="Marcador de texto 5">
            <a:extLst>
              <a:ext uri="{FF2B5EF4-FFF2-40B4-BE49-F238E27FC236}">
                <a16:creationId xmlns:a16="http://schemas.microsoft.com/office/drawing/2014/main" id="{81694AC6-DB25-41BA-F326-CC33EDA398F4}"/>
              </a:ext>
            </a:extLst>
          </p:cNvPr>
          <p:cNvSpPr>
            <a:spLocks noGrp="1"/>
          </p:cNvSpPr>
          <p:nvPr>
            <p:ph type="body" sz="quarter" idx="32"/>
          </p:nvPr>
        </p:nvSpPr>
        <p:spPr>
          <a:xfrm>
            <a:off x="847384" y="4528222"/>
            <a:ext cx="5257800" cy="1311566"/>
          </a:xfrm>
        </p:spPr>
        <p:txBody>
          <a:bodyPr/>
          <a:lstStyle/>
          <a:p>
            <a:r>
              <a:rPr lang="es-ES" dirty="0"/>
              <a:t>El proceso presupuestario mismo es el centro de la asignación de recursos, resulta indispensable elaborarlo con una mirada de largo plazo, integrando objetivos estratégicos que se condigan con metas de desarrollo</a:t>
            </a:r>
            <a:endParaRPr lang="es-CL" dirty="0"/>
          </a:p>
        </p:txBody>
      </p:sp>
      <p:sp>
        <p:nvSpPr>
          <p:cNvPr id="7" name="Marcador de posición de imagen 6">
            <a:extLst>
              <a:ext uri="{FF2B5EF4-FFF2-40B4-BE49-F238E27FC236}">
                <a16:creationId xmlns:a16="http://schemas.microsoft.com/office/drawing/2014/main" id="{E50A2F60-FEAB-FCDD-6539-F852201033D8}"/>
              </a:ext>
            </a:extLst>
          </p:cNvPr>
          <p:cNvSpPr>
            <a:spLocks noGrp="1"/>
          </p:cNvSpPr>
          <p:nvPr>
            <p:ph type="pic" sz="quarter" idx="10"/>
          </p:nvPr>
        </p:nvSpPr>
        <p:spPr/>
      </p:sp>
      <p:sp>
        <p:nvSpPr>
          <p:cNvPr id="8" name="Marcador de posición de imagen 7">
            <a:extLst>
              <a:ext uri="{FF2B5EF4-FFF2-40B4-BE49-F238E27FC236}">
                <a16:creationId xmlns:a16="http://schemas.microsoft.com/office/drawing/2014/main" id="{A1CA6A2E-E94F-340E-10AB-48F2F4FA3CD8}"/>
              </a:ext>
            </a:extLst>
          </p:cNvPr>
          <p:cNvSpPr>
            <a:spLocks noGrp="1"/>
          </p:cNvSpPr>
          <p:nvPr>
            <p:ph type="pic" sz="quarter" idx="13"/>
          </p:nvPr>
        </p:nvSpPr>
        <p:spPr/>
      </p:sp>
      <p:sp>
        <p:nvSpPr>
          <p:cNvPr id="9" name="Marcador de posición de imagen 8">
            <a:extLst>
              <a:ext uri="{FF2B5EF4-FFF2-40B4-BE49-F238E27FC236}">
                <a16:creationId xmlns:a16="http://schemas.microsoft.com/office/drawing/2014/main" id="{20AA99AC-0A97-FAF4-EE05-50D002A17001}"/>
              </a:ext>
            </a:extLst>
          </p:cNvPr>
          <p:cNvSpPr>
            <a:spLocks noGrp="1"/>
          </p:cNvSpPr>
          <p:nvPr>
            <p:ph type="pic" sz="quarter" idx="14"/>
          </p:nvPr>
        </p:nvSpPr>
        <p:spPr/>
      </p:sp>
      <p:sp>
        <p:nvSpPr>
          <p:cNvPr id="10" name="Marcador de pie de página 9">
            <a:extLst>
              <a:ext uri="{FF2B5EF4-FFF2-40B4-BE49-F238E27FC236}">
                <a16:creationId xmlns:a16="http://schemas.microsoft.com/office/drawing/2014/main" id="{FFE34271-E397-9BF7-D879-116FCBB6E083}"/>
              </a:ext>
            </a:extLst>
          </p:cNvPr>
          <p:cNvSpPr>
            <a:spLocks noGrp="1"/>
          </p:cNvSpPr>
          <p:nvPr>
            <p:ph type="ftr" sz="quarter" idx="34"/>
          </p:nvPr>
        </p:nvSpPr>
        <p:spPr/>
        <p:txBody>
          <a:bodyPr/>
          <a:lstStyle/>
          <a:p>
            <a:pPr rtl="0"/>
            <a:r>
              <a:rPr lang="es-ES"/>
              <a:t>Título de la presentación</a:t>
            </a:r>
          </a:p>
        </p:txBody>
      </p:sp>
      <p:sp>
        <p:nvSpPr>
          <p:cNvPr id="11" name="Marcador de número de diapositiva 10">
            <a:extLst>
              <a:ext uri="{FF2B5EF4-FFF2-40B4-BE49-F238E27FC236}">
                <a16:creationId xmlns:a16="http://schemas.microsoft.com/office/drawing/2014/main" id="{C8531BF3-F462-A0B1-C95E-C7CF84DF3110}"/>
              </a:ext>
            </a:extLst>
          </p:cNvPr>
          <p:cNvSpPr>
            <a:spLocks noGrp="1"/>
          </p:cNvSpPr>
          <p:nvPr>
            <p:ph type="sldNum" sz="quarter" idx="35"/>
          </p:nvPr>
        </p:nvSpPr>
        <p:spPr/>
        <p:txBody>
          <a:bodyPr/>
          <a:lstStyle/>
          <a:p>
            <a:pPr rtl="0"/>
            <a:fld id="{09A01C0A-2BB6-49E7-91A3-DCB9F9F59583}" type="slidenum">
              <a:rPr lang="es-ES" smtClean="0"/>
              <a:pPr rtl="0"/>
              <a:t>20</a:t>
            </a:fld>
            <a:endParaRPr lang="es-ES" dirty="0"/>
          </a:p>
        </p:txBody>
      </p:sp>
      <p:pic>
        <p:nvPicPr>
          <p:cNvPr id="12" name="Marcador de posición de imagen 31" descr="Gran cruce de peatones con una sola persona">
            <a:extLst>
              <a:ext uri="{FF2B5EF4-FFF2-40B4-BE49-F238E27FC236}">
                <a16:creationId xmlns:a16="http://schemas.microsoft.com/office/drawing/2014/main" id="{5AC4B9A7-1ADF-31E7-A671-08FAE7C1E0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a:xfrm>
            <a:off x="7214510" y="1066373"/>
            <a:ext cx="2243137" cy="4929188"/>
          </a:xfrm>
          <a:prstGeom prst="rect">
            <a:avLst/>
          </a:prstGeom>
          <a:solidFill>
            <a:schemeClr val="accent1">
              <a:lumMod val="20000"/>
              <a:lumOff val="80000"/>
            </a:schemeClr>
          </a:solidFill>
        </p:spPr>
      </p:pic>
      <p:pic>
        <p:nvPicPr>
          <p:cNvPr id="13" name="Marcador de posición de imagen 11" descr="Primer plano de rascacielos">
            <a:extLst>
              <a:ext uri="{FF2B5EF4-FFF2-40B4-BE49-F238E27FC236}">
                <a16:creationId xmlns:a16="http://schemas.microsoft.com/office/drawing/2014/main" id="{8936DA7B-0E72-08F2-4845-06D23088A8E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xfrm>
            <a:off x="9791099" y="1066373"/>
            <a:ext cx="1672682" cy="2278993"/>
          </a:xfrm>
          <a:prstGeom prst="rect">
            <a:avLst/>
          </a:prstGeom>
          <a:blipFill dpi="0"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pic>
        <p:nvPicPr>
          <p:cNvPr id="14" name="Marcador de posición de imagen 8" descr="Rascacielos curvados sobre un cielo azul">
            <a:extLst>
              <a:ext uri="{FF2B5EF4-FFF2-40B4-BE49-F238E27FC236}">
                <a16:creationId xmlns:a16="http://schemas.microsoft.com/office/drawing/2014/main" id="{755BE864-3DB5-9C46-0611-3353D29A646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a:xfrm>
            <a:off x="9791099" y="3716568"/>
            <a:ext cx="1672682" cy="2278993"/>
          </a:xfrm>
          <a:prstGeom prst="rect">
            <a:avLst/>
          </a:prstGeom>
          <a:solidFill>
            <a:schemeClr val="accent1">
              <a:lumMod val="20000"/>
              <a:lumOff val="80000"/>
            </a:schemeClr>
          </a:solidFill>
        </p:spPr>
      </p:pic>
    </p:spTree>
    <p:extLst>
      <p:ext uri="{BB962C8B-B14F-4D97-AF65-F5344CB8AC3E}">
        <p14:creationId xmlns:p14="http://schemas.microsoft.com/office/powerpoint/2010/main" val="373217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563D73C-8B1D-44A4-7E14-02F0C2FDF5BE}"/>
              </a:ext>
            </a:extLst>
          </p:cNvPr>
          <p:cNvSpPr>
            <a:spLocks noGrp="1"/>
          </p:cNvSpPr>
          <p:nvPr>
            <p:ph type="body" sz="quarter" idx="29"/>
          </p:nvPr>
        </p:nvSpPr>
        <p:spPr>
          <a:xfrm>
            <a:off x="926848" y="894303"/>
            <a:ext cx="5257800" cy="1311566"/>
          </a:xfrm>
        </p:spPr>
        <p:txBody>
          <a:bodyPr/>
          <a:lstStyle/>
          <a:p>
            <a:r>
              <a:rPr lang="es-ES" dirty="0"/>
              <a:t>Si la planificación no considera una institucionalidad que genere sinergia con y entre los ministerios y servicios ejecutores, puede conducir a la elaboración de planes irrealistas y poco concretos. Asimismo, se requiere una institucionalidad en la cual exista una comunicación fluida y un adecuado equilibrio entre los planes estratégicos y operativos— y el presupuesto. </a:t>
            </a:r>
          </a:p>
          <a:p>
            <a:endParaRPr lang="es-CL" dirty="0"/>
          </a:p>
        </p:txBody>
      </p:sp>
      <p:sp>
        <p:nvSpPr>
          <p:cNvPr id="5" name="Marcador de texto 4">
            <a:extLst>
              <a:ext uri="{FF2B5EF4-FFF2-40B4-BE49-F238E27FC236}">
                <a16:creationId xmlns:a16="http://schemas.microsoft.com/office/drawing/2014/main" id="{DD2C64DF-BB62-33AD-4669-7924DF4B59A7}"/>
              </a:ext>
            </a:extLst>
          </p:cNvPr>
          <p:cNvSpPr>
            <a:spLocks noGrp="1"/>
          </p:cNvSpPr>
          <p:nvPr>
            <p:ph type="body" sz="quarter" idx="33"/>
          </p:nvPr>
        </p:nvSpPr>
        <p:spPr>
          <a:xfrm>
            <a:off x="728219" y="5229065"/>
            <a:ext cx="5753520" cy="631867"/>
          </a:xfrm>
        </p:spPr>
        <p:txBody>
          <a:bodyPr/>
          <a:lstStyle/>
          <a:p>
            <a:r>
              <a:rPr lang="es-ES" sz="1200" dirty="0"/>
              <a:t>Pero cabe preguntarse si esta supremacía del presupuesto ha tenido como contrapartida un déficit de planificación de largo plazo. Por ello, es necesario evaluar si estamos en el equilibrio deseado</a:t>
            </a:r>
            <a:endParaRPr lang="es-CL" sz="1200" dirty="0"/>
          </a:p>
        </p:txBody>
      </p:sp>
      <p:sp>
        <p:nvSpPr>
          <p:cNvPr id="6" name="Marcador de texto 5">
            <a:extLst>
              <a:ext uri="{FF2B5EF4-FFF2-40B4-BE49-F238E27FC236}">
                <a16:creationId xmlns:a16="http://schemas.microsoft.com/office/drawing/2014/main" id="{81694AC6-DB25-41BA-F326-CC33EDA398F4}"/>
              </a:ext>
            </a:extLst>
          </p:cNvPr>
          <p:cNvSpPr>
            <a:spLocks noGrp="1"/>
          </p:cNvSpPr>
          <p:nvPr>
            <p:ph type="body" sz="quarter" idx="32"/>
          </p:nvPr>
        </p:nvSpPr>
        <p:spPr>
          <a:xfrm>
            <a:off x="852790" y="3061684"/>
            <a:ext cx="5257800" cy="1311566"/>
          </a:xfrm>
        </p:spPr>
        <p:txBody>
          <a:bodyPr/>
          <a:lstStyle/>
          <a:p>
            <a:r>
              <a:rPr lang="es-ES" dirty="0"/>
              <a:t>En Chile, la herramienta dominante es el presupuesto anual. Esto ciertamente ha resultado en una fuerte disciplina fiscal, la que ha hecho un aporte crucial a los equilibrios macroeconómicos necesarios para sentar las bases del crecimiento.</a:t>
            </a:r>
          </a:p>
        </p:txBody>
      </p:sp>
      <p:sp>
        <p:nvSpPr>
          <p:cNvPr id="7" name="Marcador de posición de imagen 6">
            <a:extLst>
              <a:ext uri="{FF2B5EF4-FFF2-40B4-BE49-F238E27FC236}">
                <a16:creationId xmlns:a16="http://schemas.microsoft.com/office/drawing/2014/main" id="{E50A2F60-FEAB-FCDD-6539-F852201033D8}"/>
              </a:ext>
            </a:extLst>
          </p:cNvPr>
          <p:cNvSpPr>
            <a:spLocks noGrp="1"/>
          </p:cNvSpPr>
          <p:nvPr>
            <p:ph type="pic" sz="quarter" idx="10"/>
          </p:nvPr>
        </p:nvSpPr>
        <p:spPr/>
      </p:sp>
      <p:sp>
        <p:nvSpPr>
          <p:cNvPr id="8" name="Marcador de posición de imagen 7">
            <a:extLst>
              <a:ext uri="{FF2B5EF4-FFF2-40B4-BE49-F238E27FC236}">
                <a16:creationId xmlns:a16="http://schemas.microsoft.com/office/drawing/2014/main" id="{A1CA6A2E-E94F-340E-10AB-48F2F4FA3CD8}"/>
              </a:ext>
            </a:extLst>
          </p:cNvPr>
          <p:cNvSpPr>
            <a:spLocks noGrp="1"/>
          </p:cNvSpPr>
          <p:nvPr>
            <p:ph type="pic" sz="quarter" idx="13"/>
          </p:nvPr>
        </p:nvSpPr>
        <p:spPr/>
      </p:sp>
      <p:sp>
        <p:nvSpPr>
          <p:cNvPr id="9" name="Marcador de posición de imagen 8">
            <a:extLst>
              <a:ext uri="{FF2B5EF4-FFF2-40B4-BE49-F238E27FC236}">
                <a16:creationId xmlns:a16="http://schemas.microsoft.com/office/drawing/2014/main" id="{20AA99AC-0A97-FAF4-EE05-50D002A17001}"/>
              </a:ext>
            </a:extLst>
          </p:cNvPr>
          <p:cNvSpPr>
            <a:spLocks noGrp="1"/>
          </p:cNvSpPr>
          <p:nvPr>
            <p:ph type="pic" sz="quarter" idx="14"/>
          </p:nvPr>
        </p:nvSpPr>
        <p:spPr/>
      </p:sp>
      <p:sp>
        <p:nvSpPr>
          <p:cNvPr id="10" name="Marcador de pie de página 9">
            <a:extLst>
              <a:ext uri="{FF2B5EF4-FFF2-40B4-BE49-F238E27FC236}">
                <a16:creationId xmlns:a16="http://schemas.microsoft.com/office/drawing/2014/main" id="{FFE34271-E397-9BF7-D879-116FCBB6E083}"/>
              </a:ext>
            </a:extLst>
          </p:cNvPr>
          <p:cNvSpPr>
            <a:spLocks noGrp="1"/>
          </p:cNvSpPr>
          <p:nvPr>
            <p:ph type="ftr" sz="quarter" idx="34"/>
          </p:nvPr>
        </p:nvSpPr>
        <p:spPr/>
        <p:txBody>
          <a:bodyPr/>
          <a:lstStyle/>
          <a:p>
            <a:pPr rtl="0"/>
            <a:r>
              <a:rPr lang="es-ES"/>
              <a:t>Título de la presentación</a:t>
            </a:r>
          </a:p>
        </p:txBody>
      </p:sp>
      <p:sp>
        <p:nvSpPr>
          <p:cNvPr id="11" name="Marcador de número de diapositiva 10">
            <a:extLst>
              <a:ext uri="{FF2B5EF4-FFF2-40B4-BE49-F238E27FC236}">
                <a16:creationId xmlns:a16="http://schemas.microsoft.com/office/drawing/2014/main" id="{C8531BF3-F462-A0B1-C95E-C7CF84DF3110}"/>
              </a:ext>
            </a:extLst>
          </p:cNvPr>
          <p:cNvSpPr>
            <a:spLocks noGrp="1"/>
          </p:cNvSpPr>
          <p:nvPr>
            <p:ph type="sldNum" sz="quarter" idx="35"/>
          </p:nvPr>
        </p:nvSpPr>
        <p:spPr/>
        <p:txBody>
          <a:bodyPr/>
          <a:lstStyle/>
          <a:p>
            <a:pPr rtl="0"/>
            <a:fld id="{09A01C0A-2BB6-49E7-91A3-DCB9F9F59583}" type="slidenum">
              <a:rPr lang="es-ES" smtClean="0"/>
              <a:pPr rtl="0"/>
              <a:t>21</a:t>
            </a:fld>
            <a:endParaRPr lang="es-ES" dirty="0"/>
          </a:p>
        </p:txBody>
      </p:sp>
      <p:pic>
        <p:nvPicPr>
          <p:cNvPr id="12" name="Marcador de posición de imagen 31" descr="Gran cruce de peatones con una sola persona">
            <a:extLst>
              <a:ext uri="{FF2B5EF4-FFF2-40B4-BE49-F238E27FC236}">
                <a16:creationId xmlns:a16="http://schemas.microsoft.com/office/drawing/2014/main" id="{5AC4B9A7-1ADF-31E7-A671-08FAE7C1E0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a:xfrm>
            <a:off x="7214510" y="1066373"/>
            <a:ext cx="2243137" cy="4929188"/>
          </a:xfrm>
          <a:prstGeom prst="rect">
            <a:avLst/>
          </a:prstGeom>
          <a:solidFill>
            <a:schemeClr val="accent1">
              <a:lumMod val="20000"/>
              <a:lumOff val="80000"/>
            </a:schemeClr>
          </a:solidFill>
        </p:spPr>
      </p:pic>
      <p:pic>
        <p:nvPicPr>
          <p:cNvPr id="13" name="Marcador de posición de imagen 11" descr="Primer plano de rascacielos">
            <a:extLst>
              <a:ext uri="{FF2B5EF4-FFF2-40B4-BE49-F238E27FC236}">
                <a16:creationId xmlns:a16="http://schemas.microsoft.com/office/drawing/2014/main" id="{8936DA7B-0E72-08F2-4845-06D23088A8E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xfrm>
            <a:off x="9791099" y="1066373"/>
            <a:ext cx="1672682" cy="2278993"/>
          </a:xfrm>
          <a:prstGeom prst="rect">
            <a:avLst/>
          </a:prstGeom>
          <a:blipFill dpi="0"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pic>
        <p:nvPicPr>
          <p:cNvPr id="14" name="Marcador de posición de imagen 8" descr="Rascacielos curvados sobre un cielo azul">
            <a:extLst>
              <a:ext uri="{FF2B5EF4-FFF2-40B4-BE49-F238E27FC236}">
                <a16:creationId xmlns:a16="http://schemas.microsoft.com/office/drawing/2014/main" id="{755BE864-3DB5-9C46-0611-3353D29A646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a:xfrm>
            <a:off x="9791099" y="3716568"/>
            <a:ext cx="1672682" cy="2278993"/>
          </a:xfrm>
          <a:prstGeom prst="rect">
            <a:avLst/>
          </a:prstGeom>
          <a:solidFill>
            <a:schemeClr val="accent1">
              <a:lumMod val="20000"/>
              <a:lumOff val="80000"/>
            </a:schemeClr>
          </a:solidFill>
        </p:spPr>
      </p:pic>
    </p:spTree>
    <p:extLst>
      <p:ext uri="{BB962C8B-B14F-4D97-AF65-F5344CB8AC3E}">
        <p14:creationId xmlns:p14="http://schemas.microsoft.com/office/powerpoint/2010/main" val="4199100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23">
            <a:extLst>
              <a:ext uri="{FF2B5EF4-FFF2-40B4-BE49-F238E27FC236}">
                <a16:creationId xmlns:a16="http://schemas.microsoft.com/office/drawing/2014/main" id="{97EFE406-7799-825C-C7AD-B4F51349C75F}"/>
              </a:ext>
            </a:extLst>
          </p:cNvPr>
          <p:cNvSpPr>
            <a:spLocks noGrp="1"/>
          </p:cNvSpPr>
          <p:nvPr>
            <p:ph type="title"/>
          </p:nvPr>
        </p:nvSpPr>
        <p:spPr/>
        <p:txBody>
          <a:bodyPr rtlCol="0"/>
          <a:lstStyle>
            <a:defPPr>
              <a:defRPr lang="es-ES"/>
            </a:defPPr>
          </a:lstStyle>
          <a:p>
            <a:pPr rtl="0"/>
            <a:r>
              <a:rPr lang="es-ES" sz="2800" dirty="0"/>
              <a:t>fortalezas y debilidades que existen en Chile con respecto al pilar de planificación</a:t>
            </a:r>
          </a:p>
        </p:txBody>
      </p:sp>
      <p:pic>
        <p:nvPicPr>
          <p:cNvPr id="8" name="Marcador de posición de imagen 7" descr="Tendencia al alza con relleno sólido">
            <a:extLst>
              <a:ext uri="{FF2B5EF4-FFF2-40B4-BE49-F238E27FC236}">
                <a16:creationId xmlns:a16="http://schemas.microsoft.com/office/drawing/2014/main" id="{D1EEF821-946B-05F6-7AA4-2EB5D46893C1}"/>
              </a:ext>
            </a:extLst>
          </p:cNvPr>
          <p:cNvPicPr>
            <a:picLocks noGrp="1" noChangeAspect="1"/>
          </p:cNvPicPr>
          <p:nvPr>
            <p:ph type="pic" sz="quarter" idx="32"/>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5274" b="5274"/>
          <a:stretch/>
        </p:blipFill>
        <p:spPr/>
      </p:pic>
      <p:sp>
        <p:nvSpPr>
          <p:cNvPr id="13" name="Subtítulo 12">
            <a:extLst>
              <a:ext uri="{FF2B5EF4-FFF2-40B4-BE49-F238E27FC236}">
                <a16:creationId xmlns:a16="http://schemas.microsoft.com/office/drawing/2014/main" id="{28CDBA4D-392D-EF87-B0DB-6284C88E13E8}"/>
              </a:ext>
            </a:extLst>
          </p:cNvPr>
          <p:cNvSpPr>
            <a:spLocks noGrp="1"/>
          </p:cNvSpPr>
          <p:nvPr>
            <p:ph type="subTitle" idx="1"/>
          </p:nvPr>
        </p:nvSpPr>
        <p:spPr>
          <a:xfrm>
            <a:off x="844257" y="3008130"/>
            <a:ext cx="3590616" cy="503116"/>
          </a:xfrm>
        </p:spPr>
        <p:txBody>
          <a:bodyPr rtlCol="0"/>
          <a:lstStyle>
            <a:defPPr>
              <a:defRPr lang="es-ES"/>
            </a:defPPr>
          </a:lstStyle>
          <a:p>
            <a:pPr rtl="0"/>
            <a:r>
              <a:rPr lang="es-ES" dirty="0">
                <a:solidFill>
                  <a:schemeClr val="accent1">
                    <a:lumMod val="75000"/>
                  </a:schemeClr>
                </a:solidFill>
              </a:rPr>
              <a:t>Fortaleza 1</a:t>
            </a:r>
            <a:r>
              <a:rPr lang="es-ES" dirty="0"/>
              <a:t>:</a:t>
            </a:r>
            <a:endParaRPr lang="es-ES" spc="200" dirty="0"/>
          </a:p>
        </p:txBody>
      </p:sp>
      <p:sp>
        <p:nvSpPr>
          <p:cNvPr id="5" name="Marcador de contenido 4">
            <a:extLst>
              <a:ext uri="{FF2B5EF4-FFF2-40B4-BE49-F238E27FC236}">
                <a16:creationId xmlns:a16="http://schemas.microsoft.com/office/drawing/2014/main" id="{9C2ECAAA-1E9C-4845-8EA9-E11A76F08150}"/>
              </a:ext>
            </a:extLst>
          </p:cNvPr>
          <p:cNvSpPr>
            <a:spLocks noGrp="1"/>
          </p:cNvSpPr>
          <p:nvPr>
            <p:ph idx="10"/>
          </p:nvPr>
        </p:nvSpPr>
        <p:spPr>
          <a:xfrm>
            <a:off x="844257" y="3570001"/>
            <a:ext cx="2944737" cy="2497069"/>
          </a:xfrm>
        </p:spPr>
        <p:txBody>
          <a:bodyPr rtlCol="0"/>
          <a:lstStyle>
            <a:defPPr>
              <a:defRPr lang="es-ES"/>
            </a:defPPr>
          </a:lstStyle>
          <a:p>
            <a:pPr rtl="0"/>
            <a:r>
              <a:rPr lang="es-ES" sz="1400" b="1" dirty="0"/>
              <a:t>Existencia de grandes reformas en la cuales se distingue correcta integración entre planificación y medios </a:t>
            </a:r>
          </a:p>
          <a:p>
            <a:pPr rtl="0"/>
            <a:r>
              <a:rPr lang="es-ES" dirty="0"/>
              <a:t>Entre las experiencias positivas se puede citar la reforma previsional, que asegura su financiamiento de largo plazo mediante el Fondo de Reserva de Pensiones </a:t>
            </a:r>
          </a:p>
        </p:txBody>
      </p:sp>
      <p:pic>
        <p:nvPicPr>
          <p:cNvPr id="89" name="Marcador de posición de imagen 8" descr="Ciclo con personas con relleno sólido">
            <a:extLst>
              <a:ext uri="{FF2B5EF4-FFF2-40B4-BE49-F238E27FC236}">
                <a16:creationId xmlns:a16="http://schemas.microsoft.com/office/drawing/2014/main" id="{6FDCA5E5-50F1-AB9C-3334-27C4BFC84647}"/>
              </a:ext>
            </a:extLst>
          </p:cNvPr>
          <p:cNvPicPr>
            <a:picLocks noGrp="1" noChangeAspect="1"/>
          </p:cNvPicPr>
          <p:nvPr>
            <p:ph type="pic" sz="quarter" idx="30"/>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5335" b="5335"/>
          <a:stretch/>
        </p:blipFill>
        <p:spPr>
          <a:xfrm>
            <a:off x="4899549" y="1815838"/>
            <a:ext cx="1367154" cy="1222013"/>
          </a:xfrm>
        </p:spPr>
      </p:pic>
      <p:sp>
        <p:nvSpPr>
          <p:cNvPr id="39" name="Marcador de texto 38">
            <a:extLst>
              <a:ext uri="{FF2B5EF4-FFF2-40B4-BE49-F238E27FC236}">
                <a16:creationId xmlns:a16="http://schemas.microsoft.com/office/drawing/2014/main" id="{0BF224F1-5D4B-786D-DAC6-9E999EF34BBD}"/>
              </a:ext>
            </a:extLst>
          </p:cNvPr>
          <p:cNvSpPr>
            <a:spLocks noGrp="1"/>
          </p:cNvSpPr>
          <p:nvPr>
            <p:ph type="body" sz="quarter" idx="28"/>
          </p:nvPr>
        </p:nvSpPr>
        <p:spPr>
          <a:xfrm>
            <a:off x="4611287" y="3165234"/>
            <a:ext cx="3145842" cy="363240"/>
          </a:xfrm>
        </p:spPr>
        <p:txBody>
          <a:bodyPr rtlCol="0"/>
          <a:lstStyle>
            <a:defPPr>
              <a:defRPr lang="es-ES"/>
            </a:defPPr>
          </a:lstStyle>
          <a:p>
            <a:pPr rtl="0"/>
            <a:r>
              <a:rPr lang="es-CL" dirty="0"/>
              <a:t>Debilidad 1:</a:t>
            </a:r>
            <a:endParaRPr lang="es-ES" spc="200" dirty="0"/>
          </a:p>
        </p:txBody>
      </p:sp>
      <p:sp>
        <p:nvSpPr>
          <p:cNvPr id="14" name="Marcador de contenido 13">
            <a:extLst>
              <a:ext uri="{FF2B5EF4-FFF2-40B4-BE49-F238E27FC236}">
                <a16:creationId xmlns:a16="http://schemas.microsoft.com/office/drawing/2014/main" id="{0A7D71A8-B372-410F-100C-83EBF28378DA}"/>
              </a:ext>
            </a:extLst>
          </p:cNvPr>
          <p:cNvSpPr>
            <a:spLocks noGrp="1"/>
          </p:cNvSpPr>
          <p:nvPr>
            <p:ph idx="12"/>
          </p:nvPr>
        </p:nvSpPr>
        <p:spPr>
          <a:xfrm>
            <a:off x="4166512" y="3578902"/>
            <a:ext cx="3590616" cy="2284667"/>
          </a:xfrm>
        </p:spPr>
        <p:txBody>
          <a:bodyPr rtlCol="0"/>
          <a:lstStyle>
            <a:defPPr>
              <a:defRPr lang="es-ES"/>
            </a:defPPr>
          </a:lstStyle>
          <a:p>
            <a:pPr rtl="0"/>
            <a:r>
              <a:rPr lang="es-ES" b="1" dirty="0"/>
              <a:t>Falta de institucionalidad responsable y con atribuciones para realizar planificación estratégica </a:t>
            </a:r>
          </a:p>
          <a:p>
            <a:pPr rtl="0"/>
            <a:r>
              <a:rPr lang="es-ES" dirty="0"/>
              <a:t>Avances que han implicado que hoy los servicios cuenten con definiciones acerca de su misión, objetivos estratégicos y productos asociados, su desarrollo no ha sido homogéneo en todos los organismos ni se ha asociado lo suficiente al proceso de asignación de recursos</a:t>
            </a:r>
          </a:p>
        </p:txBody>
      </p:sp>
      <p:pic>
        <p:nvPicPr>
          <p:cNvPr id="86" name="Marcador de posición de imagen 11" descr="Apretón de manos con relleno sólido">
            <a:extLst>
              <a:ext uri="{FF2B5EF4-FFF2-40B4-BE49-F238E27FC236}">
                <a16:creationId xmlns:a16="http://schemas.microsoft.com/office/drawing/2014/main" id="{EDD89CDE-5716-DC27-2BC3-9D1E02F20966}"/>
              </a:ext>
            </a:extLst>
          </p:cNvPr>
          <p:cNvPicPr>
            <a:picLocks noGrp="1" noChangeAspect="1"/>
          </p:cNvPicPr>
          <p:nvPr>
            <p:ph type="pic" sz="quarter" idx="31"/>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5404" b="5404"/>
          <a:stretch/>
        </p:blipFill>
        <p:spPr>
          <a:xfrm>
            <a:off x="8125429" y="1818798"/>
            <a:ext cx="1367154" cy="1222013"/>
          </a:xfrm>
        </p:spPr>
      </p:pic>
      <p:sp>
        <p:nvSpPr>
          <p:cNvPr id="16" name="Marcador de texto 15">
            <a:extLst>
              <a:ext uri="{FF2B5EF4-FFF2-40B4-BE49-F238E27FC236}">
                <a16:creationId xmlns:a16="http://schemas.microsoft.com/office/drawing/2014/main" id="{762BDD5F-A1CB-7807-A241-B23CFAD74EC7}"/>
              </a:ext>
            </a:extLst>
          </p:cNvPr>
          <p:cNvSpPr>
            <a:spLocks noGrp="1"/>
          </p:cNvSpPr>
          <p:nvPr>
            <p:ph type="body" sz="quarter" idx="29"/>
          </p:nvPr>
        </p:nvSpPr>
        <p:spPr>
          <a:xfrm>
            <a:off x="8406879" y="3134033"/>
            <a:ext cx="2940864" cy="394441"/>
          </a:xfrm>
        </p:spPr>
        <p:txBody>
          <a:bodyPr rtlCol="0"/>
          <a:lstStyle>
            <a:defPPr>
              <a:defRPr lang="es-ES"/>
            </a:defPPr>
          </a:lstStyle>
          <a:p>
            <a:pPr rtl="0"/>
            <a:r>
              <a:rPr lang="es-ES" dirty="0"/>
              <a:t>Debilidad 2:</a:t>
            </a:r>
            <a:endParaRPr lang="es-ES" spc="200" dirty="0"/>
          </a:p>
        </p:txBody>
      </p:sp>
      <p:sp>
        <p:nvSpPr>
          <p:cNvPr id="4" name="Marcador de contenido 3">
            <a:extLst>
              <a:ext uri="{FF2B5EF4-FFF2-40B4-BE49-F238E27FC236}">
                <a16:creationId xmlns:a16="http://schemas.microsoft.com/office/drawing/2014/main" id="{9B9ED227-95A7-4B08-91FE-5E0EF0D41D20}"/>
              </a:ext>
            </a:extLst>
          </p:cNvPr>
          <p:cNvSpPr>
            <a:spLocks noGrp="1"/>
          </p:cNvSpPr>
          <p:nvPr>
            <p:ph idx="11"/>
          </p:nvPr>
        </p:nvSpPr>
        <p:spPr>
          <a:xfrm>
            <a:off x="8223277" y="3689782"/>
            <a:ext cx="3471883" cy="2284667"/>
          </a:xfrm>
        </p:spPr>
        <p:txBody>
          <a:bodyPr rtlCol="0"/>
          <a:lstStyle>
            <a:defPPr>
              <a:defRPr lang="es-ES"/>
            </a:defPPr>
          </a:lstStyle>
          <a:p>
            <a:pPr rtl="0"/>
            <a:r>
              <a:rPr lang="es-ES" b="1" dirty="0"/>
              <a:t>Falta de competencias permanentes en organismos sectoriales</a:t>
            </a:r>
          </a:p>
          <a:p>
            <a:pPr rtl="0"/>
            <a:r>
              <a:rPr lang="es-ES" dirty="0"/>
              <a:t> Se requiere fortalecer las competencias gerenciales de los altos directivos públicos, las que incluyen habilidades para establecer visiones de largo plazo y traducirlas en planes y actividades concretas. Pero al mismo tiempo, se requiere darle continuidad a estas visiones, ya sea disminuyendo la rotación de los altos directivos</a:t>
            </a:r>
          </a:p>
          <a:p>
            <a:pPr rtl="0"/>
            <a:endParaRPr lang="es-ES" dirty="0"/>
          </a:p>
          <a:p>
            <a:pPr rtl="0"/>
            <a:endParaRPr lang="es-ES" dirty="0"/>
          </a:p>
        </p:txBody>
      </p:sp>
      <p:sp>
        <p:nvSpPr>
          <p:cNvPr id="33" name="Marcador de pie de página 32">
            <a:extLst>
              <a:ext uri="{FF2B5EF4-FFF2-40B4-BE49-F238E27FC236}">
                <a16:creationId xmlns:a16="http://schemas.microsoft.com/office/drawing/2014/main" id="{656A71C0-3B42-35AC-B2B7-6A108044BE29}"/>
              </a:ext>
            </a:extLst>
          </p:cNvPr>
          <p:cNvSpPr>
            <a:spLocks noGrp="1"/>
          </p:cNvSpPr>
          <p:nvPr>
            <p:ph type="ftr" sz="quarter" idx="33"/>
          </p:nvPr>
        </p:nvSpPr>
        <p:spPr/>
        <p:txBody>
          <a:bodyPr rtlCol="0"/>
          <a:lstStyle>
            <a:defPPr>
              <a:defRPr lang="es-ES"/>
            </a:defPPr>
          </a:lstStyle>
          <a:p>
            <a:pPr rtl="0"/>
            <a:r>
              <a:rPr lang="es-ES"/>
              <a:t>Título de la presentación</a:t>
            </a:r>
          </a:p>
        </p:txBody>
      </p:sp>
      <p:sp>
        <p:nvSpPr>
          <p:cNvPr id="34" name="Marcador de número de diapositiva 33">
            <a:extLst>
              <a:ext uri="{FF2B5EF4-FFF2-40B4-BE49-F238E27FC236}">
                <a16:creationId xmlns:a16="http://schemas.microsoft.com/office/drawing/2014/main" id="{EC120403-BB88-8260-B7C0-B7F016EC53E4}"/>
              </a:ext>
            </a:extLst>
          </p:cNvPr>
          <p:cNvSpPr>
            <a:spLocks noGrp="1"/>
          </p:cNvSpPr>
          <p:nvPr>
            <p:ph type="sldNum" sz="quarter" idx="34"/>
          </p:nvPr>
        </p:nvSpPr>
        <p:spPr/>
        <p:txBody>
          <a:bodyPr rtlCol="0"/>
          <a:lstStyle>
            <a:defPPr>
              <a:defRPr lang="es-ES"/>
            </a:defPPr>
          </a:lstStyle>
          <a:p>
            <a:pPr rtl="0"/>
            <a:fld id="{09A01C0A-2BB6-49E7-91A3-DCB9F9F59583}" type="slidenum">
              <a:rPr lang="es-ES" smtClean="0"/>
              <a:pPr rtl="0"/>
              <a:t>22</a:t>
            </a:fld>
            <a:endParaRPr lang="es-ES" dirty="0"/>
          </a:p>
        </p:txBody>
      </p:sp>
    </p:spTree>
    <p:extLst>
      <p:ext uri="{BB962C8B-B14F-4D97-AF65-F5344CB8AC3E}">
        <p14:creationId xmlns:p14="http://schemas.microsoft.com/office/powerpoint/2010/main" val="3602829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41945918-7D1A-D77B-FF0C-37A76B91F0E7}"/>
              </a:ext>
            </a:extLst>
          </p:cNvPr>
          <p:cNvSpPr>
            <a:spLocks noGrp="1"/>
          </p:cNvSpPr>
          <p:nvPr>
            <p:ph type="title"/>
          </p:nvPr>
        </p:nvSpPr>
        <p:spPr/>
        <p:txBody>
          <a:bodyPr/>
          <a:lstStyle/>
          <a:p>
            <a:r>
              <a:rPr lang="es-CL" b="1" dirty="0"/>
              <a:t>Presupuesto </a:t>
            </a:r>
          </a:p>
        </p:txBody>
      </p:sp>
      <p:sp>
        <p:nvSpPr>
          <p:cNvPr id="15" name="Subtítulo 14">
            <a:extLst>
              <a:ext uri="{FF2B5EF4-FFF2-40B4-BE49-F238E27FC236}">
                <a16:creationId xmlns:a16="http://schemas.microsoft.com/office/drawing/2014/main" id="{10B0AE8B-C12E-5E84-FE0A-68A6B19388AF}"/>
              </a:ext>
            </a:extLst>
          </p:cNvPr>
          <p:cNvSpPr>
            <a:spLocks noGrp="1"/>
          </p:cNvSpPr>
          <p:nvPr>
            <p:ph type="subTitle" idx="1"/>
          </p:nvPr>
        </p:nvSpPr>
        <p:spPr>
          <a:xfrm>
            <a:off x="1228500" y="1640360"/>
            <a:ext cx="8905401" cy="559184"/>
          </a:xfrm>
        </p:spPr>
        <p:txBody>
          <a:bodyPr/>
          <a:lstStyle/>
          <a:p>
            <a:r>
              <a:rPr lang="es-ES" dirty="0"/>
              <a:t>La forma como se distribuye el poder y las responsabilidades en el proceso presupuestario es un factor clave para la implementación de la política fiscal</a:t>
            </a:r>
            <a:endParaRPr lang="es-CL" dirty="0"/>
          </a:p>
        </p:txBody>
      </p:sp>
      <p:sp>
        <p:nvSpPr>
          <p:cNvPr id="12" name="Marcador de pie de página 11">
            <a:extLst>
              <a:ext uri="{FF2B5EF4-FFF2-40B4-BE49-F238E27FC236}">
                <a16:creationId xmlns:a16="http://schemas.microsoft.com/office/drawing/2014/main" id="{A961A58D-4F84-D350-FE88-9984B1848A53}"/>
              </a:ext>
            </a:extLst>
          </p:cNvPr>
          <p:cNvSpPr>
            <a:spLocks noGrp="1"/>
          </p:cNvSpPr>
          <p:nvPr>
            <p:ph type="ftr" sz="quarter" idx="10"/>
          </p:nvPr>
        </p:nvSpPr>
        <p:spPr/>
        <p:txBody>
          <a:bodyPr/>
          <a:lstStyle/>
          <a:p>
            <a:pPr rtl="0"/>
            <a:r>
              <a:rPr lang="es-ES"/>
              <a:t>Título de la presentación</a:t>
            </a:r>
          </a:p>
        </p:txBody>
      </p:sp>
      <p:sp>
        <p:nvSpPr>
          <p:cNvPr id="13" name="Marcador de número de diapositiva 12">
            <a:extLst>
              <a:ext uri="{FF2B5EF4-FFF2-40B4-BE49-F238E27FC236}">
                <a16:creationId xmlns:a16="http://schemas.microsoft.com/office/drawing/2014/main" id="{267E488D-5E25-3A9E-2822-6EF17A4EFDA6}"/>
              </a:ext>
            </a:extLst>
          </p:cNvPr>
          <p:cNvSpPr>
            <a:spLocks noGrp="1"/>
          </p:cNvSpPr>
          <p:nvPr>
            <p:ph type="sldNum" sz="quarter" idx="11"/>
          </p:nvPr>
        </p:nvSpPr>
        <p:spPr/>
        <p:txBody>
          <a:bodyPr/>
          <a:lstStyle/>
          <a:p>
            <a:pPr rtl="0"/>
            <a:fld id="{09A01C0A-2BB6-49E7-91A3-DCB9F9F59583}" type="slidenum">
              <a:rPr lang="es-ES" smtClean="0"/>
              <a:pPr rtl="0"/>
              <a:t>23</a:t>
            </a:fld>
            <a:endParaRPr lang="es-ES" dirty="0"/>
          </a:p>
        </p:txBody>
      </p:sp>
    </p:spTree>
    <p:extLst>
      <p:ext uri="{BB962C8B-B14F-4D97-AF65-F5344CB8AC3E}">
        <p14:creationId xmlns:p14="http://schemas.microsoft.com/office/powerpoint/2010/main" val="162468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3A6DF986-8A66-005D-779C-4F311E7F3BE2}"/>
              </a:ext>
            </a:extLst>
          </p:cNvPr>
          <p:cNvSpPr>
            <a:spLocks noGrp="1"/>
          </p:cNvSpPr>
          <p:nvPr>
            <p:ph type="body" idx="1"/>
          </p:nvPr>
        </p:nvSpPr>
        <p:spPr/>
        <p:txBody>
          <a:bodyPr/>
          <a:lstStyle/>
          <a:p>
            <a:r>
              <a:rPr lang="es-ES" dirty="0"/>
              <a:t>El presupuesto público no solo cumple una dimensión macroeconómica. </a:t>
            </a:r>
            <a:endParaRPr lang="es-CL" dirty="0"/>
          </a:p>
        </p:txBody>
      </p:sp>
      <p:sp>
        <p:nvSpPr>
          <p:cNvPr id="10" name="Marcador de contenido 9">
            <a:extLst>
              <a:ext uri="{FF2B5EF4-FFF2-40B4-BE49-F238E27FC236}">
                <a16:creationId xmlns:a16="http://schemas.microsoft.com/office/drawing/2014/main" id="{02D36B48-180E-D594-D2A9-F3A53CC2E679}"/>
              </a:ext>
            </a:extLst>
          </p:cNvPr>
          <p:cNvSpPr>
            <a:spLocks noGrp="1"/>
          </p:cNvSpPr>
          <p:nvPr>
            <p:ph sz="half" idx="2"/>
          </p:nvPr>
        </p:nvSpPr>
        <p:spPr/>
        <p:txBody>
          <a:bodyPr/>
          <a:lstStyle/>
          <a:p>
            <a:r>
              <a:rPr lang="es-ES" dirty="0"/>
              <a:t>También </a:t>
            </a:r>
            <a:r>
              <a:rPr lang="es-ES" b="1" dirty="0"/>
              <a:t>cumple una dimensión microeconómica</a:t>
            </a:r>
            <a:r>
              <a:rPr lang="es-ES" dirty="0"/>
              <a:t>, al asignar recursos entre usos alternativos y competitivos. </a:t>
            </a:r>
            <a:endParaRPr lang="es-CL" dirty="0"/>
          </a:p>
        </p:txBody>
      </p:sp>
      <p:sp>
        <p:nvSpPr>
          <p:cNvPr id="12" name="Marcador de contenido 11">
            <a:extLst>
              <a:ext uri="{FF2B5EF4-FFF2-40B4-BE49-F238E27FC236}">
                <a16:creationId xmlns:a16="http://schemas.microsoft.com/office/drawing/2014/main" id="{4961F5DE-2160-A39E-62DB-E81AC88D877D}"/>
              </a:ext>
            </a:extLst>
          </p:cNvPr>
          <p:cNvSpPr>
            <a:spLocks noGrp="1"/>
          </p:cNvSpPr>
          <p:nvPr>
            <p:ph sz="quarter" idx="4"/>
          </p:nvPr>
        </p:nvSpPr>
        <p:spPr>
          <a:xfrm>
            <a:off x="6685631" y="1047652"/>
            <a:ext cx="5183188" cy="3684588"/>
          </a:xfrm>
        </p:spPr>
        <p:txBody>
          <a:bodyPr/>
          <a:lstStyle/>
          <a:p>
            <a:r>
              <a:rPr lang="es-ES" dirty="0"/>
              <a:t>Es en </a:t>
            </a:r>
            <a:r>
              <a:rPr lang="es-ES" b="1" dirty="0"/>
              <a:t>este ámbito </a:t>
            </a:r>
            <a:r>
              <a:rPr lang="es-ES" dirty="0"/>
              <a:t>en que el presupuesto </a:t>
            </a:r>
            <a:r>
              <a:rPr lang="es-ES" b="1" dirty="0"/>
              <a:t>está íntimamente ligado a la planificación</a:t>
            </a:r>
            <a:r>
              <a:rPr lang="es-ES" dirty="0"/>
              <a:t>, pues esta última debiese darle las directrices para asignar recursos, dentro de un marco global determinado por la política fiscal</a:t>
            </a:r>
            <a:endParaRPr lang="es-CL" dirty="0"/>
          </a:p>
          <a:p>
            <a:endParaRPr lang="es-CL" dirty="0"/>
          </a:p>
        </p:txBody>
      </p:sp>
      <p:sp>
        <p:nvSpPr>
          <p:cNvPr id="4" name="Marcador de pie de página 3">
            <a:extLst>
              <a:ext uri="{FF2B5EF4-FFF2-40B4-BE49-F238E27FC236}">
                <a16:creationId xmlns:a16="http://schemas.microsoft.com/office/drawing/2014/main" id="{EEF80E21-FEC9-2F03-1A0E-E9095D80AE0C}"/>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B350CF25-8713-29F7-1D47-4B0048B0AD98}"/>
              </a:ext>
            </a:extLst>
          </p:cNvPr>
          <p:cNvSpPr>
            <a:spLocks noGrp="1"/>
          </p:cNvSpPr>
          <p:nvPr>
            <p:ph type="sldNum" sz="quarter" idx="11"/>
          </p:nvPr>
        </p:nvSpPr>
        <p:spPr/>
        <p:txBody>
          <a:bodyPr/>
          <a:lstStyle/>
          <a:p>
            <a:pPr rtl="0"/>
            <a:fld id="{09A01C0A-2BB6-49E7-91A3-DCB9F9F59583}" type="slidenum">
              <a:rPr lang="es-ES" smtClean="0"/>
              <a:pPr rtl="0"/>
              <a:t>24</a:t>
            </a:fld>
            <a:endParaRPr lang="es-ES" dirty="0"/>
          </a:p>
        </p:txBody>
      </p:sp>
    </p:spTree>
    <p:extLst>
      <p:ext uri="{BB962C8B-B14F-4D97-AF65-F5344CB8AC3E}">
        <p14:creationId xmlns:p14="http://schemas.microsoft.com/office/powerpoint/2010/main" val="2050886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23">
            <a:extLst>
              <a:ext uri="{FF2B5EF4-FFF2-40B4-BE49-F238E27FC236}">
                <a16:creationId xmlns:a16="http://schemas.microsoft.com/office/drawing/2014/main" id="{97EFE406-7799-825C-C7AD-B4F51349C75F}"/>
              </a:ext>
            </a:extLst>
          </p:cNvPr>
          <p:cNvSpPr>
            <a:spLocks noGrp="1"/>
          </p:cNvSpPr>
          <p:nvPr>
            <p:ph type="title"/>
          </p:nvPr>
        </p:nvSpPr>
        <p:spPr/>
        <p:txBody>
          <a:bodyPr rtlCol="0"/>
          <a:lstStyle>
            <a:defPPr>
              <a:defRPr lang="es-ES"/>
            </a:defPPr>
          </a:lstStyle>
          <a:p>
            <a:pPr rtl="0"/>
            <a:r>
              <a:rPr lang="es-ES" sz="2800" dirty="0"/>
              <a:t>fortalezas que existen en Chile con respecto al presupuesto</a:t>
            </a:r>
          </a:p>
        </p:txBody>
      </p:sp>
      <p:pic>
        <p:nvPicPr>
          <p:cNvPr id="8" name="Marcador de posición de imagen 7" descr="Tendencia al alza con relleno sólido">
            <a:extLst>
              <a:ext uri="{FF2B5EF4-FFF2-40B4-BE49-F238E27FC236}">
                <a16:creationId xmlns:a16="http://schemas.microsoft.com/office/drawing/2014/main" id="{D1EEF821-946B-05F6-7AA4-2EB5D46893C1}"/>
              </a:ext>
            </a:extLst>
          </p:cNvPr>
          <p:cNvPicPr>
            <a:picLocks noGrp="1" noChangeAspect="1"/>
          </p:cNvPicPr>
          <p:nvPr>
            <p:ph type="pic" sz="quarter" idx="32"/>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5274" b="5274"/>
          <a:stretch/>
        </p:blipFill>
        <p:spPr/>
      </p:pic>
      <p:sp>
        <p:nvSpPr>
          <p:cNvPr id="13" name="Subtítulo 12">
            <a:extLst>
              <a:ext uri="{FF2B5EF4-FFF2-40B4-BE49-F238E27FC236}">
                <a16:creationId xmlns:a16="http://schemas.microsoft.com/office/drawing/2014/main" id="{28CDBA4D-392D-EF87-B0DB-6284C88E13E8}"/>
              </a:ext>
            </a:extLst>
          </p:cNvPr>
          <p:cNvSpPr>
            <a:spLocks noGrp="1"/>
          </p:cNvSpPr>
          <p:nvPr>
            <p:ph type="subTitle" idx="1"/>
          </p:nvPr>
        </p:nvSpPr>
        <p:spPr>
          <a:xfrm>
            <a:off x="995543" y="3032750"/>
            <a:ext cx="3590616" cy="503116"/>
          </a:xfrm>
        </p:spPr>
        <p:txBody>
          <a:bodyPr rtlCol="0"/>
          <a:lstStyle>
            <a:defPPr>
              <a:defRPr lang="es-ES"/>
            </a:defPPr>
          </a:lstStyle>
          <a:p>
            <a:pPr rtl="0"/>
            <a:r>
              <a:rPr lang="es-ES" dirty="0"/>
              <a:t>Fortaleza 1:</a:t>
            </a:r>
            <a:endParaRPr lang="es-ES" spc="200" dirty="0"/>
          </a:p>
        </p:txBody>
      </p:sp>
      <p:sp>
        <p:nvSpPr>
          <p:cNvPr id="5" name="Marcador de contenido 4">
            <a:extLst>
              <a:ext uri="{FF2B5EF4-FFF2-40B4-BE49-F238E27FC236}">
                <a16:creationId xmlns:a16="http://schemas.microsoft.com/office/drawing/2014/main" id="{9C2ECAAA-1E9C-4845-8EA9-E11A76F08150}"/>
              </a:ext>
            </a:extLst>
          </p:cNvPr>
          <p:cNvSpPr>
            <a:spLocks noGrp="1"/>
          </p:cNvSpPr>
          <p:nvPr>
            <p:ph idx="10"/>
          </p:nvPr>
        </p:nvSpPr>
        <p:spPr>
          <a:xfrm>
            <a:off x="844257" y="3570001"/>
            <a:ext cx="2944737" cy="2497069"/>
          </a:xfrm>
        </p:spPr>
        <p:txBody>
          <a:bodyPr rtlCol="0"/>
          <a:lstStyle>
            <a:defPPr>
              <a:defRPr lang="es-ES"/>
            </a:defPPr>
          </a:lstStyle>
          <a:p>
            <a:pPr rtl="0"/>
            <a:r>
              <a:rPr lang="es-ES" b="1" dirty="0"/>
              <a:t>Institucionalidad presupuestaria fuerte que resguarda la estabilidad macroeconómica </a:t>
            </a:r>
          </a:p>
          <a:p>
            <a:pPr rtl="0"/>
            <a:r>
              <a:rPr lang="es-ES" dirty="0"/>
              <a:t>Los resultados fiscales dan cuenta del positivo impacto de esta institucionalidad en la estabilidad macroeconómica, en especial desde que se sigue una política fiscal basada en el balance estructural</a:t>
            </a:r>
          </a:p>
        </p:txBody>
      </p:sp>
      <p:pic>
        <p:nvPicPr>
          <p:cNvPr id="89" name="Marcador de posición de imagen 8" descr="Ciclo con personas con relleno sólido">
            <a:extLst>
              <a:ext uri="{FF2B5EF4-FFF2-40B4-BE49-F238E27FC236}">
                <a16:creationId xmlns:a16="http://schemas.microsoft.com/office/drawing/2014/main" id="{6FDCA5E5-50F1-AB9C-3334-27C4BFC84647}"/>
              </a:ext>
            </a:extLst>
          </p:cNvPr>
          <p:cNvPicPr>
            <a:picLocks noGrp="1" noChangeAspect="1"/>
          </p:cNvPicPr>
          <p:nvPr>
            <p:ph type="pic" sz="quarter" idx="30"/>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5335" b="5335"/>
          <a:stretch/>
        </p:blipFill>
        <p:spPr>
          <a:xfrm>
            <a:off x="4899549" y="1815838"/>
            <a:ext cx="1367154" cy="1222013"/>
          </a:xfrm>
        </p:spPr>
      </p:pic>
      <p:sp>
        <p:nvSpPr>
          <p:cNvPr id="39" name="Marcador de texto 38">
            <a:extLst>
              <a:ext uri="{FF2B5EF4-FFF2-40B4-BE49-F238E27FC236}">
                <a16:creationId xmlns:a16="http://schemas.microsoft.com/office/drawing/2014/main" id="{0BF224F1-5D4B-786D-DAC6-9E999EF34BBD}"/>
              </a:ext>
            </a:extLst>
          </p:cNvPr>
          <p:cNvSpPr>
            <a:spLocks noGrp="1"/>
          </p:cNvSpPr>
          <p:nvPr>
            <p:ph type="body" sz="quarter" idx="28"/>
          </p:nvPr>
        </p:nvSpPr>
        <p:spPr>
          <a:xfrm>
            <a:off x="4611287" y="3165234"/>
            <a:ext cx="3145842" cy="363240"/>
          </a:xfrm>
        </p:spPr>
        <p:txBody>
          <a:bodyPr rtlCol="0"/>
          <a:lstStyle>
            <a:defPPr>
              <a:defRPr lang="es-ES"/>
            </a:defPPr>
          </a:lstStyle>
          <a:p>
            <a:pPr rtl="0"/>
            <a:r>
              <a:rPr lang="es-ES" dirty="0"/>
              <a:t>Fortaleza 2 :</a:t>
            </a:r>
            <a:endParaRPr lang="es-ES" spc="200" dirty="0"/>
          </a:p>
        </p:txBody>
      </p:sp>
      <p:sp>
        <p:nvSpPr>
          <p:cNvPr id="14" name="Marcador de contenido 13">
            <a:extLst>
              <a:ext uri="{FF2B5EF4-FFF2-40B4-BE49-F238E27FC236}">
                <a16:creationId xmlns:a16="http://schemas.microsoft.com/office/drawing/2014/main" id="{0A7D71A8-B372-410F-100C-83EBF28378DA}"/>
              </a:ext>
            </a:extLst>
          </p:cNvPr>
          <p:cNvSpPr>
            <a:spLocks noGrp="1"/>
          </p:cNvSpPr>
          <p:nvPr>
            <p:ph idx="12"/>
          </p:nvPr>
        </p:nvSpPr>
        <p:spPr>
          <a:xfrm>
            <a:off x="4166512" y="3578902"/>
            <a:ext cx="3590616" cy="2284667"/>
          </a:xfrm>
        </p:spPr>
        <p:txBody>
          <a:bodyPr rtlCol="0"/>
          <a:lstStyle>
            <a:defPPr>
              <a:defRPr lang="es-ES"/>
            </a:defPPr>
          </a:lstStyle>
          <a:p>
            <a:pPr rtl="0"/>
            <a:r>
              <a:rPr lang="es-ES" b="1" dirty="0"/>
              <a:t>Sistemas de información adecuados al servicio de la gestión presupuestaria </a:t>
            </a:r>
          </a:p>
          <a:p>
            <a:pPr rtl="0"/>
            <a:r>
              <a:rPr lang="es-ES" dirty="0"/>
              <a:t>La consolidación del Sistema de Información para la Gestión Financiera de Estado (SIGFE) ha permitido mayor transparencia y perfeccionar el monitoreo de la ejecución del presupuesto público, reduciendo las desviaciones del marco de gasto</a:t>
            </a:r>
          </a:p>
        </p:txBody>
      </p:sp>
      <p:pic>
        <p:nvPicPr>
          <p:cNvPr id="86" name="Marcador de posición de imagen 11" descr="Apretón de manos con relleno sólido">
            <a:extLst>
              <a:ext uri="{FF2B5EF4-FFF2-40B4-BE49-F238E27FC236}">
                <a16:creationId xmlns:a16="http://schemas.microsoft.com/office/drawing/2014/main" id="{EDD89CDE-5716-DC27-2BC3-9D1E02F20966}"/>
              </a:ext>
            </a:extLst>
          </p:cNvPr>
          <p:cNvPicPr>
            <a:picLocks noGrp="1" noChangeAspect="1"/>
          </p:cNvPicPr>
          <p:nvPr>
            <p:ph type="pic" sz="quarter" idx="31"/>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5404" b="5404"/>
          <a:stretch/>
        </p:blipFill>
        <p:spPr>
          <a:xfrm>
            <a:off x="8125429" y="1818798"/>
            <a:ext cx="1367154" cy="1222013"/>
          </a:xfrm>
        </p:spPr>
      </p:pic>
      <p:sp>
        <p:nvSpPr>
          <p:cNvPr id="16" name="Marcador de texto 15">
            <a:extLst>
              <a:ext uri="{FF2B5EF4-FFF2-40B4-BE49-F238E27FC236}">
                <a16:creationId xmlns:a16="http://schemas.microsoft.com/office/drawing/2014/main" id="{762BDD5F-A1CB-7807-A241-B23CFAD74EC7}"/>
              </a:ext>
            </a:extLst>
          </p:cNvPr>
          <p:cNvSpPr>
            <a:spLocks noGrp="1"/>
          </p:cNvSpPr>
          <p:nvPr>
            <p:ph type="body" sz="quarter" idx="29"/>
          </p:nvPr>
        </p:nvSpPr>
        <p:spPr>
          <a:xfrm>
            <a:off x="8406879" y="3134033"/>
            <a:ext cx="2940864" cy="394441"/>
          </a:xfrm>
        </p:spPr>
        <p:txBody>
          <a:bodyPr rtlCol="0"/>
          <a:lstStyle>
            <a:defPPr>
              <a:defRPr lang="es-ES"/>
            </a:defPPr>
          </a:lstStyle>
          <a:p>
            <a:pPr rtl="0"/>
            <a:r>
              <a:rPr lang="es-ES" dirty="0"/>
              <a:t>Fortaleza 3:</a:t>
            </a:r>
            <a:endParaRPr lang="es-ES" spc="200" dirty="0"/>
          </a:p>
        </p:txBody>
      </p:sp>
      <p:sp>
        <p:nvSpPr>
          <p:cNvPr id="4" name="Marcador de contenido 3">
            <a:extLst>
              <a:ext uri="{FF2B5EF4-FFF2-40B4-BE49-F238E27FC236}">
                <a16:creationId xmlns:a16="http://schemas.microsoft.com/office/drawing/2014/main" id="{9B9ED227-95A7-4B08-91FE-5E0EF0D41D20}"/>
              </a:ext>
            </a:extLst>
          </p:cNvPr>
          <p:cNvSpPr>
            <a:spLocks noGrp="1"/>
          </p:cNvSpPr>
          <p:nvPr>
            <p:ph idx="11"/>
          </p:nvPr>
        </p:nvSpPr>
        <p:spPr>
          <a:xfrm>
            <a:off x="8223277" y="3689782"/>
            <a:ext cx="3487754" cy="2284667"/>
          </a:xfrm>
        </p:spPr>
        <p:txBody>
          <a:bodyPr rtlCol="0"/>
          <a:lstStyle>
            <a:defPPr>
              <a:defRPr lang="es-ES"/>
            </a:defPPr>
          </a:lstStyle>
          <a:p>
            <a:pPr rtl="0"/>
            <a:r>
              <a:rPr lang="es-ES" b="1" dirty="0"/>
              <a:t>Estabilidad y competencias en recursos humanos</a:t>
            </a:r>
          </a:p>
          <a:p>
            <a:pPr rtl="0"/>
            <a:r>
              <a:rPr lang="es-ES" dirty="0"/>
              <a:t> La estabilidad de las autoridades presupuestarias, acompañada de la estabilidad de sus equipos directivos y técnicos, se transforma en una importante fortaleza. A ello se suma el conocimiento desarrollado y las adecuadas competencias técnicas de profesionales del sector presupuestario que llevan varios años en sus cargos</a:t>
            </a:r>
          </a:p>
          <a:p>
            <a:pPr rtl="0"/>
            <a:endParaRPr lang="es-ES" dirty="0"/>
          </a:p>
          <a:p>
            <a:pPr rtl="0"/>
            <a:endParaRPr lang="es-ES" dirty="0"/>
          </a:p>
        </p:txBody>
      </p:sp>
      <p:sp>
        <p:nvSpPr>
          <p:cNvPr id="33" name="Marcador de pie de página 32">
            <a:extLst>
              <a:ext uri="{FF2B5EF4-FFF2-40B4-BE49-F238E27FC236}">
                <a16:creationId xmlns:a16="http://schemas.microsoft.com/office/drawing/2014/main" id="{656A71C0-3B42-35AC-B2B7-6A108044BE29}"/>
              </a:ext>
            </a:extLst>
          </p:cNvPr>
          <p:cNvSpPr>
            <a:spLocks noGrp="1"/>
          </p:cNvSpPr>
          <p:nvPr>
            <p:ph type="ftr" sz="quarter" idx="33"/>
          </p:nvPr>
        </p:nvSpPr>
        <p:spPr/>
        <p:txBody>
          <a:bodyPr rtlCol="0"/>
          <a:lstStyle>
            <a:defPPr>
              <a:defRPr lang="es-ES"/>
            </a:defPPr>
          </a:lstStyle>
          <a:p>
            <a:pPr rtl="0"/>
            <a:r>
              <a:rPr lang="es-ES"/>
              <a:t>Título de la presentación</a:t>
            </a:r>
          </a:p>
        </p:txBody>
      </p:sp>
      <p:sp>
        <p:nvSpPr>
          <p:cNvPr id="34" name="Marcador de número de diapositiva 33">
            <a:extLst>
              <a:ext uri="{FF2B5EF4-FFF2-40B4-BE49-F238E27FC236}">
                <a16:creationId xmlns:a16="http://schemas.microsoft.com/office/drawing/2014/main" id="{EC120403-BB88-8260-B7C0-B7F016EC53E4}"/>
              </a:ext>
            </a:extLst>
          </p:cNvPr>
          <p:cNvSpPr>
            <a:spLocks noGrp="1"/>
          </p:cNvSpPr>
          <p:nvPr>
            <p:ph type="sldNum" sz="quarter" idx="34"/>
          </p:nvPr>
        </p:nvSpPr>
        <p:spPr/>
        <p:txBody>
          <a:bodyPr rtlCol="0"/>
          <a:lstStyle>
            <a:defPPr>
              <a:defRPr lang="es-ES"/>
            </a:defPPr>
          </a:lstStyle>
          <a:p>
            <a:pPr rtl="0"/>
            <a:fld id="{09A01C0A-2BB6-49E7-91A3-DCB9F9F59583}" type="slidenum">
              <a:rPr lang="es-ES" smtClean="0"/>
              <a:pPr rtl="0"/>
              <a:t>25</a:t>
            </a:fld>
            <a:endParaRPr lang="es-ES" dirty="0"/>
          </a:p>
        </p:txBody>
      </p:sp>
    </p:spTree>
    <p:extLst>
      <p:ext uri="{BB962C8B-B14F-4D97-AF65-F5344CB8AC3E}">
        <p14:creationId xmlns:p14="http://schemas.microsoft.com/office/powerpoint/2010/main" val="2721508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23">
            <a:extLst>
              <a:ext uri="{FF2B5EF4-FFF2-40B4-BE49-F238E27FC236}">
                <a16:creationId xmlns:a16="http://schemas.microsoft.com/office/drawing/2014/main" id="{97EFE406-7799-825C-C7AD-B4F51349C75F}"/>
              </a:ext>
            </a:extLst>
          </p:cNvPr>
          <p:cNvSpPr>
            <a:spLocks noGrp="1"/>
          </p:cNvSpPr>
          <p:nvPr>
            <p:ph type="title"/>
          </p:nvPr>
        </p:nvSpPr>
        <p:spPr/>
        <p:txBody>
          <a:bodyPr rtlCol="0"/>
          <a:lstStyle>
            <a:defPPr>
              <a:defRPr lang="es-ES"/>
            </a:defPPr>
          </a:lstStyle>
          <a:p>
            <a:pPr rtl="0"/>
            <a:r>
              <a:rPr lang="es-ES" sz="2800" dirty="0"/>
              <a:t>debilidades que existen en Chile con respecto a la evaluación</a:t>
            </a:r>
          </a:p>
        </p:txBody>
      </p:sp>
      <p:pic>
        <p:nvPicPr>
          <p:cNvPr id="8" name="Marcador de posición de imagen 7" descr="Dólar con relleno sólido">
            <a:extLst>
              <a:ext uri="{FF2B5EF4-FFF2-40B4-BE49-F238E27FC236}">
                <a16:creationId xmlns:a16="http://schemas.microsoft.com/office/drawing/2014/main" id="{D1EEF821-946B-05F6-7AA4-2EB5D46893C1}"/>
              </a:ext>
            </a:extLst>
          </p:cNvPr>
          <p:cNvPicPr>
            <a:picLocks noGrp="1" noChangeAspect="1"/>
          </p:cNvPicPr>
          <p:nvPr>
            <p:ph type="pic" sz="quarter" idx="32"/>
          </p:nvPr>
        </p:nvPicPr>
        <p:blipFill>
          <a:blip r:embed="rId3">
            <a:extLst>
              <a:ext uri="{96DAC541-7B7A-43D3-8B79-37D633B846F1}">
                <asvg:svgBlip xmlns:asvg="http://schemas.microsoft.com/office/drawing/2016/SVG/main" r:embed="rId4"/>
              </a:ext>
            </a:extLst>
          </a:blip>
          <a:srcRect t="5308" b="5308"/>
          <a:stretch/>
        </p:blipFill>
        <p:spPr>
          <a:xfrm>
            <a:off x="1540256" y="1980229"/>
            <a:ext cx="1159161" cy="893229"/>
          </a:xfrm>
        </p:spPr>
      </p:pic>
      <p:sp>
        <p:nvSpPr>
          <p:cNvPr id="13" name="Subtítulo 12">
            <a:extLst>
              <a:ext uri="{FF2B5EF4-FFF2-40B4-BE49-F238E27FC236}">
                <a16:creationId xmlns:a16="http://schemas.microsoft.com/office/drawing/2014/main" id="{28CDBA4D-392D-EF87-B0DB-6284C88E13E8}"/>
              </a:ext>
            </a:extLst>
          </p:cNvPr>
          <p:cNvSpPr>
            <a:spLocks noGrp="1"/>
          </p:cNvSpPr>
          <p:nvPr>
            <p:ph type="subTitle" idx="1"/>
          </p:nvPr>
        </p:nvSpPr>
        <p:spPr>
          <a:xfrm>
            <a:off x="995543" y="3032750"/>
            <a:ext cx="3590616" cy="503116"/>
          </a:xfrm>
        </p:spPr>
        <p:txBody>
          <a:bodyPr rtlCol="0"/>
          <a:lstStyle>
            <a:defPPr>
              <a:defRPr lang="es-ES"/>
            </a:defPPr>
          </a:lstStyle>
          <a:p>
            <a:pPr rtl="0"/>
            <a:r>
              <a:rPr lang="es-CL" dirty="0"/>
              <a:t>Debilidad 1:</a:t>
            </a:r>
            <a:endParaRPr lang="es-ES" spc="200" dirty="0"/>
          </a:p>
        </p:txBody>
      </p:sp>
      <p:sp>
        <p:nvSpPr>
          <p:cNvPr id="5" name="Marcador de contenido 4">
            <a:extLst>
              <a:ext uri="{FF2B5EF4-FFF2-40B4-BE49-F238E27FC236}">
                <a16:creationId xmlns:a16="http://schemas.microsoft.com/office/drawing/2014/main" id="{9C2ECAAA-1E9C-4845-8EA9-E11A76F08150}"/>
              </a:ext>
            </a:extLst>
          </p:cNvPr>
          <p:cNvSpPr>
            <a:spLocks noGrp="1"/>
          </p:cNvSpPr>
          <p:nvPr>
            <p:ph idx="10"/>
          </p:nvPr>
        </p:nvSpPr>
        <p:spPr>
          <a:xfrm>
            <a:off x="844257" y="3570001"/>
            <a:ext cx="2944737" cy="2497069"/>
          </a:xfrm>
        </p:spPr>
        <p:txBody>
          <a:bodyPr rtlCol="0"/>
          <a:lstStyle>
            <a:defPPr>
              <a:defRPr lang="es-ES"/>
            </a:defPPr>
          </a:lstStyle>
          <a:p>
            <a:pPr rtl="0"/>
            <a:r>
              <a:rPr lang="es-ES" b="1" dirty="0"/>
              <a:t>Insuficiente planificación estratégica tras el presupuesto</a:t>
            </a:r>
          </a:p>
          <a:p>
            <a:pPr rtl="0"/>
            <a:r>
              <a:rPr lang="es-ES" dirty="0"/>
              <a:t>En Chile el proceso presupuestario se basa más en la producción de bienes y servicios que en resultados. Así, principalmente se presupuesta para cumplir con ciertas pero no para generar ciertos efectos</a:t>
            </a:r>
          </a:p>
        </p:txBody>
      </p:sp>
      <p:pic>
        <p:nvPicPr>
          <p:cNvPr id="89" name="Marcador de posición de imagen 8" descr="Ciclo con personas con relleno sólido">
            <a:extLst>
              <a:ext uri="{FF2B5EF4-FFF2-40B4-BE49-F238E27FC236}">
                <a16:creationId xmlns:a16="http://schemas.microsoft.com/office/drawing/2014/main" id="{6FDCA5E5-50F1-AB9C-3334-27C4BFC84647}"/>
              </a:ext>
            </a:extLst>
          </p:cNvPr>
          <p:cNvPicPr>
            <a:picLocks noGrp="1" noChangeAspect="1"/>
          </p:cNvPicPr>
          <p:nvPr>
            <p:ph type="pic" sz="quarter" idx="30"/>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5335" b="5335"/>
          <a:stretch/>
        </p:blipFill>
        <p:spPr>
          <a:xfrm>
            <a:off x="4899549" y="1815838"/>
            <a:ext cx="1367154" cy="1222013"/>
          </a:xfrm>
        </p:spPr>
      </p:pic>
      <p:sp>
        <p:nvSpPr>
          <p:cNvPr id="39" name="Marcador de texto 38">
            <a:extLst>
              <a:ext uri="{FF2B5EF4-FFF2-40B4-BE49-F238E27FC236}">
                <a16:creationId xmlns:a16="http://schemas.microsoft.com/office/drawing/2014/main" id="{0BF224F1-5D4B-786D-DAC6-9E999EF34BBD}"/>
              </a:ext>
            </a:extLst>
          </p:cNvPr>
          <p:cNvSpPr>
            <a:spLocks noGrp="1"/>
          </p:cNvSpPr>
          <p:nvPr>
            <p:ph type="body" sz="quarter" idx="28"/>
          </p:nvPr>
        </p:nvSpPr>
        <p:spPr>
          <a:xfrm>
            <a:off x="4611287" y="3165234"/>
            <a:ext cx="3145842" cy="363240"/>
          </a:xfrm>
        </p:spPr>
        <p:txBody>
          <a:bodyPr rtlCol="0"/>
          <a:lstStyle>
            <a:defPPr>
              <a:defRPr lang="es-ES"/>
            </a:defPPr>
          </a:lstStyle>
          <a:p>
            <a:pPr rtl="0"/>
            <a:r>
              <a:rPr lang="es-CL" dirty="0"/>
              <a:t>Debilidad 2:</a:t>
            </a:r>
            <a:endParaRPr lang="es-ES" spc="200" dirty="0"/>
          </a:p>
        </p:txBody>
      </p:sp>
      <p:sp>
        <p:nvSpPr>
          <p:cNvPr id="14" name="Marcador de contenido 13">
            <a:extLst>
              <a:ext uri="{FF2B5EF4-FFF2-40B4-BE49-F238E27FC236}">
                <a16:creationId xmlns:a16="http://schemas.microsoft.com/office/drawing/2014/main" id="{0A7D71A8-B372-410F-100C-83EBF28378DA}"/>
              </a:ext>
            </a:extLst>
          </p:cNvPr>
          <p:cNvSpPr>
            <a:spLocks noGrp="1"/>
          </p:cNvSpPr>
          <p:nvPr>
            <p:ph idx="12"/>
          </p:nvPr>
        </p:nvSpPr>
        <p:spPr>
          <a:xfrm>
            <a:off x="4166512" y="3578902"/>
            <a:ext cx="3590616" cy="2284667"/>
          </a:xfrm>
        </p:spPr>
        <p:txBody>
          <a:bodyPr rtlCol="0"/>
          <a:lstStyle>
            <a:defPPr>
              <a:defRPr lang="es-ES"/>
            </a:defPPr>
          </a:lstStyle>
          <a:p>
            <a:pPr rtl="0"/>
            <a:r>
              <a:rPr lang="es-CL" b="1" dirty="0"/>
              <a:t>Horizonte temporal acotado</a:t>
            </a:r>
          </a:p>
          <a:p>
            <a:pPr rtl="0"/>
            <a:r>
              <a:rPr lang="es-ES" dirty="0"/>
              <a:t>El horizonte temporal del presupuesto de un año, sumado al horizonte del período presidencial, de cuatro años, genera incentivos débiles para la planificación a mediano y largo plazo</a:t>
            </a:r>
          </a:p>
        </p:txBody>
      </p:sp>
      <p:pic>
        <p:nvPicPr>
          <p:cNvPr id="86" name="Marcador de posición de imagen 11" descr="Apretón de manos con relleno sólido">
            <a:extLst>
              <a:ext uri="{FF2B5EF4-FFF2-40B4-BE49-F238E27FC236}">
                <a16:creationId xmlns:a16="http://schemas.microsoft.com/office/drawing/2014/main" id="{EDD89CDE-5716-DC27-2BC3-9D1E02F20966}"/>
              </a:ext>
            </a:extLst>
          </p:cNvPr>
          <p:cNvPicPr>
            <a:picLocks noGrp="1" noChangeAspect="1"/>
          </p:cNvPicPr>
          <p:nvPr>
            <p:ph type="pic" sz="quarter" idx="31"/>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5404" b="5404"/>
          <a:stretch/>
        </p:blipFill>
        <p:spPr>
          <a:xfrm>
            <a:off x="8125429" y="1818798"/>
            <a:ext cx="1367154" cy="1222013"/>
          </a:xfrm>
        </p:spPr>
      </p:pic>
      <p:sp>
        <p:nvSpPr>
          <p:cNvPr id="16" name="Marcador de texto 15">
            <a:extLst>
              <a:ext uri="{FF2B5EF4-FFF2-40B4-BE49-F238E27FC236}">
                <a16:creationId xmlns:a16="http://schemas.microsoft.com/office/drawing/2014/main" id="{762BDD5F-A1CB-7807-A241-B23CFAD74EC7}"/>
              </a:ext>
            </a:extLst>
          </p:cNvPr>
          <p:cNvSpPr>
            <a:spLocks noGrp="1"/>
          </p:cNvSpPr>
          <p:nvPr>
            <p:ph type="body" sz="quarter" idx="29"/>
          </p:nvPr>
        </p:nvSpPr>
        <p:spPr>
          <a:xfrm>
            <a:off x="8406879" y="3134033"/>
            <a:ext cx="2940864" cy="394441"/>
          </a:xfrm>
        </p:spPr>
        <p:txBody>
          <a:bodyPr rtlCol="0"/>
          <a:lstStyle>
            <a:defPPr>
              <a:defRPr lang="es-ES"/>
            </a:defPPr>
          </a:lstStyle>
          <a:p>
            <a:r>
              <a:rPr lang="es-CL" dirty="0"/>
              <a:t>Debilidad 3:</a:t>
            </a:r>
            <a:endParaRPr lang="es-ES" spc="200" dirty="0"/>
          </a:p>
        </p:txBody>
      </p:sp>
      <p:sp>
        <p:nvSpPr>
          <p:cNvPr id="4" name="Marcador de contenido 3">
            <a:extLst>
              <a:ext uri="{FF2B5EF4-FFF2-40B4-BE49-F238E27FC236}">
                <a16:creationId xmlns:a16="http://schemas.microsoft.com/office/drawing/2014/main" id="{9B9ED227-95A7-4B08-91FE-5E0EF0D41D20}"/>
              </a:ext>
            </a:extLst>
          </p:cNvPr>
          <p:cNvSpPr>
            <a:spLocks noGrp="1"/>
          </p:cNvSpPr>
          <p:nvPr>
            <p:ph idx="11"/>
          </p:nvPr>
        </p:nvSpPr>
        <p:spPr>
          <a:xfrm>
            <a:off x="7839817" y="3689782"/>
            <a:ext cx="4106106" cy="2284667"/>
          </a:xfrm>
        </p:spPr>
        <p:txBody>
          <a:bodyPr rtlCol="0"/>
          <a:lstStyle>
            <a:defPPr>
              <a:defRPr lang="es-ES"/>
            </a:defPPr>
          </a:lstStyle>
          <a:p>
            <a:pPr rtl="0"/>
            <a:r>
              <a:rPr lang="es-ES" b="1" dirty="0"/>
              <a:t>Limitado campo de acción de los “gerentes públicos” para ejercer sus funciones ejecutivas</a:t>
            </a:r>
          </a:p>
          <a:p>
            <a:pPr rtl="0"/>
            <a:r>
              <a:rPr lang="es-ES" dirty="0"/>
              <a:t>Las mayores limitaciones que enfrentan son en materia de recursos humanos, mientras que en materia de gastos corrientes en el ámbito administrativo cuentan con flexibilidad para reasignar en caso de mejoras de eficiencia, y en el ámbito de programas e inversiones pueden proponer reasignaciones que deben ser aprobadas por la Dirección de Presupuestos</a:t>
            </a:r>
          </a:p>
          <a:p>
            <a:pPr rtl="0"/>
            <a:endParaRPr lang="es-ES" dirty="0"/>
          </a:p>
          <a:p>
            <a:pPr rtl="0"/>
            <a:endParaRPr lang="es-ES" dirty="0"/>
          </a:p>
        </p:txBody>
      </p:sp>
      <p:sp>
        <p:nvSpPr>
          <p:cNvPr id="33" name="Marcador de pie de página 32">
            <a:extLst>
              <a:ext uri="{FF2B5EF4-FFF2-40B4-BE49-F238E27FC236}">
                <a16:creationId xmlns:a16="http://schemas.microsoft.com/office/drawing/2014/main" id="{656A71C0-3B42-35AC-B2B7-6A108044BE29}"/>
              </a:ext>
            </a:extLst>
          </p:cNvPr>
          <p:cNvSpPr>
            <a:spLocks noGrp="1"/>
          </p:cNvSpPr>
          <p:nvPr>
            <p:ph type="ftr" sz="quarter" idx="33"/>
          </p:nvPr>
        </p:nvSpPr>
        <p:spPr/>
        <p:txBody>
          <a:bodyPr rtlCol="0"/>
          <a:lstStyle>
            <a:defPPr>
              <a:defRPr lang="es-ES"/>
            </a:defPPr>
          </a:lstStyle>
          <a:p>
            <a:pPr rtl="0"/>
            <a:r>
              <a:rPr lang="es-ES"/>
              <a:t>Título de la presentación</a:t>
            </a:r>
          </a:p>
        </p:txBody>
      </p:sp>
      <p:sp>
        <p:nvSpPr>
          <p:cNvPr id="34" name="Marcador de número de diapositiva 33">
            <a:extLst>
              <a:ext uri="{FF2B5EF4-FFF2-40B4-BE49-F238E27FC236}">
                <a16:creationId xmlns:a16="http://schemas.microsoft.com/office/drawing/2014/main" id="{EC120403-BB88-8260-B7C0-B7F016EC53E4}"/>
              </a:ext>
            </a:extLst>
          </p:cNvPr>
          <p:cNvSpPr>
            <a:spLocks noGrp="1"/>
          </p:cNvSpPr>
          <p:nvPr>
            <p:ph type="sldNum" sz="quarter" idx="34"/>
          </p:nvPr>
        </p:nvSpPr>
        <p:spPr/>
        <p:txBody>
          <a:bodyPr rtlCol="0"/>
          <a:lstStyle>
            <a:defPPr>
              <a:defRPr lang="es-ES"/>
            </a:defPPr>
          </a:lstStyle>
          <a:p>
            <a:pPr rtl="0"/>
            <a:fld id="{09A01C0A-2BB6-49E7-91A3-DCB9F9F59583}" type="slidenum">
              <a:rPr lang="es-ES" smtClean="0"/>
              <a:pPr rtl="0"/>
              <a:t>26</a:t>
            </a:fld>
            <a:endParaRPr lang="es-ES" dirty="0"/>
          </a:p>
        </p:txBody>
      </p:sp>
    </p:spTree>
    <p:extLst>
      <p:ext uri="{BB962C8B-B14F-4D97-AF65-F5344CB8AC3E}">
        <p14:creationId xmlns:p14="http://schemas.microsoft.com/office/powerpoint/2010/main" val="3316670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28">
            <a:extLst>
              <a:ext uri="{FF2B5EF4-FFF2-40B4-BE49-F238E27FC236}">
                <a16:creationId xmlns:a16="http://schemas.microsoft.com/office/drawing/2014/main" id="{2835D718-0413-4E2D-6CD2-473AD089E22C}"/>
              </a:ext>
            </a:extLst>
          </p:cNvPr>
          <p:cNvSpPr>
            <a:spLocks noGrp="1"/>
          </p:cNvSpPr>
          <p:nvPr>
            <p:ph type="title"/>
          </p:nvPr>
        </p:nvSpPr>
        <p:spPr>
          <a:xfrm>
            <a:off x="721044" y="683566"/>
            <a:ext cx="4567228" cy="876786"/>
          </a:xfrm>
        </p:spPr>
        <p:txBody>
          <a:bodyPr/>
          <a:lstStyle/>
          <a:p>
            <a:r>
              <a:rPr lang="es-CL" dirty="0"/>
              <a:t>Evaluación</a:t>
            </a:r>
          </a:p>
        </p:txBody>
      </p:sp>
      <p:sp>
        <p:nvSpPr>
          <p:cNvPr id="30" name="Marcador de contenido 29">
            <a:extLst>
              <a:ext uri="{FF2B5EF4-FFF2-40B4-BE49-F238E27FC236}">
                <a16:creationId xmlns:a16="http://schemas.microsoft.com/office/drawing/2014/main" id="{958BE86B-34C4-3C6F-77A1-EC34E3CA1546}"/>
              </a:ext>
            </a:extLst>
          </p:cNvPr>
          <p:cNvSpPr>
            <a:spLocks noGrp="1"/>
          </p:cNvSpPr>
          <p:nvPr>
            <p:ph sz="half" idx="2"/>
          </p:nvPr>
        </p:nvSpPr>
        <p:spPr>
          <a:xfrm>
            <a:off x="5354011" y="223645"/>
            <a:ext cx="5789913" cy="6067424"/>
          </a:xfrm>
        </p:spPr>
        <p:txBody>
          <a:bodyPr/>
          <a:lstStyle/>
          <a:p>
            <a:r>
              <a:rPr lang="es-ES" sz="1800" dirty="0"/>
              <a:t>En la actualidad, en Chile, la </a:t>
            </a:r>
            <a:r>
              <a:rPr lang="es-ES" b="1" dirty="0"/>
              <a:t>evaluación</a:t>
            </a:r>
            <a:r>
              <a:rPr lang="es-ES" sz="1800" dirty="0"/>
              <a:t> se lleva a cabo principalmente en tres instituciones. </a:t>
            </a:r>
          </a:p>
          <a:p>
            <a:r>
              <a:rPr lang="es-ES" sz="1800" dirty="0"/>
              <a:t>En el </a:t>
            </a:r>
            <a:r>
              <a:rPr lang="es-ES" sz="1800" b="1" dirty="0"/>
              <a:t>Ministerio de Planificación </a:t>
            </a:r>
            <a:r>
              <a:rPr lang="es-ES" sz="1800" dirty="0"/>
              <a:t>se realiza la evaluación ex ante de proyectos de inversión pública.</a:t>
            </a:r>
          </a:p>
          <a:p>
            <a:r>
              <a:rPr lang="es-ES" sz="1800" dirty="0"/>
              <a:t>La </a:t>
            </a:r>
            <a:r>
              <a:rPr lang="es-ES" sz="1800" b="1" dirty="0"/>
              <a:t>Secretaría General de la Presidencia </a:t>
            </a:r>
            <a:r>
              <a:rPr lang="es-ES" sz="1800" dirty="0"/>
              <a:t>realiza el seguimiento de los compromisos vinculados al programa de gobierno. </a:t>
            </a:r>
          </a:p>
          <a:p>
            <a:r>
              <a:rPr lang="es-ES" sz="1800" dirty="0"/>
              <a:t>La </a:t>
            </a:r>
            <a:r>
              <a:rPr lang="es-ES" sz="1800" b="1" dirty="0"/>
              <a:t>Dirección de Presupuestos </a:t>
            </a:r>
            <a:r>
              <a:rPr lang="es-ES" sz="1800" dirty="0"/>
              <a:t>administra el Sistema de Evaluación y Control de Gestión, que permite disponer de un modelo de evaluación y seguimiento del desempeño para retroalimentar el ciclo de toma de decisiones del proceso presupuestario</a:t>
            </a:r>
            <a:endParaRPr lang="es-CL" sz="1800" dirty="0"/>
          </a:p>
        </p:txBody>
      </p:sp>
      <p:sp>
        <p:nvSpPr>
          <p:cNvPr id="10" name="Marcador de pie de página 9">
            <a:extLst>
              <a:ext uri="{FF2B5EF4-FFF2-40B4-BE49-F238E27FC236}">
                <a16:creationId xmlns:a16="http://schemas.microsoft.com/office/drawing/2014/main" id="{CA35CD2A-4D48-DD75-B853-2F2F499FB580}"/>
              </a:ext>
            </a:extLst>
          </p:cNvPr>
          <p:cNvSpPr>
            <a:spLocks noGrp="1"/>
          </p:cNvSpPr>
          <p:nvPr>
            <p:ph type="ftr" sz="quarter" idx="10"/>
          </p:nvPr>
        </p:nvSpPr>
        <p:spPr/>
        <p:txBody>
          <a:bodyPr/>
          <a:lstStyle/>
          <a:p>
            <a:pPr rtl="0"/>
            <a:r>
              <a:rPr lang="es-ES"/>
              <a:t>Título de la presentación</a:t>
            </a:r>
          </a:p>
        </p:txBody>
      </p:sp>
      <p:sp>
        <p:nvSpPr>
          <p:cNvPr id="11" name="Marcador de número de diapositiva 10">
            <a:extLst>
              <a:ext uri="{FF2B5EF4-FFF2-40B4-BE49-F238E27FC236}">
                <a16:creationId xmlns:a16="http://schemas.microsoft.com/office/drawing/2014/main" id="{B73E296F-E0C2-52AD-14DA-563D5922B58F}"/>
              </a:ext>
            </a:extLst>
          </p:cNvPr>
          <p:cNvSpPr>
            <a:spLocks noGrp="1"/>
          </p:cNvSpPr>
          <p:nvPr>
            <p:ph type="sldNum" sz="quarter" idx="11"/>
          </p:nvPr>
        </p:nvSpPr>
        <p:spPr/>
        <p:txBody>
          <a:bodyPr/>
          <a:lstStyle/>
          <a:p>
            <a:pPr rtl="0"/>
            <a:fld id="{09A01C0A-2BB6-49E7-91A3-DCB9F9F59583}" type="slidenum">
              <a:rPr lang="es-ES" smtClean="0"/>
              <a:pPr rtl="0"/>
              <a:t>27</a:t>
            </a:fld>
            <a:endParaRPr lang="es-ES" dirty="0"/>
          </a:p>
        </p:txBody>
      </p:sp>
    </p:spTree>
    <p:extLst>
      <p:ext uri="{BB962C8B-B14F-4D97-AF65-F5344CB8AC3E}">
        <p14:creationId xmlns:p14="http://schemas.microsoft.com/office/powerpoint/2010/main" val="4058846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23">
            <a:extLst>
              <a:ext uri="{FF2B5EF4-FFF2-40B4-BE49-F238E27FC236}">
                <a16:creationId xmlns:a16="http://schemas.microsoft.com/office/drawing/2014/main" id="{97EFE406-7799-825C-C7AD-B4F51349C75F}"/>
              </a:ext>
            </a:extLst>
          </p:cNvPr>
          <p:cNvSpPr>
            <a:spLocks noGrp="1"/>
          </p:cNvSpPr>
          <p:nvPr>
            <p:ph type="title"/>
          </p:nvPr>
        </p:nvSpPr>
        <p:spPr/>
        <p:txBody>
          <a:bodyPr rtlCol="0"/>
          <a:lstStyle>
            <a:defPPr>
              <a:defRPr lang="es-ES"/>
            </a:defPPr>
          </a:lstStyle>
          <a:p>
            <a:pPr rtl="0"/>
            <a:r>
              <a:rPr lang="es-ES" sz="2800" dirty="0"/>
              <a:t>fortalezas que existen en Chile con respecto a la evaluación</a:t>
            </a:r>
          </a:p>
        </p:txBody>
      </p:sp>
      <p:pic>
        <p:nvPicPr>
          <p:cNvPr id="8" name="Marcador de posición de imagen 7" descr="Tendencia al alza con relleno sólido">
            <a:extLst>
              <a:ext uri="{FF2B5EF4-FFF2-40B4-BE49-F238E27FC236}">
                <a16:creationId xmlns:a16="http://schemas.microsoft.com/office/drawing/2014/main" id="{D1EEF821-946B-05F6-7AA4-2EB5D46893C1}"/>
              </a:ext>
            </a:extLst>
          </p:cNvPr>
          <p:cNvPicPr>
            <a:picLocks noGrp="1" noChangeAspect="1"/>
          </p:cNvPicPr>
          <p:nvPr>
            <p:ph type="pic" sz="quarter" idx="32"/>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5274" b="5274"/>
          <a:stretch/>
        </p:blipFill>
        <p:spPr/>
      </p:pic>
      <p:sp>
        <p:nvSpPr>
          <p:cNvPr id="13" name="Subtítulo 12">
            <a:extLst>
              <a:ext uri="{FF2B5EF4-FFF2-40B4-BE49-F238E27FC236}">
                <a16:creationId xmlns:a16="http://schemas.microsoft.com/office/drawing/2014/main" id="{28CDBA4D-392D-EF87-B0DB-6284C88E13E8}"/>
              </a:ext>
            </a:extLst>
          </p:cNvPr>
          <p:cNvSpPr>
            <a:spLocks noGrp="1"/>
          </p:cNvSpPr>
          <p:nvPr>
            <p:ph type="subTitle" idx="1"/>
          </p:nvPr>
        </p:nvSpPr>
        <p:spPr>
          <a:xfrm>
            <a:off x="995543" y="3032750"/>
            <a:ext cx="3590616" cy="503116"/>
          </a:xfrm>
        </p:spPr>
        <p:txBody>
          <a:bodyPr rtlCol="0"/>
          <a:lstStyle>
            <a:defPPr>
              <a:defRPr lang="es-ES"/>
            </a:defPPr>
          </a:lstStyle>
          <a:p>
            <a:pPr rtl="0"/>
            <a:r>
              <a:rPr lang="es-ES" dirty="0"/>
              <a:t>Fortaleza 1:</a:t>
            </a:r>
            <a:endParaRPr lang="es-ES" spc="200" dirty="0"/>
          </a:p>
        </p:txBody>
      </p:sp>
      <p:sp>
        <p:nvSpPr>
          <p:cNvPr id="5" name="Marcador de contenido 4">
            <a:extLst>
              <a:ext uri="{FF2B5EF4-FFF2-40B4-BE49-F238E27FC236}">
                <a16:creationId xmlns:a16="http://schemas.microsoft.com/office/drawing/2014/main" id="{9C2ECAAA-1E9C-4845-8EA9-E11A76F08150}"/>
              </a:ext>
            </a:extLst>
          </p:cNvPr>
          <p:cNvSpPr>
            <a:spLocks noGrp="1"/>
          </p:cNvSpPr>
          <p:nvPr>
            <p:ph idx="10"/>
          </p:nvPr>
        </p:nvSpPr>
        <p:spPr>
          <a:xfrm>
            <a:off x="844257" y="3570001"/>
            <a:ext cx="2944737" cy="2497069"/>
          </a:xfrm>
        </p:spPr>
        <p:txBody>
          <a:bodyPr rtlCol="0"/>
          <a:lstStyle>
            <a:defPPr>
              <a:defRPr lang="es-ES"/>
            </a:defPPr>
          </a:lstStyle>
          <a:p>
            <a:pPr rtl="0"/>
            <a:r>
              <a:rPr lang="es-ES" b="1" dirty="0"/>
              <a:t>Creciente consenso entre los actores políticos sobre la relevancia de la evaluación para la toma de decisiones</a:t>
            </a:r>
          </a:p>
          <a:p>
            <a:pPr rtl="0"/>
            <a:r>
              <a:rPr lang="es-ES" dirty="0"/>
              <a:t>En Chile se encuentra arraigada la necesidad e importancia que posee la evaluación como mecanismo de retroalimentación para generar un uso adecuado de los recursos</a:t>
            </a:r>
          </a:p>
        </p:txBody>
      </p:sp>
      <p:pic>
        <p:nvPicPr>
          <p:cNvPr id="89" name="Marcador de posición de imagen 8" descr="Ciclo con personas con relleno sólido">
            <a:extLst>
              <a:ext uri="{FF2B5EF4-FFF2-40B4-BE49-F238E27FC236}">
                <a16:creationId xmlns:a16="http://schemas.microsoft.com/office/drawing/2014/main" id="{6FDCA5E5-50F1-AB9C-3334-27C4BFC84647}"/>
              </a:ext>
            </a:extLst>
          </p:cNvPr>
          <p:cNvPicPr>
            <a:picLocks noGrp="1" noChangeAspect="1"/>
          </p:cNvPicPr>
          <p:nvPr>
            <p:ph type="pic" sz="quarter" idx="30"/>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5335" b="5335"/>
          <a:stretch/>
        </p:blipFill>
        <p:spPr>
          <a:xfrm>
            <a:off x="4899549" y="1815838"/>
            <a:ext cx="1367154" cy="1222013"/>
          </a:xfrm>
        </p:spPr>
      </p:pic>
      <p:sp>
        <p:nvSpPr>
          <p:cNvPr id="39" name="Marcador de texto 38">
            <a:extLst>
              <a:ext uri="{FF2B5EF4-FFF2-40B4-BE49-F238E27FC236}">
                <a16:creationId xmlns:a16="http://schemas.microsoft.com/office/drawing/2014/main" id="{0BF224F1-5D4B-786D-DAC6-9E999EF34BBD}"/>
              </a:ext>
            </a:extLst>
          </p:cNvPr>
          <p:cNvSpPr>
            <a:spLocks noGrp="1"/>
          </p:cNvSpPr>
          <p:nvPr>
            <p:ph type="body" sz="quarter" idx="28"/>
          </p:nvPr>
        </p:nvSpPr>
        <p:spPr>
          <a:xfrm>
            <a:off x="4611287" y="3165234"/>
            <a:ext cx="3145842" cy="363240"/>
          </a:xfrm>
        </p:spPr>
        <p:txBody>
          <a:bodyPr rtlCol="0"/>
          <a:lstStyle>
            <a:defPPr>
              <a:defRPr lang="es-ES"/>
            </a:defPPr>
          </a:lstStyle>
          <a:p>
            <a:pPr rtl="0"/>
            <a:r>
              <a:rPr lang="es-ES" dirty="0"/>
              <a:t>Fortaleza 2 :</a:t>
            </a:r>
            <a:endParaRPr lang="es-ES" spc="200" dirty="0"/>
          </a:p>
        </p:txBody>
      </p:sp>
      <p:sp>
        <p:nvSpPr>
          <p:cNvPr id="14" name="Marcador de contenido 13">
            <a:extLst>
              <a:ext uri="{FF2B5EF4-FFF2-40B4-BE49-F238E27FC236}">
                <a16:creationId xmlns:a16="http://schemas.microsoft.com/office/drawing/2014/main" id="{0A7D71A8-B372-410F-100C-83EBF28378DA}"/>
              </a:ext>
            </a:extLst>
          </p:cNvPr>
          <p:cNvSpPr>
            <a:spLocks noGrp="1"/>
          </p:cNvSpPr>
          <p:nvPr>
            <p:ph idx="12"/>
          </p:nvPr>
        </p:nvSpPr>
        <p:spPr>
          <a:xfrm>
            <a:off x="3885915" y="3578902"/>
            <a:ext cx="4159127" cy="2284667"/>
          </a:xfrm>
        </p:spPr>
        <p:txBody>
          <a:bodyPr rtlCol="0"/>
          <a:lstStyle>
            <a:defPPr>
              <a:defRPr lang="es-ES"/>
            </a:defPPr>
          </a:lstStyle>
          <a:p>
            <a:pPr rtl="0"/>
            <a:r>
              <a:rPr lang="es-ES" b="1" dirty="0"/>
              <a:t>Modelo conceptual de evaluación y control de Gestión de la Dirección de Presupuestos acorde a estándares internacionales</a:t>
            </a:r>
          </a:p>
          <a:p>
            <a:pPr rtl="0"/>
            <a:r>
              <a:rPr lang="es-ES" dirty="0"/>
              <a:t>Banco Mundial destaca del sistema de evaluación aplicado en Chile que éste tiene objetivos claros, es simple, expedito, económico y confiable, y las evaluaciones son de calidad, con valor agregado, objetivas y transparentes. En este último punto se resalta que las evaluaciones sean realizadas por expertos externos a la Dirección de Presupuestos.</a:t>
            </a:r>
          </a:p>
        </p:txBody>
      </p:sp>
      <p:pic>
        <p:nvPicPr>
          <p:cNvPr id="86" name="Marcador de posición de imagen 11" descr="Apretón de manos con relleno sólido">
            <a:extLst>
              <a:ext uri="{FF2B5EF4-FFF2-40B4-BE49-F238E27FC236}">
                <a16:creationId xmlns:a16="http://schemas.microsoft.com/office/drawing/2014/main" id="{EDD89CDE-5716-DC27-2BC3-9D1E02F20966}"/>
              </a:ext>
            </a:extLst>
          </p:cNvPr>
          <p:cNvPicPr>
            <a:picLocks noGrp="1" noChangeAspect="1"/>
          </p:cNvPicPr>
          <p:nvPr>
            <p:ph type="pic" sz="quarter" idx="31"/>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5404" b="5404"/>
          <a:stretch/>
        </p:blipFill>
        <p:spPr>
          <a:xfrm>
            <a:off x="8125429" y="1818798"/>
            <a:ext cx="1367154" cy="1222013"/>
          </a:xfrm>
        </p:spPr>
      </p:pic>
      <p:sp>
        <p:nvSpPr>
          <p:cNvPr id="16" name="Marcador de texto 15">
            <a:extLst>
              <a:ext uri="{FF2B5EF4-FFF2-40B4-BE49-F238E27FC236}">
                <a16:creationId xmlns:a16="http://schemas.microsoft.com/office/drawing/2014/main" id="{762BDD5F-A1CB-7807-A241-B23CFAD74EC7}"/>
              </a:ext>
            </a:extLst>
          </p:cNvPr>
          <p:cNvSpPr>
            <a:spLocks noGrp="1"/>
          </p:cNvSpPr>
          <p:nvPr>
            <p:ph type="body" sz="quarter" idx="29"/>
          </p:nvPr>
        </p:nvSpPr>
        <p:spPr>
          <a:xfrm>
            <a:off x="8406879" y="3134033"/>
            <a:ext cx="2940864" cy="394441"/>
          </a:xfrm>
        </p:spPr>
        <p:txBody>
          <a:bodyPr rtlCol="0"/>
          <a:lstStyle>
            <a:defPPr>
              <a:defRPr lang="es-ES"/>
            </a:defPPr>
          </a:lstStyle>
          <a:p>
            <a:pPr rtl="0"/>
            <a:r>
              <a:rPr lang="es-ES" dirty="0"/>
              <a:t>Fortaleza 3:</a:t>
            </a:r>
            <a:endParaRPr lang="es-ES" spc="200" dirty="0"/>
          </a:p>
        </p:txBody>
      </p:sp>
      <p:sp>
        <p:nvSpPr>
          <p:cNvPr id="4" name="Marcador de contenido 3">
            <a:extLst>
              <a:ext uri="{FF2B5EF4-FFF2-40B4-BE49-F238E27FC236}">
                <a16:creationId xmlns:a16="http://schemas.microsoft.com/office/drawing/2014/main" id="{9B9ED227-95A7-4B08-91FE-5E0EF0D41D20}"/>
              </a:ext>
            </a:extLst>
          </p:cNvPr>
          <p:cNvSpPr>
            <a:spLocks noGrp="1"/>
          </p:cNvSpPr>
          <p:nvPr>
            <p:ph idx="11"/>
          </p:nvPr>
        </p:nvSpPr>
        <p:spPr>
          <a:xfrm>
            <a:off x="8223277" y="3689782"/>
            <a:ext cx="3487754" cy="2284667"/>
          </a:xfrm>
        </p:spPr>
        <p:txBody>
          <a:bodyPr rtlCol="0"/>
          <a:lstStyle>
            <a:defPPr>
              <a:defRPr lang="es-ES"/>
            </a:defPPr>
          </a:lstStyle>
          <a:p>
            <a:pPr rtl="0"/>
            <a:r>
              <a:rPr lang="es-ES" b="1" dirty="0"/>
              <a:t>Existencia de amplia información para utilizar en la toma de decisiones</a:t>
            </a:r>
          </a:p>
          <a:p>
            <a:pPr rtl="0"/>
            <a:r>
              <a:rPr lang="es-ES" dirty="0"/>
              <a:t> El poder Ejecutivo, el Legislativo y la opinión pública, tienen a su alcance información sobre evaluación de programas e instituciones públicas como nunca antes en la historia de nuestro país. Esta información está disponible para ser utilizada en los procesos de análisis y toma de decisiones, particularmente en el ciclo presupuestario</a:t>
            </a:r>
          </a:p>
          <a:p>
            <a:pPr rtl="0"/>
            <a:endParaRPr lang="es-ES" dirty="0"/>
          </a:p>
          <a:p>
            <a:pPr rtl="0"/>
            <a:endParaRPr lang="es-ES" dirty="0"/>
          </a:p>
        </p:txBody>
      </p:sp>
      <p:sp>
        <p:nvSpPr>
          <p:cNvPr id="33" name="Marcador de pie de página 32">
            <a:extLst>
              <a:ext uri="{FF2B5EF4-FFF2-40B4-BE49-F238E27FC236}">
                <a16:creationId xmlns:a16="http://schemas.microsoft.com/office/drawing/2014/main" id="{656A71C0-3B42-35AC-B2B7-6A108044BE29}"/>
              </a:ext>
            </a:extLst>
          </p:cNvPr>
          <p:cNvSpPr>
            <a:spLocks noGrp="1"/>
          </p:cNvSpPr>
          <p:nvPr>
            <p:ph type="ftr" sz="quarter" idx="33"/>
          </p:nvPr>
        </p:nvSpPr>
        <p:spPr/>
        <p:txBody>
          <a:bodyPr rtlCol="0"/>
          <a:lstStyle>
            <a:defPPr>
              <a:defRPr lang="es-ES"/>
            </a:defPPr>
          </a:lstStyle>
          <a:p>
            <a:pPr rtl="0"/>
            <a:r>
              <a:rPr lang="es-ES"/>
              <a:t>Título de la presentación</a:t>
            </a:r>
          </a:p>
        </p:txBody>
      </p:sp>
      <p:sp>
        <p:nvSpPr>
          <p:cNvPr id="34" name="Marcador de número de diapositiva 33">
            <a:extLst>
              <a:ext uri="{FF2B5EF4-FFF2-40B4-BE49-F238E27FC236}">
                <a16:creationId xmlns:a16="http://schemas.microsoft.com/office/drawing/2014/main" id="{EC120403-BB88-8260-B7C0-B7F016EC53E4}"/>
              </a:ext>
            </a:extLst>
          </p:cNvPr>
          <p:cNvSpPr>
            <a:spLocks noGrp="1"/>
          </p:cNvSpPr>
          <p:nvPr>
            <p:ph type="sldNum" sz="quarter" idx="34"/>
          </p:nvPr>
        </p:nvSpPr>
        <p:spPr/>
        <p:txBody>
          <a:bodyPr rtlCol="0"/>
          <a:lstStyle>
            <a:defPPr>
              <a:defRPr lang="es-ES"/>
            </a:defPPr>
          </a:lstStyle>
          <a:p>
            <a:pPr rtl="0"/>
            <a:fld id="{09A01C0A-2BB6-49E7-91A3-DCB9F9F59583}" type="slidenum">
              <a:rPr lang="es-ES" smtClean="0"/>
              <a:pPr rtl="0"/>
              <a:t>28</a:t>
            </a:fld>
            <a:endParaRPr lang="es-ES" dirty="0"/>
          </a:p>
        </p:txBody>
      </p:sp>
    </p:spTree>
    <p:extLst>
      <p:ext uri="{BB962C8B-B14F-4D97-AF65-F5344CB8AC3E}">
        <p14:creationId xmlns:p14="http://schemas.microsoft.com/office/powerpoint/2010/main" val="3833819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23">
            <a:extLst>
              <a:ext uri="{FF2B5EF4-FFF2-40B4-BE49-F238E27FC236}">
                <a16:creationId xmlns:a16="http://schemas.microsoft.com/office/drawing/2014/main" id="{97EFE406-7799-825C-C7AD-B4F51349C75F}"/>
              </a:ext>
            </a:extLst>
          </p:cNvPr>
          <p:cNvSpPr>
            <a:spLocks noGrp="1"/>
          </p:cNvSpPr>
          <p:nvPr>
            <p:ph type="title"/>
          </p:nvPr>
        </p:nvSpPr>
        <p:spPr/>
        <p:txBody>
          <a:bodyPr rtlCol="0"/>
          <a:lstStyle>
            <a:defPPr>
              <a:defRPr lang="es-ES"/>
            </a:defPPr>
          </a:lstStyle>
          <a:p>
            <a:pPr rtl="0"/>
            <a:r>
              <a:rPr lang="es-ES" sz="2800" dirty="0"/>
              <a:t>debilidades que existen en Chile con respecto al presupuesto</a:t>
            </a:r>
          </a:p>
        </p:txBody>
      </p:sp>
      <p:pic>
        <p:nvPicPr>
          <p:cNvPr id="8" name="Marcador de posición de imagen 7" descr="Dólar con relleno sólido">
            <a:extLst>
              <a:ext uri="{FF2B5EF4-FFF2-40B4-BE49-F238E27FC236}">
                <a16:creationId xmlns:a16="http://schemas.microsoft.com/office/drawing/2014/main" id="{D1EEF821-946B-05F6-7AA4-2EB5D46893C1}"/>
              </a:ext>
            </a:extLst>
          </p:cNvPr>
          <p:cNvPicPr>
            <a:picLocks noGrp="1" noChangeAspect="1"/>
          </p:cNvPicPr>
          <p:nvPr>
            <p:ph type="pic" sz="quarter" idx="32"/>
          </p:nvPr>
        </p:nvPicPr>
        <p:blipFill>
          <a:blip r:embed="rId3">
            <a:extLst>
              <a:ext uri="{96DAC541-7B7A-43D3-8B79-37D633B846F1}">
                <asvg:svgBlip xmlns:asvg="http://schemas.microsoft.com/office/drawing/2016/SVG/main" r:embed="rId4"/>
              </a:ext>
            </a:extLst>
          </a:blip>
          <a:srcRect t="5308" b="5308"/>
          <a:stretch/>
        </p:blipFill>
        <p:spPr>
          <a:xfrm>
            <a:off x="2457216" y="1894858"/>
            <a:ext cx="1410607" cy="893229"/>
          </a:xfrm>
        </p:spPr>
      </p:pic>
      <p:sp>
        <p:nvSpPr>
          <p:cNvPr id="13" name="Subtítulo 12">
            <a:extLst>
              <a:ext uri="{FF2B5EF4-FFF2-40B4-BE49-F238E27FC236}">
                <a16:creationId xmlns:a16="http://schemas.microsoft.com/office/drawing/2014/main" id="{28CDBA4D-392D-EF87-B0DB-6284C88E13E8}"/>
              </a:ext>
            </a:extLst>
          </p:cNvPr>
          <p:cNvSpPr>
            <a:spLocks noGrp="1"/>
          </p:cNvSpPr>
          <p:nvPr>
            <p:ph type="subTitle" idx="1"/>
          </p:nvPr>
        </p:nvSpPr>
        <p:spPr>
          <a:xfrm>
            <a:off x="928343" y="2954288"/>
            <a:ext cx="4345215" cy="503116"/>
          </a:xfrm>
        </p:spPr>
        <p:txBody>
          <a:bodyPr rtlCol="0"/>
          <a:lstStyle>
            <a:defPPr>
              <a:defRPr lang="es-ES"/>
            </a:defPPr>
          </a:lstStyle>
          <a:p>
            <a:pPr rtl="0"/>
            <a:r>
              <a:rPr lang="es-CL" dirty="0"/>
              <a:t>Debilidad 1:</a:t>
            </a:r>
            <a:endParaRPr lang="es-ES" spc="200" dirty="0"/>
          </a:p>
        </p:txBody>
      </p:sp>
      <p:sp>
        <p:nvSpPr>
          <p:cNvPr id="5" name="Marcador de contenido 4">
            <a:extLst>
              <a:ext uri="{FF2B5EF4-FFF2-40B4-BE49-F238E27FC236}">
                <a16:creationId xmlns:a16="http://schemas.microsoft.com/office/drawing/2014/main" id="{9C2ECAAA-1E9C-4845-8EA9-E11A76F08150}"/>
              </a:ext>
            </a:extLst>
          </p:cNvPr>
          <p:cNvSpPr>
            <a:spLocks noGrp="1"/>
          </p:cNvSpPr>
          <p:nvPr>
            <p:ph idx="10"/>
          </p:nvPr>
        </p:nvSpPr>
        <p:spPr>
          <a:xfrm>
            <a:off x="645953" y="3484630"/>
            <a:ext cx="4311448" cy="2497069"/>
          </a:xfrm>
        </p:spPr>
        <p:txBody>
          <a:bodyPr rtlCol="0"/>
          <a:lstStyle>
            <a:defPPr>
              <a:defRPr lang="es-ES"/>
            </a:defPPr>
          </a:lstStyle>
          <a:p>
            <a:pPr rtl="0"/>
            <a:r>
              <a:rPr lang="es-ES" b="1" dirty="0"/>
              <a:t>Asociación insuficiente entre evaluación y presupuesto y entre evaluación y planificación</a:t>
            </a:r>
          </a:p>
          <a:p>
            <a:pPr rtl="0"/>
            <a:r>
              <a:rPr lang="es-ES" dirty="0"/>
              <a:t>Existe cierto grado de asociación entre evaluación y presupuesto, al estar ambas actividades inmersas en la Dirección de Presupuestos. Sin embargo, esta asociación es insuficiente, en especial en los procesos de toma de decisiones llevados a cabo por las autoridades sectoriales. </a:t>
            </a:r>
          </a:p>
        </p:txBody>
      </p:sp>
      <p:pic>
        <p:nvPicPr>
          <p:cNvPr id="89" name="Marcador de posición de imagen 8" descr="Ciclo con personas con relleno sólido">
            <a:extLst>
              <a:ext uri="{FF2B5EF4-FFF2-40B4-BE49-F238E27FC236}">
                <a16:creationId xmlns:a16="http://schemas.microsoft.com/office/drawing/2014/main" id="{6FDCA5E5-50F1-AB9C-3334-27C4BFC84647}"/>
              </a:ext>
            </a:extLst>
          </p:cNvPr>
          <p:cNvPicPr>
            <a:picLocks noGrp="1" noChangeAspect="1"/>
          </p:cNvPicPr>
          <p:nvPr>
            <p:ph type="pic" sz="quarter" idx="30"/>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5335" b="5335"/>
          <a:stretch/>
        </p:blipFill>
        <p:spPr>
          <a:xfrm>
            <a:off x="7731809" y="1735788"/>
            <a:ext cx="1367154" cy="1222013"/>
          </a:xfrm>
        </p:spPr>
      </p:pic>
      <p:sp>
        <p:nvSpPr>
          <p:cNvPr id="39" name="Marcador de texto 38">
            <a:extLst>
              <a:ext uri="{FF2B5EF4-FFF2-40B4-BE49-F238E27FC236}">
                <a16:creationId xmlns:a16="http://schemas.microsoft.com/office/drawing/2014/main" id="{0BF224F1-5D4B-786D-DAC6-9E999EF34BBD}"/>
              </a:ext>
            </a:extLst>
          </p:cNvPr>
          <p:cNvSpPr>
            <a:spLocks noGrp="1"/>
          </p:cNvSpPr>
          <p:nvPr>
            <p:ph type="body" sz="quarter" idx="28"/>
          </p:nvPr>
        </p:nvSpPr>
        <p:spPr>
          <a:xfrm>
            <a:off x="6526226" y="3065760"/>
            <a:ext cx="3145842" cy="363240"/>
          </a:xfrm>
        </p:spPr>
        <p:txBody>
          <a:bodyPr rtlCol="0"/>
          <a:lstStyle>
            <a:defPPr>
              <a:defRPr lang="es-ES"/>
            </a:defPPr>
          </a:lstStyle>
          <a:p>
            <a:pPr rtl="0"/>
            <a:r>
              <a:rPr lang="es-CL" dirty="0"/>
              <a:t>Debilidad 2:</a:t>
            </a:r>
            <a:endParaRPr lang="es-ES" spc="200" dirty="0"/>
          </a:p>
        </p:txBody>
      </p:sp>
      <p:sp>
        <p:nvSpPr>
          <p:cNvPr id="14" name="Marcador de contenido 13">
            <a:extLst>
              <a:ext uri="{FF2B5EF4-FFF2-40B4-BE49-F238E27FC236}">
                <a16:creationId xmlns:a16="http://schemas.microsoft.com/office/drawing/2014/main" id="{0A7D71A8-B372-410F-100C-83EBF28378DA}"/>
              </a:ext>
            </a:extLst>
          </p:cNvPr>
          <p:cNvSpPr>
            <a:spLocks noGrp="1"/>
          </p:cNvSpPr>
          <p:nvPr>
            <p:ph idx="12"/>
          </p:nvPr>
        </p:nvSpPr>
        <p:spPr>
          <a:xfrm>
            <a:off x="5924877" y="3479428"/>
            <a:ext cx="4771086" cy="2284667"/>
          </a:xfrm>
        </p:spPr>
        <p:txBody>
          <a:bodyPr rtlCol="0"/>
          <a:lstStyle>
            <a:defPPr>
              <a:defRPr lang="es-ES"/>
            </a:defPPr>
          </a:lstStyle>
          <a:p>
            <a:pPr rtl="0"/>
            <a:r>
              <a:rPr lang="es-ES" b="1" dirty="0"/>
              <a:t>Insuficiente involucramiento de las contrapartes en los procesos de evaluación</a:t>
            </a:r>
          </a:p>
          <a:p>
            <a:pPr rtl="0"/>
            <a:r>
              <a:rPr lang="es-ES" dirty="0"/>
              <a:t>Esta situación puede atentar contra la calidad de las evaluaciones, pero también contra la necesaria utilización de los resultados de las mismas, ya que contrapartes que no se sienten partícipes del proceso de evaluación tienden a percibirlas como algo impuesto por terceros y no como una fuente de retroalimentación para obtener aprendizajes</a:t>
            </a:r>
          </a:p>
        </p:txBody>
      </p:sp>
      <p:sp>
        <p:nvSpPr>
          <p:cNvPr id="33" name="Marcador de pie de página 32">
            <a:extLst>
              <a:ext uri="{FF2B5EF4-FFF2-40B4-BE49-F238E27FC236}">
                <a16:creationId xmlns:a16="http://schemas.microsoft.com/office/drawing/2014/main" id="{656A71C0-3B42-35AC-B2B7-6A108044BE29}"/>
              </a:ext>
            </a:extLst>
          </p:cNvPr>
          <p:cNvSpPr>
            <a:spLocks noGrp="1"/>
          </p:cNvSpPr>
          <p:nvPr>
            <p:ph type="ftr" sz="quarter" idx="33"/>
          </p:nvPr>
        </p:nvSpPr>
        <p:spPr/>
        <p:txBody>
          <a:bodyPr rtlCol="0"/>
          <a:lstStyle>
            <a:defPPr>
              <a:defRPr lang="es-ES"/>
            </a:defPPr>
          </a:lstStyle>
          <a:p>
            <a:pPr rtl="0"/>
            <a:r>
              <a:rPr lang="es-ES"/>
              <a:t>Título de la presentación</a:t>
            </a:r>
          </a:p>
        </p:txBody>
      </p:sp>
      <p:sp>
        <p:nvSpPr>
          <p:cNvPr id="34" name="Marcador de número de diapositiva 33">
            <a:extLst>
              <a:ext uri="{FF2B5EF4-FFF2-40B4-BE49-F238E27FC236}">
                <a16:creationId xmlns:a16="http://schemas.microsoft.com/office/drawing/2014/main" id="{EC120403-BB88-8260-B7C0-B7F016EC53E4}"/>
              </a:ext>
            </a:extLst>
          </p:cNvPr>
          <p:cNvSpPr>
            <a:spLocks noGrp="1"/>
          </p:cNvSpPr>
          <p:nvPr>
            <p:ph type="sldNum" sz="quarter" idx="34"/>
          </p:nvPr>
        </p:nvSpPr>
        <p:spPr/>
        <p:txBody>
          <a:bodyPr rtlCol="0"/>
          <a:lstStyle>
            <a:defPPr>
              <a:defRPr lang="es-ES"/>
            </a:defPPr>
          </a:lstStyle>
          <a:p>
            <a:pPr rtl="0"/>
            <a:fld id="{09A01C0A-2BB6-49E7-91A3-DCB9F9F59583}" type="slidenum">
              <a:rPr lang="es-ES" smtClean="0"/>
              <a:pPr rtl="0"/>
              <a:t>29</a:t>
            </a:fld>
            <a:endParaRPr lang="es-ES" dirty="0"/>
          </a:p>
        </p:txBody>
      </p:sp>
    </p:spTree>
    <p:extLst>
      <p:ext uri="{BB962C8B-B14F-4D97-AF65-F5344CB8AC3E}">
        <p14:creationId xmlns:p14="http://schemas.microsoft.com/office/powerpoint/2010/main" val="305270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9752655-72F7-26B4-5DA5-07E2346C179C}"/>
              </a:ext>
            </a:extLst>
          </p:cNvPr>
          <p:cNvSpPr>
            <a:spLocks noGrp="1"/>
          </p:cNvSpPr>
          <p:nvPr>
            <p:ph type="title"/>
          </p:nvPr>
        </p:nvSpPr>
        <p:spPr>
          <a:xfrm>
            <a:off x="352338" y="884981"/>
            <a:ext cx="11001462" cy="1128519"/>
          </a:xfrm>
        </p:spPr>
        <p:txBody>
          <a:bodyPr rtlCol="0"/>
          <a:lstStyle>
            <a:defPPr>
              <a:defRPr lang="es-ES"/>
            </a:defPPr>
          </a:lstStyle>
          <a:p>
            <a:pPr rtl="0"/>
            <a:r>
              <a:rPr lang="es-ES" dirty="0">
                <a:solidFill>
                  <a:schemeClr val="bg1"/>
                </a:solidFill>
                <a:effectLst>
                  <a:outerShdw blurRad="38100" dist="38100" dir="2700000" algn="tl">
                    <a:srgbClr val="000000">
                      <a:alpha val="43137"/>
                    </a:srgbClr>
                  </a:outerShdw>
                </a:effectLst>
              </a:rPr>
              <a:t>INTRODUCCIÓN</a:t>
            </a:r>
          </a:p>
        </p:txBody>
      </p:sp>
      <p:pic>
        <p:nvPicPr>
          <p:cNvPr id="15" name="Marcador de posición de imagen 14" descr="Arquitectura moderna blanca">
            <a:extLst>
              <a:ext uri="{FF2B5EF4-FFF2-40B4-BE49-F238E27FC236}">
                <a16:creationId xmlns:a16="http://schemas.microsoft.com/office/drawing/2014/main" id="{6D77A1A7-7876-7DF9-AF3A-C47588011CB8}"/>
              </a:ext>
            </a:extLst>
          </p:cNvPr>
          <p:cNvPicPr>
            <a:picLocks noGrp="1" noChangeAspect="1"/>
          </p:cNvPicPr>
          <p:nvPr>
            <p:ph type="pic" sz="quarter" idx="11"/>
          </p:nvPr>
        </p:nvPicPr>
        <p:blipFill rotWithShape="1">
          <a:blip r:embed="rId3" cstate="print">
            <a:grayscl/>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p:pic>
      <p:sp>
        <p:nvSpPr>
          <p:cNvPr id="2" name="Marcador de texto 1">
            <a:extLst>
              <a:ext uri="{FF2B5EF4-FFF2-40B4-BE49-F238E27FC236}">
                <a16:creationId xmlns:a16="http://schemas.microsoft.com/office/drawing/2014/main" id="{C8FC01B0-7BC5-5869-A281-EF11B59BA8A0}"/>
              </a:ext>
            </a:extLst>
          </p:cNvPr>
          <p:cNvSpPr>
            <a:spLocks noGrp="1"/>
          </p:cNvSpPr>
          <p:nvPr>
            <p:ph type="body" idx="1"/>
          </p:nvPr>
        </p:nvSpPr>
        <p:spPr>
          <a:xfrm>
            <a:off x="6970412" y="392986"/>
            <a:ext cx="4375150" cy="3891067"/>
          </a:xfrm>
        </p:spPr>
        <p:txBody>
          <a:bodyPr rtlCol="0"/>
          <a:lstStyle>
            <a:defPPr>
              <a:defRPr lang="es-ES"/>
            </a:defPPr>
          </a:lstStyle>
          <a:p>
            <a:pPr rtl="0"/>
            <a:r>
              <a:rPr lang="es-ES" sz="1600" b="1" dirty="0"/>
              <a:t>“La política fiscal es la más política de las políticas económicas. Involucra la capacidad de disciplinarse ante necesidades múltiples y numerosos beneficiarios y grupos de interés cuando se cuenta con recursos limitados. La política fiscal es tal vez el mejor exponente de la capacidad de gobernabilidad de un sistema económico social. Sólo con muy buenas instituciones y reglas del juego apropiadas la política fiscal se convierte en un instrumento de política macroeconómica. De lo contrario no es posible contar con la política fiscal como instrumento macro”. (Arellano, 2006) .</a:t>
            </a:r>
          </a:p>
        </p:txBody>
      </p:sp>
      <p:sp>
        <p:nvSpPr>
          <p:cNvPr id="11" name="Marcador de pie de página 10">
            <a:extLst>
              <a:ext uri="{FF2B5EF4-FFF2-40B4-BE49-F238E27FC236}">
                <a16:creationId xmlns:a16="http://schemas.microsoft.com/office/drawing/2014/main" id="{32E16497-4AD4-29BC-9602-2FDFDA688E0A}"/>
              </a:ext>
            </a:extLst>
          </p:cNvPr>
          <p:cNvSpPr>
            <a:spLocks noGrp="1"/>
          </p:cNvSpPr>
          <p:nvPr>
            <p:ph type="ftr" sz="quarter" idx="12"/>
          </p:nvPr>
        </p:nvSpPr>
        <p:spPr/>
        <p:txBody>
          <a:bodyPr rtlCol="0"/>
          <a:lstStyle>
            <a:defPPr>
              <a:defRPr lang="es-ES"/>
            </a:defPPr>
          </a:lstStyle>
          <a:p>
            <a:pPr rtl="0"/>
            <a:r>
              <a:rPr lang="es-ES"/>
              <a:t>Título de la presentación</a:t>
            </a:r>
          </a:p>
        </p:txBody>
      </p:sp>
      <p:sp>
        <p:nvSpPr>
          <p:cNvPr id="12" name="Marcador de número de diapositiva 11">
            <a:extLst>
              <a:ext uri="{FF2B5EF4-FFF2-40B4-BE49-F238E27FC236}">
                <a16:creationId xmlns:a16="http://schemas.microsoft.com/office/drawing/2014/main" id="{5A2D1EE3-10BA-7879-1DC3-ACF7D44361DC}"/>
              </a:ext>
            </a:extLst>
          </p:cNvPr>
          <p:cNvSpPr>
            <a:spLocks noGrp="1"/>
          </p:cNvSpPr>
          <p:nvPr>
            <p:ph type="sldNum" sz="quarter" idx="13"/>
          </p:nvPr>
        </p:nvSpPr>
        <p:spPr/>
        <p:txBody>
          <a:bodyPr rtlCol="0"/>
          <a:lstStyle>
            <a:defPPr>
              <a:defRPr lang="es-ES"/>
            </a:defPPr>
          </a:lstStyle>
          <a:p>
            <a:pPr rtl="0"/>
            <a:fld id="{09A01C0A-2BB6-49E7-91A3-DCB9F9F59583}" type="slidenum">
              <a:rPr lang="es-ES" smtClean="0"/>
              <a:pPr/>
              <a:t>3</a:t>
            </a:fld>
            <a:endParaRPr lang="es-ES" dirty="0"/>
          </a:p>
        </p:txBody>
      </p:sp>
    </p:spTree>
    <p:extLst>
      <p:ext uri="{BB962C8B-B14F-4D97-AF65-F5344CB8AC3E}">
        <p14:creationId xmlns:p14="http://schemas.microsoft.com/office/powerpoint/2010/main" val="612500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CB4E5D9-3BBE-3BF5-D038-F9D27FE64EEB}"/>
              </a:ext>
            </a:extLst>
          </p:cNvPr>
          <p:cNvSpPr>
            <a:spLocks noGrp="1"/>
          </p:cNvSpPr>
          <p:nvPr>
            <p:ph type="title"/>
          </p:nvPr>
        </p:nvSpPr>
        <p:spPr/>
        <p:txBody>
          <a:bodyPr/>
          <a:lstStyle/>
          <a:p>
            <a:r>
              <a:rPr lang="es-CL" dirty="0"/>
              <a:t>Conclusiones y desafíos</a:t>
            </a:r>
          </a:p>
        </p:txBody>
      </p:sp>
      <p:sp>
        <p:nvSpPr>
          <p:cNvPr id="7" name="Marcador de texto 6">
            <a:extLst>
              <a:ext uri="{FF2B5EF4-FFF2-40B4-BE49-F238E27FC236}">
                <a16:creationId xmlns:a16="http://schemas.microsoft.com/office/drawing/2014/main" id="{1DB405C6-3C73-33AA-21D1-2A64BEE0A253}"/>
              </a:ext>
            </a:extLst>
          </p:cNvPr>
          <p:cNvSpPr>
            <a:spLocks noGrp="1"/>
          </p:cNvSpPr>
          <p:nvPr>
            <p:ph type="body" idx="1"/>
          </p:nvPr>
        </p:nvSpPr>
        <p:spPr>
          <a:xfrm>
            <a:off x="1907196" y="3790988"/>
            <a:ext cx="6280459" cy="1731890"/>
          </a:xfrm>
        </p:spPr>
        <p:txBody>
          <a:bodyPr/>
          <a:lstStyle/>
          <a:p>
            <a:r>
              <a:rPr lang="es-ES" dirty="0"/>
              <a:t> El ámbito institucional, en particular el referido a la administración financiera del Estado, ha aportado a este crecimiento y en sí mismo también ha evolucionado, mostrando hoy importantes fortalezas, pero también debilidades</a:t>
            </a:r>
            <a:endParaRPr lang="es-CL" dirty="0"/>
          </a:p>
        </p:txBody>
      </p:sp>
      <p:sp>
        <p:nvSpPr>
          <p:cNvPr id="4" name="Marcador de pie de página 3">
            <a:extLst>
              <a:ext uri="{FF2B5EF4-FFF2-40B4-BE49-F238E27FC236}">
                <a16:creationId xmlns:a16="http://schemas.microsoft.com/office/drawing/2014/main" id="{EE69C83D-2EC3-75DC-E6EE-5D45EE9CAFCA}"/>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62F3B8E3-9A81-9ABF-E26C-F8CCF62B8812}"/>
              </a:ext>
            </a:extLst>
          </p:cNvPr>
          <p:cNvSpPr>
            <a:spLocks noGrp="1"/>
          </p:cNvSpPr>
          <p:nvPr>
            <p:ph type="sldNum" sz="quarter" idx="11"/>
          </p:nvPr>
        </p:nvSpPr>
        <p:spPr/>
        <p:txBody>
          <a:bodyPr/>
          <a:lstStyle/>
          <a:p>
            <a:pPr rtl="0"/>
            <a:fld id="{09A01C0A-2BB6-49E7-91A3-DCB9F9F59583}" type="slidenum">
              <a:rPr lang="es-ES" smtClean="0"/>
              <a:pPr rtl="0"/>
              <a:t>30</a:t>
            </a:fld>
            <a:endParaRPr lang="es-ES" dirty="0"/>
          </a:p>
        </p:txBody>
      </p:sp>
    </p:spTree>
    <p:extLst>
      <p:ext uri="{BB962C8B-B14F-4D97-AF65-F5344CB8AC3E}">
        <p14:creationId xmlns:p14="http://schemas.microsoft.com/office/powerpoint/2010/main" val="3630981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3" descr="Marcador de posición de escala de tiempo ">
            <a:extLst>
              <a:ext uri="{FF2B5EF4-FFF2-40B4-BE49-F238E27FC236}">
                <a16:creationId xmlns:a16="http://schemas.microsoft.com/office/drawing/2014/main" id="{19F9EF88-EB9B-04DD-91EC-4006E9AC3D88}"/>
              </a:ext>
            </a:extLst>
          </p:cNvPr>
          <p:cNvGraphicFramePr>
            <a:graphicFrameLocks noGrp="1"/>
          </p:cNvGraphicFramePr>
          <p:nvPr>
            <p:ph sz="half" idx="2"/>
            <p:extLst>
              <p:ext uri="{D42A27DB-BD31-4B8C-83A1-F6EECF244321}">
                <p14:modId xmlns:p14="http://schemas.microsoft.com/office/powerpoint/2010/main" val="299856382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3">
            <a:extLst>
              <a:ext uri="{FF2B5EF4-FFF2-40B4-BE49-F238E27FC236}">
                <a16:creationId xmlns:a16="http://schemas.microsoft.com/office/drawing/2014/main" id="{984B4FB8-6256-4F44-F50B-954ED8BB56A8}"/>
              </a:ext>
            </a:extLst>
          </p:cNvPr>
          <p:cNvSpPr>
            <a:spLocks noGrp="1"/>
          </p:cNvSpPr>
          <p:nvPr>
            <p:ph type="title"/>
          </p:nvPr>
        </p:nvSpPr>
        <p:spPr>
          <a:xfrm>
            <a:off x="850168" y="531845"/>
            <a:ext cx="10122632" cy="996510"/>
          </a:xfrm>
        </p:spPr>
        <p:txBody>
          <a:bodyPr rtlCol="0"/>
          <a:lstStyle>
            <a:defPPr>
              <a:defRPr lang="es-ES"/>
            </a:defPPr>
          </a:lstStyle>
          <a:p>
            <a:pPr rtl="0"/>
            <a:r>
              <a:rPr lang="es-ES" dirty="0"/>
              <a:t>DESAFÍOS</a:t>
            </a:r>
          </a:p>
        </p:txBody>
      </p:sp>
      <p:sp>
        <p:nvSpPr>
          <p:cNvPr id="6" name="Marcador de pie de página 5">
            <a:extLst>
              <a:ext uri="{FF2B5EF4-FFF2-40B4-BE49-F238E27FC236}">
                <a16:creationId xmlns:a16="http://schemas.microsoft.com/office/drawing/2014/main" id="{ADD1FD97-ECA8-A83C-7727-187711310EF5}"/>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C52F19C2-AF93-9D25-71CF-17F90A8DA904}"/>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31</a:t>
            </a:fld>
            <a:endParaRPr lang="es-ES" dirty="0"/>
          </a:p>
        </p:txBody>
      </p:sp>
    </p:spTree>
    <p:extLst>
      <p:ext uri="{BB962C8B-B14F-4D97-AF65-F5344CB8AC3E}">
        <p14:creationId xmlns:p14="http://schemas.microsoft.com/office/powerpoint/2010/main" val="2646176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66A12F8-DD2F-AE73-677F-D5310D6D52B5}"/>
              </a:ext>
            </a:extLst>
          </p:cNvPr>
          <p:cNvSpPr>
            <a:spLocks noGrp="1"/>
          </p:cNvSpPr>
          <p:nvPr>
            <p:ph type="title"/>
          </p:nvPr>
        </p:nvSpPr>
        <p:spPr/>
        <p:txBody>
          <a:bodyPr rtlCol="0"/>
          <a:lstStyle>
            <a:defPPr>
              <a:defRPr lang="es-ES"/>
            </a:defPPr>
          </a:lstStyle>
          <a:p>
            <a:pPr rtl="0"/>
            <a:r>
              <a:rPr lang="es-ES"/>
              <a:t>MUCHAS GRACIAS</a:t>
            </a:r>
          </a:p>
        </p:txBody>
      </p:sp>
      <p:sp>
        <p:nvSpPr>
          <p:cNvPr id="3" name="Marcador de pie de página 2">
            <a:extLst>
              <a:ext uri="{FF2B5EF4-FFF2-40B4-BE49-F238E27FC236}">
                <a16:creationId xmlns:a16="http://schemas.microsoft.com/office/drawing/2014/main" id="{30B35086-0CC9-27F6-6E0B-D4F2AD6181E0}"/>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CC8A5661-D5F1-FE42-FC42-CC2D27E7AA8D}"/>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32</a:t>
            </a:fld>
            <a:endParaRPr lang="es-ES" dirty="0"/>
          </a:p>
        </p:txBody>
      </p:sp>
      <p:sp>
        <p:nvSpPr>
          <p:cNvPr id="6" name="Marcador de texto 5">
            <a:extLst>
              <a:ext uri="{FF2B5EF4-FFF2-40B4-BE49-F238E27FC236}">
                <a16:creationId xmlns:a16="http://schemas.microsoft.com/office/drawing/2014/main" id="{CDA79526-E0D2-600F-5B20-4B3FE3471964}"/>
              </a:ext>
            </a:extLst>
          </p:cNvPr>
          <p:cNvSpPr>
            <a:spLocks noGrp="1"/>
          </p:cNvSpPr>
          <p:nvPr>
            <p:ph type="body" idx="1"/>
          </p:nvPr>
        </p:nvSpPr>
        <p:spPr/>
        <p:txBody>
          <a:bodyPr/>
          <a:lstStyle/>
          <a:p>
            <a:endParaRPr lang="es-CL"/>
          </a:p>
        </p:txBody>
      </p:sp>
    </p:spTree>
    <p:extLst>
      <p:ext uri="{BB962C8B-B14F-4D97-AF65-F5344CB8AC3E}">
        <p14:creationId xmlns:p14="http://schemas.microsoft.com/office/powerpoint/2010/main" val="102378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CD3C5A-CEA8-6DDC-B3F1-41D07C4FA704}"/>
              </a:ext>
            </a:extLst>
          </p:cNvPr>
          <p:cNvSpPr>
            <a:spLocks noGrp="1"/>
          </p:cNvSpPr>
          <p:nvPr>
            <p:ph type="title"/>
          </p:nvPr>
        </p:nvSpPr>
        <p:spPr>
          <a:xfrm>
            <a:off x="5773736" y="575872"/>
            <a:ext cx="6034216" cy="1439604"/>
          </a:xfrm>
        </p:spPr>
        <p:txBody>
          <a:bodyPr rtlCol="0"/>
          <a:lstStyle>
            <a:defPPr>
              <a:defRPr lang="es-ES"/>
            </a:defPPr>
          </a:lstStyle>
          <a:p>
            <a:pPr rtl="0"/>
            <a:r>
              <a:rPr lang="es-ES" dirty="0"/>
              <a:t>introducción</a:t>
            </a:r>
          </a:p>
        </p:txBody>
      </p:sp>
      <p:sp>
        <p:nvSpPr>
          <p:cNvPr id="5" name="Subtítulo 4">
            <a:extLst>
              <a:ext uri="{FF2B5EF4-FFF2-40B4-BE49-F238E27FC236}">
                <a16:creationId xmlns:a16="http://schemas.microsoft.com/office/drawing/2014/main" id="{0E8B56C7-C38F-E96E-3C19-8ACF8AF9E716}"/>
              </a:ext>
            </a:extLst>
          </p:cNvPr>
          <p:cNvSpPr>
            <a:spLocks noGrp="1"/>
          </p:cNvSpPr>
          <p:nvPr>
            <p:ph type="subTitle" idx="1"/>
          </p:nvPr>
        </p:nvSpPr>
        <p:spPr>
          <a:xfrm>
            <a:off x="5480557" y="2120043"/>
            <a:ext cx="6034216" cy="1085641"/>
          </a:xfrm>
        </p:spPr>
        <p:txBody>
          <a:bodyPr rtlCol="0"/>
          <a:lstStyle>
            <a:defPPr>
              <a:defRPr lang="es-ES"/>
            </a:defPPr>
          </a:lstStyle>
          <a:p>
            <a:pPr rtl="0"/>
            <a:r>
              <a:rPr lang="es-ES" sz="1400" dirty="0"/>
              <a:t>a las labores de planificación, presupuesto y evaluación se les exige que sean capaces de retroalimentarse entre ellas, conformando un todo coherente, en el cual la planificación sea la instancia en la que se definen prioridades, objetivos, metas, planes y estrategias; y el presupuesto sea la expresión concreta de asignación de recursos que la refleja. </a:t>
            </a:r>
          </a:p>
          <a:p>
            <a:pPr rtl="0"/>
            <a:r>
              <a:rPr lang="es-ES" sz="1400" dirty="0"/>
              <a:t>Para completar el proceso, se requiere que exista evaluación periódica, tanto para monitorear la ejecución presupuestaria y verificar si la misma refleja adecuadamente lo planificado, como para determinar si es pertinente revisar lo planificado.</a:t>
            </a:r>
          </a:p>
        </p:txBody>
      </p:sp>
      <p:sp>
        <p:nvSpPr>
          <p:cNvPr id="7" name="Marcador de pie de página 6">
            <a:extLst>
              <a:ext uri="{FF2B5EF4-FFF2-40B4-BE49-F238E27FC236}">
                <a16:creationId xmlns:a16="http://schemas.microsoft.com/office/drawing/2014/main" id="{440E13AC-B5E7-B132-0EB7-541E53B3DA90}"/>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8" name="Marcador de número de diapositiva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a:t>4</a:t>
            </a:fld>
            <a:endParaRPr lang="es-ES" dirty="0"/>
          </a:p>
        </p:txBody>
      </p:sp>
    </p:spTree>
    <p:extLst>
      <p:ext uri="{BB962C8B-B14F-4D97-AF65-F5344CB8AC3E}">
        <p14:creationId xmlns:p14="http://schemas.microsoft.com/office/powerpoint/2010/main" val="2521615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93F92-A269-C0D4-B025-8A0B2954C647}"/>
              </a:ext>
            </a:extLst>
          </p:cNvPr>
          <p:cNvSpPr>
            <a:spLocks noGrp="1"/>
          </p:cNvSpPr>
          <p:nvPr>
            <p:ph type="title"/>
          </p:nvPr>
        </p:nvSpPr>
        <p:spPr/>
        <p:txBody>
          <a:bodyPr/>
          <a:lstStyle/>
          <a:p>
            <a:r>
              <a:rPr lang="es-ES" dirty="0"/>
              <a:t>introducción</a:t>
            </a:r>
            <a:endParaRPr lang="es-CL" dirty="0"/>
          </a:p>
        </p:txBody>
      </p:sp>
      <p:sp>
        <p:nvSpPr>
          <p:cNvPr id="3" name="Subtítulo 2">
            <a:extLst>
              <a:ext uri="{FF2B5EF4-FFF2-40B4-BE49-F238E27FC236}">
                <a16:creationId xmlns:a16="http://schemas.microsoft.com/office/drawing/2014/main" id="{9852E608-7D5C-312F-50AB-CBBEC96B564A}"/>
              </a:ext>
            </a:extLst>
          </p:cNvPr>
          <p:cNvSpPr>
            <a:spLocks noGrp="1"/>
          </p:cNvSpPr>
          <p:nvPr>
            <p:ph sz="half" idx="2"/>
          </p:nvPr>
        </p:nvSpPr>
        <p:spPr/>
        <p:txBody>
          <a:bodyPr/>
          <a:lstStyle/>
          <a:p>
            <a:r>
              <a:rPr lang="es-ES" dirty="0"/>
              <a:t>el presente trabajo busca identificar fortalezas y debilidades del sistema de planificación y presupuesto vigente en Chile, para luego sugerir líneas de acción que conduzcan al perfeccionamiento de este instrumental</a:t>
            </a:r>
            <a:endParaRPr lang="es-CL" dirty="0"/>
          </a:p>
        </p:txBody>
      </p:sp>
      <p:sp>
        <p:nvSpPr>
          <p:cNvPr id="4" name="Marcador de pie de página 3">
            <a:extLst>
              <a:ext uri="{FF2B5EF4-FFF2-40B4-BE49-F238E27FC236}">
                <a16:creationId xmlns:a16="http://schemas.microsoft.com/office/drawing/2014/main" id="{2EC1F397-57CB-DE0D-58AF-DA86D8E0381A}"/>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D6718EA8-0367-E198-3507-7491D4CB1488}"/>
              </a:ext>
            </a:extLst>
          </p:cNvPr>
          <p:cNvSpPr>
            <a:spLocks noGrp="1"/>
          </p:cNvSpPr>
          <p:nvPr>
            <p:ph type="sldNum" sz="quarter" idx="11"/>
          </p:nvPr>
        </p:nvSpPr>
        <p:spPr/>
        <p:txBody>
          <a:bodyPr/>
          <a:lstStyle/>
          <a:p>
            <a:pPr rtl="0"/>
            <a:fld id="{09A01C0A-2BB6-49E7-91A3-DCB9F9F59583}" type="slidenum">
              <a:rPr lang="es-ES" smtClean="0"/>
              <a:pPr rtl="0"/>
              <a:t>5</a:t>
            </a:fld>
            <a:endParaRPr lang="es-ES" dirty="0"/>
          </a:p>
        </p:txBody>
      </p:sp>
    </p:spTree>
    <p:extLst>
      <p:ext uri="{BB962C8B-B14F-4D97-AF65-F5344CB8AC3E}">
        <p14:creationId xmlns:p14="http://schemas.microsoft.com/office/powerpoint/2010/main" val="1970449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7CA79-30DF-CCEA-1AE6-D2AD1233AB34}"/>
              </a:ext>
            </a:extLst>
          </p:cNvPr>
          <p:cNvSpPr>
            <a:spLocks noGrp="1"/>
          </p:cNvSpPr>
          <p:nvPr>
            <p:ph type="title"/>
          </p:nvPr>
        </p:nvSpPr>
        <p:spPr>
          <a:xfrm>
            <a:off x="4756558" y="2043946"/>
            <a:ext cx="6691103" cy="1439604"/>
          </a:xfrm>
        </p:spPr>
        <p:txBody>
          <a:bodyPr/>
          <a:lstStyle/>
          <a:p>
            <a:r>
              <a:rPr lang="es-CL" dirty="0"/>
              <a:t>La institucionalidad presupuestaria importa</a:t>
            </a:r>
          </a:p>
        </p:txBody>
      </p:sp>
      <p:sp>
        <p:nvSpPr>
          <p:cNvPr id="3" name="Subtítulo 2">
            <a:extLst>
              <a:ext uri="{FF2B5EF4-FFF2-40B4-BE49-F238E27FC236}">
                <a16:creationId xmlns:a16="http://schemas.microsoft.com/office/drawing/2014/main" id="{78B10CB0-9CEF-D556-01E8-FED70B373CCA}"/>
              </a:ext>
            </a:extLst>
          </p:cNvPr>
          <p:cNvSpPr>
            <a:spLocks noGrp="1"/>
          </p:cNvSpPr>
          <p:nvPr>
            <p:ph type="subTitle" idx="1"/>
          </p:nvPr>
        </p:nvSpPr>
        <p:spPr>
          <a:xfrm>
            <a:off x="3858936" y="3326649"/>
            <a:ext cx="7588725" cy="1085641"/>
          </a:xfrm>
        </p:spPr>
        <p:txBody>
          <a:bodyPr/>
          <a:lstStyle/>
          <a:p>
            <a:r>
              <a:rPr lang="es-ES" dirty="0"/>
              <a:t>Chile tiene un régimen fuertemente presidencialista</a:t>
            </a:r>
          </a:p>
          <a:p>
            <a:r>
              <a:rPr lang="es-ES" dirty="0"/>
              <a:t>La política fiscal también refleja este presidencialismo en Chile, teniendo el Poder Ejecutivo un fuerte control sobre el presupuesto y sobre todas las políticas que implican gasto público o tributación.</a:t>
            </a:r>
            <a:endParaRPr lang="es-CL" dirty="0"/>
          </a:p>
        </p:txBody>
      </p:sp>
      <p:sp>
        <p:nvSpPr>
          <p:cNvPr id="4" name="Marcador de pie de página 3">
            <a:extLst>
              <a:ext uri="{FF2B5EF4-FFF2-40B4-BE49-F238E27FC236}">
                <a16:creationId xmlns:a16="http://schemas.microsoft.com/office/drawing/2014/main" id="{2B283F77-8A38-F995-C6F6-2AA3FB6A21DF}"/>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E3A05710-D3CF-BDEB-98FD-1C0E991C5B11}"/>
              </a:ext>
            </a:extLst>
          </p:cNvPr>
          <p:cNvSpPr>
            <a:spLocks noGrp="1"/>
          </p:cNvSpPr>
          <p:nvPr>
            <p:ph type="sldNum" sz="quarter" idx="11"/>
          </p:nvPr>
        </p:nvSpPr>
        <p:spPr/>
        <p:txBody>
          <a:bodyPr/>
          <a:lstStyle/>
          <a:p>
            <a:pPr rtl="0"/>
            <a:fld id="{09A01C0A-2BB6-49E7-91A3-DCB9F9F59583}" type="slidenum">
              <a:rPr lang="es-ES" smtClean="0"/>
              <a:pPr rtl="0"/>
              <a:t>6</a:t>
            </a:fld>
            <a:endParaRPr lang="es-ES" dirty="0"/>
          </a:p>
        </p:txBody>
      </p:sp>
    </p:spTree>
    <p:extLst>
      <p:ext uri="{BB962C8B-B14F-4D97-AF65-F5344CB8AC3E}">
        <p14:creationId xmlns:p14="http://schemas.microsoft.com/office/powerpoint/2010/main" val="3235520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CD4531-EF02-C891-2147-9BB43C53027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01C37A5-E571-68F4-6921-5A66BDA5CC5E}"/>
              </a:ext>
            </a:extLst>
          </p:cNvPr>
          <p:cNvSpPr>
            <a:spLocks noGrp="1"/>
          </p:cNvSpPr>
          <p:nvPr>
            <p:ph sz="half" idx="2"/>
          </p:nvPr>
        </p:nvSpPr>
        <p:spPr/>
        <p:txBody>
          <a:bodyPr/>
          <a:lstStyle/>
          <a:p>
            <a:r>
              <a:rPr lang="es-ES" dirty="0"/>
              <a:t>La forma de gobierno sí importa a la hora de determinar el tamaño del déficit/superávit fiscal del gobierno central, siendo el presidencialismo el que tiende a generar presupuestos más sustentables. Hay 2 hipótesis:</a:t>
            </a:r>
          </a:p>
          <a:p>
            <a:pPr marL="457200" indent="-457200">
              <a:buAutoNum type="arabicParenR"/>
            </a:pPr>
            <a:r>
              <a:rPr lang="es-ES" sz="1800" dirty="0"/>
              <a:t>los sistemas presidenciales tienen balances presupuestarios menos deficitarios porque son los Presidentes los identificados de manera directa con el desempeño del gobierno</a:t>
            </a:r>
          </a:p>
          <a:p>
            <a:pPr marL="457200" indent="-457200">
              <a:buAutoNum type="arabicParenR"/>
            </a:pPr>
            <a:r>
              <a:rPr lang="es-ES" sz="1800" dirty="0"/>
              <a:t>el presidencialismo genera mayores incentivos para favorecer la disciplina fiscal, estos regímenes de todas maneras requieren de instituciones presupuestarias que velen por ello, pues existen numerosos contraejemplos de desorden fiscal en regímenes presidencialistas</a:t>
            </a:r>
          </a:p>
          <a:p>
            <a:endParaRPr lang="es-ES" dirty="0"/>
          </a:p>
          <a:p>
            <a:endParaRPr lang="es-CL" dirty="0"/>
          </a:p>
        </p:txBody>
      </p:sp>
      <p:sp>
        <p:nvSpPr>
          <p:cNvPr id="4" name="Marcador de pie de página 3">
            <a:extLst>
              <a:ext uri="{FF2B5EF4-FFF2-40B4-BE49-F238E27FC236}">
                <a16:creationId xmlns:a16="http://schemas.microsoft.com/office/drawing/2014/main" id="{899396DB-01D7-76F2-906D-D3CBF16B63E4}"/>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16A77E65-DC11-3D79-FD94-1D6C92821134}"/>
              </a:ext>
            </a:extLst>
          </p:cNvPr>
          <p:cNvSpPr>
            <a:spLocks noGrp="1"/>
          </p:cNvSpPr>
          <p:nvPr>
            <p:ph type="sldNum" sz="quarter" idx="11"/>
          </p:nvPr>
        </p:nvSpPr>
        <p:spPr/>
        <p:txBody>
          <a:bodyPr/>
          <a:lstStyle/>
          <a:p>
            <a:pPr rtl="0"/>
            <a:fld id="{09A01C0A-2BB6-49E7-91A3-DCB9F9F59583}" type="slidenum">
              <a:rPr lang="es-ES" smtClean="0"/>
              <a:pPr rtl="0"/>
              <a:t>7</a:t>
            </a:fld>
            <a:endParaRPr lang="es-ES" dirty="0"/>
          </a:p>
        </p:txBody>
      </p:sp>
    </p:spTree>
    <p:extLst>
      <p:ext uri="{BB962C8B-B14F-4D97-AF65-F5344CB8AC3E}">
        <p14:creationId xmlns:p14="http://schemas.microsoft.com/office/powerpoint/2010/main" val="146073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036F2C9-A662-7541-5E74-B253822DBBC8}"/>
              </a:ext>
            </a:extLst>
          </p:cNvPr>
          <p:cNvSpPr>
            <a:spLocks noGrp="1"/>
          </p:cNvSpPr>
          <p:nvPr>
            <p:ph sz="half" idx="2"/>
          </p:nvPr>
        </p:nvSpPr>
        <p:spPr>
          <a:xfrm>
            <a:off x="938213" y="650634"/>
            <a:ext cx="5157787" cy="3684588"/>
          </a:xfrm>
        </p:spPr>
        <p:txBody>
          <a:bodyPr/>
          <a:lstStyle/>
          <a:p>
            <a:r>
              <a:rPr lang="es-ES" sz="2000" dirty="0"/>
              <a:t>Surge la interrogante acerca de </a:t>
            </a:r>
            <a:r>
              <a:rPr lang="es-ES" dirty="0"/>
              <a:t>cómo deben ser las instituciones presupuestarias para cumplir adecuada y eficientemente su rol.</a:t>
            </a:r>
            <a:r>
              <a:rPr lang="es-ES" sz="2000" dirty="0"/>
              <a:t> En particular, si es que deben estar amparadas legalmente en fuertes poderes jerárquicos por sobre las instituciones públicas ejecutoras del gasto, o si es que deben darle autonomía a estas últimas, en la forma de planificar, presupuestar y evaluar.</a:t>
            </a:r>
          </a:p>
        </p:txBody>
      </p:sp>
      <p:sp>
        <p:nvSpPr>
          <p:cNvPr id="8" name="Marcador de texto 7">
            <a:extLst>
              <a:ext uri="{FF2B5EF4-FFF2-40B4-BE49-F238E27FC236}">
                <a16:creationId xmlns:a16="http://schemas.microsoft.com/office/drawing/2014/main" id="{51B592A4-1EDD-FB0F-FDD7-D4B74BB75C8D}"/>
              </a:ext>
            </a:extLst>
          </p:cNvPr>
          <p:cNvSpPr>
            <a:spLocks noGrp="1"/>
          </p:cNvSpPr>
          <p:nvPr>
            <p:ph type="body" sz="quarter" idx="3"/>
          </p:nvPr>
        </p:nvSpPr>
        <p:spPr/>
        <p:txBody>
          <a:bodyPr/>
          <a:lstStyle/>
          <a:p>
            <a:endParaRPr lang="es-CL"/>
          </a:p>
        </p:txBody>
      </p:sp>
      <p:sp>
        <p:nvSpPr>
          <p:cNvPr id="9" name="Marcador de contenido 8">
            <a:extLst>
              <a:ext uri="{FF2B5EF4-FFF2-40B4-BE49-F238E27FC236}">
                <a16:creationId xmlns:a16="http://schemas.microsoft.com/office/drawing/2014/main" id="{4BA35B8F-94EE-4433-C4AF-EAEF1D11F44E}"/>
              </a:ext>
            </a:extLst>
          </p:cNvPr>
          <p:cNvSpPr>
            <a:spLocks noGrp="1"/>
          </p:cNvSpPr>
          <p:nvPr>
            <p:ph sz="quarter" idx="4"/>
          </p:nvPr>
        </p:nvSpPr>
        <p:spPr/>
        <p:txBody>
          <a:bodyPr/>
          <a:lstStyle/>
          <a:p>
            <a:r>
              <a:rPr lang="es-ES" dirty="0"/>
              <a:t>Al respecto, la evidencia internacional concluye que las instituciones tras el proceso presupuestario tienen un impacto en las finanzas públicas.</a:t>
            </a:r>
            <a:endParaRPr lang="es-CL" dirty="0"/>
          </a:p>
          <a:p>
            <a:endParaRPr lang="es-CL" dirty="0"/>
          </a:p>
        </p:txBody>
      </p:sp>
      <p:sp>
        <p:nvSpPr>
          <p:cNvPr id="4" name="Marcador de pie de página 3">
            <a:extLst>
              <a:ext uri="{FF2B5EF4-FFF2-40B4-BE49-F238E27FC236}">
                <a16:creationId xmlns:a16="http://schemas.microsoft.com/office/drawing/2014/main" id="{481D67E6-42D4-0561-0162-DB6AE5354E5D}"/>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33D81088-B740-AA35-B3A6-63AB13649ED2}"/>
              </a:ext>
            </a:extLst>
          </p:cNvPr>
          <p:cNvSpPr>
            <a:spLocks noGrp="1"/>
          </p:cNvSpPr>
          <p:nvPr>
            <p:ph type="sldNum" sz="quarter" idx="11"/>
          </p:nvPr>
        </p:nvSpPr>
        <p:spPr/>
        <p:txBody>
          <a:bodyPr/>
          <a:lstStyle/>
          <a:p>
            <a:pPr rtl="0"/>
            <a:fld id="{09A01C0A-2BB6-49E7-91A3-DCB9F9F59583}" type="slidenum">
              <a:rPr lang="es-ES" smtClean="0"/>
              <a:pPr rtl="0"/>
              <a:t>8</a:t>
            </a:fld>
            <a:endParaRPr lang="es-ES" dirty="0"/>
          </a:p>
        </p:txBody>
      </p:sp>
    </p:spTree>
    <p:extLst>
      <p:ext uri="{BB962C8B-B14F-4D97-AF65-F5344CB8AC3E}">
        <p14:creationId xmlns:p14="http://schemas.microsoft.com/office/powerpoint/2010/main" val="6808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DD432146-6697-D5B5-2135-2D8E945B832C}"/>
              </a:ext>
            </a:extLst>
          </p:cNvPr>
          <p:cNvSpPr>
            <a:spLocks noGrp="1"/>
          </p:cNvSpPr>
          <p:nvPr>
            <p:ph type="title"/>
          </p:nvPr>
        </p:nvSpPr>
        <p:spPr>
          <a:xfrm>
            <a:off x="486153" y="272506"/>
            <a:ext cx="9463190" cy="1203956"/>
          </a:xfrm>
        </p:spPr>
        <p:txBody>
          <a:bodyPr/>
          <a:lstStyle/>
          <a:p>
            <a:r>
              <a:rPr lang="es-CL" dirty="0"/>
              <a:t>La institucionalidad presupuestaria chilena</a:t>
            </a:r>
          </a:p>
        </p:txBody>
      </p:sp>
      <p:sp>
        <p:nvSpPr>
          <p:cNvPr id="10" name="Marcador de contenido 9">
            <a:extLst>
              <a:ext uri="{FF2B5EF4-FFF2-40B4-BE49-F238E27FC236}">
                <a16:creationId xmlns:a16="http://schemas.microsoft.com/office/drawing/2014/main" id="{543C9605-9561-05D9-E225-41B7E5BF98B2}"/>
              </a:ext>
            </a:extLst>
          </p:cNvPr>
          <p:cNvSpPr>
            <a:spLocks noGrp="1"/>
          </p:cNvSpPr>
          <p:nvPr>
            <p:ph sz="half" idx="2"/>
          </p:nvPr>
        </p:nvSpPr>
        <p:spPr>
          <a:xfrm>
            <a:off x="5572125" y="1560352"/>
            <a:ext cx="5996293" cy="4916647"/>
          </a:xfrm>
        </p:spPr>
        <p:txBody>
          <a:bodyPr/>
          <a:lstStyle/>
          <a:p>
            <a:r>
              <a:rPr lang="es-ES" sz="2000" b="1" dirty="0"/>
              <a:t>Chile </a:t>
            </a:r>
            <a:r>
              <a:rPr lang="es-ES" sz="2000" dirty="0"/>
              <a:t>cuenta con uno de los </a:t>
            </a:r>
            <a:r>
              <a:rPr lang="es-ES" sz="2000" b="1" dirty="0"/>
              <a:t>sistemas de decisiones más jerarquizados en el mundo </a:t>
            </a:r>
            <a:r>
              <a:rPr lang="es-ES" sz="2000" dirty="0"/>
              <a:t>sobre aquellas materias que tienen incidencia financiera y en la administración del Estado en general.</a:t>
            </a:r>
          </a:p>
          <a:p>
            <a:r>
              <a:rPr lang="es-ES" sz="2000" dirty="0"/>
              <a:t> Esta jerarquización no es producto del azar ni es algo reciente; por el contrario, responde a una lógica institucional plasmada en leyes de larga data, que se ha ido consolidando y perfeccionando en el tiempo</a:t>
            </a:r>
            <a:endParaRPr lang="es-CL" sz="2000" dirty="0"/>
          </a:p>
        </p:txBody>
      </p:sp>
      <p:sp>
        <p:nvSpPr>
          <p:cNvPr id="7" name="Marcador de pie de página 6">
            <a:extLst>
              <a:ext uri="{FF2B5EF4-FFF2-40B4-BE49-F238E27FC236}">
                <a16:creationId xmlns:a16="http://schemas.microsoft.com/office/drawing/2014/main" id="{7A73F72F-F500-FA58-AFE5-F1A8F929C090}"/>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9ADFCD79-F50E-788A-DA01-B8B375E95552}"/>
              </a:ext>
            </a:extLst>
          </p:cNvPr>
          <p:cNvSpPr>
            <a:spLocks noGrp="1"/>
          </p:cNvSpPr>
          <p:nvPr>
            <p:ph type="sldNum" sz="quarter" idx="11"/>
          </p:nvPr>
        </p:nvSpPr>
        <p:spPr/>
        <p:txBody>
          <a:bodyPr/>
          <a:lstStyle/>
          <a:p>
            <a:pPr rtl="0"/>
            <a:fld id="{09A01C0A-2BB6-49E7-91A3-DCB9F9F59583}" type="slidenum">
              <a:rPr lang="es-ES" smtClean="0"/>
              <a:pPr rtl="0"/>
              <a:t>9</a:t>
            </a:fld>
            <a:endParaRPr lang="es-ES" dirty="0"/>
          </a:p>
        </p:txBody>
      </p:sp>
    </p:spTree>
    <p:extLst>
      <p:ext uri="{BB962C8B-B14F-4D97-AF65-F5344CB8AC3E}">
        <p14:creationId xmlns:p14="http://schemas.microsoft.com/office/powerpoint/2010/main" val="4118597799"/>
      </p:ext>
    </p:extLst>
  </p:cSld>
  <p:clrMapOvr>
    <a:masterClrMapping/>
  </p:clrMapOvr>
</p:sld>
</file>

<file path=ppt/theme/theme1.xml><?xml version="1.0" encoding="utf-8"?>
<a:theme xmlns:a="http://schemas.openxmlformats.org/drawingml/2006/main" name="Tema de Offic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612449_TF56051434_Win32" id="{58AB9E48-96DC-4DC8-A78D-41F41626F2C9}" vid="{39107DBB-A8AD-4230-9D63-6EB5346F3C3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Presentación moderna clara</Template>
  <TotalTime>102</TotalTime>
  <Words>3008</Words>
  <Application>Microsoft Office PowerPoint</Application>
  <PresentationFormat>Panorámica</PresentationFormat>
  <Paragraphs>202</Paragraphs>
  <Slides>32</Slides>
  <Notes>12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vt:i4>
      </vt:variant>
    </vt:vector>
  </HeadingPairs>
  <TitlesOfParts>
    <vt:vector size="37" baseType="lpstr">
      <vt:lpstr>Arial</vt:lpstr>
      <vt:lpstr>Arial Black</vt:lpstr>
      <vt:lpstr>Avenir Next LT Pro</vt:lpstr>
      <vt:lpstr>Calibri</vt:lpstr>
      <vt:lpstr>Tema de Office</vt:lpstr>
      <vt:lpstr>Planificación y presupuesto como herramientas de política pública</vt:lpstr>
      <vt:lpstr>índice</vt:lpstr>
      <vt:lpstr>INTRODUCCIÓN</vt:lpstr>
      <vt:lpstr>introducción</vt:lpstr>
      <vt:lpstr>introducción</vt:lpstr>
      <vt:lpstr>La institucionalidad presupuestaria importa</vt:lpstr>
      <vt:lpstr>Presentación de PowerPoint</vt:lpstr>
      <vt:lpstr>Presentación de PowerPoint</vt:lpstr>
      <vt:lpstr>La institucionalidad presupuestaria chilena</vt:lpstr>
      <vt:lpstr>Presentación de PowerPoint</vt:lpstr>
      <vt:lpstr>Objetivos del rediseño institucional </vt:lpstr>
      <vt:lpstr>efectos</vt:lpstr>
      <vt:lpstr>principales características de este sistema</vt:lpstr>
      <vt:lpstr>Presentación de PowerPoint</vt:lpstr>
      <vt:lpstr>Presentación de PowerPoint</vt:lpstr>
      <vt:lpstr>Presentación de PowerPoint</vt:lpstr>
      <vt:lpstr>Presentación de PowerPoint</vt:lpstr>
      <vt:lpstr>Planificación, presupuesto y evaluación</vt:lpstr>
      <vt:lpstr>Planificación</vt:lpstr>
      <vt:lpstr>planificación</vt:lpstr>
      <vt:lpstr>Presentación de PowerPoint</vt:lpstr>
      <vt:lpstr>fortalezas y debilidades que existen en Chile con respecto al pilar de planificación</vt:lpstr>
      <vt:lpstr>Presupuesto </vt:lpstr>
      <vt:lpstr>Presentación de PowerPoint</vt:lpstr>
      <vt:lpstr>fortalezas que existen en Chile con respecto al presupuesto</vt:lpstr>
      <vt:lpstr>debilidades que existen en Chile con respecto a la evaluación</vt:lpstr>
      <vt:lpstr>Evaluación</vt:lpstr>
      <vt:lpstr>fortalezas que existen en Chile con respecto a la evaluación</vt:lpstr>
      <vt:lpstr>debilidades que existen en Chile con respecto al presupuesto</vt:lpstr>
      <vt:lpstr>Conclusiones y desafíos</vt:lpstr>
      <vt:lpstr>DESAFÍOS</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Planificación y presupuesto como herramientas de política pública</dc:title>
  <dc:creator>Claudia Campillo Toledano (claudia.campillo)</dc:creator>
  <cp:lastModifiedBy>Claudia Campillo Toledano (claudia.campillo)</cp:lastModifiedBy>
  <cp:revision>5</cp:revision>
  <dcterms:created xsi:type="dcterms:W3CDTF">2022-10-27T17:55:06Z</dcterms:created>
  <dcterms:modified xsi:type="dcterms:W3CDTF">2022-10-27T19:37:53Z</dcterms:modified>
</cp:coreProperties>
</file>