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24"/>
  </p:notesMasterIdLst>
  <p:handoutMasterIdLst>
    <p:handoutMasterId r:id="rId25"/>
  </p:handoutMasterIdLst>
  <p:sldIdLst>
    <p:sldId id="256" r:id="rId5"/>
    <p:sldId id="277" r:id="rId6"/>
    <p:sldId id="294" r:id="rId7"/>
    <p:sldId id="295" r:id="rId8"/>
    <p:sldId id="297" r:id="rId9"/>
    <p:sldId id="299" r:id="rId10"/>
    <p:sldId id="298" r:id="rId11"/>
    <p:sldId id="262" r:id="rId12"/>
    <p:sldId id="296" r:id="rId13"/>
    <p:sldId id="261" r:id="rId14"/>
    <p:sldId id="289" r:id="rId15"/>
    <p:sldId id="264" r:id="rId16"/>
    <p:sldId id="300" r:id="rId17"/>
    <p:sldId id="258" r:id="rId18"/>
    <p:sldId id="278" r:id="rId19"/>
    <p:sldId id="302" r:id="rId20"/>
    <p:sldId id="303" r:id="rId21"/>
    <p:sldId id="304" r:id="rId22"/>
    <p:sldId id="305" r:id="rId23"/>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guide orient="horz" pos="3360"/>
        <p:guide pos="3840"/>
      </p:guideLst>
    </p:cSldViewPr>
  </p:slideViewPr>
  <p:notesTextViewPr>
    <p:cViewPr>
      <p:scale>
        <a:sx n="1" d="1"/>
        <a:sy n="1" d="1"/>
      </p:scale>
      <p:origin x="0" y="0"/>
    </p:cViewPr>
  </p:notesTextViewPr>
  <p:notesViewPr>
    <p:cSldViewPr snapToGrid="0">
      <p:cViewPr>
        <p:scale>
          <a:sx n="1" d="2"/>
          <a:sy n="1" d="2"/>
        </p:scale>
        <p:origin x="4632" y="13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11CFB-52A3-4462-B244-E78253CA19D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0901161-3320-4BB0-9652-3DD269E82B6E}">
      <dgm:prSet/>
      <dgm:spPr/>
      <dgm:t>
        <a:bodyPr/>
        <a:lstStyle/>
        <a:p>
          <a:r>
            <a:rPr lang="es-ES" baseline="0" dirty="0">
              <a:solidFill>
                <a:schemeClr val="tx1"/>
              </a:solidFill>
            </a:rPr>
            <a:t>Primero, los directivos ejercen control mediante las estructuras de sus unidades, al asignar las tareas y establecer formal o informalmente responsabilidades entre los subalternos. Se definen niveles jerárquicos y se establecen las relaciones de </a:t>
          </a:r>
          <a:r>
            <a:rPr lang="es-ES" baseline="0" dirty="0" err="1">
              <a:solidFill>
                <a:schemeClr val="tx1"/>
              </a:solidFill>
            </a:rPr>
            <a:t>reportabilidad</a:t>
          </a:r>
          <a:r>
            <a:rPr lang="es-ES" baseline="0" dirty="0">
              <a:solidFill>
                <a:schemeClr val="tx1"/>
              </a:solidFill>
            </a:rPr>
            <a:t>. </a:t>
          </a:r>
          <a:endParaRPr lang="en-US" dirty="0">
            <a:solidFill>
              <a:schemeClr val="tx1"/>
            </a:solidFill>
          </a:endParaRPr>
        </a:p>
      </dgm:t>
    </dgm:pt>
    <dgm:pt modelId="{DBCED700-677D-46DD-A468-D09206B45913}" type="parTrans" cxnId="{CD1513EC-B47B-4806-A9E2-0CC96A16699A}">
      <dgm:prSet/>
      <dgm:spPr/>
      <dgm:t>
        <a:bodyPr/>
        <a:lstStyle/>
        <a:p>
          <a:endParaRPr lang="en-US"/>
        </a:p>
      </dgm:t>
    </dgm:pt>
    <dgm:pt modelId="{A93E26E5-E656-434F-AA77-5D269E4E725E}" type="sibTrans" cxnId="{CD1513EC-B47B-4806-A9E2-0CC96A16699A}">
      <dgm:prSet/>
      <dgm:spPr/>
      <dgm:t>
        <a:bodyPr/>
        <a:lstStyle/>
        <a:p>
          <a:endParaRPr lang="en-US"/>
        </a:p>
      </dgm:t>
    </dgm:pt>
    <dgm:pt modelId="{83B53A83-D962-44A1-871D-3FF5E22C7707}">
      <dgm:prSet/>
      <dgm:spPr/>
      <dgm:t>
        <a:bodyPr/>
        <a:lstStyle/>
        <a:p>
          <a:r>
            <a:rPr lang="es-ES" baseline="0" dirty="0">
              <a:solidFill>
                <a:schemeClr val="tx1"/>
              </a:solidFill>
            </a:rPr>
            <a:t>Para controlar adecuadamente el cumplimiento de las tareas, sobre todo en instituciones o en unidades de gran tamaño, es necesario procesar y sistematizar la información de desempeño (planes de trabajo, programación de tareas, cronogramas, indicadores y reportes del sistema de control de gestión). </a:t>
          </a:r>
          <a:endParaRPr lang="en-US" dirty="0">
            <a:solidFill>
              <a:schemeClr val="tx1"/>
            </a:solidFill>
          </a:endParaRPr>
        </a:p>
      </dgm:t>
    </dgm:pt>
    <dgm:pt modelId="{A442308F-2B55-4ADD-BBD3-373BB0B72849}" type="parTrans" cxnId="{1B34891F-C57E-4232-BEF7-F9007E405C7D}">
      <dgm:prSet/>
      <dgm:spPr/>
      <dgm:t>
        <a:bodyPr/>
        <a:lstStyle/>
        <a:p>
          <a:endParaRPr lang="en-US"/>
        </a:p>
      </dgm:t>
    </dgm:pt>
    <dgm:pt modelId="{8A172705-0F37-41A9-8375-63B44B85733C}" type="sibTrans" cxnId="{1B34891F-C57E-4232-BEF7-F9007E405C7D}">
      <dgm:prSet/>
      <dgm:spPr/>
      <dgm:t>
        <a:bodyPr/>
        <a:lstStyle/>
        <a:p>
          <a:endParaRPr lang="en-US"/>
        </a:p>
      </dgm:t>
    </dgm:pt>
    <dgm:pt modelId="{13F054CF-24C3-4C8A-8312-F2E6ADEBE333}">
      <dgm:prSet/>
      <dgm:spPr/>
      <dgm:t>
        <a:bodyPr/>
        <a:lstStyle/>
        <a:p>
          <a:r>
            <a:rPr lang="es-ES" baseline="0" dirty="0">
              <a:solidFill>
                <a:schemeClr val="tx1"/>
              </a:solidFill>
            </a:rPr>
            <a:t> El directivo público ejerce directamente el control sobre las personas o unidades  que tiene a su cargo, a través de conversaciones, reuniones, indicaciones y sugerencias de  diverso tipo, y en ocasiones, debe estar preparado si la situación lo amerita, para amonestar y prohibir a través de instrucciones concretas</a:t>
          </a:r>
          <a:endParaRPr lang="en-US" dirty="0">
            <a:solidFill>
              <a:schemeClr val="tx1"/>
            </a:solidFill>
          </a:endParaRPr>
        </a:p>
      </dgm:t>
    </dgm:pt>
    <dgm:pt modelId="{AD596E03-89CB-4A21-9945-4E6102575CAB}" type="parTrans" cxnId="{D64535D4-8F40-4E44-B65F-13C8EAE83A58}">
      <dgm:prSet/>
      <dgm:spPr/>
      <dgm:t>
        <a:bodyPr/>
        <a:lstStyle/>
        <a:p>
          <a:endParaRPr lang="en-US"/>
        </a:p>
      </dgm:t>
    </dgm:pt>
    <dgm:pt modelId="{827CE228-A3DC-4A88-861B-212A55AD6B42}" type="sibTrans" cxnId="{D64535D4-8F40-4E44-B65F-13C8EAE83A58}">
      <dgm:prSet/>
      <dgm:spPr/>
      <dgm:t>
        <a:bodyPr/>
        <a:lstStyle/>
        <a:p>
          <a:endParaRPr lang="en-US"/>
        </a:p>
      </dgm:t>
    </dgm:pt>
    <dgm:pt modelId="{60886346-1415-4E63-885A-52E6D9B5BBED}" type="pres">
      <dgm:prSet presAssocID="{00C11CFB-52A3-4462-B244-E78253CA19D9}" presName="linear" presStyleCnt="0">
        <dgm:presLayoutVars>
          <dgm:animLvl val="lvl"/>
          <dgm:resizeHandles val="exact"/>
        </dgm:presLayoutVars>
      </dgm:prSet>
      <dgm:spPr/>
    </dgm:pt>
    <dgm:pt modelId="{D0EEEFFC-3472-4628-98FA-63B17177755F}" type="pres">
      <dgm:prSet presAssocID="{C0901161-3320-4BB0-9652-3DD269E82B6E}" presName="parentText" presStyleLbl="node1" presStyleIdx="0" presStyleCnt="3">
        <dgm:presLayoutVars>
          <dgm:chMax val="0"/>
          <dgm:bulletEnabled val="1"/>
        </dgm:presLayoutVars>
      </dgm:prSet>
      <dgm:spPr/>
    </dgm:pt>
    <dgm:pt modelId="{099B2C56-8395-4024-9D72-2BA1874F38AA}" type="pres">
      <dgm:prSet presAssocID="{A93E26E5-E656-434F-AA77-5D269E4E725E}" presName="spacer" presStyleCnt="0"/>
      <dgm:spPr/>
    </dgm:pt>
    <dgm:pt modelId="{919D669A-EEDE-4B2B-97C7-3FD90A1CA112}" type="pres">
      <dgm:prSet presAssocID="{83B53A83-D962-44A1-871D-3FF5E22C7707}" presName="parentText" presStyleLbl="node1" presStyleIdx="1" presStyleCnt="3">
        <dgm:presLayoutVars>
          <dgm:chMax val="0"/>
          <dgm:bulletEnabled val="1"/>
        </dgm:presLayoutVars>
      </dgm:prSet>
      <dgm:spPr/>
    </dgm:pt>
    <dgm:pt modelId="{8B505295-5BB8-49A1-985C-969FD4BAB68E}" type="pres">
      <dgm:prSet presAssocID="{8A172705-0F37-41A9-8375-63B44B85733C}" presName="spacer" presStyleCnt="0"/>
      <dgm:spPr/>
    </dgm:pt>
    <dgm:pt modelId="{7A342FE9-FC22-4F43-BAD6-65F7C12B549F}" type="pres">
      <dgm:prSet presAssocID="{13F054CF-24C3-4C8A-8312-F2E6ADEBE333}" presName="parentText" presStyleLbl="node1" presStyleIdx="2" presStyleCnt="3">
        <dgm:presLayoutVars>
          <dgm:chMax val="0"/>
          <dgm:bulletEnabled val="1"/>
        </dgm:presLayoutVars>
      </dgm:prSet>
      <dgm:spPr/>
    </dgm:pt>
  </dgm:ptLst>
  <dgm:cxnLst>
    <dgm:cxn modelId="{8D1AEB1C-76AF-4870-A5BE-2938F369F33E}" type="presOf" srcId="{13F054CF-24C3-4C8A-8312-F2E6ADEBE333}" destId="{7A342FE9-FC22-4F43-BAD6-65F7C12B549F}" srcOrd="0" destOrd="0" presId="urn:microsoft.com/office/officeart/2005/8/layout/vList2"/>
    <dgm:cxn modelId="{1B34891F-C57E-4232-BEF7-F9007E405C7D}" srcId="{00C11CFB-52A3-4462-B244-E78253CA19D9}" destId="{83B53A83-D962-44A1-871D-3FF5E22C7707}" srcOrd="1" destOrd="0" parTransId="{A442308F-2B55-4ADD-BBD3-373BB0B72849}" sibTransId="{8A172705-0F37-41A9-8375-63B44B85733C}"/>
    <dgm:cxn modelId="{07124057-73CB-4887-AE2B-38DC668E1C81}" type="presOf" srcId="{C0901161-3320-4BB0-9652-3DD269E82B6E}" destId="{D0EEEFFC-3472-4628-98FA-63B17177755F}" srcOrd="0" destOrd="0" presId="urn:microsoft.com/office/officeart/2005/8/layout/vList2"/>
    <dgm:cxn modelId="{B839B95A-C305-40AB-84A7-76B8D5BC8BB3}" type="presOf" srcId="{00C11CFB-52A3-4462-B244-E78253CA19D9}" destId="{60886346-1415-4E63-885A-52E6D9B5BBED}" srcOrd="0" destOrd="0" presId="urn:microsoft.com/office/officeart/2005/8/layout/vList2"/>
    <dgm:cxn modelId="{C6DE66B9-68EA-4A43-AE4B-E44AF813D1CC}" type="presOf" srcId="{83B53A83-D962-44A1-871D-3FF5E22C7707}" destId="{919D669A-EEDE-4B2B-97C7-3FD90A1CA112}" srcOrd="0" destOrd="0" presId="urn:microsoft.com/office/officeart/2005/8/layout/vList2"/>
    <dgm:cxn modelId="{D64535D4-8F40-4E44-B65F-13C8EAE83A58}" srcId="{00C11CFB-52A3-4462-B244-E78253CA19D9}" destId="{13F054CF-24C3-4C8A-8312-F2E6ADEBE333}" srcOrd="2" destOrd="0" parTransId="{AD596E03-89CB-4A21-9945-4E6102575CAB}" sibTransId="{827CE228-A3DC-4A88-861B-212A55AD6B42}"/>
    <dgm:cxn modelId="{CD1513EC-B47B-4806-A9E2-0CC96A16699A}" srcId="{00C11CFB-52A3-4462-B244-E78253CA19D9}" destId="{C0901161-3320-4BB0-9652-3DD269E82B6E}" srcOrd="0" destOrd="0" parTransId="{DBCED700-677D-46DD-A468-D09206B45913}" sibTransId="{A93E26E5-E656-434F-AA77-5D269E4E725E}"/>
    <dgm:cxn modelId="{F056B5DE-5E7C-4691-96F5-9C889AC25CEA}" type="presParOf" srcId="{60886346-1415-4E63-885A-52E6D9B5BBED}" destId="{D0EEEFFC-3472-4628-98FA-63B17177755F}" srcOrd="0" destOrd="0" presId="urn:microsoft.com/office/officeart/2005/8/layout/vList2"/>
    <dgm:cxn modelId="{FD2A8C74-E1E8-4CC0-ABC0-A0A9A9C8D093}" type="presParOf" srcId="{60886346-1415-4E63-885A-52E6D9B5BBED}" destId="{099B2C56-8395-4024-9D72-2BA1874F38AA}" srcOrd="1" destOrd="0" presId="urn:microsoft.com/office/officeart/2005/8/layout/vList2"/>
    <dgm:cxn modelId="{9E04DC6F-133E-4947-B93C-FB5E978D1BD9}" type="presParOf" srcId="{60886346-1415-4E63-885A-52E6D9B5BBED}" destId="{919D669A-EEDE-4B2B-97C7-3FD90A1CA112}" srcOrd="2" destOrd="0" presId="urn:microsoft.com/office/officeart/2005/8/layout/vList2"/>
    <dgm:cxn modelId="{E9CD7D7B-B4EB-4CEC-A24D-DF3D5859A407}" type="presParOf" srcId="{60886346-1415-4E63-885A-52E6D9B5BBED}" destId="{8B505295-5BB8-49A1-985C-969FD4BAB68E}" srcOrd="3" destOrd="0" presId="urn:microsoft.com/office/officeart/2005/8/layout/vList2"/>
    <dgm:cxn modelId="{4E785167-65F8-4B68-BB7B-7B5C51BBE986}" type="presParOf" srcId="{60886346-1415-4E63-885A-52E6D9B5BBED}" destId="{7A342FE9-FC22-4F43-BAD6-65F7C12B549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EEFFC-3472-4628-98FA-63B17177755F}">
      <dsp:nvSpPr>
        <dsp:cNvPr id="0" name=""/>
        <dsp:cNvSpPr/>
      </dsp:nvSpPr>
      <dsp:spPr>
        <a:xfrm>
          <a:off x="0" y="364731"/>
          <a:ext cx="6094269" cy="912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ES" sz="1300" kern="1200" baseline="0" dirty="0">
              <a:solidFill>
                <a:schemeClr val="tx1"/>
              </a:solidFill>
            </a:rPr>
            <a:t>Primero, los directivos ejercen control mediante las estructuras de sus unidades, al asignar las tareas y establecer formal o informalmente responsabilidades entre los subalternos. Se definen niveles jerárquicos y se establecen las relaciones de </a:t>
          </a:r>
          <a:r>
            <a:rPr lang="es-ES" sz="1300" kern="1200" baseline="0" dirty="0" err="1">
              <a:solidFill>
                <a:schemeClr val="tx1"/>
              </a:solidFill>
            </a:rPr>
            <a:t>reportabilidad</a:t>
          </a:r>
          <a:r>
            <a:rPr lang="es-ES" sz="1300" kern="1200" baseline="0" dirty="0">
              <a:solidFill>
                <a:schemeClr val="tx1"/>
              </a:solidFill>
            </a:rPr>
            <a:t>. </a:t>
          </a:r>
          <a:endParaRPr lang="en-US" sz="1300" kern="1200" dirty="0">
            <a:solidFill>
              <a:schemeClr val="tx1"/>
            </a:solidFill>
          </a:endParaRPr>
        </a:p>
      </dsp:txBody>
      <dsp:txXfrm>
        <a:off x="44549" y="409280"/>
        <a:ext cx="6005171" cy="823502"/>
      </dsp:txXfrm>
    </dsp:sp>
    <dsp:sp modelId="{919D669A-EEDE-4B2B-97C7-3FD90A1CA112}">
      <dsp:nvSpPr>
        <dsp:cNvPr id="0" name=""/>
        <dsp:cNvSpPr/>
      </dsp:nvSpPr>
      <dsp:spPr>
        <a:xfrm>
          <a:off x="0" y="1314771"/>
          <a:ext cx="6094269" cy="912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ES" sz="1300" kern="1200" baseline="0" dirty="0">
              <a:solidFill>
                <a:schemeClr val="tx1"/>
              </a:solidFill>
            </a:rPr>
            <a:t>Para controlar adecuadamente el cumplimiento de las tareas, sobre todo en instituciones o en unidades de gran tamaño, es necesario procesar y sistematizar la información de desempeño (planes de trabajo, programación de tareas, cronogramas, indicadores y reportes del sistema de control de gestión). </a:t>
          </a:r>
          <a:endParaRPr lang="en-US" sz="1300" kern="1200" dirty="0">
            <a:solidFill>
              <a:schemeClr val="tx1"/>
            </a:solidFill>
          </a:endParaRPr>
        </a:p>
      </dsp:txBody>
      <dsp:txXfrm>
        <a:off x="44549" y="1359320"/>
        <a:ext cx="6005171" cy="823502"/>
      </dsp:txXfrm>
    </dsp:sp>
    <dsp:sp modelId="{7A342FE9-FC22-4F43-BAD6-65F7C12B549F}">
      <dsp:nvSpPr>
        <dsp:cNvPr id="0" name=""/>
        <dsp:cNvSpPr/>
      </dsp:nvSpPr>
      <dsp:spPr>
        <a:xfrm>
          <a:off x="0" y="2264811"/>
          <a:ext cx="6094269" cy="912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ES" sz="1300" kern="1200" baseline="0" dirty="0">
              <a:solidFill>
                <a:schemeClr val="tx1"/>
              </a:solidFill>
            </a:rPr>
            <a:t> El directivo público ejerce directamente el control sobre las personas o unidades  que tiene a su cargo, a través de conversaciones, reuniones, indicaciones y sugerencias de  diverso tipo, y en ocasiones, debe estar preparado si la situación lo amerita, para amonestar y prohibir a través de instrucciones concretas</a:t>
          </a:r>
          <a:endParaRPr lang="en-US" sz="1300" kern="1200" dirty="0">
            <a:solidFill>
              <a:schemeClr val="tx1"/>
            </a:solidFill>
          </a:endParaRPr>
        </a:p>
      </dsp:txBody>
      <dsp:txXfrm>
        <a:off x="44549" y="2309360"/>
        <a:ext cx="6005171" cy="8235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DA49006-DE92-401C-BC9A-E01A2E9A55AD}" type="datetime1">
              <a:rPr lang="es-ES" smtClean="0"/>
              <a:t>16/10/2022</a:t>
            </a:fld>
            <a:endParaRPr lang="es-ES"/>
          </a:p>
        </p:txBody>
      </p:sp>
      <p:sp>
        <p:nvSpPr>
          <p:cNvPr id="4" name="Marcador de pie de página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número de diapositiva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BF9A36D-7FAC-478F-9944-F324014F6FD1}" type="slidenum">
              <a:rPr lang="es-ES" smtClean="0"/>
              <a:t>‹Nº›</a:t>
            </a:fld>
            <a:endParaRPr lang="es-ES"/>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DD2296-4015-4C4F-A06C-A353B4B3F106}" type="datetime1">
              <a:rPr lang="es-ES" smtClean="0"/>
              <a:pPr/>
              <a:t>16/10/2022</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4B9A9E5-4F7F-4A7D-9DE1-899232329269}" type="slidenum">
              <a:rPr lang="es-ES" noProof="0" smtClean="0"/>
              <a:t>‹Nº›</a:t>
            </a:fld>
            <a:endParaRPr lang="es-ES" noProof="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4B9A9E5-4F7F-4A7D-9DE1-899232329269}" type="slidenum">
              <a:rPr lang="es-ES" smtClean="0"/>
              <a:t>1</a:t>
            </a:fld>
            <a:endParaRPr lang="es-ES"/>
          </a:p>
        </p:txBody>
      </p:sp>
    </p:spTree>
    <p:extLst>
      <p:ext uri="{BB962C8B-B14F-4D97-AF65-F5344CB8AC3E}">
        <p14:creationId xmlns:p14="http://schemas.microsoft.com/office/powerpoint/2010/main" val="786835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4B9A9E5-4F7F-4A7D-9DE1-899232329269}" type="slidenum">
              <a:rPr lang="es-ES" smtClean="0"/>
              <a:t>2</a:t>
            </a:fld>
            <a:endParaRPr lang="es-ES"/>
          </a:p>
        </p:txBody>
      </p:sp>
    </p:spTree>
    <p:extLst>
      <p:ext uri="{BB962C8B-B14F-4D97-AF65-F5344CB8AC3E}">
        <p14:creationId xmlns:p14="http://schemas.microsoft.com/office/powerpoint/2010/main" val="1076010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D4B9A9E5-4F7F-4A7D-9DE1-899232329269}" type="slidenum">
              <a:rPr lang="es-ES" smtClean="0"/>
              <a:t>8</a:t>
            </a:fld>
            <a:endParaRPr lang="es-ES"/>
          </a:p>
        </p:txBody>
      </p:sp>
    </p:spTree>
    <p:extLst>
      <p:ext uri="{BB962C8B-B14F-4D97-AF65-F5344CB8AC3E}">
        <p14:creationId xmlns:p14="http://schemas.microsoft.com/office/powerpoint/2010/main" val="388606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4B9A9E5-4F7F-4A7D-9DE1-899232329269}" type="slidenum">
              <a:rPr lang="es-ES" smtClean="0"/>
              <a:t>10</a:t>
            </a:fld>
            <a:endParaRPr lang="es-ES"/>
          </a:p>
        </p:txBody>
      </p:sp>
    </p:spTree>
    <p:extLst>
      <p:ext uri="{BB962C8B-B14F-4D97-AF65-F5344CB8AC3E}">
        <p14:creationId xmlns:p14="http://schemas.microsoft.com/office/powerpoint/2010/main" val="1782366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4B9A9E5-4F7F-4A7D-9DE1-899232329269}" type="slidenum">
              <a:rPr lang="es-ES" smtClean="0"/>
              <a:t>11</a:t>
            </a:fld>
            <a:endParaRPr lang="es-ES"/>
          </a:p>
        </p:txBody>
      </p:sp>
    </p:spTree>
    <p:extLst>
      <p:ext uri="{BB962C8B-B14F-4D97-AF65-F5344CB8AC3E}">
        <p14:creationId xmlns:p14="http://schemas.microsoft.com/office/powerpoint/2010/main" val="3017039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4B9A9E5-4F7F-4A7D-9DE1-899232329269}" type="slidenum">
              <a:rPr lang="es-ES" smtClean="0"/>
              <a:t>12</a:t>
            </a:fld>
            <a:endParaRPr lang="es-ES"/>
          </a:p>
        </p:txBody>
      </p:sp>
    </p:spTree>
    <p:extLst>
      <p:ext uri="{BB962C8B-B14F-4D97-AF65-F5344CB8AC3E}">
        <p14:creationId xmlns:p14="http://schemas.microsoft.com/office/powerpoint/2010/main" val="616656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4B9A9E5-4F7F-4A7D-9DE1-899232329269}" type="slidenum">
              <a:rPr lang="es-ES" smtClean="0"/>
              <a:t>14</a:t>
            </a:fld>
            <a:endParaRPr lang="es-ES"/>
          </a:p>
        </p:txBody>
      </p:sp>
    </p:spTree>
    <p:extLst>
      <p:ext uri="{BB962C8B-B14F-4D97-AF65-F5344CB8AC3E}">
        <p14:creationId xmlns:p14="http://schemas.microsoft.com/office/powerpoint/2010/main" val="4132813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4B9A9E5-4F7F-4A7D-9DE1-899232329269}" type="slidenum">
              <a:rPr lang="es-ES" smtClean="0"/>
              <a:t>15</a:t>
            </a:fld>
            <a:endParaRPr lang="es-ES"/>
          </a:p>
        </p:txBody>
      </p:sp>
    </p:spTree>
    <p:extLst>
      <p:ext uri="{BB962C8B-B14F-4D97-AF65-F5344CB8AC3E}">
        <p14:creationId xmlns:p14="http://schemas.microsoft.com/office/powerpoint/2010/main" val="434458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rtlCol="0" anchor="b">
            <a:noAutofit/>
          </a:bodyPr>
          <a:lstStyle>
            <a:lvl1pPr algn="l">
              <a:defRPr sz="3600" cap="all" spc="150" baseline="0"/>
            </a:lvl1pPr>
          </a:lstStyle>
          <a:p>
            <a:pPr rtl="0"/>
            <a:r>
              <a:rPr lang="es-ES" noProof="0"/>
              <a:t>HAGA CLIC PARA EDITAR EL ESTILO DEL TÍTULO DEL PATRÓN</a:t>
            </a:r>
          </a:p>
        </p:txBody>
      </p:sp>
      <p:sp>
        <p:nvSpPr>
          <p:cNvPr id="3" name="Subtítulo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6416041" y="5586890"/>
            <a:ext cx="4941770" cy="396660"/>
          </a:xfrm>
        </p:spPr>
        <p:txBody>
          <a:bodyPr rtlCol="0">
            <a:normAutofit/>
          </a:bodyPr>
          <a:lstStyle>
            <a:lvl1pPr marL="0" indent="0" algn="l">
              <a:lnSpc>
                <a:spcPct val="10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pic>
        <p:nvPicPr>
          <p:cNvPr id="8" name="Gráfico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ido  3">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cap="all" spc="150" baseline="0" dirty="0">
                <a:solidFill>
                  <a:schemeClr val="bg1"/>
                </a:solidFill>
                <a:latin typeface="+mj-lt"/>
                <a:ea typeface="+mj-ea"/>
                <a:cs typeface="+mj-cs"/>
              </a:defRPr>
            </a:lvl1pPr>
          </a:lstStyle>
          <a:p>
            <a:pPr rtl="0"/>
            <a:r>
              <a:rPr lang="es-ES" noProof="0"/>
              <a:t>HAGA CLIC PARA EDITAR EL ESTILO DEL TÍTULO DEL PATRÓN</a:t>
            </a:r>
          </a:p>
        </p:txBody>
      </p:sp>
      <p:pic>
        <p:nvPicPr>
          <p:cNvPr id="11" name="Gráfico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áfico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áfico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3" name="Marcador de texto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rtlCol="0"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a:t>
            </a:r>
          </a:p>
        </p:txBody>
      </p:sp>
      <p:sp>
        <p:nvSpPr>
          <p:cNvPr id="23" name="Marcador de texto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rtlCol="0"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a:t>
            </a:r>
          </a:p>
        </p:txBody>
      </p:sp>
      <p:sp>
        <p:nvSpPr>
          <p:cNvPr id="24" name="Marcador de texto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rtlCol="0"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a:t>
            </a:r>
          </a:p>
        </p:txBody>
      </p:sp>
      <p:sp>
        <p:nvSpPr>
          <p:cNvPr id="4" name="Marcador de contenido 3">
            <a:extLst>
              <a:ext uri="{FF2B5EF4-FFF2-40B4-BE49-F238E27FC236}">
                <a16:creationId xmlns:a16="http://schemas.microsoft.com/office/drawing/2014/main" id="{AC9B20CF-6B91-4562-B799-0ABDAEBC0D2A}"/>
              </a:ext>
            </a:extLst>
          </p:cNvPr>
          <p:cNvSpPr>
            <a:spLocks noGrp="1"/>
          </p:cNvSpPr>
          <p:nvPr>
            <p:ph sz="half" idx="2" hasCustomPrompt="1"/>
          </p:nvPr>
        </p:nvSpPr>
        <p:spPr>
          <a:xfrm>
            <a:off x="1129698" y="4824188"/>
            <a:ext cx="3124093" cy="462927"/>
          </a:xfrm>
        </p:spPr>
        <p:txBody>
          <a:bodyPr rtlCol="0">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es-ES" noProof="0"/>
              <a:t>Haga clic para editar</a:t>
            </a:r>
          </a:p>
        </p:txBody>
      </p:sp>
      <p:sp>
        <p:nvSpPr>
          <p:cNvPr id="25" name="Marcador de contenido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rtlCol="0">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es-ES" noProof="0"/>
              <a:t>Haga clic para modificar los estilos de texto del patrón</a:t>
            </a:r>
          </a:p>
        </p:txBody>
      </p:sp>
      <p:sp>
        <p:nvSpPr>
          <p:cNvPr id="6" name="Marcador de contenido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4526261" y="4824188"/>
            <a:ext cx="3139479" cy="462927"/>
          </a:xfrm>
        </p:spPr>
        <p:txBody>
          <a:bodyPr rtlCol="0">
            <a:normAutofit/>
          </a:bodyPr>
          <a:lstStyle>
            <a:lvl1pPr marL="0" indent="0" algn="ctr">
              <a:lnSpc>
                <a:spcPct val="100000"/>
              </a:lnSpc>
              <a:buNone/>
              <a:defRPr sz="20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es-ES" noProof="0"/>
              <a:t>Haga clic para editar</a:t>
            </a:r>
          </a:p>
        </p:txBody>
      </p:sp>
      <p:sp>
        <p:nvSpPr>
          <p:cNvPr id="26" name="Marcador de contenido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rtlCol="0">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es-ES" noProof="0"/>
              <a:t>Haga clic para modificar los estilos de texto del patrón</a:t>
            </a:r>
          </a:p>
          <a:p>
            <a:pPr lvl="1" rtl="0"/>
            <a:r>
              <a:rPr lang="es-ES" noProof="0"/>
              <a:t>Segundo nivel</a:t>
            </a:r>
          </a:p>
        </p:txBody>
      </p:sp>
      <p:sp>
        <p:nvSpPr>
          <p:cNvPr id="22" name="Marcador de contenido 3">
            <a:extLst>
              <a:ext uri="{FF2B5EF4-FFF2-40B4-BE49-F238E27FC236}">
                <a16:creationId xmlns:a16="http://schemas.microsoft.com/office/drawing/2014/main" id="{C464A9BD-B815-4632-8F54-6EB70E48BAFF}"/>
              </a:ext>
            </a:extLst>
          </p:cNvPr>
          <p:cNvSpPr>
            <a:spLocks noGrp="1"/>
          </p:cNvSpPr>
          <p:nvPr>
            <p:ph sz="half" idx="14" hasCustomPrompt="1"/>
          </p:nvPr>
        </p:nvSpPr>
        <p:spPr>
          <a:xfrm>
            <a:off x="7938210" y="4824188"/>
            <a:ext cx="3124093" cy="462927"/>
          </a:xfrm>
        </p:spPr>
        <p:txBody>
          <a:bodyPr rtlCol="0">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es-ES" noProof="0"/>
              <a:t>Haga clic para editar</a:t>
            </a:r>
          </a:p>
        </p:txBody>
      </p:sp>
      <p:sp>
        <p:nvSpPr>
          <p:cNvPr id="27" name="Marcador de contenido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rtlCol="0">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es-ES" noProof="0"/>
              <a:t>Haga clic para modificar los estilos de texto del patrón</a:t>
            </a:r>
          </a:p>
        </p:txBody>
      </p:sp>
      <p:sp>
        <p:nvSpPr>
          <p:cNvPr id="7" name="Marcador de fecha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es-ES" noProof="0"/>
              <a:t>20XX</a:t>
            </a:r>
          </a:p>
        </p:txBody>
      </p:sp>
      <p:sp>
        <p:nvSpPr>
          <p:cNvPr id="8" name="Marcador de pie de página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es-ES" noProof="0"/>
              <a:t>Presentación de lanzamiento</a:t>
            </a:r>
          </a:p>
        </p:txBody>
      </p:sp>
      <p:sp>
        <p:nvSpPr>
          <p:cNvPr id="9" name="Marcador de número de diapositiva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ntenido dos">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rtlCol="0">
            <a:normAutofit/>
          </a:bodyPr>
          <a:lstStyle>
            <a:lvl1pPr>
              <a:defRPr lang="en-US" sz="2800" kern="1200" spc="150" baseline="0" dirty="0">
                <a:solidFill>
                  <a:schemeClr val="tx1"/>
                </a:solidFill>
                <a:latin typeface="+mj-lt"/>
                <a:ea typeface="+mj-ea"/>
                <a:cs typeface="+mj-cs"/>
              </a:defRPr>
            </a:lvl1pPr>
          </a:lstStyle>
          <a:p>
            <a:pPr rtl="0"/>
            <a:r>
              <a:rPr lang="es-ES" noProof="0"/>
              <a:t>HAGA CLIC PARA EDITAR EL ESTILO DEL TÍTULO DEL PATRÓN</a:t>
            </a:r>
          </a:p>
        </p:txBody>
      </p:sp>
      <p:sp>
        <p:nvSpPr>
          <p:cNvPr id="3" name="Marcador de texto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rtlCol="0"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 EL TEXTO MAESTRO</a:t>
            </a:r>
          </a:p>
        </p:txBody>
      </p:sp>
      <p:sp>
        <p:nvSpPr>
          <p:cNvPr id="4" name="Marcador de contenido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rtlCol="0"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s-ES" noProof="0"/>
              <a:t>HAGA CLIC PARA EDITAR EL TEXTO MAESTRO</a:t>
            </a:r>
          </a:p>
        </p:txBody>
      </p:sp>
      <p:sp>
        <p:nvSpPr>
          <p:cNvPr id="6" name="Marcador de contenido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es-ES" noProof="0"/>
              <a:t>20XX</a:t>
            </a:r>
          </a:p>
        </p:txBody>
      </p:sp>
      <p:sp>
        <p:nvSpPr>
          <p:cNvPr id="8" name="Marcador de pie de página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es-ES" noProof="0"/>
              <a:t>Presentación de lanzamiento</a:t>
            </a:r>
          </a:p>
        </p:txBody>
      </p:sp>
      <p:sp>
        <p:nvSpPr>
          <p:cNvPr id="9" name="Marcador de número de diapositiva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s-ES" noProof="0" smtClean="0"/>
              <a:t>‹Nº›</a:t>
            </a:fld>
            <a:endParaRPr lang="es-ES" noProof="0"/>
          </a:p>
        </p:txBody>
      </p:sp>
      <p:pic>
        <p:nvPicPr>
          <p:cNvPr id="11" name="Gráfico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pic>
        <p:nvPicPr>
          <p:cNvPr id="14" name="Gráfico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ítulo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solidFill>
                <a:latin typeface="+mj-lt"/>
                <a:ea typeface="+mj-ea"/>
                <a:cs typeface="+mj-cs"/>
              </a:defRPr>
            </a:lvl1pPr>
          </a:lstStyle>
          <a:p>
            <a:pPr rtl="0"/>
            <a:r>
              <a:rPr lang="es-ES" noProof="0"/>
              <a:t>HAGA CLIC PARA MODIFICAR EL ESTILO DEL TÍTULO MAESTRO</a:t>
            </a:r>
          </a:p>
        </p:txBody>
      </p:sp>
      <p:sp>
        <p:nvSpPr>
          <p:cNvPr id="20" name="Marcador de texto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es-ES" noProof="0"/>
              <a:t>HAGA CLIC PARA AGREGAR UN SUBTÍTULO</a:t>
            </a:r>
          </a:p>
        </p:txBody>
      </p:sp>
      <p:sp>
        <p:nvSpPr>
          <p:cNvPr id="25" name="Marcador de texto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s-ES" noProof="0"/>
              <a:t>Haga clic para agregar texto</a:t>
            </a:r>
          </a:p>
        </p:txBody>
      </p:sp>
      <p:sp>
        <p:nvSpPr>
          <p:cNvPr id="26" name="Marcador de texto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es-ES" noProof="0"/>
              <a:t>HAGA CLIC PARA AGREGAR UN SUBTÍTULO</a:t>
            </a:r>
          </a:p>
        </p:txBody>
      </p:sp>
      <p:sp>
        <p:nvSpPr>
          <p:cNvPr id="27" name="Marcador de texto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s-ES" noProof="0"/>
              <a:t>Haga clic para agregar texto</a:t>
            </a:r>
          </a:p>
        </p:txBody>
      </p:sp>
      <p:sp>
        <p:nvSpPr>
          <p:cNvPr id="28" name="Marcador de texto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es-ES" noProof="0"/>
              <a:t>HAGA CLIC PARA AGREGAR UN SUBTÍTULO</a:t>
            </a:r>
          </a:p>
        </p:txBody>
      </p:sp>
      <p:sp>
        <p:nvSpPr>
          <p:cNvPr id="29" name="Marcador de texto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s-ES" noProof="0"/>
              <a:t>Haga clic para agregar texto</a:t>
            </a:r>
          </a:p>
        </p:txBody>
      </p:sp>
      <p:sp>
        <p:nvSpPr>
          <p:cNvPr id="21" name="Marcador de fecha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vl1pPr>
          </a:lstStyle>
          <a:p>
            <a:pPr rtl="0"/>
            <a:r>
              <a:rPr lang="es-ES" noProof="0"/>
              <a:t>20XX</a:t>
            </a:r>
          </a:p>
        </p:txBody>
      </p:sp>
      <p:sp>
        <p:nvSpPr>
          <p:cNvPr id="22" name="Marcador de pie de página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vl1pPr>
          </a:lstStyle>
          <a:p>
            <a:pPr rtl="0"/>
            <a:r>
              <a:rPr lang="es-ES" noProof="0"/>
              <a:t>Presentación de lanzamiento</a:t>
            </a:r>
          </a:p>
        </p:txBody>
      </p:sp>
      <p:sp>
        <p:nvSpPr>
          <p:cNvPr id="24" name="Marcador de número de diapositiva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áfico">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l">
              <a:defRPr lang="en-US" sz="2800" kern="1200" spc="150" baseline="0" dirty="0">
                <a:solidFill>
                  <a:schemeClr val="tx1"/>
                </a:solidFill>
                <a:latin typeface="+mj-lt"/>
                <a:ea typeface="+mj-ea"/>
                <a:cs typeface="+mj-cs"/>
              </a:defRPr>
            </a:lvl1pPr>
          </a:lstStyle>
          <a:p>
            <a:pPr rtl="0"/>
            <a:r>
              <a:rPr lang="es-ES" noProof="0"/>
              <a:t>HAGA CLIC PARA MODIFICAR EL ESTILO DEL TÍTULO MAESTRO</a:t>
            </a:r>
          </a:p>
        </p:txBody>
      </p:sp>
      <p:sp>
        <p:nvSpPr>
          <p:cNvPr id="15" name="Marcador de texto 14">
            <a:extLst>
              <a:ext uri="{FF2B5EF4-FFF2-40B4-BE49-F238E27FC236}">
                <a16:creationId xmlns:a16="http://schemas.microsoft.com/office/drawing/2014/main" id="{B250D272-9B39-4C2D-B0F5-21010D11E437}"/>
              </a:ext>
            </a:extLst>
          </p:cNvPr>
          <p:cNvSpPr>
            <a:spLocks noGrp="1"/>
          </p:cNvSpPr>
          <p:nvPr>
            <p:ph type="body" sz="quarter" idx="16"/>
          </p:nvPr>
        </p:nvSpPr>
        <p:spPr>
          <a:xfrm>
            <a:off x="748749" y="1361938"/>
            <a:ext cx="6765925" cy="496888"/>
          </a:xfrm>
        </p:spPr>
        <p:txBody>
          <a:bodyPr rtlCol="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rtl="0"/>
            <a:r>
              <a:rPr lang="es-ES" noProof="0"/>
              <a:t>Haga clic para modificar los estilos de texto del patrón</a:t>
            </a:r>
          </a:p>
        </p:txBody>
      </p:sp>
      <p:sp>
        <p:nvSpPr>
          <p:cNvPr id="7" name="Marcador de posición de gráfico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286002"/>
            <a:ext cx="6094270" cy="3542143"/>
          </a:xfrm>
        </p:spPr>
        <p:txBody>
          <a:bodyPr rtlCol="0"/>
          <a:lstStyle/>
          <a:p>
            <a:pPr rtl="0"/>
            <a:r>
              <a:rPr lang="es-ES" noProof="0"/>
              <a:t>Haga clic en el icono para agregar un gráfico</a:t>
            </a:r>
          </a:p>
        </p:txBody>
      </p:sp>
      <p:sp>
        <p:nvSpPr>
          <p:cNvPr id="11" name="Marcador de texto 10">
            <a:extLst>
              <a:ext uri="{FF2B5EF4-FFF2-40B4-BE49-F238E27FC236}">
                <a16:creationId xmlns:a16="http://schemas.microsoft.com/office/drawing/2014/main" id="{339C283A-EC40-421C-8A0E-F9A3161C8890}"/>
              </a:ext>
            </a:extLst>
          </p:cNvPr>
          <p:cNvSpPr>
            <a:spLocks noGrp="1"/>
          </p:cNvSpPr>
          <p:nvPr>
            <p:ph type="body" sz="quarter" idx="14" hasCustomPrompt="1"/>
          </p:nvPr>
        </p:nvSpPr>
        <p:spPr>
          <a:xfrm>
            <a:off x="7858125" y="2284624"/>
            <a:ext cx="3147332" cy="306388"/>
          </a:xfrm>
        </p:spPr>
        <p:txBody>
          <a:bodyPr rtlCol="0">
            <a:noAutofit/>
          </a:bodyPr>
          <a:lstStyle>
            <a:lvl1pPr marL="0" indent="0">
              <a:buNone/>
              <a:defRPr sz="1400" cap="all" spc="150" baseline="0">
                <a:solidFill>
                  <a:schemeClr val="tx1"/>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rtl="0"/>
            <a:r>
              <a:rPr lang="es-ES" noProof="0"/>
              <a:t>Haga clic para editar</a:t>
            </a:r>
          </a:p>
        </p:txBody>
      </p:sp>
      <p:sp>
        <p:nvSpPr>
          <p:cNvPr id="13" name="Marcador de contenido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rtlCol="0">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rtl="0"/>
            <a:r>
              <a:rPr lang="es-ES" noProof="0"/>
              <a:t>Haga clic para agregar contenido</a:t>
            </a:r>
          </a:p>
        </p:txBody>
      </p:sp>
      <p:sp>
        <p:nvSpPr>
          <p:cNvPr id="3" name="Marcador de fecha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sz="900"/>
            </a:lvl1pPr>
          </a:lstStyle>
          <a:p>
            <a:pPr rtl="0"/>
            <a:r>
              <a:rPr lang="es-ES" noProof="0"/>
              <a:t>20XX</a:t>
            </a:r>
          </a:p>
        </p:txBody>
      </p:sp>
      <p:sp>
        <p:nvSpPr>
          <p:cNvPr id="4" name="Marcador de pie de página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sz="900"/>
            </a:lvl1pPr>
          </a:lstStyle>
          <a:p>
            <a:pPr rtl="0"/>
            <a:r>
              <a:rPr lang="es-ES" noProof="0"/>
              <a:t>Presentación de lanzamiento</a:t>
            </a:r>
          </a:p>
        </p:txBody>
      </p:sp>
      <p:sp>
        <p:nvSpPr>
          <p:cNvPr id="5" name="Marcador de número de diapositiva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sz="900"/>
            </a:lvl1p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3491003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ronograma 2">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rtlCol="0">
            <a:normAutofit/>
          </a:bodyPr>
          <a:lstStyle>
            <a:lvl1pPr algn="l">
              <a:defRPr lang="en-US" sz="2800" kern="1200" spc="150" baseline="0" dirty="0">
                <a:solidFill>
                  <a:schemeClr val="tx1"/>
                </a:solidFill>
                <a:latin typeface="+mj-lt"/>
                <a:ea typeface="+mj-ea"/>
                <a:cs typeface="+mj-cs"/>
              </a:defRPr>
            </a:lvl1pPr>
          </a:lstStyle>
          <a:p>
            <a:pPr rtl="0"/>
            <a:r>
              <a:rPr lang="es-ES" noProof="0"/>
              <a:t>HAGA CLIC PARA EDITAR EL ESTILO DEL TÍTULO DEL PATRÓN</a:t>
            </a:r>
          </a:p>
        </p:txBody>
      </p:sp>
      <p:sp>
        <p:nvSpPr>
          <p:cNvPr id="6" name="Marcador de texto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rtlCol="0" anchor="ctr"/>
          <a:lstStyle>
            <a:lvl1pPr marL="0" indent="0" algn="l">
              <a:buNone/>
              <a:defRPr sz="1400" b="1">
                <a:solidFill>
                  <a:schemeClr val="tx1"/>
                </a:solidFill>
                <a:latin typeface="+mj-lt"/>
              </a:defRPr>
            </a:lvl1pPr>
          </a:lstStyle>
          <a:p>
            <a:pPr lvl="0" rtl="0"/>
            <a:r>
              <a:rPr lang="es-ES" noProof="0"/>
              <a:t>Año</a:t>
            </a:r>
          </a:p>
        </p:txBody>
      </p:sp>
      <p:sp>
        <p:nvSpPr>
          <p:cNvPr id="7" name="Marcador de texto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rtlCol="0">
            <a:noAutofit/>
          </a:bodyPr>
          <a:lstStyle>
            <a:lvl1pPr marL="0" indent="0" algn="ctr">
              <a:buNone/>
              <a:defRPr sz="1000">
                <a:solidFill>
                  <a:schemeClr val="tx1"/>
                </a:solidFill>
              </a:defRPr>
            </a:lvl1pPr>
          </a:lstStyle>
          <a:p>
            <a:pPr lvl="0" rtl="0"/>
            <a:r>
              <a:rPr lang="es-ES" noProof="0"/>
              <a:t>MM</a:t>
            </a:r>
          </a:p>
        </p:txBody>
      </p:sp>
      <p:sp>
        <p:nvSpPr>
          <p:cNvPr id="8" name="Marcador de texto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rtlCol="0">
            <a:noAutofit/>
          </a:bodyPr>
          <a:lstStyle>
            <a:lvl1pPr marL="0" indent="0" algn="ctr">
              <a:buNone/>
              <a:defRPr sz="1000">
                <a:solidFill>
                  <a:schemeClr val="tx1"/>
                </a:solidFill>
              </a:defRPr>
            </a:lvl1pPr>
          </a:lstStyle>
          <a:p>
            <a:pPr lvl="0" rtl="0"/>
            <a:r>
              <a:rPr lang="es-ES" noProof="0"/>
              <a:t>MM</a:t>
            </a:r>
          </a:p>
        </p:txBody>
      </p:sp>
      <p:sp>
        <p:nvSpPr>
          <p:cNvPr id="9" name="Marcador de texto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rtlCol="0">
            <a:noAutofit/>
          </a:bodyPr>
          <a:lstStyle>
            <a:lvl1pPr marL="0" indent="0" algn="ctr">
              <a:buNone/>
              <a:defRPr sz="1000">
                <a:solidFill>
                  <a:schemeClr val="tx1"/>
                </a:solidFill>
              </a:defRPr>
            </a:lvl1pPr>
          </a:lstStyle>
          <a:p>
            <a:pPr lvl="0" rtl="0"/>
            <a:r>
              <a:rPr lang="es-ES" noProof="0"/>
              <a:t>MM</a:t>
            </a:r>
          </a:p>
        </p:txBody>
      </p:sp>
      <p:sp>
        <p:nvSpPr>
          <p:cNvPr id="10" name="Marcador de texto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rtlCol="0">
            <a:noAutofit/>
          </a:bodyPr>
          <a:lstStyle>
            <a:lvl1pPr marL="0" indent="0" algn="ctr">
              <a:buNone/>
              <a:defRPr sz="1000">
                <a:solidFill>
                  <a:schemeClr val="tx1"/>
                </a:solidFill>
              </a:defRPr>
            </a:lvl1pPr>
          </a:lstStyle>
          <a:p>
            <a:pPr lvl="0" rtl="0"/>
            <a:r>
              <a:rPr lang="es-ES" noProof="0"/>
              <a:t>MM</a:t>
            </a:r>
          </a:p>
        </p:txBody>
      </p:sp>
      <p:sp>
        <p:nvSpPr>
          <p:cNvPr id="12" name="Marcador de texto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rtlCol="0">
            <a:noAutofit/>
          </a:bodyPr>
          <a:lstStyle>
            <a:lvl1pPr marL="0" indent="0" algn="ctr">
              <a:buNone/>
              <a:defRPr sz="1000">
                <a:solidFill>
                  <a:schemeClr val="tx1"/>
                </a:solidFill>
              </a:defRPr>
            </a:lvl1pPr>
          </a:lstStyle>
          <a:p>
            <a:pPr lvl="0" rtl="0"/>
            <a:r>
              <a:rPr lang="es-ES" noProof="0"/>
              <a:t>MM</a:t>
            </a:r>
          </a:p>
        </p:txBody>
      </p:sp>
      <p:sp>
        <p:nvSpPr>
          <p:cNvPr id="13" name="Marcador de texto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rtlCol="0">
            <a:noAutofit/>
          </a:bodyPr>
          <a:lstStyle>
            <a:lvl1pPr marL="0" indent="0" algn="ctr">
              <a:buNone/>
              <a:defRPr sz="1000">
                <a:solidFill>
                  <a:schemeClr val="tx1"/>
                </a:solidFill>
              </a:defRPr>
            </a:lvl1pPr>
          </a:lstStyle>
          <a:p>
            <a:pPr lvl="0" rtl="0"/>
            <a:r>
              <a:rPr lang="es-ES" noProof="0"/>
              <a:t>MM</a:t>
            </a:r>
          </a:p>
        </p:txBody>
      </p:sp>
      <p:sp>
        <p:nvSpPr>
          <p:cNvPr id="14" name="Marcador de texto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rtlCol="0">
            <a:noAutofit/>
          </a:bodyPr>
          <a:lstStyle>
            <a:lvl1pPr marL="0" indent="0" algn="ctr">
              <a:buNone/>
              <a:defRPr sz="1000">
                <a:solidFill>
                  <a:schemeClr val="tx1"/>
                </a:solidFill>
              </a:defRPr>
            </a:lvl1pPr>
          </a:lstStyle>
          <a:p>
            <a:pPr lvl="0" rtl="0"/>
            <a:r>
              <a:rPr lang="es-ES" noProof="0"/>
              <a:t>MM</a:t>
            </a:r>
          </a:p>
        </p:txBody>
      </p:sp>
      <p:sp>
        <p:nvSpPr>
          <p:cNvPr id="16" name="Marcador de texto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rtlCol="0">
            <a:noAutofit/>
          </a:bodyPr>
          <a:lstStyle>
            <a:lvl1pPr marL="0" indent="0" algn="ctr">
              <a:buNone/>
              <a:defRPr sz="1000">
                <a:solidFill>
                  <a:schemeClr val="tx1"/>
                </a:solidFill>
              </a:defRPr>
            </a:lvl1pPr>
          </a:lstStyle>
          <a:p>
            <a:pPr lvl="0" rtl="0"/>
            <a:r>
              <a:rPr lang="es-ES" noProof="0"/>
              <a:t>MM</a:t>
            </a:r>
          </a:p>
        </p:txBody>
      </p:sp>
      <p:sp>
        <p:nvSpPr>
          <p:cNvPr id="17" name="Marcador de texto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rtlCol="0">
            <a:noAutofit/>
          </a:bodyPr>
          <a:lstStyle>
            <a:lvl1pPr marL="0" indent="0" algn="ctr">
              <a:buNone/>
              <a:defRPr sz="1000">
                <a:solidFill>
                  <a:schemeClr val="tx1"/>
                </a:solidFill>
              </a:defRPr>
            </a:lvl1pPr>
          </a:lstStyle>
          <a:p>
            <a:pPr lvl="0" rtl="0"/>
            <a:r>
              <a:rPr lang="es-ES" noProof="0"/>
              <a:t>MM</a:t>
            </a:r>
          </a:p>
        </p:txBody>
      </p:sp>
      <p:sp>
        <p:nvSpPr>
          <p:cNvPr id="15" name="Marcador de texto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rtlCol="0">
            <a:noAutofit/>
          </a:bodyPr>
          <a:lstStyle>
            <a:lvl1pPr marL="0" indent="0" algn="ctr">
              <a:buNone/>
              <a:defRPr sz="1000">
                <a:solidFill>
                  <a:schemeClr val="tx1"/>
                </a:solidFill>
              </a:defRPr>
            </a:lvl1pPr>
          </a:lstStyle>
          <a:p>
            <a:pPr lvl="0" rtl="0"/>
            <a:r>
              <a:rPr lang="es-ES" noProof="0"/>
              <a:t>MM</a:t>
            </a:r>
          </a:p>
        </p:txBody>
      </p:sp>
      <p:sp>
        <p:nvSpPr>
          <p:cNvPr id="18" name="Marcador de texto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rtlCol="0">
            <a:noAutofit/>
          </a:bodyPr>
          <a:lstStyle>
            <a:lvl1pPr marL="0" indent="0" algn="ctr">
              <a:buNone/>
              <a:defRPr sz="1000">
                <a:solidFill>
                  <a:schemeClr val="tx1"/>
                </a:solidFill>
              </a:defRPr>
            </a:lvl1pPr>
          </a:lstStyle>
          <a:p>
            <a:pPr lvl="0" rtl="0"/>
            <a:r>
              <a:rPr lang="es-ES" noProof="0"/>
              <a:t>MM</a:t>
            </a:r>
          </a:p>
        </p:txBody>
      </p:sp>
      <p:sp>
        <p:nvSpPr>
          <p:cNvPr id="19" name="Marcador de texto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rtlCol="0">
            <a:noAutofit/>
          </a:bodyPr>
          <a:lstStyle>
            <a:lvl1pPr marL="0" indent="0" algn="ctr">
              <a:buNone/>
              <a:defRPr sz="1000">
                <a:solidFill>
                  <a:schemeClr val="tx1"/>
                </a:solidFill>
              </a:defRPr>
            </a:lvl1pPr>
          </a:lstStyle>
          <a:p>
            <a:pPr lvl="0" rtl="0"/>
            <a:r>
              <a:rPr lang="es-ES" noProof="0"/>
              <a:t>MM</a:t>
            </a:r>
          </a:p>
        </p:txBody>
      </p:sp>
      <p:sp>
        <p:nvSpPr>
          <p:cNvPr id="11" name="Marcador de texto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rtlCol="0" anchor="ctr"/>
          <a:lstStyle>
            <a:lvl1pPr marL="0" indent="0" algn="l">
              <a:buNone/>
              <a:defRPr sz="1400" b="1">
                <a:solidFill>
                  <a:schemeClr val="tx1"/>
                </a:solidFill>
                <a:latin typeface="+mj-lt"/>
              </a:defRPr>
            </a:lvl1pPr>
          </a:lstStyle>
          <a:p>
            <a:pPr lvl="0" rtl="0"/>
            <a:r>
              <a:rPr lang="es-ES" noProof="0"/>
              <a:t>Año</a:t>
            </a:r>
          </a:p>
        </p:txBody>
      </p:sp>
      <p:sp>
        <p:nvSpPr>
          <p:cNvPr id="20" name="Marcador de texto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rtlCol="0">
            <a:noAutofit/>
          </a:bodyPr>
          <a:lstStyle>
            <a:lvl1pPr marL="0" indent="0" algn="ctr">
              <a:buNone/>
              <a:defRPr sz="1000">
                <a:solidFill>
                  <a:schemeClr val="tx1"/>
                </a:solidFill>
              </a:defRPr>
            </a:lvl1pPr>
          </a:lstStyle>
          <a:p>
            <a:pPr lvl="0" rtl="0"/>
            <a:r>
              <a:rPr lang="es-ES" noProof="0"/>
              <a:t>MM</a:t>
            </a:r>
          </a:p>
        </p:txBody>
      </p:sp>
      <p:sp>
        <p:nvSpPr>
          <p:cNvPr id="21" name="Marcador de texto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rtlCol="0">
            <a:noAutofit/>
          </a:bodyPr>
          <a:lstStyle>
            <a:lvl1pPr marL="0" indent="0" algn="ctr">
              <a:buNone/>
              <a:defRPr sz="1000">
                <a:solidFill>
                  <a:schemeClr val="tx1"/>
                </a:solidFill>
              </a:defRPr>
            </a:lvl1pPr>
          </a:lstStyle>
          <a:p>
            <a:pPr lvl="0" rtl="0"/>
            <a:r>
              <a:rPr lang="es-ES" noProof="0"/>
              <a:t>MM</a:t>
            </a:r>
          </a:p>
        </p:txBody>
      </p:sp>
      <p:sp>
        <p:nvSpPr>
          <p:cNvPr id="22" name="Marcador de texto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rtlCol="0">
            <a:noAutofit/>
          </a:bodyPr>
          <a:lstStyle>
            <a:lvl1pPr marL="0" indent="0" algn="ctr">
              <a:buNone/>
              <a:defRPr sz="1000">
                <a:solidFill>
                  <a:schemeClr val="tx1"/>
                </a:solidFill>
              </a:defRPr>
            </a:lvl1pPr>
          </a:lstStyle>
          <a:p>
            <a:pPr lvl="0" rtl="0"/>
            <a:r>
              <a:rPr lang="es-ES" noProof="0"/>
              <a:t>MM</a:t>
            </a:r>
          </a:p>
        </p:txBody>
      </p:sp>
      <p:sp>
        <p:nvSpPr>
          <p:cNvPr id="23" name="Marcador de texto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rtlCol="0">
            <a:noAutofit/>
          </a:bodyPr>
          <a:lstStyle>
            <a:lvl1pPr marL="0" indent="0" algn="ctr">
              <a:buNone/>
              <a:defRPr sz="1000">
                <a:solidFill>
                  <a:schemeClr val="tx1"/>
                </a:solidFill>
              </a:defRPr>
            </a:lvl1pPr>
          </a:lstStyle>
          <a:p>
            <a:pPr lvl="0" rtl="0"/>
            <a:r>
              <a:rPr lang="es-ES" noProof="0"/>
              <a:t>MM</a:t>
            </a:r>
          </a:p>
        </p:txBody>
      </p:sp>
      <p:sp>
        <p:nvSpPr>
          <p:cNvPr id="24" name="Marcador de texto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rtlCol="0">
            <a:noAutofit/>
          </a:bodyPr>
          <a:lstStyle>
            <a:lvl1pPr marL="0" indent="0" algn="ctr">
              <a:buNone/>
              <a:defRPr sz="1000">
                <a:solidFill>
                  <a:schemeClr val="tx1"/>
                </a:solidFill>
              </a:defRPr>
            </a:lvl1pPr>
          </a:lstStyle>
          <a:p>
            <a:pPr lvl="0" rtl="0"/>
            <a:r>
              <a:rPr lang="es-ES" noProof="0"/>
              <a:t>MM</a:t>
            </a:r>
          </a:p>
        </p:txBody>
      </p:sp>
      <p:sp>
        <p:nvSpPr>
          <p:cNvPr id="25" name="Marcador de texto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rtlCol="0">
            <a:noAutofit/>
          </a:bodyPr>
          <a:lstStyle>
            <a:lvl1pPr marL="0" indent="0" algn="ctr">
              <a:buNone/>
              <a:defRPr sz="1000">
                <a:solidFill>
                  <a:schemeClr val="tx1"/>
                </a:solidFill>
              </a:defRPr>
            </a:lvl1pPr>
          </a:lstStyle>
          <a:p>
            <a:pPr lvl="0" rtl="0"/>
            <a:r>
              <a:rPr lang="es-ES" noProof="0"/>
              <a:t>MM</a:t>
            </a:r>
          </a:p>
        </p:txBody>
      </p:sp>
      <p:sp>
        <p:nvSpPr>
          <p:cNvPr id="26" name="Marcador de texto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rtlCol="0">
            <a:noAutofit/>
          </a:bodyPr>
          <a:lstStyle>
            <a:lvl1pPr marL="0" indent="0" algn="ctr">
              <a:buNone/>
              <a:defRPr sz="1000">
                <a:solidFill>
                  <a:schemeClr val="tx1"/>
                </a:solidFill>
              </a:defRPr>
            </a:lvl1pPr>
          </a:lstStyle>
          <a:p>
            <a:pPr lvl="0" rtl="0"/>
            <a:r>
              <a:rPr lang="es-ES" noProof="0"/>
              <a:t>MM</a:t>
            </a:r>
          </a:p>
        </p:txBody>
      </p:sp>
      <p:sp>
        <p:nvSpPr>
          <p:cNvPr id="28" name="Marcador de texto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rtlCol="0">
            <a:noAutofit/>
          </a:bodyPr>
          <a:lstStyle>
            <a:lvl1pPr marL="0" indent="0" algn="ctr">
              <a:buNone/>
              <a:defRPr sz="1000">
                <a:solidFill>
                  <a:schemeClr val="tx1"/>
                </a:solidFill>
              </a:defRPr>
            </a:lvl1pPr>
          </a:lstStyle>
          <a:p>
            <a:pPr lvl="0" rtl="0"/>
            <a:r>
              <a:rPr lang="es-ES" noProof="0"/>
              <a:t>MM</a:t>
            </a:r>
          </a:p>
        </p:txBody>
      </p:sp>
      <p:sp>
        <p:nvSpPr>
          <p:cNvPr id="29" name="Marcador de texto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rtlCol="0">
            <a:noAutofit/>
          </a:bodyPr>
          <a:lstStyle>
            <a:lvl1pPr marL="0" indent="0" algn="ctr">
              <a:buNone/>
              <a:defRPr sz="1000">
                <a:solidFill>
                  <a:schemeClr val="tx1"/>
                </a:solidFill>
              </a:defRPr>
            </a:lvl1pPr>
          </a:lstStyle>
          <a:p>
            <a:pPr lvl="0" rtl="0"/>
            <a:r>
              <a:rPr lang="es-ES" noProof="0"/>
              <a:t>MM</a:t>
            </a:r>
          </a:p>
        </p:txBody>
      </p:sp>
      <p:sp>
        <p:nvSpPr>
          <p:cNvPr id="27" name="Marcador de texto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rtlCol="0">
            <a:noAutofit/>
          </a:bodyPr>
          <a:lstStyle>
            <a:lvl1pPr marL="0" indent="0" algn="ctr">
              <a:buNone/>
              <a:defRPr sz="1000">
                <a:solidFill>
                  <a:schemeClr val="tx1"/>
                </a:solidFill>
              </a:defRPr>
            </a:lvl1pPr>
          </a:lstStyle>
          <a:p>
            <a:pPr lvl="0" rtl="0"/>
            <a:r>
              <a:rPr lang="es-ES" noProof="0"/>
              <a:t>MM</a:t>
            </a:r>
          </a:p>
        </p:txBody>
      </p:sp>
      <p:sp>
        <p:nvSpPr>
          <p:cNvPr id="30" name="Marcador de texto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rtlCol="0">
            <a:noAutofit/>
          </a:bodyPr>
          <a:lstStyle>
            <a:lvl1pPr marL="0" indent="0" algn="ctr">
              <a:buNone/>
              <a:defRPr sz="1000">
                <a:solidFill>
                  <a:schemeClr val="tx1"/>
                </a:solidFill>
              </a:defRPr>
            </a:lvl1pPr>
          </a:lstStyle>
          <a:p>
            <a:pPr lvl="0" rtl="0"/>
            <a:r>
              <a:rPr lang="es-ES" noProof="0"/>
              <a:t>MM</a:t>
            </a:r>
          </a:p>
        </p:txBody>
      </p:sp>
      <p:sp>
        <p:nvSpPr>
          <p:cNvPr id="31" name="Marcador de texto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rtlCol="0">
            <a:noAutofit/>
          </a:bodyPr>
          <a:lstStyle>
            <a:lvl1pPr marL="0" indent="0" algn="ctr">
              <a:buNone/>
              <a:defRPr sz="1000">
                <a:solidFill>
                  <a:schemeClr val="tx1"/>
                </a:solidFill>
              </a:defRPr>
            </a:lvl1pPr>
          </a:lstStyle>
          <a:p>
            <a:pPr lvl="0" rtl="0"/>
            <a:r>
              <a:rPr lang="es-ES" noProof="0"/>
              <a:t>MM</a:t>
            </a:r>
          </a:p>
        </p:txBody>
      </p:sp>
      <p:sp>
        <p:nvSpPr>
          <p:cNvPr id="32" name="Rectángulo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userDrawn="1"/>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solidFill>
                <a:schemeClr val="tx1">
                  <a:lumMod val="75000"/>
                  <a:lumOff val="25000"/>
                </a:schemeClr>
              </a:solidFill>
            </a:endParaRPr>
          </a:p>
        </p:txBody>
      </p:sp>
      <p:sp>
        <p:nvSpPr>
          <p:cNvPr id="36" name="Marcador de fecha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rtlCol="0"/>
          <a:lstStyle>
            <a:lvl1pPr>
              <a:defRPr sz="900"/>
            </a:lvl1pPr>
          </a:lstStyle>
          <a:p>
            <a:pPr rtl="0"/>
            <a:r>
              <a:rPr lang="es-ES" noProof="0"/>
              <a:t>20XX</a:t>
            </a:r>
          </a:p>
        </p:txBody>
      </p:sp>
      <p:sp>
        <p:nvSpPr>
          <p:cNvPr id="37" name="Marcador de pie de página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rtlCol="0"/>
          <a:lstStyle>
            <a:lvl1pPr>
              <a:defRPr sz="900"/>
            </a:lvl1pPr>
          </a:lstStyle>
          <a:p>
            <a:pPr rtl="0"/>
            <a:r>
              <a:rPr lang="es-ES" noProof="0"/>
              <a:t>Presentación de lanzamiento</a:t>
            </a:r>
          </a:p>
        </p:txBody>
      </p:sp>
      <p:sp>
        <p:nvSpPr>
          <p:cNvPr id="38" name="Marcador de número de diapositiva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2056323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rtArt">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ctr">
              <a:defRPr lang="en-US" sz="2800" kern="1200" spc="150" baseline="0" dirty="0">
                <a:solidFill>
                  <a:schemeClr val="tx1"/>
                </a:solidFill>
                <a:latin typeface="+mj-lt"/>
                <a:ea typeface="+mj-ea"/>
                <a:cs typeface="+mj-cs"/>
              </a:defRPr>
            </a:lvl1pPr>
          </a:lstStyle>
          <a:p>
            <a:pPr rtl="0"/>
            <a:r>
              <a:rPr lang="es-ES" noProof="0"/>
              <a:t>HAGA CLIC PARA MODIFICAR EL ESTILO DEL TÍTULO MAESTRO</a:t>
            </a:r>
          </a:p>
        </p:txBody>
      </p:sp>
      <p:sp>
        <p:nvSpPr>
          <p:cNvPr id="7" name="Marcador de posición de SmartArt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39084"/>
            <a:ext cx="10515600" cy="3695338"/>
          </a:xfrm>
        </p:spPr>
        <p:txBody>
          <a:bodyPr rtlCol="0"/>
          <a:lstStyle/>
          <a:p>
            <a:pPr rtl="0"/>
            <a:r>
              <a:rPr lang="es-ES" noProof="0"/>
              <a:t>Haga clic en el icono para agregar un elemento gráfico SmartArt</a:t>
            </a:r>
          </a:p>
        </p:txBody>
      </p:sp>
      <p:sp>
        <p:nvSpPr>
          <p:cNvPr id="3" name="Marcador de fecha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sz="900"/>
            </a:lvl1pPr>
          </a:lstStyle>
          <a:p>
            <a:pPr rtl="0"/>
            <a:r>
              <a:rPr lang="es-ES" noProof="0"/>
              <a:t>20XX</a:t>
            </a:r>
          </a:p>
        </p:txBody>
      </p:sp>
      <p:sp>
        <p:nvSpPr>
          <p:cNvPr id="4" name="Marcador de pie de página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sz="900"/>
            </a:lvl1pPr>
          </a:lstStyle>
          <a:p>
            <a:pPr rtl="0"/>
            <a:r>
              <a:rPr lang="es-ES" noProof="0"/>
              <a:t>Presentación de lanzamiento</a:t>
            </a:r>
          </a:p>
        </p:txBody>
      </p:sp>
      <p:cxnSp>
        <p:nvCxnSpPr>
          <p:cNvPr id="10" name="Conector recto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Marcador de número de diapositiva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sz="900"/>
            </a:lvl1p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apositiva de equipo de 4 personas">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solidFill>
                <a:latin typeface="+mj-lt"/>
                <a:ea typeface="+mj-ea"/>
                <a:cs typeface="+mj-cs"/>
              </a:defRPr>
            </a:lvl1pPr>
          </a:lstStyle>
          <a:p>
            <a:pPr rtl="0"/>
            <a:r>
              <a:rPr lang="es-ES" noProof="0"/>
              <a:t>HAGA CLIC PARA MODIFICAR EL ESTILO DEL TÍTULO MAESTRO</a:t>
            </a:r>
          </a:p>
        </p:txBody>
      </p:sp>
      <p:sp>
        <p:nvSpPr>
          <p:cNvPr id="11" name="Marcador de posición de imagen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rtlCol="0"/>
          <a:lstStyle/>
          <a:p>
            <a:pPr rtl="0"/>
            <a:r>
              <a:rPr lang="es-ES" noProof="0"/>
              <a:t>Haga clic en el icono para agregar una imagen</a:t>
            </a:r>
          </a:p>
        </p:txBody>
      </p:sp>
      <p:sp>
        <p:nvSpPr>
          <p:cNvPr id="3" name="Marcador de texto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11558" y="5084524"/>
            <a:ext cx="2196619" cy="343061"/>
          </a:xfrm>
        </p:spPr>
        <p:txBody>
          <a:bodyPr rtlCol="0"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26" name="Marcador de texto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rtlCol="0"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17" name="Marcador de posición de imagen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rtlCol="0"/>
          <a:lstStyle/>
          <a:p>
            <a:pPr rtl="0"/>
            <a:r>
              <a:rPr lang="es-ES" noProof="0"/>
              <a:t>Haga clic en el icono para agregar una imagen</a:t>
            </a:r>
          </a:p>
        </p:txBody>
      </p:sp>
      <p:sp>
        <p:nvSpPr>
          <p:cNvPr id="23" name="Marcador de texto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707607" y="5099206"/>
            <a:ext cx="2145049" cy="343061"/>
          </a:xfrm>
        </p:spPr>
        <p:txBody>
          <a:bodyPr rtlCol="0"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27" name="Marcador de texto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rtlCol="0"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18" name="Marcador de posición de imagen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rtlCol="0"/>
          <a:lstStyle/>
          <a:p>
            <a:pPr lvl="1" rtl="0"/>
            <a:r>
              <a:rPr lang="es-ES" noProof="0"/>
              <a:t>Haga clic en el icono para agregar una imagen</a:t>
            </a:r>
          </a:p>
        </p:txBody>
      </p:sp>
      <p:sp>
        <p:nvSpPr>
          <p:cNvPr id="24" name="Marcador de texto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271" y="5099206"/>
            <a:ext cx="2132985" cy="343061"/>
          </a:xfrm>
        </p:spPr>
        <p:txBody>
          <a:bodyPr rtlCol="0"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28" name="Marcador de texto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rtlCol="0"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19" name="Marcador de posición de imagen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rtlCol="0"/>
          <a:lstStyle/>
          <a:p>
            <a:pPr rtl="0"/>
            <a:r>
              <a:rPr lang="es-ES" noProof="0"/>
              <a:t>Haga clic en el icono para agregar una imagen</a:t>
            </a:r>
          </a:p>
        </p:txBody>
      </p:sp>
      <p:sp>
        <p:nvSpPr>
          <p:cNvPr id="25" name="Marcador de texto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18152" y="5084524"/>
            <a:ext cx="2132984" cy="343061"/>
          </a:xfrm>
        </p:spPr>
        <p:txBody>
          <a:bodyPr rtlCol="0"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29" name="Marcador de texto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rtlCol="0"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cxnSp>
        <p:nvCxnSpPr>
          <p:cNvPr id="10" name="Conector recto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Marcador de fecha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es-ES" noProof="0"/>
              <a:t>20XX</a:t>
            </a:r>
          </a:p>
        </p:txBody>
      </p:sp>
      <p:sp>
        <p:nvSpPr>
          <p:cNvPr id="8" name="Marcador de pie de página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es-ES" noProof="0"/>
              <a:t>Presentación de lanzamiento</a:t>
            </a:r>
          </a:p>
        </p:txBody>
      </p:sp>
      <p:sp>
        <p:nvSpPr>
          <p:cNvPr id="9" name="Marcador de número de diapositiva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apositiva de equipo de 8 personas">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solidFill>
                <a:latin typeface="+mj-lt"/>
                <a:ea typeface="+mj-ea"/>
                <a:cs typeface="+mj-cs"/>
              </a:defRPr>
            </a:lvl1pPr>
          </a:lstStyle>
          <a:p>
            <a:pPr rtl="0"/>
            <a:r>
              <a:rPr lang="es-ES" noProof="0"/>
              <a:t>HAGA CLIC PARA MODIFICAR EL ESTILO DEL TÍTULO MAESTRO</a:t>
            </a:r>
          </a:p>
        </p:txBody>
      </p:sp>
      <p:sp>
        <p:nvSpPr>
          <p:cNvPr id="11" name="Marcador de posición de imagen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es-ES" noProof="0"/>
              <a:t>Haga clic en el icono para agregar una imagen</a:t>
            </a:r>
          </a:p>
        </p:txBody>
      </p:sp>
      <p:sp>
        <p:nvSpPr>
          <p:cNvPr id="3" name="Marcador de texto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26" name="Marcador de texto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17" name="Marcador de posición de imagen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es-ES" noProof="0"/>
              <a:t>Haga clic en el icono para agregar una imagen</a:t>
            </a:r>
          </a:p>
        </p:txBody>
      </p:sp>
      <p:sp>
        <p:nvSpPr>
          <p:cNvPr id="23" name="Marcador de texto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27" name="Marcador de texto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18" name="Marcador de posición de imagen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rtlCol="0">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rtl="0"/>
            <a:r>
              <a:rPr lang="es-ES" noProof="0"/>
              <a:t>Haga clic en el icono para agregar una imagen</a:t>
            </a:r>
          </a:p>
        </p:txBody>
      </p:sp>
      <p:sp>
        <p:nvSpPr>
          <p:cNvPr id="24" name="Marcador de texto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28" name="Marcador de texto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19" name="Marcador de posición de imagen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es-ES" noProof="0"/>
              <a:t>Haga clic en el icono para agregar una imagen</a:t>
            </a:r>
          </a:p>
        </p:txBody>
      </p:sp>
      <p:sp>
        <p:nvSpPr>
          <p:cNvPr id="25" name="Marcador de texto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29" name="Marcador de texto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55" name="Marcador de posición de imagen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es-ES" noProof="0"/>
              <a:t>Haga clic en el icono para agregar una imagen</a:t>
            </a:r>
          </a:p>
        </p:txBody>
      </p:sp>
      <p:sp>
        <p:nvSpPr>
          <p:cNvPr id="54" name="Marcador de texto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62" name="Marcador de texto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56" name="Marcador de posición de imagen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es-ES" noProof="0"/>
              <a:t>Haga clic en el icono para agregar una imagen</a:t>
            </a:r>
          </a:p>
        </p:txBody>
      </p:sp>
      <p:sp>
        <p:nvSpPr>
          <p:cNvPr id="59" name="Marcador de texto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63" name="Marcador de texto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57" name="Marcador de posición de imagen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rtlCol="0">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rtl="0"/>
            <a:r>
              <a:rPr lang="es-ES" noProof="0"/>
              <a:t>Haga clic en el icono para agregar una imagen</a:t>
            </a:r>
          </a:p>
        </p:txBody>
      </p:sp>
      <p:sp>
        <p:nvSpPr>
          <p:cNvPr id="60" name="Marcador de texto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64" name="Marcador de texto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58" name="Marcador de posición de imagen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es-ES" noProof="0"/>
              <a:t>Haga clic en el icono para agregar una imagen</a:t>
            </a:r>
          </a:p>
        </p:txBody>
      </p:sp>
      <p:sp>
        <p:nvSpPr>
          <p:cNvPr id="61" name="Marcador de texto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65" name="Marcador de texto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7" name="Marcador de fecha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solidFill>
                  <a:srgbClr val="898989"/>
                </a:solidFill>
              </a:defRPr>
            </a:lvl1pPr>
          </a:lstStyle>
          <a:p>
            <a:pPr rtl="0"/>
            <a:r>
              <a:rPr lang="es-ES" noProof="0"/>
              <a:t>20XX</a:t>
            </a:r>
          </a:p>
        </p:txBody>
      </p:sp>
      <p:sp>
        <p:nvSpPr>
          <p:cNvPr id="8" name="Marcador de pie de página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solidFill>
                  <a:srgbClr val="898989"/>
                </a:solidFill>
              </a:defRPr>
            </a:lvl1pPr>
          </a:lstStyle>
          <a:p>
            <a:pPr rtl="0"/>
            <a:r>
              <a:rPr lang="es-ES" noProof="0"/>
              <a:t>Presentación de lanzamiento</a:t>
            </a:r>
          </a:p>
        </p:txBody>
      </p:sp>
      <p:sp>
        <p:nvSpPr>
          <p:cNvPr id="9" name="Marcador de número de diapositiva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solidFill>
                  <a:srgbClr val="898989"/>
                </a:solidFill>
              </a:defRPr>
            </a:lvl1pPr>
          </a:lstStyle>
          <a:p>
            <a:pPr rtl="0"/>
            <a:fld id="{B5CEABB6-07DC-46E8-9B57-56EC44A396E5}" type="slidenum">
              <a:rPr lang="es-ES" noProof="0" smtClean="0"/>
              <a:t>‹Nº›</a:t>
            </a:fld>
            <a:endParaRPr lang="es-ES" noProof="0"/>
          </a:p>
        </p:txBody>
      </p:sp>
      <p:pic>
        <p:nvPicPr>
          <p:cNvPr id="13" name="Gráfico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áfico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anciación">
    <p:bg>
      <p:bgPr>
        <a:solidFill>
          <a:schemeClr val="bg1"/>
        </a:solidFill>
        <a:effectLst/>
      </p:bgPr>
    </p:bg>
    <p:spTree>
      <p:nvGrpSpPr>
        <p:cNvPr id="1" name=""/>
        <p:cNvGrpSpPr/>
        <p:nvPr/>
      </p:nvGrpSpPr>
      <p:grpSpPr>
        <a:xfrm>
          <a:off x="0" y="0"/>
          <a:ext cx="0" cy="0"/>
          <a:chOff x="0" y="0"/>
          <a:chExt cx="0" cy="0"/>
        </a:xfrm>
      </p:grpSpPr>
      <p:cxnSp>
        <p:nvCxnSpPr>
          <p:cNvPr id="16" name="Conector recto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solidFill>
                <a:latin typeface="+mj-lt"/>
                <a:ea typeface="+mj-ea"/>
                <a:cs typeface="+mj-cs"/>
              </a:defRPr>
            </a:lvl1pPr>
          </a:lstStyle>
          <a:p>
            <a:pPr rtl="0"/>
            <a:r>
              <a:rPr lang="es-ES" noProof="0"/>
              <a:t>HAGA CLIC PARA MODIFICAR EL ESTILO DEL TÍTULO MAESTRO</a:t>
            </a:r>
          </a:p>
        </p:txBody>
      </p:sp>
      <p:sp>
        <p:nvSpPr>
          <p:cNvPr id="11" name="Marcador de contenido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es-ES" noProof="0"/>
              <a:t>Haga clic para agregar contenido</a:t>
            </a:r>
          </a:p>
        </p:txBody>
      </p:sp>
      <p:sp>
        <p:nvSpPr>
          <p:cNvPr id="3" name="Marcador de texto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a:t>
            </a:r>
          </a:p>
        </p:txBody>
      </p:sp>
      <p:sp>
        <p:nvSpPr>
          <p:cNvPr id="17" name="Marcador de texto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4" name="Marcador de contenido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s-ES" noProof="0"/>
              <a:t>Haga clic para modificar los estilos de texto del patrón</a:t>
            </a:r>
          </a:p>
        </p:txBody>
      </p:sp>
      <p:sp>
        <p:nvSpPr>
          <p:cNvPr id="24" name="Marcador de contenido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es-ES" noProof="0"/>
              <a:t>Haga clic para agregar contenido</a:t>
            </a:r>
          </a:p>
        </p:txBody>
      </p:sp>
      <p:sp>
        <p:nvSpPr>
          <p:cNvPr id="5" name="Marcador de texto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a:t>
            </a:r>
          </a:p>
        </p:txBody>
      </p:sp>
      <p:sp>
        <p:nvSpPr>
          <p:cNvPr id="18" name="Marcador de texto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s-ES" noProof="0"/>
              <a:t>HAGA CLIC PARA EDITAR</a:t>
            </a:r>
          </a:p>
        </p:txBody>
      </p:sp>
      <p:sp>
        <p:nvSpPr>
          <p:cNvPr id="6" name="Marcador de contenido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s-ES" noProof="0"/>
              <a:t>Haga clic para modificar los estilos de texto del patrón</a:t>
            </a:r>
          </a:p>
        </p:txBody>
      </p:sp>
      <p:sp>
        <p:nvSpPr>
          <p:cNvPr id="25" name="Marcador de contenido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es-ES" noProof="0"/>
              <a:t>Haga clic para agregar contenido</a:t>
            </a:r>
          </a:p>
        </p:txBody>
      </p:sp>
      <p:sp>
        <p:nvSpPr>
          <p:cNvPr id="21" name="Marcador de texto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a:t>
            </a:r>
          </a:p>
        </p:txBody>
      </p:sp>
      <p:sp>
        <p:nvSpPr>
          <p:cNvPr id="19" name="Marcador de texto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22" name="Marcador de contenido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s-ES" noProof="0"/>
              <a:t>Haga clic para modificar los estilos de texto del patrón</a:t>
            </a:r>
          </a:p>
        </p:txBody>
      </p:sp>
      <p:sp>
        <p:nvSpPr>
          <p:cNvPr id="26" name="Marcador de contenido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es-ES" noProof="0"/>
              <a:t>Haga clic para agregar contenido</a:t>
            </a:r>
          </a:p>
        </p:txBody>
      </p:sp>
      <p:sp>
        <p:nvSpPr>
          <p:cNvPr id="14" name="Marcador de texto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a:t>
            </a:r>
          </a:p>
        </p:txBody>
      </p:sp>
      <p:sp>
        <p:nvSpPr>
          <p:cNvPr id="23" name="Marcador de texto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a:t>
            </a:r>
          </a:p>
        </p:txBody>
      </p:sp>
      <p:sp>
        <p:nvSpPr>
          <p:cNvPr id="15" name="Marcador de contenido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s-ES" noProof="0"/>
              <a:t>Haga clic para modificar los estilos de texto del patrón</a:t>
            </a:r>
          </a:p>
        </p:txBody>
      </p:sp>
      <p:sp>
        <p:nvSpPr>
          <p:cNvPr id="7" name="Marcador de fecha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es-ES" noProof="0"/>
              <a:t>20XX</a:t>
            </a:r>
          </a:p>
        </p:txBody>
      </p:sp>
      <p:sp>
        <p:nvSpPr>
          <p:cNvPr id="8" name="Marcador de pie de página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es-ES" noProof="0"/>
              <a:t>Presentación de lanzamiento</a:t>
            </a:r>
          </a:p>
        </p:txBody>
      </p:sp>
      <p:sp>
        <p:nvSpPr>
          <p:cNvPr id="9" name="Marcador de número de diapositiva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Resume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rtlCol="0" anchor="b">
            <a:normAutofit/>
          </a:bodyPr>
          <a:lstStyle>
            <a:lvl1pPr>
              <a:defRPr lang="en-US" sz="2800" kern="1200" cap="all" spc="150" baseline="0" dirty="0">
                <a:solidFill>
                  <a:schemeClr val="tx1"/>
                </a:solidFill>
                <a:latin typeface="+mj-lt"/>
                <a:ea typeface="+mj-ea"/>
                <a:cs typeface="+mj-cs"/>
              </a:defRPr>
            </a:lvl1pPr>
          </a:lstStyle>
          <a:p>
            <a:pPr rtl="0"/>
            <a:r>
              <a:rPr lang="es-ES" noProof="0"/>
              <a:t>HAGA CLIC PARA EDITAR EL ESTILO DEL TÍTULO DEL PATRÓN</a:t>
            </a:r>
          </a:p>
        </p:txBody>
      </p:sp>
      <p:sp>
        <p:nvSpPr>
          <p:cNvPr id="3" name="Marcador de texto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rtlCol="0" anchor="b">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cxnSp>
        <p:nvCxnSpPr>
          <p:cNvPr id="23" name="Conector recto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Marcador de fecha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vl1pPr>
          </a:lstStyle>
          <a:p>
            <a:pPr rtl="0"/>
            <a:r>
              <a:rPr lang="es-ES" noProof="0"/>
              <a:t>20XX</a:t>
            </a:r>
          </a:p>
        </p:txBody>
      </p:sp>
      <p:sp>
        <p:nvSpPr>
          <p:cNvPr id="22" name="Marcador de pie de página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vl1pPr>
          </a:lstStyle>
          <a:p>
            <a:pPr rtl="0"/>
            <a:r>
              <a:rPr lang="es-ES" noProof="0"/>
              <a:t>Presentación de lanzamiento</a:t>
            </a:r>
          </a:p>
        </p:txBody>
      </p:sp>
      <p:sp>
        <p:nvSpPr>
          <p:cNvPr id="24" name="Marcador de número de diapositiva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ítulo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rtlCol="0" anchor="b">
            <a:normAutofit/>
          </a:bodyPr>
          <a:lstStyle>
            <a:lvl1pPr>
              <a:defRPr sz="2800" spc="150" baseline="0">
                <a:solidFill>
                  <a:schemeClr val="bg1"/>
                </a:solidFill>
              </a:defRPr>
            </a:lvl1pPr>
          </a:lstStyle>
          <a:p>
            <a:pPr rtl="0"/>
            <a:r>
              <a:rPr lang="es-ES" noProof="0"/>
              <a:t>HAGA CLIC PARA EDITAR EL ESTILO DEL TÍTULO DEL PATRÓN</a:t>
            </a:r>
          </a:p>
        </p:txBody>
      </p:sp>
      <p:sp>
        <p:nvSpPr>
          <p:cNvPr id="3" name="Marcador de contenido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rtlCol="0">
            <a:normAutofit/>
          </a:bodyPr>
          <a:lstStyle>
            <a:lvl1pPr marL="0" indent="0">
              <a:lnSpc>
                <a:spcPct val="120000"/>
              </a:lnSpc>
              <a:spcBef>
                <a:spcPts val="1000"/>
              </a:spcBef>
              <a:buNone/>
              <a:defRPr sz="1400" baseline="0">
                <a:solidFill>
                  <a:schemeClr val="bg1"/>
                </a:solidFill>
              </a:defRPr>
            </a:lvl1pPr>
            <a:lvl2pPr marL="457200" indent="0">
              <a:lnSpc>
                <a:spcPct val="120000"/>
              </a:lnSpc>
              <a:spcBef>
                <a:spcPts val="1000"/>
              </a:spcBef>
              <a:buNone/>
              <a:defRPr sz="1400" baseline="0">
                <a:solidFill>
                  <a:schemeClr val="bg1"/>
                </a:solidFill>
              </a:defRPr>
            </a:lvl2pPr>
            <a:lvl3pPr marL="914400" indent="0">
              <a:lnSpc>
                <a:spcPct val="120000"/>
              </a:lnSpc>
              <a:spcBef>
                <a:spcPts val="1000"/>
              </a:spcBef>
              <a:buNone/>
              <a:defRPr sz="1400" baseline="0">
                <a:solidFill>
                  <a:schemeClr val="bg1"/>
                </a:solidFill>
              </a:defRPr>
            </a:lvl3pPr>
            <a:lvl4pPr marL="1371600" indent="0">
              <a:lnSpc>
                <a:spcPct val="120000"/>
              </a:lnSpc>
              <a:spcBef>
                <a:spcPts val="1000"/>
              </a:spcBef>
              <a:buNone/>
              <a:defRPr sz="1400" baseline="0">
                <a:solidFill>
                  <a:schemeClr val="bg1"/>
                </a:solidFill>
              </a:defRPr>
            </a:lvl4pPr>
            <a:lvl5pPr marL="1828800" indent="0">
              <a:lnSpc>
                <a:spcPct val="120000"/>
              </a:lnSpc>
              <a:spcBef>
                <a:spcPts val="1000"/>
              </a:spcBef>
              <a:buNone/>
              <a:defRPr sz="1400" baseline="0">
                <a:solidFill>
                  <a:schemeClr val="bg1"/>
                </a:solidFil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rtlCol="0"/>
          <a:lstStyle>
            <a:lvl1pPr>
              <a:defRPr sz="900"/>
            </a:lvl1pPr>
          </a:lstStyle>
          <a:p>
            <a:pPr rtl="0"/>
            <a:r>
              <a:rPr lang="es-ES" noProof="0"/>
              <a:t>20XX</a:t>
            </a:r>
          </a:p>
        </p:txBody>
      </p:sp>
      <p:sp>
        <p:nvSpPr>
          <p:cNvPr id="5" name="Marcador de pie de página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rtlCol="0"/>
          <a:lstStyle>
            <a:lvl1pPr>
              <a:defRPr sz="900"/>
            </a:lvl1pPr>
          </a:lstStyle>
          <a:p>
            <a:pPr rtl="0"/>
            <a:r>
              <a:rPr lang="es-ES" noProof="0"/>
              <a:t>Presentación de lanzamiento</a:t>
            </a:r>
          </a:p>
        </p:txBody>
      </p:sp>
      <p:sp>
        <p:nvSpPr>
          <p:cNvPr id="6" name="Marcador de número de diapositiva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rtlCol="0"/>
          <a:lstStyle>
            <a:lvl1pPr>
              <a:defRPr sz="900"/>
            </a:lvl1p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ierre">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rtlCol="0" anchor="b">
            <a:noAutofit/>
          </a:bodyPr>
          <a:lstStyle>
            <a:lvl1pPr algn="l">
              <a:defRPr sz="3200" spc="150" baseline="0">
                <a:solidFill>
                  <a:schemeClr val="bg1"/>
                </a:solidFill>
              </a:defRPr>
            </a:lvl1pPr>
          </a:lstStyle>
          <a:p>
            <a:pPr rtl="0"/>
            <a:r>
              <a:rPr lang="es-ES" noProof="0"/>
              <a:t>HAGA CLIC PARA EDITAR EL ESTILO DEL TÍTULO DEL PATRÓN</a:t>
            </a:r>
          </a:p>
        </p:txBody>
      </p:sp>
      <p:sp>
        <p:nvSpPr>
          <p:cNvPr id="3" name="Subtítulo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004161"/>
          </a:xfrm>
        </p:spPr>
        <p:txBody>
          <a:bodyPr rtlCol="0">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pic>
        <p:nvPicPr>
          <p:cNvPr id="6" name="Gráfico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Marcador de fecha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rtlCol="0"/>
          <a:lstStyle>
            <a:lvl1pPr>
              <a:defRPr sz="900"/>
            </a:lvl1pPr>
          </a:lstStyle>
          <a:p>
            <a:pPr rtl="0"/>
            <a:r>
              <a:rPr lang="es-ES" noProof="0"/>
              <a:t>20XX</a:t>
            </a:r>
          </a:p>
        </p:txBody>
      </p:sp>
      <p:sp>
        <p:nvSpPr>
          <p:cNvPr id="10" name="Marcador de pie de página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rtlCol="0"/>
          <a:lstStyle>
            <a:lvl1pPr>
              <a:defRPr sz="900"/>
            </a:lvl1pPr>
          </a:lstStyle>
          <a:p>
            <a:pPr rtl="0"/>
            <a:r>
              <a:rPr lang="es-ES" noProof="0"/>
              <a:t>Presentación de lanzamiento</a:t>
            </a:r>
          </a:p>
        </p:txBody>
      </p:sp>
      <p:sp>
        <p:nvSpPr>
          <p:cNvPr id="11" name="Marcador de número de diapositiva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rtlCol="0"/>
          <a:lstStyle>
            <a:lvl1pPr>
              <a:defRPr sz="900"/>
            </a:lvl1p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42935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ronograma">
    <p:spTree>
      <p:nvGrpSpPr>
        <p:cNvPr id="1" name=""/>
        <p:cNvGrpSpPr/>
        <p:nvPr/>
      </p:nvGrpSpPr>
      <p:grpSpPr>
        <a:xfrm>
          <a:off x="0" y="0"/>
          <a:ext cx="0" cy="0"/>
          <a:chOff x="0" y="0"/>
          <a:chExt cx="0" cy="0"/>
        </a:xfrm>
      </p:grpSpPr>
      <p:sp>
        <p:nvSpPr>
          <p:cNvPr id="12" name="Gráfico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pPr rtl="0"/>
            <a:endParaRPr lang="es-ES" noProof="0"/>
          </a:p>
        </p:txBody>
      </p:sp>
      <p:sp>
        <p:nvSpPr>
          <p:cNvPr id="2" name="Título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rtlCol="0">
            <a:normAutofit/>
          </a:bodyPr>
          <a:lstStyle>
            <a:lvl1pPr>
              <a:defRPr lang="en-US" sz="2800" kern="1200" cap="all" spc="150" baseline="0" dirty="0">
                <a:solidFill>
                  <a:schemeClr val="tx1"/>
                </a:solidFill>
                <a:latin typeface="+mj-lt"/>
                <a:ea typeface="+mj-ea"/>
                <a:cs typeface="+mj-cs"/>
              </a:defRPr>
            </a:lvl1pPr>
          </a:lstStyle>
          <a:p>
            <a:pPr rtl="0"/>
            <a:r>
              <a:rPr lang="es-ES" noProof="0"/>
              <a:t>HAGA CLIC PARA EDITAR EL TÍTULO</a:t>
            </a:r>
          </a:p>
        </p:txBody>
      </p:sp>
      <p:sp>
        <p:nvSpPr>
          <p:cNvPr id="16" name="Marcador de texto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rtlCol="0" anchor="ctr">
            <a:noAutofit/>
          </a:bodyPr>
          <a:lstStyle>
            <a:lvl1pPr marL="0" indent="0" algn="r">
              <a:buNone/>
              <a:defRPr sz="1600" cap="all" spc="150" baseline="0"/>
            </a:lvl1pPr>
          </a:lstStyle>
          <a:p>
            <a:pPr lvl="0" rtl="0"/>
            <a:r>
              <a:rPr lang="es-ES" noProof="0"/>
              <a:t>HAGA CLIC PARA MODIFICAR LOS ESTILOS DEL TEXTO MAESTRO</a:t>
            </a:r>
          </a:p>
        </p:txBody>
      </p:sp>
      <p:sp>
        <p:nvSpPr>
          <p:cNvPr id="17" name="Marcador de texto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rtlCol="0" anchor="ctr">
            <a:noAutofit/>
          </a:bodyPr>
          <a:lstStyle>
            <a:lvl1pPr marL="0" indent="0" algn="r">
              <a:buNone/>
              <a:defRPr sz="1600" cap="all" spc="150" baseline="0"/>
            </a:lvl1pPr>
          </a:lstStyle>
          <a:p>
            <a:pPr lvl="0" rtl="0"/>
            <a:r>
              <a:rPr lang="es-ES" noProof="0"/>
              <a:t>HAGA CLIC PARA MODIFICAR LOS ESTILOS DEL TEXTO MAESTRO</a:t>
            </a:r>
          </a:p>
        </p:txBody>
      </p:sp>
      <p:sp>
        <p:nvSpPr>
          <p:cNvPr id="18" name="Marcador de texto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rtlCol="0" anchor="ctr">
            <a:noAutofit/>
          </a:bodyPr>
          <a:lstStyle>
            <a:lvl1pPr marL="0" indent="0" algn="r">
              <a:buNone/>
              <a:defRPr sz="1600" cap="all" spc="150" baseline="0"/>
            </a:lvl1pPr>
          </a:lstStyle>
          <a:p>
            <a:pPr lvl="0" rtl="0"/>
            <a:r>
              <a:rPr lang="es-ES" noProof="0"/>
              <a:t>HAGA CLIC PARA MODIFICAR LOS ESTILOS DEL TEXTO MAESTRO</a:t>
            </a:r>
          </a:p>
        </p:txBody>
      </p:sp>
      <p:sp>
        <p:nvSpPr>
          <p:cNvPr id="19" name="Marcador de texto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rtlCol="0" anchor="ctr">
            <a:noAutofit/>
          </a:bodyPr>
          <a:lstStyle>
            <a:lvl1pPr marL="0" indent="0" algn="r">
              <a:buNone/>
              <a:defRPr sz="1600" cap="all" spc="150" baseline="0"/>
            </a:lvl1pPr>
          </a:lstStyle>
          <a:p>
            <a:pPr lvl="0" rtl="0"/>
            <a:r>
              <a:rPr lang="es-ES" noProof="0"/>
              <a:t>HAGA CLIC PARA MODIFICAR LOS ESTILOS DEL TEXTO MAESTRO</a:t>
            </a:r>
          </a:p>
        </p:txBody>
      </p:sp>
      <p:sp>
        <p:nvSpPr>
          <p:cNvPr id="34" name="Marcador de texto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rtlCol="0" anchor="t">
            <a:normAutofit/>
          </a:bodyPr>
          <a:lstStyle>
            <a:lvl1pPr marL="0" indent="0" algn="l">
              <a:lnSpc>
                <a:spcPct val="100000"/>
              </a:lnSpc>
              <a:buNone/>
              <a:defRPr sz="1400" spc="50" baseline="0"/>
            </a:lvl1pPr>
          </a:lstStyle>
          <a:p>
            <a:pPr lvl="0" rtl="0"/>
            <a:r>
              <a:rPr lang="es-ES" noProof="0"/>
              <a:t>Haga clic para modificar los estilos del texto maestro</a:t>
            </a:r>
          </a:p>
        </p:txBody>
      </p:sp>
      <p:sp>
        <p:nvSpPr>
          <p:cNvPr id="35" name="Marcador de texto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73328"/>
            <a:ext cx="5539095" cy="1010842"/>
          </a:xfrm>
        </p:spPr>
        <p:txBody>
          <a:bodyPr rtlCol="0" anchor="t">
            <a:normAutofit/>
          </a:bodyPr>
          <a:lstStyle>
            <a:lvl1pPr marL="0" indent="0" algn="l">
              <a:lnSpc>
                <a:spcPct val="100000"/>
              </a:lnSpc>
              <a:buNone/>
              <a:defRPr sz="1400" spc="50" baseline="0"/>
            </a:lvl1pPr>
          </a:lstStyle>
          <a:p>
            <a:pPr lvl="0" rtl="0"/>
            <a:r>
              <a:rPr lang="es-ES" noProof="0"/>
              <a:t>Haga clic para modificar los estilos del texto maestro</a:t>
            </a:r>
          </a:p>
        </p:txBody>
      </p:sp>
      <p:sp>
        <p:nvSpPr>
          <p:cNvPr id="36" name="Marcador de texto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rtlCol="0" anchor="t">
            <a:normAutofit/>
          </a:bodyPr>
          <a:lstStyle>
            <a:lvl1pPr marL="0" indent="0" algn="l">
              <a:lnSpc>
                <a:spcPct val="100000"/>
              </a:lnSpc>
              <a:buNone/>
              <a:defRPr sz="1400" spc="50" baseline="0"/>
            </a:lvl1pPr>
          </a:lstStyle>
          <a:p>
            <a:pPr lvl="0" rtl="0"/>
            <a:r>
              <a:rPr lang="es-ES" noProof="0"/>
              <a:t>Haga clic para modificar los estilos del texto maestro</a:t>
            </a:r>
          </a:p>
        </p:txBody>
      </p:sp>
      <p:sp>
        <p:nvSpPr>
          <p:cNvPr id="37" name="Marcador de texto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rtlCol="0" anchor="t">
            <a:normAutofit/>
          </a:bodyPr>
          <a:lstStyle>
            <a:lvl1pPr marL="0" indent="0" algn="l">
              <a:lnSpc>
                <a:spcPct val="100000"/>
              </a:lnSpc>
              <a:buNone/>
              <a:defRPr sz="1400" spc="50" baseline="0"/>
            </a:lvl1pPr>
          </a:lstStyle>
          <a:p>
            <a:pPr lvl="0" rtl="0"/>
            <a:r>
              <a:rPr lang="es-ES" noProof="0"/>
              <a:t>Haga clic para modificar los estilos del texto maestro</a:t>
            </a:r>
          </a:p>
        </p:txBody>
      </p:sp>
      <p:cxnSp>
        <p:nvCxnSpPr>
          <p:cNvPr id="3" name="Conector recto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Conector recto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Conector recto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Conector recto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
        <p:nvSpPr>
          <p:cNvPr id="5" name="Marcador de fecha 4">
            <a:extLst>
              <a:ext uri="{FF2B5EF4-FFF2-40B4-BE49-F238E27FC236}">
                <a16:creationId xmlns:a16="http://schemas.microsoft.com/office/drawing/2014/main" id="{874DC36F-5D3E-439D-80B5-32633FC34434}"/>
              </a:ext>
            </a:extLst>
          </p:cNvPr>
          <p:cNvSpPr>
            <a:spLocks noGrp="1"/>
          </p:cNvSpPr>
          <p:nvPr>
            <p:ph type="dt" sz="half" idx="10"/>
          </p:nvPr>
        </p:nvSpPr>
        <p:spPr/>
        <p:txBody>
          <a:bodyPr rtlCol="0"/>
          <a:lstStyle>
            <a:lvl1pPr>
              <a:defRPr sz="900">
                <a:solidFill>
                  <a:srgbClr val="898989"/>
                </a:solidFill>
              </a:defRPr>
            </a:lvl1pPr>
          </a:lstStyle>
          <a:p>
            <a:pPr rtl="0"/>
            <a:r>
              <a:rPr lang="es-ES" noProof="0"/>
              <a:t>20XX</a:t>
            </a:r>
          </a:p>
        </p:txBody>
      </p:sp>
      <p:sp>
        <p:nvSpPr>
          <p:cNvPr id="6" name="Marcador de pie de página 5">
            <a:extLst>
              <a:ext uri="{FF2B5EF4-FFF2-40B4-BE49-F238E27FC236}">
                <a16:creationId xmlns:a16="http://schemas.microsoft.com/office/drawing/2014/main" id="{6C710A8A-CEC9-4787-A745-C28DD965F7DD}"/>
              </a:ext>
            </a:extLst>
          </p:cNvPr>
          <p:cNvSpPr>
            <a:spLocks noGrp="1"/>
          </p:cNvSpPr>
          <p:nvPr>
            <p:ph type="ftr" sz="quarter" idx="11"/>
          </p:nvPr>
        </p:nvSpPr>
        <p:spPr>
          <a:xfrm>
            <a:off x="6175279" y="6356350"/>
            <a:ext cx="1808712" cy="365125"/>
          </a:xfrm>
        </p:spPr>
        <p:txBody>
          <a:bodyPr rtlCol="0"/>
          <a:lstStyle>
            <a:lvl1pPr>
              <a:defRPr sz="900"/>
            </a:lvl1pPr>
          </a:lstStyle>
          <a:p>
            <a:pPr algn="l" rtl="0"/>
            <a:r>
              <a:rPr lang="es-ES" noProof="0"/>
              <a:t>Presentación de lanzamiento</a:t>
            </a:r>
          </a:p>
        </p:txBody>
      </p:sp>
      <p:sp>
        <p:nvSpPr>
          <p:cNvPr id="7" name="Marcador de número de diapositiva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rtlCol="0"/>
          <a:lstStyle>
            <a:lvl1pPr>
              <a:defRPr sz="900"/>
            </a:lvl1p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umna de contenido 2">
    <p:bg>
      <p:bgPr>
        <a:solidFill>
          <a:schemeClr val="tx1"/>
        </a:solidFill>
        <a:effectLst/>
      </p:bgPr>
    </p:bg>
    <p:spTree>
      <p:nvGrpSpPr>
        <p:cNvPr id="1" name=""/>
        <p:cNvGrpSpPr/>
        <p:nvPr/>
      </p:nvGrpSpPr>
      <p:grpSpPr>
        <a:xfrm>
          <a:off x="0" y="0"/>
          <a:ext cx="0" cy="0"/>
          <a:chOff x="0" y="0"/>
          <a:chExt cx="0" cy="0"/>
        </a:xfrm>
      </p:grpSpPr>
      <p:sp>
        <p:nvSpPr>
          <p:cNvPr id="14" name="Título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bg1"/>
                </a:solidFill>
                <a:latin typeface="+mj-lt"/>
                <a:ea typeface="+mj-ea"/>
                <a:cs typeface="+mj-cs"/>
              </a:defRPr>
            </a:lvl1pPr>
          </a:lstStyle>
          <a:p>
            <a:pPr rtl="0"/>
            <a:r>
              <a:rPr lang="es-ES" noProof="0"/>
              <a:t>HAGA CLIC PARA MODIFICAR EL ESTILO DEL TÍTULO MAESTRO</a:t>
            </a:r>
          </a:p>
        </p:txBody>
      </p:sp>
      <p:sp>
        <p:nvSpPr>
          <p:cNvPr id="15" name="Marcador de texto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lvl="0" rtl="0"/>
            <a:r>
              <a:rPr lang="es-ES" noProof="0"/>
              <a:t>HAGA CLIC PARA AGREGAR UN SUBTÍTULO</a:t>
            </a:r>
          </a:p>
        </p:txBody>
      </p:sp>
      <p:sp>
        <p:nvSpPr>
          <p:cNvPr id="17" name="Marcador de texto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es-ES" noProof="0"/>
              <a:t>Haga clic para agregar texto</a:t>
            </a:r>
          </a:p>
        </p:txBody>
      </p:sp>
      <p:sp>
        <p:nvSpPr>
          <p:cNvPr id="31" name="Marcador de texto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s-ES" noProof="0"/>
              <a:t>HAGA CLIC PARA AGREGAR UN SUBTÍTULO</a:t>
            </a:r>
          </a:p>
        </p:txBody>
      </p:sp>
      <p:sp>
        <p:nvSpPr>
          <p:cNvPr id="32" name="Marcador de texto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es-ES" noProof="0"/>
              <a:t>Haga clic para agregar texto</a:t>
            </a:r>
          </a:p>
        </p:txBody>
      </p:sp>
      <p:sp>
        <p:nvSpPr>
          <p:cNvPr id="33" name="Marcador de texto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s-ES" noProof="0"/>
              <a:t>HAGA CLIC PARA AGREGAR UN SUBTÍTULO</a:t>
            </a:r>
          </a:p>
        </p:txBody>
      </p:sp>
      <p:sp>
        <p:nvSpPr>
          <p:cNvPr id="34" name="Marcador de texto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es-ES" noProof="0"/>
              <a:t>Haga clic para agregar texto</a:t>
            </a:r>
          </a:p>
        </p:txBody>
      </p:sp>
      <p:sp>
        <p:nvSpPr>
          <p:cNvPr id="12" name="Marcador de texto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s-ES" noProof="0"/>
              <a:t>HAGA CLIC PARA AGREGAR UN SUBTÍTULO</a:t>
            </a:r>
          </a:p>
        </p:txBody>
      </p:sp>
      <p:sp>
        <p:nvSpPr>
          <p:cNvPr id="13" name="Marcador de texto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es-ES" noProof="0"/>
              <a:t>Haga clic para agregar texto</a:t>
            </a:r>
          </a:p>
        </p:txBody>
      </p:sp>
      <p:sp>
        <p:nvSpPr>
          <p:cNvPr id="3" name="Marcador de fecha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es-ES" noProof="0"/>
              <a:t>20XX</a:t>
            </a:r>
          </a:p>
        </p:txBody>
      </p:sp>
      <p:sp>
        <p:nvSpPr>
          <p:cNvPr id="4" name="Marcador de pie de página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es-ES" noProof="0"/>
              <a:t>Presentación de lanzamiento</a:t>
            </a:r>
          </a:p>
        </p:txBody>
      </p:sp>
      <p:sp>
        <p:nvSpPr>
          <p:cNvPr id="5" name="Marcador de número de diapositiva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es-ES" noProof="0" smtClean="0"/>
              <a:t>‹Nº›</a:t>
            </a:fld>
            <a:endParaRPr lang="es-ES" noProof="0"/>
          </a:p>
        </p:txBody>
      </p:sp>
      <p:cxnSp>
        <p:nvCxnSpPr>
          <p:cNvPr id="2" name="Conector recto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umna de contenido 3">
    <p:bg>
      <p:bgPr>
        <a:solidFill>
          <a:schemeClr val="bg1"/>
        </a:solidFill>
        <a:effectLst/>
      </p:bgPr>
    </p:bg>
    <p:spTree>
      <p:nvGrpSpPr>
        <p:cNvPr id="1" name=""/>
        <p:cNvGrpSpPr/>
        <p:nvPr/>
      </p:nvGrpSpPr>
      <p:grpSpPr>
        <a:xfrm>
          <a:off x="0" y="0"/>
          <a:ext cx="0" cy="0"/>
          <a:chOff x="0" y="0"/>
          <a:chExt cx="0" cy="0"/>
        </a:xfrm>
      </p:grpSpPr>
      <p:sp>
        <p:nvSpPr>
          <p:cNvPr id="14" name="Título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rtlCol="0" anchor="b">
            <a:normAutofit/>
          </a:bodyPr>
          <a:lstStyle>
            <a:lvl1pPr algn="l">
              <a:defRPr lang="en-US" sz="2800" kern="1200" spc="150" baseline="0" dirty="0">
                <a:solidFill>
                  <a:schemeClr val="tx1"/>
                </a:solidFill>
                <a:latin typeface="+mj-lt"/>
                <a:ea typeface="+mj-ea"/>
                <a:cs typeface="+mj-cs"/>
              </a:defRPr>
            </a:lvl1pPr>
          </a:lstStyle>
          <a:p>
            <a:pPr rtl="0"/>
            <a:r>
              <a:rPr lang="es-ES" noProof="0"/>
              <a:t>HAGA CLIC PARA MODIFICAR EL ESTILO DEL TÍTULO MAESTRO</a:t>
            </a:r>
          </a:p>
        </p:txBody>
      </p:sp>
      <p:sp>
        <p:nvSpPr>
          <p:cNvPr id="15" name="Marcador de texto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es-ES" noProof="0"/>
              <a:t>HAGA CLIC PARA AGREGAR UN SUBTÍTULO</a:t>
            </a:r>
          </a:p>
        </p:txBody>
      </p:sp>
      <p:sp>
        <p:nvSpPr>
          <p:cNvPr id="17" name="Marcador de texto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s-ES" noProof="0"/>
              <a:t>Haga clic para agregar texto</a:t>
            </a:r>
          </a:p>
        </p:txBody>
      </p:sp>
      <p:sp>
        <p:nvSpPr>
          <p:cNvPr id="16" name="Marcador de texto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es-ES" noProof="0"/>
              <a:t>HAGA CLIC PARA AGREGAR UN SUBTÍTULO</a:t>
            </a:r>
          </a:p>
        </p:txBody>
      </p:sp>
      <p:sp>
        <p:nvSpPr>
          <p:cNvPr id="18" name="Marcador de texto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s-ES" noProof="0"/>
              <a:t>Haga clic para agregar texto</a:t>
            </a:r>
          </a:p>
        </p:txBody>
      </p:sp>
      <p:sp>
        <p:nvSpPr>
          <p:cNvPr id="19" name="Marcador de texto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es-ES" noProof="0"/>
              <a:t>HAGA CLIC PARA AGREGAR UN SUBTÍTULO</a:t>
            </a:r>
          </a:p>
        </p:txBody>
      </p:sp>
      <p:sp>
        <p:nvSpPr>
          <p:cNvPr id="20" name="Marcador de texto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s-ES" noProof="0"/>
              <a:t>Haga clic para agregar texto</a:t>
            </a:r>
          </a:p>
        </p:txBody>
      </p:sp>
      <p:sp>
        <p:nvSpPr>
          <p:cNvPr id="23" name="Marcador de texto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es-ES" noProof="0"/>
              <a:t>HAGA CLIC PARA AGREGAR UN SUBTÍTULO</a:t>
            </a:r>
          </a:p>
        </p:txBody>
      </p:sp>
      <p:sp>
        <p:nvSpPr>
          <p:cNvPr id="24" name="Marcador de texto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s-ES" noProof="0"/>
              <a:t>Haga clic para agregar texto</a:t>
            </a:r>
          </a:p>
        </p:txBody>
      </p:sp>
      <p:sp>
        <p:nvSpPr>
          <p:cNvPr id="3" name="Marcador de fecha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rtlCol="0"/>
          <a:lstStyle>
            <a:lvl1pPr>
              <a:defRPr sz="900"/>
            </a:lvl1pPr>
          </a:lstStyle>
          <a:p>
            <a:pPr rtl="0"/>
            <a:r>
              <a:rPr lang="es-ES" noProof="0"/>
              <a:t>20XX</a:t>
            </a:r>
          </a:p>
        </p:txBody>
      </p:sp>
      <p:sp>
        <p:nvSpPr>
          <p:cNvPr id="4" name="Marcador de pie de página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rtlCol="0"/>
          <a:lstStyle>
            <a:lvl1pPr>
              <a:defRPr sz="900"/>
            </a:lvl1pPr>
          </a:lstStyle>
          <a:p>
            <a:pPr rtl="0"/>
            <a:r>
              <a:rPr lang="es-ES" noProof="0"/>
              <a:t>Presentación de lanzamiento</a:t>
            </a:r>
          </a:p>
        </p:txBody>
      </p:sp>
      <p:sp>
        <p:nvSpPr>
          <p:cNvPr id="5" name="Marcador de número de diapositiva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es-ES" noProof="0" smtClean="0"/>
              <a:pPr rtl="0"/>
              <a:t>‹Nº›</a:t>
            </a:fld>
            <a:endParaRPr lang="es-ES" noProof="0"/>
          </a:p>
        </p:txBody>
      </p:sp>
      <p:pic>
        <p:nvPicPr>
          <p:cNvPr id="2" name="Gráfico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roducción">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rtlCol="0" anchor="b">
            <a:normAutofit/>
          </a:bodyPr>
          <a:lstStyle>
            <a:lvl1pPr>
              <a:defRPr lang="en-US" sz="2800" kern="1200" spc="150" baseline="0" dirty="0">
                <a:solidFill>
                  <a:schemeClr val="tx1"/>
                </a:solidFill>
                <a:latin typeface="+mj-lt"/>
                <a:ea typeface="+mj-ea"/>
                <a:cs typeface="+mj-cs"/>
              </a:defRPr>
            </a:lvl1pPr>
          </a:lstStyle>
          <a:p>
            <a:pPr rtl="0"/>
            <a:r>
              <a:rPr lang="es-ES" noProof="0"/>
              <a:t>HAGA CLIC PARA EDITAR EL ESTILO DEL TÍTULO DEL PATRÓN</a:t>
            </a:r>
          </a:p>
        </p:txBody>
      </p:sp>
      <p:sp>
        <p:nvSpPr>
          <p:cNvPr id="3" name="Marcador de texto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rtlCol="0">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cxnSp>
        <p:nvCxnSpPr>
          <p:cNvPr id="14" name="Conector recto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Marcador de fecha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rtlCol="0"/>
          <a:lstStyle>
            <a:lvl1pPr>
              <a:defRPr sz="900"/>
            </a:lvl1pPr>
          </a:lstStyle>
          <a:p>
            <a:pPr rtl="0"/>
            <a:r>
              <a:rPr lang="es-ES" noProof="0"/>
              <a:t>20XX</a:t>
            </a:r>
          </a:p>
        </p:txBody>
      </p:sp>
      <p:sp>
        <p:nvSpPr>
          <p:cNvPr id="10" name="Marcador de pie de página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rtlCol="0"/>
          <a:lstStyle>
            <a:lvl1pPr>
              <a:defRPr sz="900"/>
            </a:lvl1pPr>
          </a:lstStyle>
          <a:p>
            <a:pPr rtl="0"/>
            <a:r>
              <a:rPr lang="es-ES" noProof="0"/>
              <a:t>Presentación de lanzamiento</a:t>
            </a:r>
          </a:p>
        </p:txBody>
      </p:sp>
      <p:sp>
        <p:nvSpPr>
          <p:cNvPr id="11" name="Marcador de número de diapositiva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lto de sección">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rtlCol="0" anchor="ctr">
            <a:noAutofit/>
          </a:bodyPr>
          <a:lstStyle>
            <a:lvl1pPr algn="l">
              <a:defRPr sz="3600" spc="150" baseline="0">
                <a:solidFill>
                  <a:schemeClr val="bg1"/>
                </a:solidFill>
              </a:defRPr>
            </a:lvl1pPr>
          </a:lstStyle>
          <a:p>
            <a:pPr rtl="0"/>
            <a:r>
              <a:rPr lang="es-ES" noProof="0"/>
              <a:t>HAGA CLIC PARA MODIFICAR EL ESTILO DEL TÍTULO MAESTRO</a:t>
            </a:r>
          </a:p>
        </p:txBody>
      </p:sp>
      <p:pic>
        <p:nvPicPr>
          <p:cNvPr id="5" name="Gráfico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
    <p:spTree>
      <p:nvGrpSpPr>
        <p:cNvPr id="1" name=""/>
        <p:cNvGrpSpPr/>
        <p:nvPr/>
      </p:nvGrpSpPr>
      <p:grpSpPr>
        <a:xfrm>
          <a:off x="0" y="0"/>
          <a:ext cx="0" cy="0"/>
          <a:chOff x="0" y="0"/>
          <a:chExt cx="0" cy="0"/>
        </a:xfrm>
      </p:grpSpPr>
      <p:pic>
        <p:nvPicPr>
          <p:cNvPr id="7" name="Gráfico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ítulo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solidFill>
                <a:latin typeface="+mj-lt"/>
                <a:ea typeface="+mj-ea"/>
                <a:cs typeface="+mj-cs"/>
              </a:defRPr>
            </a:lvl1pPr>
          </a:lstStyle>
          <a:p>
            <a:pPr rtl="0"/>
            <a:r>
              <a:rPr lang="es-ES" noProof="0"/>
              <a:t>HAGA CLIC PARA EDITAR EL ESTILO DEL TÍTULO DEL PATRÓN</a:t>
            </a:r>
          </a:p>
        </p:txBody>
      </p:sp>
      <p:cxnSp>
        <p:nvCxnSpPr>
          <p:cNvPr id="9" name="Conector recto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Marcador de texto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es-ES" noProof="0"/>
              <a:t>HAGA CLIC PARA AGREGAR UN SUBTÍTULO</a:t>
            </a:r>
          </a:p>
        </p:txBody>
      </p:sp>
      <p:sp>
        <p:nvSpPr>
          <p:cNvPr id="12" name="Marcador de texto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s-ES" noProof="0"/>
              <a:t>Haga clic para agregar texto</a:t>
            </a:r>
          </a:p>
        </p:txBody>
      </p:sp>
      <p:sp>
        <p:nvSpPr>
          <p:cNvPr id="13" name="Marcador de texto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es-ES" noProof="0"/>
              <a:t>HAGA CLIC PARA AGREGAR UN SUBTÍTULO</a:t>
            </a:r>
          </a:p>
        </p:txBody>
      </p:sp>
      <p:sp>
        <p:nvSpPr>
          <p:cNvPr id="14" name="Marcador de texto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s-ES" noProof="0"/>
              <a:t>Haga clic para agregar texto</a:t>
            </a:r>
          </a:p>
        </p:txBody>
      </p:sp>
      <p:sp>
        <p:nvSpPr>
          <p:cNvPr id="15" name="Marcador de texto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es-ES" noProof="0"/>
              <a:t>HAGA CLIC PARA AGREGAR UN SUBTÍTULO</a:t>
            </a:r>
          </a:p>
        </p:txBody>
      </p:sp>
      <p:sp>
        <p:nvSpPr>
          <p:cNvPr id="16" name="Marcador de texto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s-ES" noProof="0"/>
              <a:t>Haga clic para agregar texto</a:t>
            </a:r>
          </a:p>
        </p:txBody>
      </p:sp>
      <p:sp>
        <p:nvSpPr>
          <p:cNvPr id="17" name="Marcador de fecha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rtlCol="0"/>
          <a:lstStyle>
            <a:lvl1pPr>
              <a:defRPr sz="900"/>
            </a:lvl1pPr>
          </a:lstStyle>
          <a:p>
            <a:pPr rtl="0"/>
            <a:r>
              <a:rPr lang="es-ES" noProof="0"/>
              <a:t>20XX</a:t>
            </a:r>
          </a:p>
        </p:txBody>
      </p:sp>
      <p:sp>
        <p:nvSpPr>
          <p:cNvPr id="18" name="Marcador de pie de página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rtlCol="0"/>
          <a:lstStyle>
            <a:lvl1pPr>
              <a:defRPr sz="900"/>
            </a:lvl1pPr>
          </a:lstStyle>
          <a:p>
            <a:pPr rtl="0"/>
            <a:r>
              <a:rPr lang="es-ES" noProof="0"/>
              <a:t>Presentación de lanzamiento</a:t>
            </a:r>
          </a:p>
        </p:txBody>
      </p:sp>
      <p:sp>
        <p:nvSpPr>
          <p:cNvPr id="19" name="Marcador de número de diapositiva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es-ES" noProof="0" smtClean="0"/>
              <a:pPr rtl="0"/>
              <a:t>‹Nº›</a:t>
            </a:fld>
            <a:endParaRPr lang="es-ES" noProof="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ido tres">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cap="all" spc="150" baseline="0" dirty="0">
                <a:solidFill>
                  <a:schemeClr val="tx1"/>
                </a:solidFill>
                <a:latin typeface="+mj-lt"/>
                <a:ea typeface="+mj-ea"/>
                <a:cs typeface="+mj-cs"/>
              </a:defRPr>
            </a:lvl1pPr>
          </a:lstStyle>
          <a:p>
            <a:pPr rtl="0"/>
            <a:r>
              <a:rPr lang="es-ES" noProof="0"/>
              <a:t>HAGA CLIC PARA EDITAR EL ESTILO DEL TÍTULO DEL PATRÓN</a:t>
            </a:r>
          </a:p>
        </p:txBody>
      </p:sp>
      <p:sp>
        <p:nvSpPr>
          <p:cNvPr id="3" name="Marcador de texto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rtlCol="0"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 EL TEXTO MAESTRO</a:t>
            </a:r>
          </a:p>
        </p:txBody>
      </p:sp>
      <p:sp>
        <p:nvSpPr>
          <p:cNvPr id="4" name="Marcador de contenido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rtlCol="0"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s-ES" noProof="0"/>
              <a:t>HAGA CLIC PARA EDITAR EL TEXTO MAESTRO</a:t>
            </a:r>
          </a:p>
        </p:txBody>
      </p:sp>
      <p:sp>
        <p:nvSpPr>
          <p:cNvPr id="6" name="Marcador de contenido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cxnSp>
        <p:nvCxnSpPr>
          <p:cNvPr id="16" name="Conector recto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Marcador de texto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rtlCol="0"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EDITAR EL TEXTO MAESTRO</a:t>
            </a:r>
          </a:p>
        </p:txBody>
      </p:sp>
      <p:sp>
        <p:nvSpPr>
          <p:cNvPr id="22" name="Marcador de contenido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es-ES" noProof="0"/>
              <a:t>20XX</a:t>
            </a:r>
          </a:p>
        </p:txBody>
      </p:sp>
      <p:sp>
        <p:nvSpPr>
          <p:cNvPr id="8" name="Marcador de pie de página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es-ES" noProof="0"/>
              <a:t>Presentación de lanzamiento</a:t>
            </a:r>
          </a:p>
        </p:txBody>
      </p:sp>
      <p:sp>
        <p:nvSpPr>
          <p:cNvPr id="9" name="Marcador de número de diapositiva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s-ES" noProof="0" smtClean="0"/>
              <a:t>‹Nº›</a:t>
            </a:fld>
            <a:endParaRPr lang="es-ES" noProof="0"/>
          </a:p>
        </p:txBody>
      </p: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es-ES" noProof="0"/>
              <a:t>20XX</a:t>
            </a:r>
          </a:p>
        </p:txBody>
      </p:sp>
      <p:sp>
        <p:nvSpPr>
          <p:cNvPr id="5" name="Marcador de pie de página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r>
              <a:rPr lang="es-ES" noProof="0"/>
              <a:t>Presentación de lanzamiento</a:t>
            </a:r>
          </a:p>
        </p:txBody>
      </p:sp>
      <p:sp>
        <p:nvSpPr>
          <p:cNvPr id="6" name="Marcador de número de diapositiva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B5CEABB6-07DC-46E8-9B57-56EC44A396E5}" type="slidenum">
              <a:rPr lang="es-ES" noProof="0" smtClean="0"/>
              <a:pPr rtl="0"/>
              <a:t>‹Nº›</a:t>
            </a:fld>
            <a:endParaRPr lang="es-ES" noProof="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679" r:id="rId13"/>
    <p:sldLayoutId id="2147483692" r:id="rId14"/>
    <p:sldLayoutId id="2147483681" r:id="rId15"/>
    <p:sldLayoutId id="2147483674" r:id="rId16"/>
    <p:sldLayoutId id="2147483675" r:id="rId17"/>
    <p:sldLayoutId id="2147483696" r:id="rId18"/>
    <p:sldLayoutId id="2147483677" r:id="rId19"/>
    <p:sldLayoutId id="2147483678" r:id="rId20"/>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6815C6-3AD0-46E6-A74A-1967BD91AF50}"/>
              </a:ext>
            </a:extLst>
          </p:cNvPr>
          <p:cNvSpPr>
            <a:spLocks noGrp="1"/>
          </p:cNvSpPr>
          <p:nvPr>
            <p:ph type="ctrTitle"/>
          </p:nvPr>
        </p:nvSpPr>
        <p:spPr>
          <a:xfrm>
            <a:off x="5314122" y="4434840"/>
            <a:ext cx="6043689" cy="1122202"/>
          </a:xfrm>
        </p:spPr>
        <p:txBody>
          <a:bodyPr rtlCol="0"/>
          <a:lstStyle/>
          <a:p>
            <a:pPr rtl="0"/>
            <a:r>
              <a:rPr lang="es-ES" dirty="0"/>
              <a:t>Cap. 3 Los roles del alto directivo público</a:t>
            </a:r>
          </a:p>
        </p:txBody>
      </p:sp>
      <p:sp>
        <p:nvSpPr>
          <p:cNvPr id="3" name="Subtítulo 2">
            <a:extLst>
              <a:ext uri="{FF2B5EF4-FFF2-40B4-BE49-F238E27FC236}">
                <a16:creationId xmlns:a16="http://schemas.microsoft.com/office/drawing/2014/main" id="{1901B20D-4C28-4DA3-ABBD-718C22A5E58B}"/>
              </a:ext>
            </a:extLst>
          </p:cNvPr>
          <p:cNvSpPr>
            <a:spLocks noGrp="1"/>
          </p:cNvSpPr>
          <p:nvPr>
            <p:ph type="subTitle" idx="1"/>
          </p:nvPr>
        </p:nvSpPr>
        <p:spPr>
          <a:xfrm>
            <a:off x="6416041" y="5586890"/>
            <a:ext cx="4941770" cy="396660"/>
          </a:xfrm>
        </p:spPr>
        <p:txBody>
          <a:bodyPr rtlCol="0"/>
          <a:lstStyle/>
          <a:p>
            <a:pPr rtl="0"/>
            <a:r>
              <a:rPr lang="en-US" dirty="0"/>
              <a:t>Roy Rogers Ferret</a:t>
            </a:r>
            <a:endParaRPr lang="es-ES" dirty="0"/>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08C79-A4AC-4B5D-92DF-600737E4D11A}"/>
              </a:ext>
            </a:extLst>
          </p:cNvPr>
          <p:cNvSpPr>
            <a:spLocks noGrp="1"/>
          </p:cNvSpPr>
          <p:nvPr>
            <p:ph type="title"/>
          </p:nvPr>
        </p:nvSpPr>
        <p:spPr/>
        <p:txBody>
          <a:bodyPr rtlCol="0"/>
          <a:lstStyle/>
          <a:p>
            <a:pPr rtl="0"/>
            <a:r>
              <a:rPr lang="es-ES" dirty="0"/>
              <a:t> ¿Para qué se dirige? </a:t>
            </a:r>
          </a:p>
        </p:txBody>
      </p:sp>
      <p:sp>
        <p:nvSpPr>
          <p:cNvPr id="3" name="Marcador de contenido 2">
            <a:extLst>
              <a:ext uri="{FF2B5EF4-FFF2-40B4-BE49-F238E27FC236}">
                <a16:creationId xmlns:a16="http://schemas.microsoft.com/office/drawing/2014/main" id="{7D779DE4-CAEA-4617-897E-FEC9A2AC2D6A}"/>
              </a:ext>
            </a:extLst>
          </p:cNvPr>
          <p:cNvSpPr>
            <a:spLocks noGrp="1"/>
          </p:cNvSpPr>
          <p:nvPr>
            <p:ph type="body" sz="quarter" idx="13"/>
          </p:nvPr>
        </p:nvSpPr>
        <p:spPr/>
        <p:txBody>
          <a:bodyPr vert="horz" lIns="91440" tIns="45720" rIns="91440" bIns="45720" rtlCol="0" anchor="ctr">
            <a:normAutofit lnSpcReduction="10000"/>
          </a:bodyPr>
          <a:lstStyle/>
          <a:p>
            <a:r>
              <a:rPr lang="es-ES" dirty="0"/>
              <a:t>DEFINIR LAS ESTRATEGIAS</a:t>
            </a:r>
          </a:p>
        </p:txBody>
      </p:sp>
      <p:sp>
        <p:nvSpPr>
          <p:cNvPr id="4" name="Marcador de texto 3">
            <a:extLst>
              <a:ext uri="{FF2B5EF4-FFF2-40B4-BE49-F238E27FC236}">
                <a16:creationId xmlns:a16="http://schemas.microsoft.com/office/drawing/2014/main" id="{F5FF1291-56EB-4A7B-A198-1D91F9ECC5D3}"/>
              </a:ext>
            </a:extLst>
          </p:cNvPr>
          <p:cNvSpPr>
            <a:spLocks noGrp="1"/>
          </p:cNvSpPr>
          <p:nvPr>
            <p:ph type="body" sz="quarter" idx="15"/>
          </p:nvPr>
        </p:nvSpPr>
        <p:spPr/>
        <p:txBody>
          <a:bodyPr rtlCol="0">
            <a:normAutofit/>
          </a:bodyPr>
          <a:lstStyle/>
          <a:p>
            <a:pPr algn="l" rtl="0"/>
            <a:r>
              <a:rPr lang="es-ES" dirty="0"/>
              <a:t>La formulación de las políticas públicas, si se trata del nivel institucional o global, y de planes y programas, si se trata del nivel organizativo o de unidad.</a:t>
            </a:r>
          </a:p>
        </p:txBody>
      </p:sp>
      <p:sp>
        <p:nvSpPr>
          <p:cNvPr id="5" name="Marcador de texto 4">
            <a:extLst>
              <a:ext uri="{FF2B5EF4-FFF2-40B4-BE49-F238E27FC236}">
                <a16:creationId xmlns:a16="http://schemas.microsoft.com/office/drawing/2014/main" id="{6184E21C-7534-4FB5-9709-F7D1A11034F3}"/>
              </a:ext>
            </a:extLst>
          </p:cNvPr>
          <p:cNvSpPr>
            <a:spLocks noGrp="1"/>
          </p:cNvSpPr>
          <p:nvPr>
            <p:ph type="body" sz="quarter" idx="16"/>
          </p:nvPr>
        </p:nvSpPr>
        <p:spPr>
          <a:xfrm>
            <a:off x="6673004" y="2040836"/>
            <a:ext cx="4829744" cy="887414"/>
          </a:xfrm>
        </p:spPr>
        <p:txBody>
          <a:bodyPr rtlCol="0">
            <a:normAutofit/>
          </a:bodyPr>
          <a:lstStyle/>
          <a:p>
            <a:pPr rtl="0"/>
            <a:r>
              <a:rPr lang="es-ES" sz="1800" dirty="0"/>
              <a:t>CREAR UN ENTORNO QUE “AUTORICE” Y FAVOREZCA LA GESTIÓN DE LA ESTRATEGIA DEFINIDA</a:t>
            </a:r>
          </a:p>
        </p:txBody>
      </p:sp>
      <p:sp>
        <p:nvSpPr>
          <p:cNvPr id="6" name="Marcador de texto 5">
            <a:extLst>
              <a:ext uri="{FF2B5EF4-FFF2-40B4-BE49-F238E27FC236}">
                <a16:creationId xmlns:a16="http://schemas.microsoft.com/office/drawing/2014/main" id="{5C594564-4FC6-401A-8586-44735EE819EC}"/>
              </a:ext>
            </a:extLst>
          </p:cNvPr>
          <p:cNvSpPr>
            <a:spLocks noGrp="1"/>
          </p:cNvSpPr>
          <p:nvPr>
            <p:ph type="body" sz="quarter" idx="17"/>
          </p:nvPr>
        </p:nvSpPr>
        <p:spPr>
          <a:xfrm>
            <a:off x="6673143" y="2928248"/>
            <a:ext cx="4829744" cy="1199408"/>
          </a:xfrm>
        </p:spPr>
        <p:txBody>
          <a:bodyPr rtlCol="0">
            <a:normAutofit fontScale="92500" lnSpcReduction="10000"/>
          </a:bodyPr>
          <a:lstStyle/>
          <a:p>
            <a:pPr algn="l" rtl="0"/>
            <a:r>
              <a:rPr lang="es-ES" dirty="0"/>
              <a:t>Desarrollar un ámbito de respaldo que minimice las resistencias a la aplicación de las políticas, planes y programas (dependiendo del nivel). Esto implica saber identificar los grupos de interés (</a:t>
            </a:r>
            <a:r>
              <a:rPr lang="es-ES" dirty="0" err="1"/>
              <a:t>stakeholders</a:t>
            </a:r>
            <a:r>
              <a:rPr lang="es-ES" dirty="0"/>
              <a:t>), la capacidad de éstos para apoyar o bloquear las iniciativas, crear coaliciones y articular intereses diversos</a:t>
            </a:r>
          </a:p>
        </p:txBody>
      </p:sp>
      <p:sp>
        <p:nvSpPr>
          <p:cNvPr id="7" name="Marcador de texto 6">
            <a:extLst>
              <a:ext uri="{FF2B5EF4-FFF2-40B4-BE49-F238E27FC236}">
                <a16:creationId xmlns:a16="http://schemas.microsoft.com/office/drawing/2014/main" id="{D7EB25CA-DA83-483D-AF83-0001BDF2DE2B}"/>
              </a:ext>
            </a:extLst>
          </p:cNvPr>
          <p:cNvSpPr>
            <a:spLocks noGrp="1"/>
          </p:cNvSpPr>
          <p:nvPr>
            <p:ph type="body" sz="quarter" idx="18"/>
          </p:nvPr>
        </p:nvSpPr>
        <p:spPr/>
        <p:txBody>
          <a:bodyPr rtlCol="0">
            <a:normAutofit lnSpcReduction="10000"/>
          </a:bodyPr>
          <a:lstStyle/>
          <a:p>
            <a:r>
              <a:rPr lang="es-ES" dirty="0"/>
              <a:t>LA GESTIÓN INTERNA</a:t>
            </a:r>
          </a:p>
          <a:p>
            <a:pPr rtl="0"/>
            <a:endParaRPr lang="es-ES" dirty="0"/>
          </a:p>
        </p:txBody>
      </p:sp>
      <p:sp>
        <p:nvSpPr>
          <p:cNvPr id="8" name="Marcador de texto 7">
            <a:extLst>
              <a:ext uri="{FF2B5EF4-FFF2-40B4-BE49-F238E27FC236}">
                <a16:creationId xmlns:a16="http://schemas.microsoft.com/office/drawing/2014/main" id="{B46CE8C6-E12D-4A0D-8553-7FFA31941D56}"/>
              </a:ext>
            </a:extLst>
          </p:cNvPr>
          <p:cNvSpPr>
            <a:spLocks noGrp="1"/>
          </p:cNvSpPr>
          <p:nvPr>
            <p:ph type="body" sz="quarter" idx="19"/>
          </p:nvPr>
        </p:nvSpPr>
        <p:spPr/>
        <p:txBody>
          <a:bodyPr rtlCol="0">
            <a:normAutofit/>
          </a:bodyPr>
          <a:lstStyle/>
          <a:p>
            <a:pPr rtl="0"/>
            <a:r>
              <a:rPr lang="es-ES" dirty="0"/>
              <a:t>Referida a la capacidad de articular los recursos humanos, financieros y organizativos que permitan avanzar en el logro de los objetivos definidos en la política pública. </a:t>
            </a:r>
          </a:p>
        </p:txBody>
      </p:sp>
      <p:sp>
        <p:nvSpPr>
          <p:cNvPr id="10" name="Marcador de texto 9">
            <a:extLst>
              <a:ext uri="{FF2B5EF4-FFF2-40B4-BE49-F238E27FC236}">
                <a16:creationId xmlns:a16="http://schemas.microsoft.com/office/drawing/2014/main" id="{02D305EF-9A88-496B-BFC1-D589A01EE381}"/>
              </a:ext>
            </a:extLst>
          </p:cNvPr>
          <p:cNvSpPr>
            <a:spLocks noGrp="1"/>
          </p:cNvSpPr>
          <p:nvPr>
            <p:ph type="body" sz="quarter" idx="24"/>
          </p:nvPr>
        </p:nvSpPr>
        <p:spPr>
          <a:xfrm>
            <a:off x="6673142" y="4446434"/>
            <a:ext cx="4680657" cy="1437530"/>
          </a:xfrm>
        </p:spPr>
        <p:txBody>
          <a:bodyPr rtlCol="0">
            <a:normAutofit/>
          </a:bodyPr>
          <a:lstStyle/>
          <a:p>
            <a:pPr rtl="0"/>
            <a:r>
              <a:rPr lang="es-ES" sz="2000" dirty="0"/>
              <a:t>Estos tres ámbitos se encuentran estrechamente interrelacionados y la clave de una gestión directiva exitosa es lograr el equilibrio entre ellos.</a:t>
            </a:r>
          </a:p>
        </p:txBody>
      </p:sp>
      <p:sp>
        <p:nvSpPr>
          <p:cNvPr id="11" name="Marcador de fecha 10">
            <a:extLst>
              <a:ext uri="{FF2B5EF4-FFF2-40B4-BE49-F238E27FC236}">
                <a16:creationId xmlns:a16="http://schemas.microsoft.com/office/drawing/2014/main" id="{40BF6865-7FAE-4B56-A995-ADF1582DCC64}"/>
              </a:ext>
            </a:extLst>
          </p:cNvPr>
          <p:cNvSpPr>
            <a:spLocks noGrp="1"/>
          </p:cNvSpPr>
          <p:nvPr>
            <p:ph type="dt" sz="half" idx="20"/>
          </p:nvPr>
        </p:nvSpPr>
        <p:spPr/>
        <p:txBody>
          <a:bodyPr rtlCol="0"/>
          <a:lstStyle/>
          <a:p>
            <a:pPr rtl="0"/>
            <a:r>
              <a:rPr lang="es-ES"/>
              <a:t>20XX</a:t>
            </a:r>
          </a:p>
        </p:txBody>
      </p:sp>
      <p:sp>
        <p:nvSpPr>
          <p:cNvPr id="80" name="Marcador de pie de página 79">
            <a:extLst>
              <a:ext uri="{FF2B5EF4-FFF2-40B4-BE49-F238E27FC236}">
                <a16:creationId xmlns:a16="http://schemas.microsoft.com/office/drawing/2014/main" id="{81398ED2-66DB-46EA-8D89-B07A5C039997}"/>
              </a:ext>
            </a:extLst>
          </p:cNvPr>
          <p:cNvSpPr>
            <a:spLocks noGrp="1"/>
          </p:cNvSpPr>
          <p:nvPr>
            <p:ph type="ftr" sz="quarter" idx="21"/>
          </p:nvPr>
        </p:nvSpPr>
        <p:spPr/>
        <p:txBody>
          <a:bodyPr rtlCol="0"/>
          <a:lstStyle/>
          <a:p>
            <a:pPr rtl="0"/>
            <a:r>
              <a:rPr lang="es-ES"/>
              <a:t>Presentación de lanzamiento</a:t>
            </a:r>
          </a:p>
        </p:txBody>
      </p:sp>
      <p:sp>
        <p:nvSpPr>
          <p:cNvPr id="13" name="Marcador de número de diapositiva 12">
            <a:extLst>
              <a:ext uri="{FF2B5EF4-FFF2-40B4-BE49-F238E27FC236}">
                <a16:creationId xmlns:a16="http://schemas.microsoft.com/office/drawing/2014/main" id="{E3984D70-BD95-4E1F-9725-902B5D74DED6}"/>
              </a:ext>
            </a:extLst>
          </p:cNvPr>
          <p:cNvSpPr>
            <a:spLocks noGrp="1"/>
          </p:cNvSpPr>
          <p:nvPr>
            <p:ph type="sldNum" sz="quarter" idx="22"/>
          </p:nvPr>
        </p:nvSpPr>
        <p:spPr/>
        <p:txBody>
          <a:bodyPr rtlCol="0"/>
          <a:lstStyle/>
          <a:p>
            <a:pPr rtl="0"/>
            <a:fld id="{B5CEABB6-07DC-46E8-9B57-56EC44A396E5}" type="slidenum">
              <a:rPr lang="es-ES" smtClean="0"/>
              <a:pPr rtl="0"/>
              <a:t>10</a:t>
            </a:fld>
            <a:endParaRPr lang="es-ES"/>
          </a:p>
        </p:txBody>
      </p:sp>
    </p:spTree>
    <p:extLst>
      <p:ext uri="{BB962C8B-B14F-4D97-AF65-F5344CB8AC3E}">
        <p14:creationId xmlns:p14="http://schemas.microsoft.com/office/powerpoint/2010/main" val="1738561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31FE9-9059-4FE8-B4AC-9771F23A1B89}"/>
              </a:ext>
            </a:extLst>
          </p:cNvPr>
          <p:cNvSpPr>
            <a:spLocks noGrp="1"/>
          </p:cNvSpPr>
          <p:nvPr>
            <p:ph type="title"/>
          </p:nvPr>
        </p:nvSpPr>
        <p:spPr>
          <a:xfrm>
            <a:off x="1508760" y="4156405"/>
            <a:ext cx="3139440" cy="1325563"/>
          </a:xfrm>
        </p:spPr>
        <p:txBody>
          <a:bodyPr rtlCol="0">
            <a:normAutofit fontScale="90000"/>
          </a:bodyPr>
          <a:lstStyle/>
          <a:p>
            <a:pPr rtl="0"/>
            <a:r>
              <a:rPr lang="es-ES" dirty="0"/>
              <a:t>2) El directivo público como gestor de la organización</a:t>
            </a:r>
          </a:p>
        </p:txBody>
      </p:sp>
      <p:sp>
        <p:nvSpPr>
          <p:cNvPr id="3" name="Marcador de contenido 2">
            <a:extLst>
              <a:ext uri="{FF2B5EF4-FFF2-40B4-BE49-F238E27FC236}">
                <a16:creationId xmlns:a16="http://schemas.microsoft.com/office/drawing/2014/main" id="{D4A2EB3F-4D60-451F-8F45-7D6654D2FCD9}"/>
              </a:ext>
            </a:extLst>
          </p:cNvPr>
          <p:cNvSpPr>
            <a:spLocks noGrp="1"/>
          </p:cNvSpPr>
          <p:nvPr>
            <p:ph type="body" sz="quarter" idx="13"/>
          </p:nvPr>
        </p:nvSpPr>
        <p:spPr>
          <a:xfrm>
            <a:off x="5922254" y="1530635"/>
            <a:ext cx="5433204" cy="365125"/>
          </a:xfrm>
        </p:spPr>
        <p:txBody>
          <a:bodyPr vert="horz" lIns="91440" tIns="45720" rIns="91440" bIns="45720" rtlCol="0" anchor="t">
            <a:normAutofit lnSpcReduction="10000"/>
          </a:bodyPr>
          <a:lstStyle/>
          <a:p>
            <a:pPr rtl="0"/>
            <a:r>
              <a:rPr lang="es-ES" dirty="0"/>
              <a:t>FUNCIÓN ESTRATÉGICA</a:t>
            </a:r>
          </a:p>
        </p:txBody>
      </p:sp>
      <p:sp>
        <p:nvSpPr>
          <p:cNvPr id="4" name="Marcador de texto 3">
            <a:extLst>
              <a:ext uri="{FF2B5EF4-FFF2-40B4-BE49-F238E27FC236}">
                <a16:creationId xmlns:a16="http://schemas.microsoft.com/office/drawing/2014/main" id="{AC1C80FB-53F9-42EE-B1E6-D0F998EC5DFA}"/>
              </a:ext>
            </a:extLst>
          </p:cNvPr>
          <p:cNvSpPr>
            <a:spLocks noGrp="1"/>
          </p:cNvSpPr>
          <p:nvPr>
            <p:ph type="body" sz="quarter" idx="15"/>
          </p:nvPr>
        </p:nvSpPr>
        <p:spPr>
          <a:xfrm>
            <a:off x="4306957" y="1860059"/>
            <a:ext cx="7447721" cy="806071"/>
          </a:xfrm>
        </p:spPr>
        <p:txBody>
          <a:bodyPr rtlCol="0">
            <a:normAutofit fontScale="85000" lnSpcReduction="10000"/>
          </a:bodyPr>
          <a:lstStyle/>
          <a:p>
            <a:pPr rtl="0"/>
            <a:r>
              <a:rPr lang="es-ES" sz="1600" dirty="0"/>
              <a:t>Se debe reinterpretar como ayudar a definir o influir de manera significativa en las políticas  públicas (principalmente a nivel jerárquico), pero más que nada operacionalizar, aterrizar y  traducir las políticas públicas en programas y proyectos específicos </a:t>
            </a:r>
          </a:p>
        </p:txBody>
      </p:sp>
      <p:sp>
        <p:nvSpPr>
          <p:cNvPr id="5" name="Marcador de texto 4">
            <a:extLst>
              <a:ext uri="{FF2B5EF4-FFF2-40B4-BE49-F238E27FC236}">
                <a16:creationId xmlns:a16="http://schemas.microsoft.com/office/drawing/2014/main" id="{E81BA2B5-6A90-4204-ABDD-7183FBB03A02}"/>
              </a:ext>
            </a:extLst>
          </p:cNvPr>
          <p:cNvSpPr>
            <a:spLocks noGrp="1"/>
          </p:cNvSpPr>
          <p:nvPr>
            <p:ph type="body" sz="quarter" idx="23"/>
          </p:nvPr>
        </p:nvSpPr>
        <p:spPr>
          <a:xfrm>
            <a:off x="5922254" y="2630431"/>
            <a:ext cx="5433204" cy="365125"/>
          </a:xfrm>
        </p:spPr>
        <p:txBody>
          <a:bodyPr rtlCol="0">
            <a:normAutofit lnSpcReduction="10000"/>
          </a:bodyPr>
          <a:lstStyle/>
          <a:p>
            <a:r>
              <a:rPr lang="es-ES" dirty="0"/>
              <a:t>FUNCIÓN DE GESTIÓN</a:t>
            </a:r>
          </a:p>
        </p:txBody>
      </p:sp>
      <p:sp>
        <p:nvSpPr>
          <p:cNvPr id="6" name="Marcador de texto 5">
            <a:extLst>
              <a:ext uri="{FF2B5EF4-FFF2-40B4-BE49-F238E27FC236}">
                <a16:creationId xmlns:a16="http://schemas.microsoft.com/office/drawing/2014/main" id="{7E7D4C34-22A0-4D54-A07D-E1E9A11463E5}"/>
              </a:ext>
            </a:extLst>
          </p:cNvPr>
          <p:cNvSpPr>
            <a:spLocks noGrp="1"/>
          </p:cNvSpPr>
          <p:nvPr>
            <p:ph type="body" sz="quarter" idx="24"/>
          </p:nvPr>
        </p:nvSpPr>
        <p:spPr>
          <a:xfrm>
            <a:off x="5035826" y="2959855"/>
            <a:ext cx="6317973" cy="708967"/>
          </a:xfrm>
        </p:spPr>
        <p:txBody>
          <a:bodyPr rtlCol="0">
            <a:normAutofit lnSpcReduction="10000"/>
          </a:bodyPr>
          <a:lstStyle/>
          <a:p>
            <a:pPr rtl="0"/>
            <a:r>
              <a:rPr lang="es-ES" dirty="0"/>
              <a:t>Consiste en articular los recursos humanos, financieros y organizativos que permitan avanzar en el logro de los objetivos definidos en la política pública (implementar y ejecutar).</a:t>
            </a:r>
          </a:p>
        </p:txBody>
      </p:sp>
      <p:sp>
        <p:nvSpPr>
          <p:cNvPr id="7" name="Marcador de texto 6">
            <a:extLst>
              <a:ext uri="{FF2B5EF4-FFF2-40B4-BE49-F238E27FC236}">
                <a16:creationId xmlns:a16="http://schemas.microsoft.com/office/drawing/2014/main" id="{301D392D-FB66-47A0-B628-5ADE822A2CFF}"/>
              </a:ext>
            </a:extLst>
          </p:cNvPr>
          <p:cNvSpPr>
            <a:spLocks noGrp="1"/>
          </p:cNvSpPr>
          <p:nvPr>
            <p:ph type="body" sz="quarter" idx="25"/>
          </p:nvPr>
        </p:nvSpPr>
        <p:spPr>
          <a:xfrm>
            <a:off x="5922254" y="3730227"/>
            <a:ext cx="5433204" cy="365125"/>
          </a:xfrm>
        </p:spPr>
        <p:txBody>
          <a:bodyPr rtlCol="0">
            <a:normAutofit lnSpcReduction="10000"/>
          </a:bodyPr>
          <a:lstStyle/>
          <a:p>
            <a:pPr rtl="0"/>
            <a:r>
              <a:rPr lang="es-ES" dirty="0"/>
              <a:t>LEGITIMIDAD </a:t>
            </a:r>
          </a:p>
        </p:txBody>
      </p:sp>
      <p:sp>
        <p:nvSpPr>
          <p:cNvPr id="8" name="Marcador de texto 7">
            <a:extLst>
              <a:ext uri="{FF2B5EF4-FFF2-40B4-BE49-F238E27FC236}">
                <a16:creationId xmlns:a16="http://schemas.microsoft.com/office/drawing/2014/main" id="{51C26CE0-2506-4B44-A26F-C12BFA5B18B5}"/>
              </a:ext>
            </a:extLst>
          </p:cNvPr>
          <p:cNvSpPr>
            <a:spLocks noGrp="1"/>
          </p:cNvSpPr>
          <p:nvPr>
            <p:ph type="body" sz="quarter" idx="26"/>
          </p:nvPr>
        </p:nvSpPr>
        <p:spPr>
          <a:xfrm>
            <a:off x="5035826" y="4059651"/>
            <a:ext cx="6317973" cy="770371"/>
          </a:xfrm>
        </p:spPr>
        <p:txBody>
          <a:bodyPr rtlCol="0">
            <a:normAutofit/>
          </a:bodyPr>
          <a:lstStyle/>
          <a:p>
            <a:pPr rtl="0"/>
            <a:r>
              <a:rPr lang="es-ES" dirty="0"/>
              <a:t>Necesidad de que las iniciativas implementadas sean percibidas como legítimas por parte de los ciudadanos y la opinión pública, lo que obliga a considerar mecanismos de participación y consulta ciudadana.</a:t>
            </a:r>
          </a:p>
        </p:txBody>
      </p:sp>
      <p:sp>
        <p:nvSpPr>
          <p:cNvPr id="9" name="Marcador de texto 8">
            <a:extLst>
              <a:ext uri="{FF2B5EF4-FFF2-40B4-BE49-F238E27FC236}">
                <a16:creationId xmlns:a16="http://schemas.microsoft.com/office/drawing/2014/main" id="{868F40F8-BF35-45E9-B3DD-5436362D746E}"/>
              </a:ext>
            </a:extLst>
          </p:cNvPr>
          <p:cNvSpPr>
            <a:spLocks noGrp="1"/>
          </p:cNvSpPr>
          <p:nvPr>
            <p:ph type="body" sz="quarter" idx="27"/>
          </p:nvPr>
        </p:nvSpPr>
        <p:spPr>
          <a:xfrm>
            <a:off x="5920106" y="4830024"/>
            <a:ext cx="5433204" cy="365125"/>
          </a:xfrm>
        </p:spPr>
        <p:txBody>
          <a:bodyPr rtlCol="0">
            <a:normAutofit lnSpcReduction="10000"/>
          </a:bodyPr>
          <a:lstStyle/>
          <a:p>
            <a:r>
              <a:rPr lang="es-ES" dirty="0"/>
              <a:t>UNA POLÍTICA PÚBLICA DE EXCELENCIA </a:t>
            </a:r>
          </a:p>
        </p:txBody>
      </p:sp>
      <p:sp>
        <p:nvSpPr>
          <p:cNvPr id="10" name="Marcador de texto 9">
            <a:extLst>
              <a:ext uri="{FF2B5EF4-FFF2-40B4-BE49-F238E27FC236}">
                <a16:creationId xmlns:a16="http://schemas.microsoft.com/office/drawing/2014/main" id="{7F39C97C-2DDC-4706-B96C-B02FAE53A426}"/>
              </a:ext>
            </a:extLst>
          </p:cNvPr>
          <p:cNvSpPr>
            <a:spLocks noGrp="1"/>
          </p:cNvSpPr>
          <p:nvPr>
            <p:ph type="body" sz="quarter" idx="28"/>
          </p:nvPr>
        </p:nvSpPr>
        <p:spPr>
          <a:xfrm>
            <a:off x="4306958" y="5159448"/>
            <a:ext cx="7044694" cy="1196901"/>
          </a:xfrm>
        </p:spPr>
        <p:txBody>
          <a:bodyPr rtlCol="0">
            <a:normAutofit/>
          </a:bodyPr>
          <a:lstStyle/>
          <a:p>
            <a:pPr rtl="0"/>
            <a:r>
              <a:rPr lang="es-ES" dirty="0"/>
              <a:t>Para Lahera (2004), corresponde a cursos de acción y flujos de información, relacionados con un objetivo político generado en un contexto democrático, desarrollados por la administración pública, frecuentemente con la participación de la comunidad y el sector privado</a:t>
            </a:r>
          </a:p>
        </p:txBody>
      </p:sp>
      <p:sp>
        <p:nvSpPr>
          <p:cNvPr id="20" name="Marcador de fecha 19">
            <a:extLst>
              <a:ext uri="{FF2B5EF4-FFF2-40B4-BE49-F238E27FC236}">
                <a16:creationId xmlns:a16="http://schemas.microsoft.com/office/drawing/2014/main" id="{A74D661B-510C-4CF2-BF77-3EAFB649883D}"/>
              </a:ext>
            </a:extLst>
          </p:cNvPr>
          <p:cNvSpPr>
            <a:spLocks noGrp="1"/>
          </p:cNvSpPr>
          <p:nvPr>
            <p:ph type="dt" sz="half" idx="20"/>
          </p:nvPr>
        </p:nvSpPr>
        <p:spPr>
          <a:xfrm>
            <a:off x="5919680" y="6356350"/>
            <a:ext cx="947516" cy="365125"/>
          </a:xfrm>
        </p:spPr>
        <p:txBody>
          <a:bodyPr rtlCol="0"/>
          <a:lstStyle/>
          <a:p>
            <a:pPr rtl="0"/>
            <a:r>
              <a:rPr lang="es-ES"/>
              <a:t>20XX</a:t>
            </a:r>
          </a:p>
        </p:txBody>
      </p:sp>
      <p:sp>
        <p:nvSpPr>
          <p:cNvPr id="21" name="Marcador de pie de página 20">
            <a:extLst>
              <a:ext uri="{FF2B5EF4-FFF2-40B4-BE49-F238E27FC236}">
                <a16:creationId xmlns:a16="http://schemas.microsoft.com/office/drawing/2014/main" id="{7E44CAC0-3B5A-49F6-A2CB-0BC80D111A87}"/>
              </a:ext>
            </a:extLst>
          </p:cNvPr>
          <p:cNvSpPr>
            <a:spLocks noGrp="1"/>
          </p:cNvSpPr>
          <p:nvPr>
            <p:ph type="ftr" sz="quarter" idx="21"/>
          </p:nvPr>
        </p:nvSpPr>
        <p:spPr>
          <a:xfrm>
            <a:off x="7161955" y="6356350"/>
            <a:ext cx="3243942" cy="365125"/>
          </a:xfrm>
        </p:spPr>
        <p:txBody>
          <a:bodyPr rtlCol="0"/>
          <a:lstStyle/>
          <a:p>
            <a:pPr rtl="0"/>
            <a:r>
              <a:rPr lang="es-ES"/>
              <a:t>Presentación de lanzamiento</a:t>
            </a:r>
          </a:p>
        </p:txBody>
      </p:sp>
      <p:sp>
        <p:nvSpPr>
          <p:cNvPr id="22" name="Marcador de número de diapositiva 21">
            <a:extLst>
              <a:ext uri="{FF2B5EF4-FFF2-40B4-BE49-F238E27FC236}">
                <a16:creationId xmlns:a16="http://schemas.microsoft.com/office/drawing/2014/main" id="{5D1BD041-3428-4D62-934F-F3FF6D36F90F}"/>
              </a:ext>
            </a:extLst>
          </p:cNvPr>
          <p:cNvSpPr>
            <a:spLocks noGrp="1"/>
          </p:cNvSpPr>
          <p:nvPr>
            <p:ph type="sldNum" sz="quarter" idx="22"/>
          </p:nvPr>
        </p:nvSpPr>
        <p:spPr>
          <a:xfrm>
            <a:off x="10700656" y="6356350"/>
            <a:ext cx="653143" cy="365125"/>
          </a:xfrm>
        </p:spPr>
        <p:txBody>
          <a:bodyPr rtlCol="0"/>
          <a:lstStyle/>
          <a:p>
            <a:pPr rtl="0"/>
            <a:fld id="{B5CEABB6-07DC-46E8-9B57-56EC44A396E5}" type="slidenum">
              <a:rPr lang="es-ES" smtClean="0"/>
              <a:pPr rtl="0"/>
              <a:t>11</a:t>
            </a:fld>
            <a:endParaRPr lang="es-ES"/>
          </a:p>
        </p:txBody>
      </p:sp>
    </p:spTree>
    <p:extLst>
      <p:ext uri="{BB962C8B-B14F-4D97-AF65-F5344CB8AC3E}">
        <p14:creationId xmlns:p14="http://schemas.microsoft.com/office/powerpoint/2010/main" val="1844941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7E1C88-627C-4655-A4FB-0BB02EDB078A}"/>
              </a:ext>
            </a:extLst>
          </p:cNvPr>
          <p:cNvSpPr>
            <a:spLocks noGrp="1"/>
          </p:cNvSpPr>
          <p:nvPr>
            <p:ph type="ctrTitle"/>
          </p:nvPr>
        </p:nvSpPr>
        <p:spPr>
          <a:xfrm>
            <a:off x="7174230" y="2999345"/>
            <a:ext cx="4179570" cy="1715531"/>
          </a:xfrm>
        </p:spPr>
        <p:txBody>
          <a:bodyPr rtlCol="0" anchor="ctr">
            <a:noAutofit/>
          </a:bodyPr>
          <a:lstStyle/>
          <a:p>
            <a:pPr rtl="0"/>
            <a:r>
              <a:rPr lang="es-ES" sz="2800" b="1" dirty="0"/>
              <a:t>El directivo como gestor de la organización </a:t>
            </a:r>
            <a:br>
              <a:rPr lang="es-ES" sz="2800" b="1" dirty="0"/>
            </a:br>
            <a:r>
              <a:rPr lang="es-ES" sz="1800" dirty="0"/>
              <a:t>es también responsable de ejercer el control, para lo cual debe desarrollar una serie de pautas y conductas orientadas a lograr el desempeño deseado de las personas y de las unidades estructurales de la agrupación</a:t>
            </a:r>
          </a:p>
        </p:txBody>
      </p:sp>
      <p:sp>
        <p:nvSpPr>
          <p:cNvPr id="4" name="Marcador de fecha 3">
            <a:extLst>
              <a:ext uri="{FF2B5EF4-FFF2-40B4-BE49-F238E27FC236}">
                <a16:creationId xmlns:a16="http://schemas.microsoft.com/office/drawing/2014/main" id="{5C2ACA2A-6BBE-47CF-B76F-F56C9DBF77E6}"/>
              </a:ext>
            </a:extLst>
          </p:cNvPr>
          <p:cNvSpPr>
            <a:spLocks noGrp="1"/>
          </p:cNvSpPr>
          <p:nvPr>
            <p:ph type="dt" sz="half" idx="4294967295"/>
          </p:nvPr>
        </p:nvSpPr>
        <p:spPr>
          <a:xfrm>
            <a:off x="0" y="6356350"/>
            <a:ext cx="2743200" cy="365125"/>
          </a:xfrm>
        </p:spPr>
        <p:txBody>
          <a:bodyPr rtlCol="0" anchor="ctr">
            <a:normAutofit/>
          </a:bodyPr>
          <a:lstStyle/>
          <a:p>
            <a:pPr rtl="0">
              <a:spcAft>
                <a:spcPts val="600"/>
              </a:spcAft>
            </a:pPr>
            <a:r>
              <a:rPr lang="es-ES" dirty="0"/>
              <a:t>20XX</a:t>
            </a:r>
            <a:endParaRPr lang="es-ES"/>
          </a:p>
        </p:txBody>
      </p:sp>
      <p:sp>
        <p:nvSpPr>
          <p:cNvPr id="5" name="Marcador de pie de página 4">
            <a:extLst>
              <a:ext uri="{FF2B5EF4-FFF2-40B4-BE49-F238E27FC236}">
                <a16:creationId xmlns:a16="http://schemas.microsoft.com/office/drawing/2014/main" id="{396A095E-DB05-47EC-A2D5-47398A4A00B4}"/>
              </a:ext>
            </a:extLst>
          </p:cNvPr>
          <p:cNvSpPr>
            <a:spLocks noGrp="1"/>
          </p:cNvSpPr>
          <p:nvPr>
            <p:ph type="ftr" sz="quarter" idx="4294967295"/>
          </p:nvPr>
        </p:nvSpPr>
        <p:spPr>
          <a:xfrm>
            <a:off x="0" y="6356350"/>
            <a:ext cx="4114800" cy="365125"/>
          </a:xfrm>
        </p:spPr>
        <p:txBody>
          <a:bodyPr rtlCol="0" anchor="ctr">
            <a:normAutofit/>
          </a:bodyPr>
          <a:lstStyle/>
          <a:p>
            <a:pPr rtl="0">
              <a:spcAft>
                <a:spcPts val="600"/>
              </a:spcAft>
            </a:pPr>
            <a:r>
              <a:rPr lang="es-ES" dirty="0"/>
              <a:t>Presentación de lanzamiento</a:t>
            </a:r>
            <a:endParaRPr lang="es-ES"/>
          </a:p>
        </p:txBody>
      </p:sp>
      <p:sp>
        <p:nvSpPr>
          <p:cNvPr id="6" name="Marcador de número de diapositiva 5">
            <a:extLst>
              <a:ext uri="{FF2B5EF4-FFF2-40B4-BE49-F238E27FC236}">
                <a16:creationId xmlns:a16="http://schemas.microsoft.com/office/drawing/2014/main" id="{C23C3221-5F04-4CA7-A86A-EEA8566A1735}"/>
              </a:ext>
            </a:extLst>
          </p:cNvPr>
          <p:cNvSpPr>
            <a:spLocks noGrp="1"/>
          </p:cNvSpPr>
          <p:nvPr>
            <p:ph type="sldNum" sz="quarter" idx="4294967295"/>
          </p:nvPr>
        </p:nvSpPr>
        <p:spPr>
          <a:xfrm>
            <a:off x="9448800" y="6356350"/>
            <a:ext cx="2743200" cy="365125"/>
          </a:xfrm>
        </p:spPr>
        <p:txBody>
          <a:bodyPr rtlCol="0" anchor="ctr">
            <a:normAutofit/>
          </a:bodyPr>
          <a:lstStyle/>
          <a:p>
            <a:pPr rtl="0">
              <a:spcAft>
                <a:spcPts val="600"/>
              </a:spcAft>
            </a:pPr>
            <a:fld id="{B5CEABB6-07DC-46E8-9B57-56EC44A396E5}" type="slidenum">
              <a:rPr lang="es-ES" smtClean="0"/>
              <a:pPr rtl="0">
                <a:spcAft>
                  <a:spcPts val="600"/>
                </a:spcAft>
              </a:pPr>
              <a:t>12</a:t>
            </a:fld>
            <a:endParaRPr lang="es-ES"/>
          </a:p>
        </p:txBody>
      </p:sp>
      <p:graphicFrame>
        <p:nvGraphicFramePr>
          <p:cNvPr id="15" name="Marcador de contenido 2">
            <a:extLst>
              <a:ext uri="{FF2B5EF4-FFF2-40B4-BE49-F238E27FC236}">
                <a16:creationId xmlns:a16="http://schemas.microsoft.com/office/drawing/2014/main" id="{F868DAD6-DF6B-3A7E-ECCF-2F9A4C8F08A3}"/>
              </a:ext>
            </a:extLst>
          </p:cNvPr>
          <p:cNvGraphicFramePr/>
          <p:nvPr>
            <p:extLst>
              <p:ext uri="{D42A27DB-BD31-4B8C-83A1-F6EECF244321}">
                <p14:modId xmlns:p14="http://schemas.microsoft.com/office/powerpoint/2010/main" val="326508693"/>
              </p:ext>
            </p:extLst>
          </p:nvPr>
        </p:nvGraphicFramePr>
        <p:xfrm>
          <a:off x="838200" y="2286002"/>
          <a:ext cx="6094270" cy="3542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15">
            <a:extLst>
              <a:ext uri="{FF2B5EF4-FFF2-40B4-BE49-F238E27FC236}">
                <a16:creationId xmlns:a16="http://schemas.microsoft.com/office/drawing/2014/main" id="{119B38B2-B087-46B4-C56E-1C642F453F72}"/>
              </a:ext>
            </a:extLst>
          </p:cNvPr>
          <p:cNvPicPr>
            <a:picLocks noChangeAspect="1"/>
          </p:cNvPicPr>
          <p:nvPr/>
        </p:nvPicPr>
        <p:blipFill>
          <a:blip r:embed="rId8"/>
          <a:stretch>
            <a:fillRect/>
          </a:stretch>
        </p:blipFill>
        <p:spPr>
          <a:xfrm>
            <a:off x="0" y="0"/>
            <a:ext cx="12192000" cy="2143125"/>
          </a:xfrm>
          <a:prstGeom prst="rect">
            <a:avLst/>
          </a:prstGeom>
        </p:spPr>
      </p:pic>
    </p:spTree>
    <p:extLst>
      <p:ext uri="{BB962C8B-B14F-4D97-AF65-F5344CB8AC3E}">
        <p14:creationId xmlns:p14="http://schemas.microsoft.com/office/powerpoint/2010/main" val="1346372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D9DDA73-3810-D07A-8CBB-3EBC809152BF}"/>
              </a:ext>
            </a:extLst>
          </p:cNvPr>
          <p:cNvSpPr>
            <a:spLocks noGrp="1"/>
          </p:cNvSpPr>
          <p:nvPr>
            <p:ph type="title"/>
          </p:nvPr>
        </p:nvSpPr>
        <p:spPr/>
        <p:txBody>
          <a:bodyPr>
            <a:normAutofit fontScale="90000"/>
          </a:bodyPr>
          <a:lstStyle/>
          <a:p>
            <a:r>
              <a:rPr lang="es-ES" dirty="0"/>
              <a:t>3) El directivo como gestor del entorno y de la política</a:t>
            </a:r>
            <a:endParaRPr lang="es-MX" dirty="0"/>
          </a:p>
        </p:txBody>
      </p:sp>
      <p:sp>
        <p:nvSpPr>
          <p:cNvPr id="5" name="Marcador de texto 4">
            <a:extLst>
              <a:ext uri="{FF2B5EF4-FFF2-40B4-BE49-F238E27FC236}">
                <a16:creationId xmlns:a16="http://schemas.microsoft.com/office/drawing/2014/main" id="{DD23B8A3-09BE-C958-21F3-A6F1678F728E}"/>
              </a:ext>
            </a:extLst>
          </p:cNvPr>
          <p:cNvSpPr>
            <a:spLocks noGrp="1"/>
          </p:cNvSpPr>
          <p:nvPr>
            <p:ph type="body" sz="quarter" idx="15"/>
          </p:nvPr>
        </p:nvSpPr>
        <p:spPr>
          <a:xfrm>
            <a:off x="5816237" y="1981222"/>
            <a:ext cx="5431971" cy="1235608"/>
          </a:xfrm>
        </p:spPr>
        <p:txBody>
          <a:bodyPr>
            <a:normAutofit/>
          </a:bodyPr>
          <a:lstStyle/>
          <a:p>
            <a:r>
              <a:rPr lang="es-ES" sz="1800" dirty="0"/>
              <a:t>Le corresponde no sólo gestionar hacia adentro (gestor de la organización), sino también promover un entorno que autorice y favorezca la gestión de las políticas públicas definidas</a:t>
            </a:r>
            <a:endParaRPr lang="es-MX" sz="1800" dirty="0"/>
          </a:p>
        </p:txBody>
      </p:sp>
      <p:sp>
        <p:nvSpPr>
          <p:cNvPr id="6" name="Marcador de texto 5">
            <a:extLst>
              <a:ext uri="{FF2B5EF4-FFF2-40B4-BE49-F238E27FC236}">
                <a16:creationId xmlns:a16="http://schemas.microsoft.com/office/drawing/2014/main" id="{37ADF693-7580-EDE4-8F5C-58A730A6E41C}"/>
              </a:ext>
            </a:extLst>
          </p:cNvPr>
          <p:cNvSpPr>
            <a:spLocks noGrp="1"/>
          </p:cNvSpPr>
          <p:nvPr>
            <p:ph type="body" sz="quarter" idx="23"/>
          </p:nvPr>
        </p:nvSpPr>
        <p:spPr>
          <a:xfrm>
            <a:off x="5816237" y="3309543"/>
            <a:ext cx="6017954" cy="2107336"/>
          </a:xfrm>
        </p:spPr>
        <p:txBody>
          <a:bodyPr>
            <a:normAutofit fontScale="92500" lnSpcReduction="20000"/>
          </a:bodyPr>
          <a:lstStyle/>
          <a:p>
            <a:r>
              <a:rPr lang="es-ES" dirty="0"/>
              <a:t>Si el directivo no logra crear el respaldo y las coaliciones que reduzcan las resistencias a la implementación de las políticas, es difícil que éstas puedan materializarse y lograr el impacto deseado en la comunidad, aún si ellas están bien diseñadas y cuentan con los recursos y las capacidades institucionales para ser gestionadas</a:t>
            </a:r>
            <a:endParaRPr lang="es-MX" dirty="0"/>
          </a:p>
        </p:txBody>
      </p:sp>
      <p:sp>
        <p:nvSpPr>
          <p:cNvPr id="7" name="Marcador de texto 6">
            <a:extLst>
              <a:ext uri="{FF2B5EF4-FFF2-40B4-BE49-F238E27FC236}">
                <a16:creationId xmlns:a16="http://schemas.microsoft.com/office/drawing/2014/main" id="{C5E42890-7602-E55B-2627-521E4556240C}"/>
              </a:ext>
            </a:extLst>
          </p:cNvPr>
          <p:cNvSpPr>
            <a:spLocks noGrp="1"/>
          </p:cNvSpPr>
          <p:nvPr>
            <p:ph type="body" sz="quarter" idx="24"/>
          </p:nvPr>
        </p:nvSpPr>
        <p:spPr>
          <a:xfrm>
            <a:off x="4479235" y="5509592"/>
            <a:ext cx="7354956" cy="1027686"/>
          </a:xfrm>
        </p:spPr>
        <p:txBody>
          <a:bodyPr>
            <a:normAutofit fontScale="92500" lnSpcReduction="10000"/>
          </a:bodyPr>
          <a:lstStyle/>
          <a:p>
            <a:r>
              <a:rPr lang="es-ES" sz="1800" dirty="0"/>
              <a:t>Este ámbito de acción implica relacionarse con el entorno, negociar, persuadir, convencer, por lo que adquiere relevancia el liderazgo, el “manejo político”, la negociación y la  comunicación como capacidades deseables de un directivo público</a:t>
            </a:r>
            <a:endParaRPr lang="es-MX" sz="1800" dirty="0"/>
          </a:p>
        </p:txBody>
      </p:sp>
    </p:spTree>
    <p:extLst>
      <p:ext uri="{BB962C8B-B14F-4D97-AF65-F5344CB8AC3E}">
        <p14:creationId xmlns:p14="http://schemas.microsoft.com/office/powerpoint/2010/main" val="1860039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9DE7F2-E890-4744-88DD-A75F5E300513}"/>
              </a:ext>
            </a:extLst>
          </p:cNvPr>
          <p:cNvSpPr>
            <a:spLocks noGrp="1"/>
          </p:cNvSpPr>
          <p:nvPr>
            <p:ph type="title"/>
          </p:nvPr>
        </p:nvSpPr>
        <p:spPr/>
        <p:txBody>
          <a:bodyPr rtlCol="0"/>
          <a:lstStyle/>
          <a:p>
            <a:pPr rtl="0"/>
            <a:r>
              <a:rPr lang="es-ES" dirty="0"/>
              <a:t>roles que el directivo público debe cumplir como gestor del entorno</a:t>
            </a:r>
          </a:p>
        </p:txBody>
      </p:sp>
      <p:sp>
        <p:nvSpPr>
          <p:cNvPr id="3" name="Marcador de texto 2">
            <a:extLst>
              <a:ext uri="{FF2B5EF4-FFF2-40B4-BE49-F238E27FC236}">
                <a16:creationId xmlns:a16="http://schemas.microsoft.com/office/drawing/2014/main" id="{A45C02E9-A530-0155-CEC9-B56F2F6D425C}"/>
              </a:ext>
            </a:extLst>
          </p:cNvPr>
          <p:cNvSpPr>
            <a:spLocks noGrp="1"/>
          </p:cNvSpPr>
          <p:nvPr>
            <p:ph type="body" idx="1"/>
          </p:nvPr>
        </p:nvSpPr>
        <p:spPr/>
        <p:txBody>
          <a:bodyPr/>
          <a:lstStyle/>
          <a:p>
            <a:r>
              <a:rPr lang="es-MX" dirty="0"/>
              <a:t>A</a:t>
            </a:r>
          </a:p>
        </p:txBody>
      </p:sp>
      <p:sp>
        <p:nvSpPr>
          <p:cNvPr id="7" name="Marcador de texto 6">
            <a:extLst>
              <a:ext uri="{FF2B5EF4-FFF2-40B4-BE49-F238E27FC236}">
                <a16:creationId xmlns:a16="http://schemas.microsoft.com/office/drawing/2014/main" id="{AEA82A2E-B4B5-BE5D-F6B8-00AB82DA04F7}"/>
              </a:ext>
            </a:extLst>
          </p:cNvPr>
          <p:cNvSpPr>
            <a:spLocks noGrp="1"/>
          </p:cNvSpPr>
          <p:nvPr>
            <p:ph type="body" idx="15"/>
          </p:nvPr>
        </p:nvSpPr>
        <p:spPr/>
        <p:txBody>
          <a:bodyPr/>
          <a:lstStyle/>
          <a:p>
            <a:r>
              <a:rPr lang="es-MX" dirty="0"/>
              <a:t>B</a:t>
            </a:r>
          </a:p>
        </p:txBody>
      </p:sp>
      <p:sp>
        <p:nvSpPr>
          <p:cNvPr id="8" name="Marcador de texto 7">
            <a:extLst>
              <a:ext uri="{FF2B5EF4-FFF2-40B4-BE49-F238E27FC236}">
                <a16:creationId xmlns:a16="http://schemas.microsoft.com/office/drawing/2014/main" id="{B0F75AAD-A780-8313-41AE-CBF1F9E7422F}"/>
              </a:ext>
            </a:extLst>
          </p:cNvPr>
          <p:cNvSpPr>
            <a:spLocks noGrp="1"/>
          </p:cNvSpPr>
          <p:nvPr>
            <p:ph type="body" idx="16"/>
          </p:nvPr>
        </p:nvSpPr>
        <p:spPr/>
        <p:txBody>
          <a:bodyPr/>
          <a:lstStyle/>
          <a:p>
            <a:r>
              <a:rPr lang="es-MX" dirty="0"/>
              <a:t>C</a:t>
            </a:r>
          </a:p>
        </p:txBody>
      </p:sp>
      <p:sp>
        <p:nvSpPr>
          <p:cNvPr id="4" name="Marcador de contenido 3">
            <a:extLst>
              <a:ext uri="{FF2B5EF4-FFF2-40B4-BE49-F238E27FC236}">
                <a16:creationId xmlns:a16="http://schemas.microsoft.com/office/drawing/2014/main" id="{1F841016-7887-6485-7A7A-B69829F2F58F}"/>
              </a:ext>
            </a:extLst>
          </p:cNvPr>
          <p:cNvSpPr>
            <a:spLocks noGrp="1"/>
          </p:cNvSpPr>
          <p:nvPr>
            <p:ph sz="half" idx="2"/>
          </p:nvPr>
        </p:nvSpPr>
        <p:spPr/>
        <p:txBody>
          <a:bodyPr/>
          <a:lstStyle/>
          <a:p>
            <a:r>
              <a:rPr lang="en-US" dirty="0"/>
              <a:t>Resolver </a:t>
            </a:r>
            <a:r>
              <a:rPr lang="en-US" dirty="0" err="1"/>
              <a:t>los</a:t>
            </a:r>
            <a:r>
              <a:rPr lang="en-US" dirty="0"/>
              <a:t> </a:t>
            </a:r>
            <a:r>
              <a:rPr lang="en-US" dirty="0" err="1"/>
              <a:t>conflictos</a:t>
            </a:r>
            <a:endParaRPr lang="es-MX" dirty="0"/>
          </a:p>
        </p:txBody>
      </p:sp>
      <p:sp>
        <p:nvSpPr>
          <p:cNvPr id="5" name="Marcador de contenido 4">
            <a:extLst>
              <a:ext uri="{FF2B5EF4-FFF2-40B4-BE49-F238E27FC236}">
                <a16:creationId xmlns:a16="http://schemas.microsoft.com/office/drawing/2014/main" id="{64A6300B-7CA0-C6CD-372D-1AC56B17BD8F}"/>
              </a:ext>
            </a:extLst>
          </p:cNvPr>
          <p:cNvSpPr>
            <a:spLocks noGrp="1"/>
          </p:cNvSpPr>
          <p:nvPr>
            <p:ph sz="quarter" idx="4"/>
          </p:nvPr>
        </p:nvSpPr>
        <p:spPr>
          <a:xfrm>
            <a:off x="4526261" y="4824188"/>
            <a:ext cx="3139479" cy="919502"/>
          </a:xfrm>
        </p:spPr>
        <p:txBody>
          <a:bodyPr>
            <a:normAutofit/>
          </a:bodyPr>
          <a:lstStyle/>
          <a:p>
            <a:r>
              <a:rPr lang="en-US" dirty="0" err="1"/>
              <a:t>Anticipar</a:t>
            </a:r>
            <a:r>
              <a:rPr lang="en-US" dirty="0"/>
              <a:t> </a:t>
            </a:r>
            <a:r>
              <a:rPr lang="en-US" dirty="0" err="1"/>
              <a:t>los</a:t>
            </a:r>
            <a:r>
              <a:rPr lang="en-US" dirty="0"/>
              <a:t> </a:t>
            </a:r>
            <a:r>
              <a:rPr lang="en-US" dirty="0" err="1"/>
              <a:t>conflictos</a:t>
            </a:r>
            <a:endParaRPr lang="es-MX" dirty="0"/>
          </a:p>
        </p:txBody>
      </p:sp>
      <p:sp>
        <p:nvSpPr>
          <p:cNvPr id="6" name="Marcador de contenido 5">
            <a:extLst>
              <a:ext uri="{FF2B5EF4-FFF2-40B4-BE49-F238E27FC236}">
                <a16:creationId xmlns:a16="http://schemas.microsoft.com/office/drawing/2014/main" id="{35C41069-C9DA-8B37-0A76-BB68A2BAE5CC}"/>
              </a:ext>
            </a:extLst>
          </p:cNvPr>
          <p:cNvSpPr>
            <a:spLocks noGrp="1"/>
          </p:cNvSpPr>
          <p:nvPr>
            <p:ph sz="half" idx="14"/>
          </p:nvPr>
        </p:nvSpPr>
        <p:spPr/>
        <p:txBody>
          <a:bodyPr/>
          <a:lstStyle/>
          <a:p>
            <a:r>
              <a:rPr lang="es-ES" dirty="0"/>
              <a:t>Diagnosticar las relaciones presentes en la institución y en su entorno, y usarlas a favor de los objetivos</a:t>
            </a:r>
            <a:endParaRPr lang="es-MX" dirty="0"/>
          </a:p>
        </p:txBody>
      </p:sp>
    </p:spTree>
    <p:extLst>
      <p:ext uri="{BB962C8B-B14F-4D97-AF65-F5344CB8AC3E}">
        <p14:creationId xmlns:p14="http://schemas.microsoft.com/office/powerpoint/2010/main" val="707789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4E0A63-A388-49B1-A04E-27CE9BD622EF}"/>
              </a:ext>
            </a:extLst>
          </p:cNvPr>
          <p:cNvSpPr>
            <a:spLocks noGrp="1"/>
          </p:cNvSpPr>
          <p:nvPr>
            <p:ph type="title"/>
          </p:nvPr>
        </p:nvSpPr>
        <p:spPr>
          <a:xfrm>
            <a:off x="5920169" y="1152771"/>
            <a:ext cx="5431971" cy="846301"/>
          </a:xfrm>
        </p:spPr>
        <p:txBody>
          <a:bodyPr rtlCol="0">
            <a:normAutofit fontScale="90000"/>
          </a:bodyPr>
          <a:lstStyle/>
          <a:p>
            <a:pPr rtl="0"/>
            <a:r>
              <a:rPr lang="en-US" dirty="0"/>
              <a:t>4) El </a:t>
            </a:r>
            <a:r>
              <a:rPr lang="en-US" dirty="0" err="1"/>
              <a:t>directivo</a:t>
            </a:r>
            <a:r>
              <a:rPr lang="en-US" dirty="0"/>
              <a:t> </a:t>
            </a:r>
            <a:r>
              <a:rPr lang="en-US" dirty="0" err="1"/>
              <a:t>como</a:t>
            </a:r>
            <a:r>
              <a:rPr lang="en-US" dirty="0"/>
              <a:t> </a:t>
            </a:r>
            <a:r>
              <a:rPr lang="en-US" dirty="0" err="1"/>
              <a:t>comunicador</a:t>
            </a:r>
            <a:endParaRPr lang="es-ES" dirty="0"/>
          </a:p>
        </p:txBody>
      </p:sp>
      <p:sp>
        <p:nvSpPr>
          <p:cNvPr id="6" name="Marcador de texto 5">
            <a:extLst>
              <a:ext uri="{FF2B5EF4-FFF2-40B4-BE49-F238E27FC236}">
                <a16:creationId xmlns:a16="http://schemas.microsoft.com/office/drawing/2014/main" id="{7640DF9D-0C9E-4C5D-9635-6B4DE10CCEE5}"/>
              </a:ext>
            </a:extLst>
          </p:cNvPr>
          <p:cNvSpPr>
            <a:spLocks noGrp="1"/>
          </p:cNvSpPr>
          <p:nvPr>
            <p:ph type="body" sz="quarter" idx="13"/>
          </p:nvPr>
        </p:nvSpPr>
        <p:spPr>
          <a:xfrm>
            <a:off x="4445353" y="2322654"/>
            <a:ext cx="5433204" cy="365125"/>
          </a:xfrm>
        </p:spPr>
        <p:txBody>
          <a:bodyPr vert="horz" lIns="91440" tIns="45720" rIns="91440" bIns="45720" rtlCol="0" anchor="t">
            <a:noAutofit/>
          </a:bodyPr>
          <a:lstStyle/>
          <a:p>
            <a:pPr rtl="0"/>
            <a:r>
              <a:rPr lang="es-ES" noProof="1"/>
              <a:t>Discriminar información</a:t>
            </a:r>
          </a:p>
        </p:txBody>
      </p:sp>
      <p:sp>
        <p:nvSpPr>
          <p:cNvPr id="7" name="Marcador de texto 6">
            <a:extLst>
              <a:ext uri="{FF2B5EF4-FFF2-40B4-BE49-F238E27FC236}">
                <a16:creationId xmlns:a16="http://schemas.microsoft.com/office/drawing/2014/main" id="{40297407-CE4E-4284-879D-AEC395713625}"/>
              </a:ext>
            </a:extLst>
          </p:cNvPr>
          <p:cNvSpPr>
            <a:spLocks noGrp="1"/>
          </p:cNvSpPr>
          <p:nvPr>
            <p:ph type="body" sz="quarter" idx="15"/>
          </p:nvPr>
        </p:nvSpPr>
        <p:spPr>
          <a:xfrm>
            <a:off x="2796210" y="2798940"/>
            <a:ext cx="8557590" cy="557950"/>
          </a:xfrm>
        </p:spPr>
        <p:txBody>
          <a:bodyPr rtlCol="0">
            <a:normAutofit fontScale="85000" lnSpcReduction="20000"/>
          </a:bodyPr>
          <a:lstStyle/>
          <a:p>
            <a:pPr rtl="0"/>
            <a:r>
              <a:rPr lang="es-ES" dirty="0"/>
              <a:t>Los directivos reciben mucha información y tienen la responsabilidad de difundirla a sus subalternos, pero deben ser capaces de procesar y discriminar, para difundir sólo aquella información que sea realmente necesaria para el buen funcionamiento de la unidad o la institución.</a:t>
            </a:r>
            <a:endParaRPr lang="es-ES" noProof="1"/>
          </a:p>
        </p:txBody>
      </p:sp>
      <p:sp>
        <p:nvSpPr>
          <p:cNvPr id="8" name="Marcador de texto 7">
            <a:extLst>
              <a:ext uri="{FF2B5EF4-FFF2-40B4-BE49-F238E27FC236}">
                <a16:creationId xmlns:a16="http://schemas.microsoft.com/office/drawing/2014/main" id="{F5C3A7BE-F7FC-4942-A31A-491A8A806103}"/>
              </a:ext>
            </a:extLst>
          </p:cNvPr>
          <p:cNvSpPr>
            <a:spLocks noGrp="1"/>
          </p:cNvSpPr>
          <p:nvPr>
            <p:ph type="body" sz="quarter" idx="23"/>
          </p:nvPr>
        </p:nvSpPr>
        <p:spPr>
          <a:xfrm>
            <a:off x="5922254" y="3569311"/>
            <a:ext cx="5433204" cy="365125"/>
          </a:xfrm>
        </p:spPr>
        <p:txBody>
          <a:bodyPr vert="horz" lIns="91440" tIns="45720" rIns="91440" bIns="45720" rtlCol="0" anchor="t">
            <a:noAutofit/>
          </a:bodyPr>
          <a:lstStyle/>
          <a:p>
            <a:pPr rtl="0"/>
            <a:r>
              <a:rPr lang="es-ES" noProof="1"/>
              <a:t>vocero</a:t>
            </a:r>
          </a:p>
        </p:txBody>
      </p:sp>
      <p:sp>
        <p:nvSpPr>
          <p:cNvPr id="9" name="Marcador de texto 8">
            <a:extLst>
              <a:ext uri="{FF2B5EF4-FFF2-40B4-BE49-F238E27FC236}">
                <a16:creationId xmlns:a16="http://schemas.microsoft.com/office/drawing/2014/main" id="{95CCE699-03D1-4642-B46A-B14EF17DA183}"/>
              </a:ext>
            </a:extLst>
          </p:cNvPr>
          <p:cNvSpPr>
            <a:spLocks noGrp="1"/>
          </p:cNvSpPr>
          <p:nvPr>
            <p:ph type="body" sz="quarter" idx="24"/>
          </p:nvPr>
        </p:nvSpPr>
        <p:spPr>
          <a:xfrm>
            <a:off x="5921828" y="3898736"/>
            <a:ext cx="5431971" cy="557950"/>
          </a:xfrm>
        </p:spPr>
        <p:txBody>
          <a:bodyPr rtlCol="0">
            <a:normAutofit/>
          </a:bodyPr>
          <a:lstStyle/>
          <a:p>
            <a:pPr rtl="0"/>
            <a:r>
              <a:rPr lang="es-ES" dirty="0"/>
              <a:t>Habitualmente el directivo también cumple el rol de portavoz y vocero de su organización o de su unidad.</a:t>
            </a:r>
            <a:endParaRPr lang="es-ES" noProof="1"/>
          </a:p>
        </p:txBody>
      </p:sp>
      <p:sp>
        <p:nvSpPr>
          <p:cNvPr id="10" name="Marcador de texto 9">
            <a:extLst>
              <a:ext uri="{FF2B5EF4-FFF2-40B4-BE49-F238E27FC236}">
                <a16:creationId xmlns:a16="http://schemas.microsoft.com/office/drawing/2014/main" id="{BC1DF189-6F2F-4C21-88CC-C82D3D0D147B}"/>
              </a:ext>
            </a:extLst>
          </p:cNvPr>
          <p:cNvSpPr>
            <a:spLocks noGrp="1"/>
          </p:cNvSpPr>
          <p:nvPr>
            <p:ph type="body" sz="quarter" idx="25"/>
          </p:nvPr>
        </p:nvSpPr>
        <p:spPr>
          <a:xfrm>
            <a:off x="5922254" y="4669107"/>
            <a:ext cx="5433204" cy="365125"/>
          </a:xfrm>
        </p:spPr>
        <p:txBody>
          <a:bodyPr vert="horz" lIns="91440" tIns="45720" rIns="91440" bIns="45720" rtlCol="0" anchor="t">
            <a:normAutofit lnSpcReduction="10000"/>
          </a:bodyPr>
          <a:lstStyle/>
          <a:p>
            <a:pPr rtl="0"/>
            <a:r>
              <a:rPr lang="es-ES" noProof="1"/>
              <a:t>MONITOR</a:t>
            </a:r>
          </a:p>
        </p:txBody>
      </p:sp>
      <p:sp>
        <p:nvSpPr>
          <p:cNvPr id="5" name="Marcador de texto 4">
            <a:extLst>
              <a:ext uri="{FF2B5EF4-FFF2-40B4-BE49-F238E27FC236}">
                <a16:creationId xmlns:a16="http://schemas.microsoft.com/office/drawing/2014/main" id="{06E82690-B145-4D4F-B2D1-0B2A8C50FD71}"/>
              </a:ext>
            </a:extLst>
          </p:cNvPr>
          <p:cNvSpPr>
            <a:spLocks noGrp="1"/>
          </p:cNvSpPr>
          <p:nvPr>
            <p:ph type="body" sz="quarter" idx="26"/>
          </p:nvPr>
        </p:nvSpPr>
        <p:spPr>
          <a:xfrm>
            <a:off x="5921828" y="4998531"/>
            <a:ext cx="5431971" cy="1017955"/>
          </a:xfrm>
        </p:spPr>
        <p:txBody>
          <a:bodyPr rtlCol="0">
            <a:normAutofit/>
          </a:bodyPr>
          <a:lstStyle/>
          <a:p>
            <a:pPr rtl="0"/>
            <a:r>
              <a:rPr lang="es-ES" dirty="0"/>
              <a:t>al desarrollar un conjunto de comportamientos orientados a buscar o recibir información relevante para el funcionamiento de la unidad respectiva o la organización, y las variables del entorno con ella relacionadas.</a:t>
            </a:r>
            <a:endParaRPr lang="es-ES" noProof="1"/>
          </a:p>
        </p:txBody>
      </p:sp>
      <p:sp>
        <p:nvSpPr>
          <p:cNvPr id="32" name="Marcador de fecha 31">
            <a:extLst>
              <a:ext uri="{FF2B5EF4-FFF2-40B4-BE49-F238E27FC236}">
                <a16:creationId xmlns:a16="http://schemas.microsoft.com/office/drawing/2014/main" id="{D5DB19F8-B538-4965-BA90-ED372B99F5DC}"/>
              </a:ext>
            </a:extLst>
          </p:cNvPr>
          <p:cNvSpPr>
            <a:spLocks noGrp="1"/>
          </p:cNvSpPr>
          <p:nvPr>
            <p:ph type="dt" sz="half" idx="20"/>
          </p:nvPr>
        </p:nvSpPr>
        <p:spPr>
          <a:xfrm>
            <a:off x="5919680" y="6356350"/>
            <a:ext cx="947516" cy="365125"/>
          </a:xfrm>
        </p:spPr>
        <p:txBody>
          <a:bodyPr rtlCol="0"/>
          <a:lstStyle/>
          <a:p>
            <a:pPr rtl="0"/>
            <a:r>
              <a:rPr lang="es-ES"/>
              <a:t>20XX</a:t>
            </a:r>
            <a:endParaRPr lang="es-ES" dirty="0"/>
          </a:p>
        </p:txBody>
      </p:sp>
      <p:sp>
        <p:nvSpPr>
          <p:cNvPr id="3" name="Marcador de pie de página 2">
            <a:extLst>
              <a:ext uri="{FF2B5EF4-FFF2-40B4-BE49-F238E27FC236}">
                <a16:creationId xmlns:a16="http://schemas.microsoft.com/office/drawing/2014/main" id="{005C44B1-BA82-483C-BD91-F89067442F9E}"/>
              </a:ext>
            </a:extLst>
          </p:cNvPr>
          <p:cNvSpPr>
            <a:spLocks noGrp="1"/>
          </p:cNvSpPr>
          <p:nvPr>
            <p:ph type="ftr" sz="quarter" idx="21"/>
          </p:nvPr>
        </p:nvSpPr>
        <p:spPr>
          <a:xfrm>
            <a:off x="7161955" y="6356350"/>
            <a:ext cx="3243942" cy="365125"/>
          </a:xfrm>
        </p:spPr>
        <p:txBody>
          <a:bodyPr rtlCol="0"/>
          <a:lstStyle/>
          <a:p>
            <a:pPr rtl="0"/>
            <a:r>
              <a:rPr lang="es-ES"/>
              <a:t>Presentación de lanzamiento</a:t>
            </a:r>
            <a:endParaRPr lang="es-ES" dirty="0"/>
          </a:p>
        </p:txBody>
      </p:sp>
      <p:sp>
        <p:nvSpPr>
          <p:cNvPr id="4" name="Marcador de número de diapositiva 3">
            <a:extLst>
              <a:ext uri="{FF2B5EF4-FFF2-40B4-BE49-F238E27FC236}">
                <a16:creationId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rtlCol="0"/>
          <a:lstStyle/>
          <a:p>
            <a:pPr rtl="0"/>
            <a:fld id="{19B51A1E-902D-48AF-9020-955120F399B6}" type="slidenum">
              <a:rPr lang="es-ES" smtClean="0"/>
              <a:pPr rtl="0"/>
              <a:t>15</a:t>
            </a:fld>
            <a:endParaRPr lang="es-ES" dirty="0"/>
          </a:p>
        </p:txBody>
      </p:sp>
    </p:spTree>
    <p:extLst>
      <p:ext uri="{BB962C8B-B14F-4D97-AF65-F5344CB8AC3E}">
        <p14:creationId xmlns:p14="http://schemas.microsoft.com/office/powerpoint/2010/main" val="2069393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3258CAA-5E9D-A3B8-CDC7-CBC5B8B2C097}"/>
              </a:ext>
            </a:extLst>
          </p:cNvPr>
          <p:cNvSpPr>
            <a:spLocks noGrp="1"/>
          </p:cNvSpPr>
          <p:nvPr>
            <p:ph type="title"/>
          </p:nvPr>
        </p:nvSpPr>
        <p:spPr/>
        <p:txBody>
          <a:bodyPr/>
          <a:lstStyle/>
          <a:p>
            <a:r>
              <a:rPr lang="es-ES" dirty="0"/>
              <a:t>5) El directivo como líder y </a:t>
            </a:r>
            <a:r>
              <a:rPr lang="es-ES" dirty="0" err="1"/>
              <a:t>negociadoR</a:t>
            </a:r>
            <a:endParaRPr lang="es-MX" dirty="0"/>
          </a:p>
        </p:txBody>
      </p:sp>
      <p:sp>
        <p:nvSpPr>
          <p:cNvPr id="13" name="Marcador de contenido 12">
            <a:extLst>
              <a:ext uri="{FF2B5EF4-FFF2-40B4-BE49-F238E27FC236}">
                <a16:creationId xmlns:a16="http://schemas.microsoft.com/office/drawing/2014/main" id="{DD1C3676-1615-BD4E-0DA2-E042962982E4}"/>
              </a:ext>
            </a:extLst>
          </p:cNvPr>
          <p:cNvSpPr>
            <a:spLocks noGrp="1"/>
          </p:cNvSpPr>
          <p:nvPr>
            <p:ph idx="1"/>
          </p:nvPr>
        </p:nvSpPr>
        <p:spPr>
          <a:xfrm>
            <a:off x="1333499" y="2924175"/>
            <a:ext cx="4202806" cy="3317599"/>
          </a:xfrm>
        </p:spPr>
        <p:txBody>
          <a:bodyPr>
            <a:normAutofit/>
          </a:bodyPr>
          <a:lstStyle/>
          <a:p>
            <a:r>
              <a:rPr lang="es-ES" dirty="0"/>
              <a:t>el directivo ejerce su rol en un proceso de interacción comunicativa, mediante el cual dos o más partes con intereses diversos sobre un tema, acercan posiciones por medio de concesiones mutuas hasta alcanzar un acuerdo beneficioso para ambos.</a:t>
            </a:r>
          </a:p>
          <a:p>
            <a:r>
              <a:rPr lang="es-ES" dirty="0"/>
              <a:t>Las negociaciones exigen a los directivos habilidades de comunicación (escuchar activamente, explicar, preguntar y reconocer la postura del otro), de asertividad (defender una postura respetando las de los otros), de empatía y de credibilidad, entre otras</a:t>
            </a:r>
            <a:endParaRPr lang="es-MX" dirty="0"/>
          </a:p>
        </p:txBody>
      </p:sp>
      <p:sp>
        <p:nvSpPr>
          <p:cNvPr id="9" name="Marcador de fecha 8">
            <a:extLst>
              <a:ext uri="{FF2B5EF4-FFF2-40B4-BE49-F238E27FC236}">
                <a16:creationId xmlns:a16="http://schemas.microsoft.com/office/drawing/2014/main" id="{71C754F1-A53A-D549-3BEA-D78D70FB672F}"/>
              </a:ext>
            </a:extLst>
          </p:cNvPr>
          <p:cNvSpPr>
            <a:spLocks noGrp="1"/>
          </p:cNvSpPr>
          <p:nvPr>
            <p:ph type="dt" sz="half" idx="10"/>
          </p:nvPr>
        </p:nvSpPr>
        <p:spPr/>
        <p:txBody>
          <a:bodyPr/>
          <a:lstStyle/>
          <a:p>
            <a:pPr rtl="0"/>
            <a:r>
              <a:rPr lang="es-ES" noProof="0"/>
              <a:t>20XX</a:t>
            </a:r>
          </a:p>
        </p:txBody>
      </p:sp>
      <p:sp>
        <p:nvSpPr>
          <p:cNvPr id="10" name="Marcador de pie de página 9">
            <a:extLst>
              <a:ext uri="{FF2B5EF4-FFF2-40B4-BE49-F238E27FC236}">
                <a16:creationId xmlns:a16="http://schemas.microsoft.com/office/drawing/2014/main" id="{0FCBE6BC-E79A-DDEC-CB10-DA5CE152F72F}"/>
              </a:ext>
            </a:extLst>
          </p:cNvPr>
          <p:cNvSpPr>
            <a:spLocks noGrp="1"/>
          </p:cNvSpPr>
          <p:nvPr>
            <p:ph type="ftr" sz="quarter" idx="11"/>
          </p:nvPr>
        </p:nvSpPr>
        <p:spPr/>
        <p:txBody>
          <a:bodyPr/>
          <a:lstStyle/>
          <a:p>
            <a:pPr rtl="0"/>
            <a:r>
              <a:rPr lang="es-ES" noProof="0"/>
              <a:t>Presentación de lanzamiento</a:t>
            </a:r>
          </a:p>
        </p:txBody>
      </p:sp>
      <p:sp>
        <p:nvSpPr>
          <p:cNvPr id="11" name="Marcador de número de diapositiva 10">
            <a:extLst>
              <a:ext uri="{FF2B5EF4-FFF2-40B4-BE49-F238E27FC236}">
                <a16:creationId xmlns:a16="http://schemas.microsoft.com/office/drawing/2014/main" id="{829552D0-6670-B36C-003A-D5044D5491FA}"/>
              </a:ext>
            </a:extLst>
          </p:cNvPr>
          <p:cNvSpPr>
            <a:spLocks noGrp="1"/>
          </p:cNvSpPr>
          <p:nvPr>
            <p:ph type="sldNum" sz="quarter" idx="12"/>
          </p:nvPr>
        </p:nvSpPr>
        <p:spPr/>
        <p:txBody>
          <a:bodyPr/>
          <a:lstStyle/>
          <a:p>
            <a:pPr rtl="0"/>
            <a:fld id="{B5CEABB6-07DC-46E8-9B57-56EC44A396E5}" type="slidenum">
              <a:rPr lang="es-ES" noProof="0" smtClean="0"/>
              <a:pPr rtl="0"/>
              <a:t>16</a:t>
            </a:fld>
            <a:endParaRPr lang="es-ES" noProof="0"/>
          </a:p>
        </p:txBody>
      </p:sp>
    </p:spTree>
    <p:extLst>
      <p:ext uri="{BB962C8B-B14F-4D97-AF65-F5344CB8AC3E}">
        <p14:creationId xmlns:p14="http://schemas.microsoft.com/office/powerpoint/2010/main" val="747928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E1E1D584-C35C-E7FD-5952-4E51FE2E020B}"/>
              </a:ext>
            </a:extLst>
          </p:cNvPr>
          <p:cNvSpPr>
            <a:spLocks noGrp="1"/>
          </p:cNvSpPr>
          <p:nvPr>
            <p:ph type="title"/>
          </p:nvPr>
        </p:nvSpPr>
        <p:spPr>
          <a:xfrm>
            <a:off x="5476874" y="1671639"/>
            <a:ext cx="5654951" cy="1204912"/>
          </a:xfrm>
        </p:spPr>
        <p:txBody>
          <a:bodyPr>
            <a:normAutofit fontScale="90000"/>
          </a:bodyPr>
          <a:lstStyle/>
          <a:p>
            <a:r>
              <a:rPr lang="es-ES" dirty="0"/>
              <a:t>6) El directivo como responsable (</a:t>
            </a:r>
            <a:r>
              <a:rPr lang="es-ES" dirty="0" err="1"/>
              <a:t>Accountability</a:t>
            </a:r>
            <a:r>
              <a:rPr lang="es-ES" dirty="0"/>
              <a:t>)</a:t>
            </a:r>
            <a:endParaRPr lang="es-MX" dirty="0"/>
          </a:p>
        </p:txBody>
      </p:sp>
      <p:sp>
        <p:nvSpPr>
          <p:cNvPr id="8" name="Marcador de texto 7">
            <a:extLst>
              <a:ext uri="{FF2B5EF4-FFF2-40B4-BE49-F238E27FC236}">
                <a16:creationId xmlns:a16="http://schemas.microsoft.com/office/drawing/2014/main" id="{B66E2D5F-AD6B-CBEE-8955-CE554784BD79}"/>
              </a:ext>
            </a:extLst>
          </p:cNvPr>
          <p:cNvSpPr>
            <a:spLocks noGrp="1"/>
          </p:cNvSpPr>
          <p:nvPr>
            <p:ph type="body" idx="1"/>
          </p:nvPr>
        </p:nvSpPr>
        <p:spPr>
          <a:xfrm>
            <a:off x="5476875" y="3682545"/>
            <a:ext cx="5111750" cy="2042393"/>
          </a:xfrm>
        </p:spPr>
        <p:txBody>
          <a:bodyPr>
            <a:normAutofit/>
          </a:bodyPr>
          <a:lstStyle/>
          <a:p>
            <a:r>
              <a:rPr lang="es-ES" sz="1600" dirty="0"/>
              <a:t>La responsabilidad de responder por un desempeño particular ante las expectativas de distintas audiencias, partes interesadas</a:t>
            </a:r>
          </a:p>
          <a:p>
            <a:r>
              <a:rPr lang="es-ES" sz="1600" dirty="0"/>
              <a:t>Pero no cabe duda que frente a una sociedad civil cada vez más empoderada, la rendición de cuentas contribuye a ganar legitimidad en el ejercicio del poder público.</a:t>
            </a:r>
            <a:endParaRPr lang="es-MX" sz="1600" dirty="0"/>
          </a:p>
        </p:txBody>
      </p:sp>
      <p:sp>
        <p:nvSpPr>
          <p:cNvPr id="4" name="Marcador de fecha 3">
            <a:extLst>
              <a:ext uri="{FF2B5EF4-FFF2-40B4-BE49-F238E27FC236}">
                <a16:creationId xmlns:a16="http://schemas.microsoft.com/office/drawing/2014/main" id="{36EC8F92-12C6-502D-D5CF-7BFF68EA2089}"/>
              </a:ext>
            </a:extLst>
          </p:cNvPr>
          <p:cNvSpPr>
            <a:spLocks noGrp="1"/>
          </p:cNvSpPr>
          <p:nvPr>
            <p:ph type="dt" sz="half" idx="10"/>
          </p:nvPr>
        </p:nvSpPr>
        <p:spPr/>
        <p:txBody>
          <a:bodyPr/>
          <a:lstStyle/>
          <a:p>
            <a:pPr rtl="0"/>
            <a:r>
              <a:rPr lang="es-ES" noProof="0"/>
              <a:t>20XX</a:t>
            </a:r>
          </a:p>
        </p:txBody>
      </p:sp>
      <p:sp>
        <p:nvSpPr>
          <p:cNvPr id="5" name="Marcador de pie de página 4">
            <a:extLst>
              <a:ext uri="{FF2B5EF4-FFF2-40B4-BE49-F238E27FC236}">
                <a16:creationId xmlns:a16="http://schemas.microsoft.com/office/drawing/2014/main" id="{1E181E96-46CD-226F-6101-6899F1E24A8B}"/>
              </a:ext>
            </a:extLst>
          </p:cNvPr>
          <p:cNvSpPr>
            <a:spLocks noGrp="1"/>
          </p:cNvSpPr>
          <p:nvPr>
            <p:ph type="ftr" sz="quarter" idx="11"/>
          </p:nvPr>
        </p:nvSpPr>
        <p:spPr/>
        <p:txBody>
          <a:bodyPr/>
          <a:lstStyle/>
          <a:p>
            <a:pPr rtl="0"/>
            <a:r>
              <a:rPr lang="es-ES" noProof="0"/>
              <a:t>Presentación de lanzamiento</a:t>
            </a:r>
          </a:p>
        </p:txBody>
      </p:sp>
      <p:sp>
        <p:nvSpPr>
          <p:cNvPr id="6" name="Marcador de número de diapositiva 5">
            <a:extLst>
              <a:ext uri="{FF2B5EF4-FFF2-40B4-BE49-F238E27FC236}">
                <a16:creationId xmlns:a16="http://schemas.microsoft.com/office/drawing/2014/main" id="{44180993-30D1-1066-CB6F-42E74E5B9E48}"/>
              </a:ext>
            </a:extLst>
          </p:cNvPr>
          <p:cNvSpPr>
            <a:spLocks noGrp="1"/>
          </p:cNvSpPr>
          <p:nvPr>
            <p:ph type="sldNum" sz="quarter" idx="12"/>
          </p:nvPr>
        </p:nvSpPr>
        <p:spPr/>
        <p:txBody>
          <a:bodyPr/>
          <a:lstStyle/>
          <a:p>
            <a:pPr rtl="0"/>
            <a:fld id="{B5CEABB6-07DC-46E8-9B57-56EC44A396E5}" type="slidenum">
              <a:rPr lang="es-ES" noProof="0" smtClean="0"/>
              <a:t>17</a:t>
            </a:fld>
            <a:endParaRPr lang="es-ES" noProof="0"/>
          </a:p>
        </p:txBody>
      </p:sp>
    </p:spTree>
    <p:extLst>
      <p:ext uri="{BB962C8B-B14F-4D97-AF65-F5344CB8AC3E}">
        <p14:creationId xmlns:p14="http://schemas.microsoft.com/office/powerpoint/2010/main" val="2217176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6953404E-87C3-0E8A-6410-49FBB80C3441}"/>
              </a:ext>
            </a:extLst>
          </p:cNvPr>
          <p:cNvSpPr>
            <a:spLocks noGrp="1"/>
          </p:cNvSpPr>
          <p:nvPr>
            <p:ph type="ctrTitle"/>
          </p:nvPr>
        </p:nvSpPr>
        <p:spPr>
          <a:xfrm>
            <a:off x="4267200" y="1615736"/>
            <a:ext cx="7195930" cy="1524735"/>
          </a:xfrm>
        </p:spPr>
        <p:txBody>
          <a:bodyPr/>
          <a:lstStyle/>
          <a:p>
            <a:r>
              <a:rPr lang="en-US" dirty="0"/>
              <a:t> La </a:t>
            </a:r>
            <a:r>
              <a:rPr lang="en-US" dirty="0" err="1"/>
              <a:t>realización</a:t>
            </a:r>
            <a:r>
              <a:rPr lang="en-US" dirty="0"/>
              <a:t> de </a:t>
            </a:r>
            <a:r>
              <a:rPr lang="en-US" dirty="0" err="1"/>
              <a:t>este</a:t>
            </a:r>
            <a:r>
              <a:rPr lang="en-US" dirty="0"/>
              <a:t> valor (o meta-valor) </a:t>
            </a:r>
            <a:r>
              <a:rPr lang="en-US" dirty="0" err="1"/>
              <a:t>político</a:t>
            </a:r>
            <a:r>
              <a:rPr lang="en-US" dirty="0"/>
              <a:t>, </a:t>
            </a:r>
            <a:r>
              <a:rPr lang="en-US" dirty="0" err="1"/>
              <a:t>depende</a:t>
            </a:r>
            <a:r>
              <a:rPr lang="en-US" dirty="0"/>
              <a:t> para ser </a:t>
            </a:r>
            <a:r>
              <a:rPr lang="en-US" dirty="0" err="1"/>
              <a:t>efectivo</a:t>
            </a:r>
            <a:r>
              <a:rPr lang="en-US" dirty="0"/>
              <a:t> de dos </a:t>
            </a:r>
            <a:r>
              <a:rPr lang="en-US" dirty="0" err="1"/>
              <a:t>factores</a:t>
            </a:r>
            <a:r>
              <a:rPr lang="en-US" dirty="0"/>
              <a:t>, a saber:</a:t>
            </a:r>
          </a:p>
        </p:txBody>
      </p:sp>
      <p:sp>
        <p:nvSpPr>
          <p:cNvPr id="24" name="Subtitle 2">
            <a:extLst>
              <a:ext uri="{FF2B5EF4-FFF2-40B4-BE49-F238E27FC236}">
                <a16:creationId xmlns:a16="http://schemas.microsoft.com/office/drawing/2014/main" id="{0CDE9073-E3E4-5704-36FF-D401245D4DE6}"/>
              </a:ext>
            </a:extLst>
          </p:cNvPr>
          <p:cNvSpPr>
            <a:spLocks noGrp="1"/>
          </p:cNvSpPr>
          <p:nvPr>
            <p:ph type="subTitle" idx="1"/>
          </p:nvPr>
        </p:nvSpPr>
        <p:spPr>
          <a:xfrm>
            <a:off x="4267200" y="3238102"/>
            <a:ext cx="6891130" cy="3118247"/>
          </a:xfrm>
        </p:spPr>
        <p:txBody>
          <a:bodyPr>
            <a:normAutofit/>
          </a:bodyPr>
          <a:lstStyle/>
          <a:p>
            <a:r>
              <a:rPr lang="es-ES" sz="1600" dirty="0"/>
              <a:t>a) Primero, de la capacidad de los ciudadanos para actuar informadamente en la definición de las metas colectivas de su sociedad. </a:t>
            </a:r>
          </a:p>
          <a:p>
            <a:r>
              <a:rPr lang="es-ES" sz="1600" dirty="0"/>
              <a:t>b) En segundo lugar, de la disponibilidad de mecanismos institucionales que garanticen el control público de las acciones de los gobernantes, no sólo mediante las elecciones, sino también a lo largo del mandato de los representantes. </a:t>
            </a:r>
            <a:endParaRPr lang="en-US" sz="1600" dirty="0"/>
          </a:p>
        </p:txBody>
      </p:sp>
      <p:sp>
        <p:nvSpPr>
          <p:cNvPr id="4" name="Marcador de fecha 3">
            <a:extLst>
              <a:ext uri="{FF2B5EF4-FFF2-40B4-BE49-F238E27FC236}">
                <a16:creationId xmlns:a16="http://schemas.microsoft.com/office/drawing/2014/main" id="{52746A8C-2B55-BE29-0734-69C5B59154CE}"/>
              </a:ext>
            </a:extLst>
          </p:cNvPr>
          <p:cNvSpPr>
            <a:spLocks noGrp="1"/>
          </p:cNvSpPr>
          <p:nvPr>
            <p:ph type="dt" sz="half" idx="10"/>
          </p:nvPr>
        </p:nvSpPr>
        <p:spPr>
          <a:xfrm>
            <a:off x="4267200" y="6356350"/>
            <a:ext cx="1774371" cy="365125"/>
          </a:xfrm>
        </p:spPr>
        <p:txBody>
          <a:bodyPr anchor="ctr">
            <a:normAutofit/>
          </a:bodyPr>
          <a:lstStyle/>
          <a:p>
            <a:pPr rtl="0">
              <a:spcAft>
                <a:spcPts val="600"/>
              </a:spcAft>
            </a:pPr>
            <a:r>
              <a:rPr lang="es-ES" noProof="0"/>
              <a:t>20XX</a:t>
            </a:r>
          </a:p>
        </p:txBody>
      </p:sp>
      <p:sp>
        <p:nvSpPr>
          <p:cNvPr id="5" name="Marcador de pie de página 4">
            <a:extLst>
              <a:ext uri="{FF2B5EF4-FFF2-40B4-BE49-F238E27FC236}">
                <a16:creationId xmlns:a16="http://schemas.microsoft.com/office/drawing/2014/main" id="{45AA4845-D56B-32F7-569F-4BB77E02B483}"/>
              </a:ext>
            </a:extLst>
          </p:cNvPr>
          <p:cNvSpPr>
            <a:spLocks noGrp="1"/>
          </p:cNvSpPr>
          <p:nvPr>
            <p:ph type="ftr" sz="quarter" idx="11"/>
          </p:nvPr>
        </p:nvSpPr>
        <p:spPr>
          <a:xfrm>
            <a:off x="6479721" y="6356350"/>
            <a:ext cx="2661557" cy="365125"/>
          </a:xfrm>
        </p:spPr>
        <p:txBody>
          <a:bodyPr anchor="ctr">
            <a:normAutofit/>
          </a:bodyPr>
          <a:lstStyle/>
          <a:p>
            <a:pPr rtl="0">
              <a:spcAft>
                <a:spcPts val="600"/>
              </a:spcAft>
            </a:pPr>
            <a:r>
              <a:rPr lang="es-ES" noProof="0"/>
              <a:t>Presentación de lanzamiento</a:t>
            </a:r>
          </a:p>
        </p:txBody>
      </p:sp>
      <p:sp>
        <p:nvSpPr>
          <p:cNvPr id="6" name="Marcador de número de diapositiva 5">
            <a:extLst>
              <a:ext uri="{FF2B5EF4-FFF2-40B4-BE49-F238E27FC236}">
                <a16:creationId xmlns:a16="http://schemas.microsoft.com/office/drawing/2014/main" id="{D381578A-559B-AD53-7FAF-AC9C5B99A60F}"/>
              </a:ext>
            </a:extLst>
          </p:cNvPr>
          <p:cNvSpPr>
            <a:spLocks noGrp="1"/>
          </p:cNvSpPr>
          <p:nvPr>
            <p:ph type="sldNum" sz="quarter" idx="12"/>
          </p:nvPr>
        </p:nvSpPr>
        <p:spPr>
          <a:xfrm>
            <a:off x="9579428" y="6356350"/>
            <a:ext cx="1774371" cy="365125"/>
          </a:xfrm>
        </p:spPr>
        <p:txBody>
          <a:bodyPr anchor="ctr">
            <a:normAutofit/>
          </a:bodyPr>
          <a:lstStyle/>
          <a:p>
            <a:pPr rtl="0">
              <a:spcAft>
                <a:spcPts val="600"/>
              </a:spcAft>
            </a:pPr>
            <a:fld id="{B5CEABB6-07DC-46E8-9B57-56EC44A396E5}" type="slidenum">
              <a:rPr lang="es-ES" noProof="0" smtClean="0"/>
              <a:pPr rtl="0">
                <a:spcAft>
                  <a:spcPts val="600"/>
                </a:spcAft>
              </a:pPr>
              <a:t>18</a:t>
            </a:fld>
            <a:endParaRPr lang="es-ES" noProof="0"/>
          </a:p>
        </p:txBody>
      </p:sp>
    </p:spTree>
    <p:extLst>
      <p:ext uri="{BB962C8B-B14F-4D97-AF65-F5344CB8AC3E}">
        <p14:creationId xmlns:p14="http://schemas.microsoft.com/office/powerpoint/2010/main" val="4114019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F9CEBA60-F202-3535-70BE-155C82AFC340}"/>
              </a:ext>
            </a:extLst>
          </p:cNvPr>
          <p:cNvSpPr>
            <a:spLocks noGrp="1"/>
          </p:cNvSpPr>
          <p:nvPr>
            <p:ph type="title"/>
          </p:nvPr>
        </p:nvSpPr>
        <p:spPr/>
        <p:txBody>
          <a:bodyPr/>
          <a:lstStyle/>
          <a:p>
            <a:r>
              <a:rPr lang="es-MX" dirty="0"/>
              <a:t>7) El directivo como innovador</a:t>
            </a:r>
          </a:p>
        </p:txBody>
      </p:sp>
      <p:sp>
        <p:nvSpPr>
          <p:cNvPr id="8" name="Marcador de texto 7">
            <a:extLst>
              <a:ext uri="{FF2B5EF4-FFF2-40B4-BE49-F238E27FC236}">
                <a16:creationId xmlns:a16="http://schemas.microsoft.com/office/drawing/2014/main" id="{9540AB9E-4DBD-935E-1AEC-A80451698891}"/>
              </a:ext>
            </a:extLst>
          </p:cNvPr>
          <p:cNvSpPr>
            <a:spLocks noGrp="1"/>
          </p:cNvSpPr>
          <p:nvPr>
            <p:ph type="body" idx="1"/>
          </p:nvPr>
        </p:nvSpPr>
        <p:spPr/>
        <p:txBody>
          <a:bodyPr/>
          <a:lstStyle/>
          <a:p>
            <a:r>
              <a:rPr lang="es-MX" dirty="0"/>
              <a:t>RESPONSABLES DE PROCESOS DE MEJORA</a:t>
            </a:r>
          </a:p>
        </p:txBody>
      </p:sp>
      <p:sp>
        <p:nvSpPr>
          <p:cNvPr id="9" name="Marcador de contenido 8">
            <a:extLst>
              <a:ext uri="{FF2B5EF4-FFF2-40B4-BE49-F238E27FC236}">
                <a16:creationId xmlns:a16="http://schemas.microsoft.com/office/drawing/2014/main" id="{DD041168-550A-F400-B849-DD3A8897E13E}"/>
              </a:ext>
            </a:extLst>
          </p:cNvPr>
          <p:cNvSpPr>
            <a:spLocks noGrp="1"/>
          </p:cNvSpPr>
          <p:nvPr>
            <p:ph sz="half" idx="2"/>
          </p:nvPr>
        </p:nvSpPr>
        <p:spPr>
          <a:xfrm>
            <a:off x="278296" y="3834606"/>
            <a:ext cx="6579704" cy="2521744"/>
          </a:xfrm>
        </p:spPr>
        <p:txBody>
          <a:bodyPr>
            <a:normAutofit/>
          </a:bodyPr>
          <a:lstStyle/>
          <a:p>
            <a:r>
              <a:rPr lang="es-ES" sz="1600" dirty="0"/>
              <a:t>Los directivos públicos suelen tener entre sus responsabilidades un conjunto de iniciativas de mejora, esto es, una especie de lista de tareas pendientes que varían en su composición, amplitud y prioridad (casi siempre de manera no formalizada) y, que cuando se dan las circunstancias, se convierten en proyectos reales.</a:t>
            </a:r>
          </a:p>
          <a:p>
            <a:r>
              <a:rPr lang="es-ES" sz="1600" dirty="0"/>
              <a:t>Esto implica que el directivo debe tener la capacidad de identificar las oportunidades de mejora que se presentan en su organización y en el entorno que la rodea y de evaluar si existen las condiciones para llevarlas adelante.</a:t>
            </a:r>
            <a:endParaRPr lang="es-MX" sz="1600" dirty="0"/>
          </a:p>
        </p:txBody>
      </p:sp>
      <p:sp>
        <p:nvSpPr>
          <p:cNvPr id="10" name="Marcador de texto 9">
            <a:extLst>
              <a:ext uri="{FF2B5EF4-FFF2-40B4-BE49-F238E27FC236}">
                <a16:creationId xmlns:a16="http://schemas.microsoft.com/office/drawing/2014/main" id="{F8E9EA2A-AF90-05A9-336C-306ED012D825}"/>
              </a:ext>
            </a:extLst>
          </p:cNvPr>
          <p:cNvSpPr>
            <a:spLocks noGrp="1"/>
          </p:cNvSpPr>
          <p:nvPr>
            <p:ph type="body" sz="quarter" idx="3"/>
          </p:nvPr>
        </p:nvSpPr>
        <p:spPr/>
        <p:txBody>
          <a:bodyPr/>
          <a:lstStyle/>
          <a:p>
            <a:r>
              <a:rPr lang="es-ES" dirty="0"/>
              <a:t>El rol del directivo no es desarrollar la innovación sino liderarla</a:t>
            </a:r>
          </a:p>
        </p:txBody>
      </p:sp>
      <p:sp>
        <p:nvSpPr>
          <p:cNvPr id="11" name="Marcador de contenido 10">
            <a:extLst>
              <a:ext uri="{FF2B5EF4-FFF2-40B4-BE49-F238E27FC236}">
                <a16:creationId xmlns:a16="http://schemas.microsoft.com/office/drawing/2014/main" id="{C4F94FAF-0F8B-1A57-7E94-F0DB2F910462}"/>
              </a:ext>
            </a:extLst>
          </p:cNvPr>
          <p:cNvSpPr>
            <a:spLocks noGrp="1"/>
          </p:cNvSpPr>
          <p:nvPr>
            <p:ph sz="quarter" idx="4"/>
          </p:nvPr>
        </p:nvSpPr>
        <p:spPr/>
        <p:txBody>
          <a:bodyPr>
            <a:normAutofit/>
          </a:bodyPr>
          <a:lstStyle/>
          <a:p>
            <a:r>
              <a:rPr lang="es-ES" sz="1800" dirty="0"/>
              <a:t>El rol innovador del directivo público se manifiesta básicamente </a:t>
            </a:r>
            <a:r>
              <a:rPr lang="es-ES" sz="1800" b="1" dirty="0"/>
              <a:t>en crear las condiciones institucionales incentivando, promoviendo y guiando el proceso de mejora</a:t>
            </a:r>
            <a:r>
              <a:rPr lang="es-ES" sz="1800" dirty="0"/>
              <a:t>.</a:t>
            </a:r>
            <a:endParaRPr lang="es-MX" sz="1800" dirty="0"/>
          </a:p>
        </p:txBody>
      </p:sp>
      <p:sp>
        <p:nvSpPr>
          <p:cNvPr id="4" name="Marcador de fecha 3">
            <a:extLst>
              <a:ext uri="{FF2B5EF4-FFF2-40B4-BE49-F238E27FC236}">
                <a16:creationId xmlns:a16="http://schemas.microsoft.com/office/drawing/2014/main" id="{37CE292E-338B-5ED6-0FD3-3DA2AF26028C}"/>
              </a:ext>
            </a:extLst>
          </p:cNvPr>
          <p:cNvSpPr>
            <a:spLocks noGrp="1"/>
          </p:cNvSpPr>
          <p:nvPr>
            <p:ph type="dt" sz="half" idx="10"/>
          </p:nvPr>
        </p:nvSpPr>
        <p:spPr/>
        <p:txBody>
          <a:bodyPr/>
          <a:lstStyle/>
          <a:p>
            <a:pPr rtl="0"/>
            <a:r>
              <a:rPr lang="es-ES" noProof="0"/>
              <a:t>20XX</a:t>
            </a:r>
          </a:p>
        </p:txBody>
      </p:sp>
      <p:sp>
        <p:nvSpPr>
          <p:cNvPr id="5" name="Marcador de pie de página 4">
            <a:extLst>
              <a:ext uri="{FF2B5EF4-FFF2-40B4-BE49-F238E27FC236}">
                <a16:creationId xmlns:a16="http://schemas.microsoft.com/office/drawing/2014/main" id="{D02523ED-490E-0147-E988-AEDA57BA5150}"/>
              </a:ext>
            </a:extLst>
          </p:cNvPr>
          <p:cNvSpPr>
            <a:spLocks noGrp="1"/>
          </p:cNvSpPr>
          <p:nvPr>
            <p:ph type="ftr" sz="quarter" idx="11"/>
          </p:nvPr>
        </p:nvSpPr>
        <p:spPr/>
        <p:txBody>
          <a:bodyPr/>
          <a:lstStyle/>
          <a:p>
            <a:pPr rtl="0"/>
            <a:r>
              <a:rPr lang="es-ES" noProof="0"/>
              <a:t>Presentación de lanzamiento</a:t>
            </a:r>
          </a:p>
        </p:txBody>
      </p:sp>
      <p:sp>
        <p:nvSpPr>
          <p:cNvPr id="6" name="Marcador de número de diapositiva 5">
            <a:extLst>
              <a:ext uri="{FF2B5EF4-FFF2-40B4-BE49-F238E27FC236}">
                <a16:creationId xmlns:a16="http://schemas.microsoft.com/office/drawing/2014/main" id="{4A9DCFA1-1484-DA2F-8305-C658E7E52D3F}"/>
              </a:ext>
            </a:extLst>
          </p:cNvPr>
          <p:cNvSpPr>
            <a:spLocks noGrp="1"/>
          </p:cNvSpPr>
          <p:nvPr>
            <p:ph type="sldNum" sz="quarter" idx="12"/>
          </p:nvPr>
        </p:nvSpPr>
        <p:spPr/>
        <p:txBody>
          <a:bodyPr/>
          <a:lstStyle/>
          <a:p>
            <a:pPr rtl="0"/>
            <a:fld id="{B5CEABB6-07DC-46E8-9B57-56EC44A396E5}" type="slidenum">
              <a:rPr lang="es-ES" noProof="0" smtClean="0"/>
              <a:t>19</a:t>
            </a:fld>
            <a:endParaRPr lang="es-ES" noProof="0"/>
          </a:p>
        </p:txBody>
      </p:sp>
    </p:spTree>
    <p:extLst>
      <p:ext uri="{BB962C8B-B14F-4D97-AF65-F5344CB8AC3E}">
        <p14:creationId xmlns:p14="http://schemas.microsoft.com/office/powerpoint/2010/main" val="2651402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1333499" y="1020445"/>
            <a:ext cx="5190358" cy="1325563"/>
          </a:xfrm>
        </p:spPr>
        <p:txBody>
          <a:bodyPr rtlCol="0">
            <a:normAutofit fontScale="90000"/>
          </a:bodyPr>
          <a:lstStyle/>
          <a:p>
            <a:r>
              <a:rPr lang="es-ES" dirty="0"/>
              <a:t>1) Un marco de referencia general para el análisis de la función directiva</a:t>
            </a:r>
          </a:p>
        </p:txBody>
      </p:sp>
      <p:sp>
        <p:nvSpPr>
          <p:cNvPr id="3" name="Subtítulo 2">
            <a:extLst>
              <a:ext uri="{FF2B5EF4-FFF2-40B4-BE49-F238E27FC236}">
                <a16:creationId xmlns:a16="http://schemas.microsoft.com/office/drawing/2014/main" id="{35E3EA69-4E0E-41BD-8095-A124225A2647}"/>
              </a:ext>
              <a:ext uri="{C183D7F6-B498-43B3-948B-1728B52AA6E4}">
                <adec:decorative xmlns:adec="http://schemas.microsoft.com/office/drawing/2017/decorative" val="0"/>
              </a:ext>
            </a:extLst>
          </p:cNvPr>
          <p:cNvSpPr>
            <a:spLocks noGrp="1"/>
          </p:cNvSpPr>
          <p:nvPr>
            <p:ph idx="1"/>
          </p:nvPr>
        </p:nvSpPr>
        <p:spPr>
          <a:xfrm>
            <a:off x="574339" y="2924175"/>
            <a:ext cx="5521661" cy="3277842"/>
          </a:xfrm>
        </p:spPr>
        <p:txBody>
          <a:bodyPr rtlCol="0">
            <a:normAutofit/>
          </a:bodyPr>
          <a:lstStyle/>
          <a:p>
            <a:pPr rtl="0"/>
            <a:r>
              <a:rPr lang="es-ES" sz="1600" dirty="0"/>
              <a:t> los directivos públicos ejercen la función pública en un  determinado escenario país, caracterizado por aspectos económicos, demográficos, sociales y políticos, y en dicha labor deben enfrentar diversos actores y grupos de interés, todos ellos con motivaciones e incentivos particulares</a:t>
            </a:r>
          </a:p>
          <a:p>
            <a:pPr rtl="0"/>
            <a:endParaRPr lang="es-ES" sz="1600" dirty="0"/>
          </a:p>
          <a:p>
            <a:pPr rtl="0"/>
            <a:r>
              <a:rPr lang="es-ES" sz="1600" dirty="0"/>
              <a:t>Se requiere como punto de partida contar con un marco de referencia que brinde coherencia a la multiplicidad de roles y funciones que cumplen los directivos públicos cotidianamente</a:t>
            </a:r>
          </a:p>
        </p:txBody>
      </p:sp>
      <p:sp>
        <p:nvSpPr>
          <p:cNvPr id="6" name="Marcador de fecha 5">
            <a:extLst>
              <a:ext uri="{FF2B5EF4-FFF2-40B4-BE49-F238E27FC236}">
                <a16:creationId xmlns:a16="http://schemas.microsoft.com/office/drawing/2014/main" id="{B69DF042-37C5-4E09-AA4C-AA66649C9533}"/>
              </a:ext>
            </a:extLst>
          </p:cNvPr>
          <p:cNvSpPr>
            <a:spLocks noGrp="1"/>
          </p:cNvSpPr>
          <p:nvPr>
            <p:ph type="dt" sz="half" idx="10"/>
          </p:nvPr>
        </p:nvSpPr>
        <p:spPr>
          <a:xfrm>
            <a:off x="1333500" y="6356350"/>
            <a:ext cx="985157" cy="365125"/>
          </a:xfrm>
        </p:spPr>
        <p:txBody>
          <a:bodyPr rtlCol="0"/>
          <a:lstStyle/>
          <a:p>
            <a:pPr rtl="0"/>
            <a:r>
              <a:rPr lang="es-ES"/>
              <a:t>20XX</a:t>
            </a:r>
          </a:p>
        </p:txBody>
      </p:sp>
      <p:sp>
        <p:nvSpPr>
          <p:cNvPr id="5" name="Marcador de pie de página 4">
            <a:extLst>
              <a:ext uri="{FF2B5EF4-FFF2-40B4-BE49-F238E27FC236}">
                <a16:creationId xmlns:a16="http://schemas.microsoft.com/office/drawing/2014/main" id="{AF29EA23-F34E-486A-B8B2-0C3019266975}"/>
              </a:ext>
            </a:extLst>
          </p:cNvPr>
          <p:cNvSpPr>
            <a:spLocks noGrp="1"/>
          </p:cNvSpPr>
          <p:nvPr>
            <p:ph type="ftr" sz="quarter" idx="11"/>
          </p:nvPr>
        </p:nvSpPr>
        <p:spPr>
          <a:xfrm>
            <a:off x="2669886" y="6356349"/>
            <a:ext cx="2482842" cy="365125"/>
          </a:xfrm>
        </p:spPr>
        <p:txBody>
          <a:bodyPr rtlCol="0"/>
          <a:lstStyle/>
          <a:p>
            <a:pPr rtl="0"/>
            <a:r>
              <a:rPr lang="es-ES"/>
              <a:t>Presentación de lanzamiento</a:t>
            </a:r>
          </a:p>
        </p:txBody>
      </p:sp>
      <p:sp>
        <p:nvSpPr>
          <p:cNvPr id="4" name="Marcador de número de diapositiva 3">
            <a:extLst>
              <a:ext uri="{FF2B5EF4-FFF2-40B4-BE49-F238E27FC236}">
                <a16:creationId xmlns:a16="http://schemas.microsoft.com/office/drawing/2014/main" id="{328F602C-7F98-4C02-99D4-ED65E00D66A4}"/>
              </a:ext>
            </a:extLst>
          </p:cNvPr>
          <p:cNvSpPr>
            <a:spLocks noGrp="1"/>
          </p:cNvSpPr>
          <p:nvPr>
            <p:ph type="sldNum" sz="quarter" idx="12"/>
          </p:nvPr>
        </p:nvSpPr>
        <p:spPr>
          <a:xfrm>
            <a:off x="5536305" y="6356350"/>
            <a:ext cx="987552" cy="365125"/>
          </a:xfrm>
        </p:spPr>
        <p:txBody>
          <a:bodyPr rtlCol="0"/>
          <a:lstStyle/>
          <a:p>
            <a:pPr rtl="0"/>
            <a:fld id="{19B51A1E-902D-48AF-9020-955120F399B6}" type="slidenum">
              <a:rPr lang="es-ES" smtClean="0"/>
              <a:pPr/>
              <a:t>2</a:t>
            </a:fld>
            <a:endParaRPr lang="es-ES"/>
          </a:p>
        </p:txBody>
      </p:sp>
    </p:spTree>
    <p:extLst>
      <p:ext uri="{BB962C8B-B14F-4D97-AF65-F5344CB8AC3E}">
        <p14:creationId xmlns:p14="http://schemas.microsoft.com/office/powerpoint/2010/main" val="224349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804B675-6814-FA6A-2506-005A31360B4A}"/>
              </a:ext>
            </a:extLst>
          </p:cNvPr>
          <p:cNvSpPr>
            <a:spLocks noGrp="1"/>
          </p:cNvSpPr>
          <p:nvPr>
            <p:ph type="title"/>
          </p:nvPr>
        </p:nvSpPr>
        <p:spPr>
          <a:xfrm>
            <a:off x="1885156" y="892177"/>
            <a:ext cx="8421688" cy="1325563"/>
          </a:xfrm>
        </p:spPr>
        <p:txBody>
          <a:bodyPr/>
          <a:lstStyle/>
          <a:p>
            <a:r>
              <a:rPr lang="en-US" dirty="0"/>
              <a:t>Valor </a:t>
            </a:r>
            <a:r>
              <a:rPr lang="en-US" dirty="0" err="1"/>
              <a:t>público</a:t>
            </a:r>
            <a:br>
              <a:rPr lang="en-US" dirty="0"/>
            </a:br>
            <a:endParaRPr lang="en-US" dirty="0"/>
          </a:p>
        </p:txBody>
      </p:sp>
      <p:sp>
        <p:nvSpPr>
          <p:cNvPr id="13" name="Text Placeholder 2">
            <a:extLst>
              <a:ext uri="{FF2B5EF4-FFF2-40B4-BE49-F238E27FC236}">
                <a16:creationId xmlns:a16="http://schemas.microsoft.com/office/drawing/2014/main" id="{8F393E99-E31D-D8CD-4E46-531B12515F11}"/>
              </a:ext>
            </a:extLst>
          </p:cNvPr>
          <p:cNvSpPr>
            <a:spLocks noGrp="1"/>
          </p:cNvSpPr>
          <p:nvPr>
            <p:ph type="body" idx="1"/>
          </p:nvPr>
        </p:nvSpPr>
        <p:spPr>
          <a:xfrm>
            <a:off x="1243104" y="2776936"/>
            <a:ext cx="2882475" cy="823912"/>
          </a:xfrm>
        </p:spPr>
        <p:txBody>
          <a:bodyPr/>
          <a:lstStyle/>
          <a:p>
            <a:r>
              <a:rPr lang="en-US" dirty="0" err="1"/>
              <a:t>finalidad</a:t>
            </a:r>
            <a:r>
              <a:rPr lang="en-US" dirty="0"/>
              <a:t> del </a:t>
            </a:r>
            <a:r>
              <a:rPr lang="en-US" dirty="0" err="1"/>
              <a:t>estado</a:t>
            </a:r>
            <a:endParaRPr lang="en-US" dirty="0"/>
          </a:p>
        </p:txBody>
      </p:sp>
      <p:sp>
        <p:nvSpPr>
          <p:cNvPr id="15" name="Content Placeholder 3">
            <a:extLst>
              <a:ext uri="{FF2B5EF4-FFF2-40B4-BE49-F238E27FC236}">
                <a16:creationId xmlns:a16="http://schemas.microsoft.com/office/drawing/2014/main" id="{A72B2BD3-342C-4EC2-69AB-34004F3E64B5}"/>
              </a:ext>
            </a:extLst>
          </p:cNvPr>
          <p:cNvSpPr>
            <a:spLocks noGrp="1"/>
          </p:cNvSpPr>
          <p:nvPr>
            <p:ph sz="half" idx="2"/>
          </p:nvPr>
        </p:nvSpPr>
        <p:spPr>
          <a:xfrm>
            <a:off x="838200" y="3834606"/>
            <a:ext cx="3287379" cy="2619203"/>
          </a:xfrm>
        </p:spPr>
        <p:txBody>
          <a:bodyPr>
            <a:normAutofit/>
          </a:bodyPr>
          <a:lstStyle/>
          <a:p>
            <a:r>
              <a:rPr lang="es-ES" sz="1600" dirty="0"/>
              <a:t>Moore ha enfatizado la importancia de la alta dirección en la formulación y ejecución de las políticas públicas e identifica como la finalidad última de los esfuerzos de los directivos, la creación de valor público -que puede interpretarse como la finalidad del Estado en general</a:t>
            </a:r>
            <a:endParaRPr lang="en-US" sz="1600" dirty="0"/>
          </a:p>
        </p:txBody>
      </p:sp>
      <p:sp>
        <p:nvSpPr>
          <p:cNvPr id="17" name="Text Placeholder 4">
            <a:extLst>
              <a:ext uri="{FF2B5EF4-FFF2-40B4-BE49-F238E27FC236}">
                <a16:creationId xmlns:a16="http://schemas.microsoft.com/office/drawing/2014/main" id="{6DD1BB95-C8DA-B0EB-AFD7-DCF519DED54C}"/>
              </a:ext>
            </a:extLst>
          </p:cNvPr>
          <p:cNvSpPr>
            <a:spLocks noGrp="1"/>
          </p:cNvSpPr>
          <p:nvPr>
            <p:ph type="body" sz="quarter" idx="3"/>
          </p:nvPr>
        </p:nvSpPr>
        <p:spPr>
          <a:xfrm>
            <a:off x="4647665" y="2776936"/>
            <a:ext cx="2896671" cy="823912"/>
          </a:xfrm>
        </p:spPr>
        <p:txBody>
          <a:bodyPr/>
          <a:lstStyle/>
          <a:p>
            <a:r>
              <a:rPr lang="en-US" dirty="0" err="1"/>
              <a:t>Cuando</a:t>
            </a:r>
            <a:r>
              <a:rPr lang="en-US" dirty="0"/>
              <a:t> se </a:t>
            </a:r>
            <a:r>
              <a:rPr lang="en-US" dirty="0" err="1"/>
              <a:t>crea</a:t>
            </a:r>
            <a:endParaRPr lang="en-US" dirty="0"/>
          </a:p>
        </p:txBody>
      </p:sp>
      <p:sp>
        <p:nvSpPr>
          <p:cNvPr id="19" name="Content Placeholder 5">
            <a:extLst>
              <a:ext uri="{FF2B5EF4-FFF2-40B4-BE49-F238E27FC236}">
                <a16:creationId xmlns:a16="http://schemas.microsoft.com/office/drawing/2014/main" id="{1F90D5C6-7F7C-4974-3F0C-2B0228E0EFA1}"/>
              </a:ext>
            </a:extLst>
          </p:cNvPr>
          <p:cNvSpPr>
            <a:spLocks noGrp="1"/>
          </p:cNvSpPr>
          <p:nvPr>
            <p:ph sz="quarter" idx="4"/>
          </p:nvPr>
        </p:nvSpPr>
        <p:spPr>
          <a:xfrm>
            <a:off x="4399722" y="3834607"/>
            <a:ext cx="3379304" cy="2619202"/>
          </a:xfrm>
        </p:spPr>
        <p:txBody>
          <a:bodyPr>
            <a:normAutofit fontScale="92500"/>
          </a:bodyPr>
          <a:lstStyle/>
          <a:p>
            <a:r>
              <a:rPr lang="es-ES" sz="1600" dirty="0"/>
              <a:t>Se crea valor público cuando se atienden eficaz y consistentemente las demandas de la ciudadanía, </a:t>
            </a:r>
            <a:r>
              <a:rPr lang="es-ES" sz="1600" b="1" dirty="0"/>
              <a:t>considerando tanto las necesidades y expectativas de los usuarios </a:t>
            </a:r>
            <a:r>
              <a:rPr lang="es-ES" sz="1600" dirty="0"/>
              <a:t>directos, como las </a:t>
            </a:r>
            <a:r>
              <a:rPr lang="es-ES" sz="1600" b="1" dirty="0"/>
              <a:t>demandas y expectativas de los ciudadanos que no son usuarios</a:t>
            </a:r>
            <a:r>
              <a:rPr lang="es-ES" sz="1600" dirty="0"/>
              <a:t> de sus servicios, pero para quienes los objetivos que persigue el Estado deben ser legítimos.</a:t>
            </a:r>
            <a:endParaRPr lang="en-US" sz="1600" dirty="0"/>
          </a:p>
        </p:txBody>
      </p:sp>
      <p:sp>
        <p:nvSpPr>
          <p:cNvPr id="21" name="Text Placeholder 6">
            <a:extLst>
              <a:ext uri="{FF2B5EF4-FFF2-40B4-BE49-F238E27FC236}">
                <a16:creationId xmlns:a16="http://schemas.microsoft.com/office/drawing/2014/main" id="{D467769B-0F0D-9034-4F30-5CA896EA564C}"/>
              </a:ext>
            </a:extLst>
          </p:cNvPr>
          <p:cNvSpPr>
            <a:spLocks noGrp="1"/>
          </p:cNvSpPr>
          <p:nvPr>
            <p:ph type="body" idx="13"/>
          </p:nvPr>
        </p:nvSpPr>
        <p:spPr>
          <a:xfrm>
            <a:off x="8066421" y="2776936"/>
            <a:ext cx="2882475" cy="823912"/>
          </a:xfrm>
        </p:spPr>
        <p:txBody>
          <a:bodyPr/>
          <a:lstStyle/>
          <a:p>
            <a:r>
              <a:rPr lang="en-US" dirty="0"/>
              <a:t>El </a:t>
            </a:r>
            <a:r>
              <a:rPr lang="en-US" dirty="0" err="1"/>
              <a:t>concepto</a:t>
            </a:r>
            <a:endParaRPr lang="en-US" dirty="0"/>
          </a:p>
        </p:txBody>
      </p:sp>
      <p:sp>
        <p:nvSpPr>
          <p:cNvPr id="23" name="Content Placeholder 7">
            <a:extLst>
              <a:ext uri="{FF2B5EF4-FFF2-40B4-BE49-F238E27FC236}">
                <a16:creationId xmlns:a16="http://schemas.microsoft.com/office/drawing/2014/main" id="{86B92ECF-4010-B689-5A55-3F58B70B6535}"/>
              </a:ext>
            </a:extLst>
          </p:cNvPr>
          <p:cNvSpPr>
            <a:spLocks noGrp="1"/>
          </p:cNvSpPr>
          <p:nvPr>
            <p:ph sz="half" idx="14"/>
          </p:nvPr>
        </p:nvSpPr>
        <p:spPr>
          <a:xfrm>
            <a:off x="8066421" y="3834606"/>
            <a:ext cx="2882475" cy="1997867"/>
          </a:xfrm>
        </p:spPr>
        <p:txBody>
          <a:bodyPr>
            <a:normAutofit lnSpcReduction="10000"/>
          </a:bodyPr>
          <a:lstStyle/>
          <a:p>
            <a:r>
              <a:rPr lang="es-ES" sz="1800" dirty="0"/>
              <a:t>Busca un equilibrio virtuoso entre dos elementos que han estado permanentemente presentes en el debate de las políticas públicas: la eficacia y la legitimidad. </a:t>
            </a:r>
            <a:endParaRPr lang="en-US" sz="1800" dirty="0"/>
          </a:p>
        </p:txBody>
      </p:sp>
      <p:sp>
        <p:nvSpPr>
          <p:cNvPr id="4" name="Marcador de fecha 3">
            <a:extLst>
              <a:ext uri="{FF2B5EF4-FFF2-40B4-BE49-F238E27FC236}">
                <a16:creationId xmlns:a16="http://schemas.microsoft.com/office/drawing/2014/main" id="{E4303CC4-0927-C83E-5AF7-9711F35F3EA4}"/>
              </a:ext>
            </a:extLst>
          </p:cNvPr>
          <p:cNvSpPr>
            <a:spLocks noGrp="1"/>
          </p:cNvSpPr>
          <p:nvPr>
            <p:ph type="dt" sz="half" idx="10"/>
          </p:nvPr>
        </p:nvSpPr>
        <p:spPr>
          <a:xfrm>
            <a:off x="838200" y="6356350"/>
            <a:ext cx="2743200" cy="365125"/>
          </a:xfrm>
        </p:spPr>
        <p:txBody>
          <a:bodyPr anchor="ctr">
            <a:normAutofit/>
          </a:bodyPr>
          <a:lstStyle/>
          <a:p>
            <a:pPr rtl="0">
              <a:spcAft>
                <a:spcPts val="600"/>
              </a:spcAft>
            </a:pPr>
            <a:r>
              <a:rPr lang="es-ES" noProof="0"/>
              <a:t>20XX</a:t>
            </a:r>
          </a:p>
        </p:txBody>
      </p:sp>
      <p:sp>
        <p:nvSpPr>
          <p:cNvPr id="5" name="Marcador de pie de página 4">
            <a:extLst>
              <a:ext uri="{FF2B5EF4-FFF2-40B4-BE49-F238E27FC236}">
                <a16:creationId xmlns:a16="http://schemas.microsoft.com/office/drawing/2014/main" id="{DB35725A-6792-866C-17B4-ED5C7CD32F7E}"/>
              </a:ext>
            </a:extLst>
          </p:cNvPr>
          <p:cNvSpPr>
            <a:spLocks noGrp="1"/>
          </p:cNvSpPr>
          <p:nvPr>
            <p:ph type="ftr" sz="quarter" idx="11"/>
          </p:nvPr>
        </p:nvSpPr>
        <p:spPr>
          <a:xfrm>
            <a:off x="4038600" y="6356350"/>
            <a:ext cx="4114800" cy="365125"/>
          </a:xfrm>
        </p:spPr>
        <p:txBody>
          <a:bodyPr anchor="ctr">
            <a:normAutofit/>
          </a:bodyPr>
          <a:lstStyle/>
          <a:p>
            <a:pPr rtl="0">
              <a:spcAft>
                <a:spcPts val="600"/>
              </a:spcAft>
            </a:pPr>
            <a:r>
              <a:rPr lang="es-ES" noProof="0"/>
              <a:t>Presentación de lanzamiento</a:t>
            </a:r>
          </a:p>
        </p:txBody>
      </p:sp>
      <p:sp>
        <p:nvSpPr>
          <p:cNvPr id="6" name="Marcador de número de diapositiva 5">
            <a:extLst>
              <a:ext uri="{FF2B5EF4-FFF2-40B4-BE49-F238E27FC236}">
                <a16:creationId xmlns:a16="http://schemas.microsoft.com/office/drawing/2014/main" id="{B4F9BF01-50A1-CA8D-1660-8350FF71ABEF}"/>
              </a:ext>
            </a:extLst>
          </p:cNvPr>
          <p:cNvSpPr>
            <a:spLocks noGrp="1"/>
          </p:cNvSpPr>
          <p:nvPr>
            <p:ph type="sldNum" sz="quarter" idx="12"/>
          </p:nvPr>
        </p:nvSpPr>
        <p:spPr>
          <a:xfrm>
            <a:off x="8610600" y="6356350"/>
            <a:ext cx="2743200" cy="365125"/>
          </a:xfrm>
        </p:spPr>
        <p:txBody>
          <a:bodyPr anchor="ctr">
            <a:normAutofit/>
          </a:bodyPr>
          <a:lstStyle/>
          <a:p>
            <a:pPr rtl="0">
              <a:spcAft>
                <a:spcPts val="600"/>
              </a:spcAft>
            </a:pPr>
            <a:fld id="{B5CEABB6-07DC-46E8-9B57-56EC44A396E5}" type="slidenum">
              <a:rPr lang="es-ES" noProof="0" smtClean="0"/>
              <a:pPr rtl="0">
                <a:spcAft>
                  <a:spcPts val="600"/>
                </a:spcAft>
              </a:pPr>
              <a:t>3</a:t>
            </a:fld>
            <a:endParaRPr lang="es-ES" noProof="0"/>
          </a:p>
        </p:txBody>
      </p:sp>
    </p:spTree>
    <p:extLst>
      <p:ext uri="{BB962C8B-B14F-4D97-AF65-F5344CB8AC3E}">
        <p14:creationId xmlns:p14="http://schemas.microsoft.com/office/powerpoint/2010/main" val="2511551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4B1FF73-21BF-F390-35CB-EC43BE9C6E04}"/>
              </a:ext>
            </a:extLst>
          </p:cNvPr>
          <p:cNvSpPr>
            <a:spLocks noGrp="1"/>
          </p:cNvSpPr>
          <p:nvPr>
            <p:ph type="title"/>
          </p:nvPr>
        </p:nvSpPr>
        <p:spPr>
          <a:xfrm>
            <a:off x="1333499" y="1020445"/>
            <a:ext cx="3171825" cy="1325563"/>
          </a:xfrm>
        </p:spPr>
        <p:txBody>
          <a:bodyPr/>
          <a:lstStyle/>
          <a:p>
            <a:r>
              <a:rPr lang="es-ES" dirty="0"/>
              <a:t>1.1 La creación de valor público</a:t>
            </a:r>
            <a:endParaRPr lang="en-US" dirty="0"/>
          </a:p>
        </p:txBody>
      </p:sp>
      <p:pic>
        <p:nvPicPr>
          <p:cNvPr id="8" name="Marcador de contenido 7">
            <a:extLst>
              <a:ext uri="{FF2B5EF4-FFF2-40B4-BE49-F238E27FC236}">
                <a16:creationId xmlns:a16="http://schemas.microsoft.com/office/drawing/2014/main" id="{F3E9E5F4-3CF9-14A1-05A5-CA0EA136895B}"/>
              </a:ext>
            </a:extLst>
          </p:cNvPr>
          <p:cNvPicPr>
            <a:picLocks noGrp="1" noChangeAspect="1"/>
          </p:cNvPicPr>
          <p:nvPr>
            <p:ph idx="1"/>
          </p:nvPr>
        </p:nvPicPr>
        <p:blipFill rotWithShape="1">
          <a:blip r:embed="rId2"/>
          <a:srcRect l="31059" t="25667" r="30275" b="21135"/>
          <a:stretch/>
        </p:blipFill>
        <p:spPr>
          <a:xfrm>
            <a:off x="175616" y="2335272"/>
            <a:ext cx="5564001" cy="4021077"/>
          </a:xfrm>
        </p:spPr>
      </p:pic>
      <p:sp>
        <p:nvSpPr>
          <p:cNvPr id="4" name="Marcador de fecha 3">
            <a:extLst>
              <a:ext uri="{FF2B5EF4-FFF2-40B4-BE49-F238E27FC236}">
                <a16:creationId xmlns:a16="http://schemas.microsoft.com/office/drawing/2014/main" id="{34A6B964-0DE1-C21D-4668-ACF387C21C19}"/>
              </a:ext>
            </a:extLst>
          </p:cNvPr>
          <p:cNvSpPr>
            <a:spLocks noGrp="1"/>
          </p:cNvSpPr>
          <p:nvPr>
            <p:ph type="dt" sz="half" idx="10"/>
          </p:nvPr>
        </p:nvSpPr>
        <p:spPr>
          <a:xfrm>
            <a:off x="1333500" y="6356350"/>
            <a:ext cx="985157" cy="365125"/>
          </a:xfrm>
        </p:spPr>
        <p:txBody>
          <a:bodyPr anchor="ctr">
            <a:normAutofit/>
          </a:bodyPr>
          <a:lstStyle/>
          <a:p>
            <a:pPr rtl="0">
              <a:spcAft>
                <a:spcPts val="600"/>
              </a:spcAft>
            </a:pPr>
            <a:r>
              <a:rPr lang="es-ES" noProof="0"/>
              <a:t>20XX</a:t>
            </a:r>
          </a:p>
        </p:txBody>
      </p:sp>
      <p:sp>
        <p:nvSpPr>
          <p:cNvPr id="5" name="Marcador de pie de página 4">
            <a:extLst>
              <a:ext uri="{FF2B5EF4-FFF2-40B4-BE49-F238E27FC236}">
                <a16:creationId xmlns:a16="http://schemas.microsoft.com/office/drawing/2014/main" id="{04E647ED-8479-DC1E-8FD1-42B4D90AAA36}"/>
              </a:ext>
            </a:extLst>
          </p:cNvPr>
          <p:cNvSpPr>
            <a:spLocks noGrp="1"/>
          </p:cNvSpPr>
          <p:nvPr>
            <p:ph type="ftr" sz="quarter" idx="11"/>
          </p:nvPr>
        </p:nvSpPr>
        <p:spPr>
          <a:xfrm>
            <a:off x="2669886" y="6356349"/>
            <a:ext cx="2482842" cy="365125"/>
          </a:xfrm>
        </p:spPr>
        <p:txBody>
          <a:bodyPr anchor="ctr">
            <a:normAutofit/>
          </a:bodyPr>
          <a:lstStyle/>
          <a:p>
            <a:pPr rtl="0">
              <a:spcAft>
                <a:spcPts val="600"/>
              </a:spcAft>
            </a:pPr>
            <a:r>
              <a:rPr lang="es-ES" noProof="0"/>
              <a:t>Presentación de lanzamiento</a:t>
            </a:r>
          </a:p>
        </p:txBody>
      </p:sp>
      <p:sp>
        <p:nvSpPr>
          <p:cNvPr id="6" name="Marcador de número de diapositiva 5">
            <a:extLst>
              <a:ext uri="{FF2B5EF4-FFF2-40B4-BE49-F238E27FC236}">
                <a16:creationId xmlns:a16="http://schemas.microsoft.com/office/drawing/2014/main" id="{CFD77458-8108-A02F-9743-804346DEAF79}"/>
              </a:ext>
            </a:extLst>
          </p:cNvPr>
          <p:cNvSpPr>
            <a:spLocks noGrp="1"/>
          </p:cNvSpPr>
          <p:nvPr>
            <p:ph type="sldNum" sz="quarter" idx="12"/>
          </p:nvPr>
        </p:nvSpPr>
        <p:spPr>
          <a:xfrm>
            <a:off x="5536305" y="6356350"/>
            <a:ext cx="987552" cy="365125"/>
          </a:xfrm>
        </p:spPr>
        <p:txBody>
          <a:bodyPr anchor="ctr">
            <a:normAutofit/>
          </a:bodyPr>
          <a:lstStyle/>
          <a:p>
            <a:pPr rtl="0">
              <a:spcAft>
                <a:spcPts val="600"/>
              </a:spcAft>
            </a:pPr>
            <a:fld id="{B5CEABB6-07DC-46E8-9B57-56EC44A396E5}" type="slidenum">
              <a:rPr lang="es-ES" noProof="0" smtClean="0"/>
              <a:pPr rtl="0">
                <a:spcAft>
                  <a:spcPts val="600"/>
                </a:spcAft>
              </a:pPr>
              <a:t>4</a:t>
            </a:fld>
            <a:endParaRPr lang="es-ES" noProof="0"/>
          </a:p>
        </p:txBody>
      </p:sp>
    </p:spTree>
    <p:extLst>
      <p:ext uri="{BB962C8B-B14F-4D97-AF65-F5344CB8AC3E}">
        <p14:creationId xmlns:p14="http://schemas.microsoft.com/office/powerpoint/2010/main" val="4226092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35B1FB-C723-A199-3FCE-815F645C6BEB}"/>
              </a:ext>
            </a:extLst>
          </p:cNvPr>
          <p:cNvSpPr>
            <a:spLocks noGrp="1"/>
          </p:cNvSpPr>
          <p:nvPr>
            <p:ph type="title"/>
          </p:nvPr>
        </p:nvSpPr>
        <p:spPr/>
        <p:txBody>
          <a:bodyPr/>
          <a:lstStyle/>
          <a:p>
            <a:r>
              <a:rPr lang="es-MX" dirty="0"/>
              <a:t>Creación del valor público</a:t>
            </a:r>
          </a:p>
        </p:txBody>
      </p:sp>
      <p:sp>
        <p:nvSpPr>
          <p:cNvPr id="3" name="Marcador de texto 2">
            <a:extLst>
              <a:ext uri="{FF2B5EF4-FFF2-40B4-BE49-F238E27FC236}">
                <a16:creationId xmlns:a16="http://schemas.microsoft.com/office/drawing/2014/main" id="{AA08CF6D-1ED0-5727-CBD3-5B6BF8458776}"/>
              </a:ext>
            </a:extLst>
          </p:cNvPr>
          <p:cNvSpPr>
            <a:spLocks noGrp="1"/>
          </p:cNvSpPr>
          <p:nvPr>
            <p:ph type="body" idx="1"/>
          </p:nvPr>
        </p:nvSpPr>
        <p:spPr/>
        <p:txBody>
          <a:bodyPr/>
          <a:lstStyle/>
          <a:p>
            <a:r>
              <a:rPr lang="es-ES" dirty="0"/>
              <a:t>la gestión estratégica </a:t>
            </a:r>
            <a:endParaRPr lang="es-MX" dirty="0"/>
          </a:p>
        </p:txBody>
      </p:sp>
      <p:sp>
        <p:nvSpPr>
          <p:cNvPr id="4" name="Marcador de contenido 3">
            <a:extLst>
              <a:ext uri="{FF2B5EF4-FFF2-40B4-BE49-F238E27FC236}">
                <a16:creationId xmlns:a16="http://schemas.microsoft.com/office/drawing/2014/main" id="{DFC86752-12D5-22C6-3C6B-37052218CFD1}"/>
              </a:ext>
            </a:extLst>
          </p:cNvPr>
          <p:cNvSpPr>
            <a:spLocks noGrp="1"/>
          </p:cNvSpPr>
          <p:nvPr>
            <p:ph sz="half" idx="2"/>
          </p:nvPr>
        </p:nvSpPr>
        <p:spPr>
          <a:xfrm>
            <a:off x="1243104" y="3834606"/>
            <a:ext cx="2882475" cy="2632455"/>
          </a:xfrm>
        </p:spPr>
        <p:txBody>
          <a:bodyPr>
            <a:normAutofit lnSpcReduction="10000"/>
          </a:bodyPr>
          <a:lstStyle/>
          <a:p>
            <a:r>
              <a:rPr lang="es-ES" sz="1600" dirty="0"/>
              <a:t>Supone que el directivo reflexiona estratégicamente, produce ideas acerca de cómo la organización o unidad (cualquiera que sea la escala de la misma) que se ha puesto a su cargo puede crear el máximo valor; formular,  reformular e innovar cuando las circunstancias lo ameritan</a:t>
            </a:r>
            <a:endParaRPr lang="es-MX" sz="1600" dirty="0"/>
          </a:p>
        </p:txBody>
      </p:sp>
      <p:sp>
        <p:nvSpPr>
          <p:cNvPr id="5" name="Marcador de texto 4">
            <a:extLst>
              <a:ext uri="{FF2B5EF4-FFF2-40B4-BE49-F238E27FC236}">
                <a16:creationId xmlns:a16="http://schemas.microsoft.com/office/drawing/2014/main" id="{B0B38963-7F08-CB89-FD40-8148160AE7D8}"/>
              </a:ext>
            </a:extLst>
          </p:cNvPr>
          <p:cNvSpPr>
            <a:spLocks noGrp="1"/>
          </p:cNvSpPr>
          <p:nvPr>
            <p:ph type="body" sz="quarter" idx="3"/>
          </p:nvPr>
        </p:nvSpPr>
        <p:spPr/>
        <p:txBody>
          <a:bodyPr/>
          <a:lstStyle/>
          <a:p>
            <a:r>
              <a:rPr lang="es-ES"/>
              <a:t>la gestión política</a:t>
            </a:r>
            <a:endParaRPr lang="es-MX" dirty="0"/>
          </a:p>
        </p:txBody>
      </p:sp>
      <p:sp>
        <p:nvSpPr>
          <p:cNvPr id="6" name="Marcador de contenido 5">
            <a:extLst>
              <a:ext uri="{FF2B5EF4-FFF2-40B4-BE49-F238E27FC236}">
                <a16:creationId xmlns:a16="http://schemas.microsoft.com/office/drawing/2014/main" id="{48916ECD-2FCA-673A-298A-9AB066962770}"/>
              </a:ext>
            </a:extLst>
          </p:cNvPr>
          <p:cNvSpPr>
            <a:spLocks noGrp="1"/>
          </p:cNvSpPr>
          <p:nvPr>
            <p:ph sz="quarter" idx="4"/>
          </p:nvPr>
        </p:nvSpPr>
        <p:spPr>
          <a:xfrm>
            <a:off x="4647665" y="3834606"/>
            <a:ext cx="2896671" cy="2521744"/>
          </a:xfrm>
        </p:spPr>
        <p:txBody>
          <a:bodyPr>
            <a:normAutofit/>
          </a:bodyPr>
          <a:lstStyle/>
          <a:p>
            <a:r>
              <a:rPr lang="es-ES" sz="1600" dirty="0"/>
              <a:t>Necesaria para obtener la legitimidad, las autorizaciones, el apoyo y los recursos necesarios, gestionando para ello las relaciones con actores, internos y externos, que constituyen su entorno autorizante</a:t>
            </a:r>
            <a:endParaRPr lang="es-MX" sz="1600" dirty="0"/>
          </a:p>
        </p:txBody>
      </p:sp>
      <p:sp>
        <p:nvSpPr>
          <p:cNvPr id="7" name="Marcador de texto 6">
            <a:extLst>
              <a:ext uri="{FF2B5EF4-FFF2-40B4-BE49-F238E27FC236}">
                <a16:creationId xmlns:a16="http://schemas.microsoft.com/office/drawing/2014/main" id="{877DCEC6-73AA-7227-0568-5ADED8425FDA}"/>
              </a:ext>
            </a:extLst>
          </p:cNvPr>
          <p:cNvSpPr>
            <a:spLocks noGrp="1"/>
          </p:cNvSpPr>
          <p:nvPr>
            <p:ph type="body" idx="13"/>
          </p:nvPr>
        </p:nvSpPr>
        <p:spPr/>
        <p:txBody>
          <a:bodyPr/>
          <a:lstStyle/>
          <a:p>
            <a:r>
              <a:rPr lang="es-ES" dirty="0"/>
              <a:t>la gestión operativa </a:t>
            </a:r>
            <a:endParaRPr lang="es-MX" dirty="0"/>
          </a:p>
        </p:txBody>
      </p:sp>
      <p:sp>
        <p:nvSpPr>
          <p:cNvPr id="8" name="Marcador de contenido 7">
            <a:extLst>
              <a:ext uri="{FF2B5EF4-FFF2-40B4-BE49-F238E27FC236}">
                <a16:creationId xmlns:a16="http://schemas.microsoft.com/office/drawing/2014/main" id="{2E4BD246-E338-5D25-DD19-C98CD9525669}"/>
              </a:ext>
            </a:extLst>
          </p:cNvPr>
          <p:cNvSpPr>
            <a:spLocks noGrp="1"/>
          </p:cNvSpPr>
          <p:nvPr>
            <p:ph sz="half" idx="14"/>
          </p:nvPr>
        </p:nvSpPr>
        <p:spPr>
          <a:xfrm>
            <a:off x="8066421" y="3834606"/>
            <a:ext cx="2882475" cy="2632455"/>
          </a:xfrm>
        </p:spPr>
        <p:txBody>
          <a:bodyPr>
            <a:normAutofit/>
          </a:bodyPr>
          <a:lstStyle/>
          <a:p>
            <a:r>
              <a:rPr lang="es-ES" sz="1600" dirty="0"/>
              <a:t>Debe conseguir que la organización o unidad a su cargo actúe eficaz y eficientemente para lograr la estrategia y asumir además la responsabilidad por los resultados alcanzados</a:t>
            </a:r>
            <a:endParaRPr lang="es-MX" sz="1600" dirty="0"/>
          </a:p>
        </p:txBody>
      </p:sp>
      <p:sp>
        <p:nvSpPr>
          <p:cNvPr id="9" name="Marcador de fecha 8">
            <a:extLst>
              <a:ext uri="{FF2B5EF4-FFF2-40B4-BE49-F238E27FC236}">
                <a16:creationId xmlns:a16="http://schemas.microsoft.com/office/drawing/2014/main" id="{DE2F1EA2-778B-7216-E477-A7A7D8ED8C79}"/>
              </a:ext>
            </a:extLst>
          </p:cNvPr>
          <p:cNvSpPr>
            <a:spLocks noGrp="1"/>
          </p:cNvSpPr>
          <p:nvPr>
            <p:ph type="dt" sz="half" idx="10"/>
          </p:nvPr>
        </p:nvSpPr>
        <p:spPr/>
        <p:txBody>
          <a:bodyPr/>
          <a:lstStyle/>
          <a:p>
            <a:pPr rtl="0"/>
            <a:r>
              <a:rPr lang="es-ES" noProof="0"/>
              <a:t>20XX</a:t>
            </a:r>
          </a:p>
        </p:txBody>
      </p:sp>
      <p:sp>
        <p:nvSpPr>
          <p:cNvPr id="10" name="Marcador de pie de página 9">
            <a:extLst>
              <a:ext uri="{FF2B5EF4-FFF2-40B4-BE49-F238E27FC236}">
                <a16:creationId xmlns:a16="http://schemas.microsoft.com/office/drawing/2014/main" id="{3897B20D-EC46-77B5-D304-ADDE3A484907}"/>
              </a:ext>
            </a:extLst>
          </p:cNvPr>
          <p:cNvSpPr>
            <a:spLocks noGrp="1"/>
          </p:cNvSpPr>
          <p:nvPr>
            <p:ph type="ftr" sz="quarter" idx="11"/>
          </p:nvPr>
        </p:nvSpPr>
        <p:spPr/>
        <p:txBody>
          <a:bodyPr/>
          <a:lstStyle/>
          <a:p>
            <a:pPr rtl="0"/>
            <a:r>
              <a:rPr lang="es-ES" noProof="0"/>
              <a:t>Presentación de lanzamiento</a:t>
            </a:r>
          </a:p>
        </p:txBody>
      </p:sp>
      <p:sp>
        <p:nvSpPr>
          <p:cNvPr id="11" name="Marcador de número de diapositiva 10">
            <a:extLst>
              <a:ext uri="{FF2B5EF4-FFF2-40B4-BE49-F238E27FC236}">
                <a16:creationId xmlns:a16="http://schemas.microsoft.com/office/drawing/2014/main" id="{390C08A6-BA5E-B72A-6DA7-44CEFB22FAF5}"/>
              </a:ext>
            </a:extLst>
          </p:cNvPr>
          <p:cNvSpPr>
            <a:spLocks noGrp="1"/>
          </p:cNvSpPr>
          <p:nvPr>
            <p:ph type="sldNum" sz="quarter" idx="12"/>
          </p:nvPr>
        </p:nvSpPr>
        <p:spPr/>
        <p:txBody>
          <a:bodyPr/>
          <a:lstStyle/>
          <a:p>
            <a:pPr rtl="0"/>
            <a:fld id="{B5CEABB6-07DC-46E8-9B57-56EC44A396E5}" type="slidenum">
              <a:rPr lang="es-ES" noProof="0" smtClean="0"/>
              <a:t>5</a:t>
            </a:fld>
            <a:endParaRPr lang="es-ES" noProof="0"/>
          </a:p>
        </p:txBody>
      </p:sp>
    </p:spTree>
    <p:extLst>
      <p:ext uri="{BB962C8B-B14F-4D97-AF65-F5344CB8AC3E}">
        <p14:creationId xmlns:p14="http://schemas.microsoft.com/office/powerpoint/2010/main" val="3909253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B1C79CE5-8DAE-3E81-23E9-1531695252D2}"/>
              </a:ext>
            </a:extLst>
          </p:cNvPr>
          <p:cNvSpPr>
            <a:spLocks noGrp="1"/>
          </p:cNvSpPr>
          <p:nvPr>
            <p:ph type="title"/>
          </p:nvPr>
        </p:nvSpPr>
        <p:spPr>
          <a:xfrm>
            <a:off x="1333499" y="1020445"/>
            <a:ext cx="3171825" cy="1325563"/>
          </a:xfrm>
        </p:spPr>
        <p:txBody>
          <a:bodyPr/>
          <a:lstStyle/>
          <a:p>
            <a:endParaRPr lang="en-US"/>
          </a:p>
        </p:txBody>
      </p:sp>
      <p:sp>
        <p:nvSpPr>
          <p:cNvPr id="21" name="Content Placeholder 2">
            <a:extLst>
              <a:ext uri="{FF2B5EF4-FFF2-40B4-BE49-F238E27FC236}">
                <a16:creationId xmlns:a16="http://schemas.microsoft.com/office/drawing/2014/main" id="{24F3E7FA-3887-6371-CD69-293BE2B01DF3}"/>
              </a:ext>
            </a:extLst>
          </p:cNvPr>
          <p:cNvSpPr>
            <a:spLocks noGrp="1"/>
          </p:cNvSpPr>
          <p:nvPr>
            <p:ph idx="1"/>
          </p:nvPr>
        </p:nvSpPr>
        <p:spPr>
          <a:xfrm>
            <a:off x="1333499" y="2924175"/>
            <a:ext cx="4311927" cy="2519363"/>
          </a:xfrm>
        </p:spPr>
        <p:txBody>
          <a:bodyPr>
            <a:normAutofit/>
          </a:bodyPr>
          <a:lstStyle/>
          <a:p>
            <a:r>
              <a:rPr lang="es-ES" sz="1800" dirty="0"/>
              <a:t> La complejidad de los problemas afrontados por el sector público y lo intrincado de sus entornos autorizantes, hacen que la gestión política y estratégica sean más relevantes para el directivo público que para el directivo privado</a:t>
            </a:r>
            <a:endParaRPr lang="en-US" sz="1800" dirty="0"/>
          </a:p>
        </p:txBody>
      </p:sp>
      <p:sp>
        <p:nvSpPr>
          <p:cNvPr id="12" name="Marcador de fecha 11">
            <a:extLst>
              <a:ext uri="{FF2B5EF4-FFF2-40B4-BE49-F238E27FC236}">
                <a16:creationId xmlns:a16="http://schemas.microsoft.com/office/drawing/2014/main" id="{D855F008-3EB5-B988-2B6A-FCEFDA1FC538}"/>
              </a:ext>
            </a:extLst>
          </p:cNvPr>
          <p:cNvSpPr>
            <a:spLocks noGrp="1"/>
          </p:cNvSpPr>
          <p:nvPr>
            <p:ph type="dt" sz="half" idx="10"/>
          </p:nvPr>
        </p:nvSpPr>
        <p:spPr>
          <a:xfrm>
            <a:off x="1333500" y="6356350"/>
            <a:ext cx="985157" cy="365125"/>
          </a:xfrm>
        </p:spPr>
        <p:txBody>
          <a:bodyPr anchor="ctr">
            <a:normAutofit/>
          </a:bodyPr>
          <a:lstStyle/>
          <a:p>
            <a:pPr rtl="0">
              <a:spcAft>
                <a:spcPts val="600"/>
              </a:spcAft>
            </a:pPr>
            <a:r>
              <a:rPr lang="es-ES" noProof="0"/>
              <a:t>20XX</a:t>
            </a:r>
          </a:p>
        </p:txBody>
      </p:sp>
      <p:sp>
        <p:nvSpPr>
          <p:cNvPr id="13" name="Marcador de pie de página 12">
            <a:extLst>
              <a:ext uri="{FF2B5EF4-FFF2-40B4-BE49-F238E27FC236}">
                <a16:creationId xmlns:a16="http://schemas.microsoft.com/office/drawing/2014/main" id="{3319BDD8-41B4-B9F6-46F9-78EA732FB957}"/>
              </a:ext>
            </a:extLst>
          </p:cNvPr>
          <p:cNvSpPr>
            <a:spLocks noGrp="1"/>
          </p:cNvSpPr>
          <p:nvPr>
            <p:ph type="ftr" sz="quarter" idx="11"/>
          </p:nvPr>
        </p:nvSpPr>
        <p:spPr>
          <a:xfrm>
            <a:off x="2669886" y="6356349"/>
            <a:ext cx="2482842" cy="365125"/>
          </a:xfrm>
        </p:spPr>
        <p:txBody>
          <a:bodyPr anchor="ctr">
            <a:normAutofit/>
          </a:bodyPr>
          <a:lstStyle/>
          <a:p>
            <a:pPr rtl="0">
              <a:spcAft>
                <a:spcPts val="600"/>
              </a:spcAft>
            </a:pPr>
            <a:r>
              <a:rPr lang="es-ES" noProof="0"/>
              <a:t>Presentación de lanzamiento</a:t>
            </a:r>
          </a:p>
        </p:txBody>
      </p:sp>
      <p:sp>
        <p:nvSpPr>
          <p:cNvPr id="14" name="Marcador de número de diapositiva 13">
            <a:extLst>
              <a:ext uri="{FF2B5EF4-FFF2-40B4-BE49-F238E27FC236}">
                <a16:creationId xmlns:a16="http://schemas.microsoft.com/office/drawing/2014/main" id="{F4EF54C0-B3D5-99C2-68A6-10D7CCA5F0AE}"/>
              </a:ext>
            </a:extLst>
          </p:cNvPr>
          <p:cNvSpPr>
            <a:spLocks noGrp="1"/>
          </p:cNvSpPr>
          <p:nvPr>
            <p:ph type="sldNum" sz="quarter" idx="12"/>
          </p:nvPr>
        </p:nvSpPr>
        <p:spPr>
          <a:xfrm>
            <a:off x="5536305" y="6356350"/>
            <a:ext cx="987552" cy="365125"/>
          </a:xfrm>
        </p:spPr>
        <p:txBody>
          <a:bodyPr anchor="ctr">
            <a:normAutofit/>
          </a:bodyPr>
          <a:lstStyle/>
          <a:p>
            <a:pPr rtl="0">
              <a:spcAft>
                <a:spcPts val="600"/>
              </a:spcAft>
            </a:pPr>
            <a:fld id="{B5CEABB6-07DC-46E8-9B57-56EC44A396E5}" type="slidenum">
              <a:rPr lang="es-ES" noProof="0" smtClean="0"/>
              <a:pPr rtl="0">
                <a:spcAft>
                  <a:spcPts val="600"/>
                </a:spcAft>
              </a:pPr>
              <a:t>6</a:t>
            </a:fld>
            <a:endParaRPr lang="es-ES" noProof="0"/>
          </a:p>
        </p:txBody>
      </p:sp>
    </p:spTree>
    <p:extLst>
      <p:ext uri="{BB962C8B-B14F-4D97-AF65-F5344CB8AC3E}">
        <p14:creationId xmlns:p14="http://schemas.microsoft.com/office/powerpoint/2010/main" val="981724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3D6ED02C-0FF0-ACD7-BF76-C7E8385409DB}"/>
              </a:ext>
            </a:extLst>
          </p:cNvPr>
          <p:cNvSpPr>
            <a:spLocks noGrp="1"/>
          </p:cNvSpPr>
          <p:nvPr>
            <p:ph type="title"/>
          </p:nvPr>
        </p:nvSpPr>
        <p:spPr/>
        <p:txBody>
          <a:bodyPr/>
          <a:lstStyle/>
          <a:p>
            <a:r>
              <a:rPr lang="es-ES" dirty="0"/>
              <a:t>En síntesis </a:t>
            </a:r>
            <a:endParaRPr lang="es-MX" dirty="0"/>
          </a:p>
        </p:txBody>
      </p:sp>
      <p:sp>
        <p:nvSpPr>
          <p:cNvPr id="15" name="Marcador de texto 14">
            <a:extLst>
              <a:ext uri="{FF2B5EF4-FFF2-40B4-BE49-F238E27FC236}">
                <a16:creationId xmlns:a16="http://schemas.microsoft.com/office/drawing/2014/main" id="{61DC77D4-29B1-E922-CFB4-20B5AF21F142}"/>
              </a:ext>
            </a:extLst>
          </p:cNvPr>
          <p:cNvSpPr>
            <a:spLocks noGrp="1"/>
          </p:cNvSpPr>
          <p:nvPr>
            <p:ph type="body" idx="1"/>
          </p:nvPr>
        </p:nvSpPr>
        <p:spPr>
          <a:xfrm>
            <a:off x="5476875" y="2876551"/>
            <a:ext cx="5111750" cy="3245953"/>
          </a:xfrm>
        </p:spPr>
        <p:txBody>
          <a:bodyPr>
            <a:normAutofit fontScale="92500" lnSpcReduction="10000"/>
          </a:bodyPr>
          <a:lstStyle/>
          <a:p>
            <a:r>
              <a:rPr lang="es-ES" sz="2400" dirty="0"/>
              <a:t>Se crea valor público cuando se atienden los problemas demandados por los ciudadanos, y cuando en dicho proceso la actuación del directivo público es eficaz, eficiente, transparente, equitativa y, además como objetivo instrumental, fortalece las capacidades de la administración pública, entre otras posibles fuentes de legitimidad</a:t>
            </a:r>
            <a:endParaRPr lang="es-MX" sz="2400" dirty="0"/>
          </a:p>
        </p:txBody>
      </p:sp>
      <p:sp>
        <p:nvSpPr>
          <p:cNvPr id="9" name="Marcador de fecha 8">
            <a:extLst>
              <a:ext uri="{FF2B5EF4-FFF2-40B4-BE49-F238E27FC236}">
                <a16:creationId xmlns:a16="http://schemas.microsoft.com/office/drawing/2014/main" id="{8B5C67DB-5FC6-038F-EA55-BCB717F0F706}"/>
              </a:ext>
            </a:extLst>
          </p:cNvPr>
          <p:cNvSpPr>
            <a:spLocks noGrp="1"/>
          </p:cNvSpPr>
          <p:nvPr>
            <p:ph type="dt" sz="half" idx="10"/>
          </p:nvPr>
        </p:nvSpPr>
        <p:spPr/>
        <p:txBody>
          <a:bodyPr/>
          <a:lstStyle/>
          <a:p>
            <a:pPr rtl="0"/>
            <a:r>
              <a:rPr lang="es-ES" noProof="0"/>
              <a:t>20XX</a:t>
            </a:r>
          </a:p>
        </p:txBody>
      </p:sp>
      <p:sp>
        <p:nvSpPr>
          <p:cNvPr id="10" name="Marcador de pie de página 9">
            <a:extLst>
              <a:ext uri="{FF2B5EF4-FFF2-40B4-BE49-F238E27FC236}">
                <a16:creationId xmlns:a16="http://schemas.microsoft.com/office/drawing/2014/main" id="{B6829088-7AA8-28E9-C4F5-67A34317E4FB}"/>
              </a:ext>
            </a:extLst>
          </p:cNvPr>
          <p:cNvSpPr>
            <a:spLocks noGrp="1"/>
          </p:cNvSpPr>
          <p:nvPr>
            <p:ph type="ftr" sz="quarter" idx="11"/>
          </p:nvPr>
        </p:nvSpPr>
        <p:spPr/>
        <p:txBody>
          <a:bodyPr/>
          <a:lstStyle/>
          <a:p>
            <a:pPr rtl="0"/>
            <a:r>
              <a:rPr lang="es-ES" noProof="0"/>
              <a:t>Presentación de lanzamiento</a:t>
            </a:r>
          </a:p>
        </p:txBody>
      </p:sp>
      <p:sp>
        <p:nvSpPr>
          <p:cNvPr id="11" name="Marcador de número de diapositiva 10">
            <a:extLst>
              <a:ext uri="{FF2B5EF4-FFF2-40B4-BE49-F238E27FC236}">
                <a16:creationId xmlns:a16="http://schemas.microsoft.com/office/drawing/2014/main" id="{5B462403-DD8A-2F55-CFFA-D13683184B2B}"/>
              </a:ext>
            </a:extLst>
          </p:cNvPr>
          <p:cNvSpPr>
            <a:spLocks noGrp="1"/>
          </p:cNvSpPr>
          <p:nvPr>
            <p:ph type="sldNum" sz="quarter" idx="12"/>
          </p:nvPr>
        </p:nvSpPr>
        <p:spPr/>
        <p:txBody>
          <a:bodyPr/>
          <a:lstStyle/>
          <a:p>
            <a:pPr rtl="0"/>
            <a:fld id="{B5CEABB6-07DC-46E8-9B57-56EC44A396E5}" type="slidenum">
              <a:rPr lang="es-ES" noProof="0" smtClean="0"/>
              <a:t>7</a:t>
            </a:fld>
            <a:endParaRPr lang="es-ES" noProof="0"/>
          </a:p>
        </p:txBody>
      </p:sp>
    </p:spTree>
    <p:extLst>
      <p:ext uri="{BB962C8B-B14F-4D97-AF65-F5344CB8AC3E}">
        <p14:creationId xmlns:p14="http://schemas.microsoft.com/office/powerpoint/2010/main" val="3122720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31FE9-9059-4FE8-B4AC-9771F23A1B89}"/>
              </a:ext>
            </a:extLst>
          </p:cNvPr>
          <p:cNvSpPr>
            <a:spLocks noGrp="1"/>
          </p:cNvSpPr>
          <p:nvPr>
            <p:ph type="ctrTitle"/>
          </p:nvPr>
        </p:nvSpPr>
        <p:spPr/>
        <p:txBody>
          <a:bodyPr rtlCol="0"/>
          <a:lstStyle/>
          <a:p>
            <a:pPr rtl="0"/>
            <a:r>
              <a:rPr lang="es-ES" dirty="0"/>
              <a:t>1.2 Otros aportes a la construcción de un marco de referencia</a:t>
            </a:r>
          </a:p>
        </p:txBody>
      </p:sp>
      <p:sp>
        <p:nvSpPr>
          <p:cNvPr id="3" name="Marcador de contenido 2">
            <a:extLst>
              <a:ext uri="{FF2B5EF4-FFF2-40B4-BE49-F238E27FC236}">
                <a16:creationId xmlns:a16="http://schemas.microsoft.com/office/drawing/2014/main" id="{D4A2EB3F-4D60-451F-8F45-7D6654D2FCD9}"/>
              </a:ext>
            </a:extLst>
          </p:cNvPr>
          <p:cNvSpPr>
            <a:spLocks noGrp="1"/>
          </p:cNvSpPr>
          <p:nvPr>
            <p:ph type="body" sz="quarter" idx="4294967295"/>
          </p:nvPr>
        </p:nvSpPr>
        <p:spPr>
          <a:xfrm>
            <a:off x="0" y="2563813"/>
            <a:ext cx="4032250" cy="365125"/>
          </a:xfrm>
        </p:spPr>
        <p:txBody>
          <a:bodyPr vert="horz" lIns="91440" tIns="45720" rIns="91440" bIns="45720" rtlCol="0" anchor="t">
            <a:normAutofit fontScale="85000" lnSpcReduction="20000"/>
          </a:bodyPr>
          <a:lstStyle/>
          <a:p>
            <a:pPr rtl="0"/>
            <a:r>
              <a:rPr lang="es-ES" dirty="0"/>
              <a:t>Condiciones mínimas</a:t>
            </a:r>
          </a:p>
        </p:txBody>
      </p:sp>
      <p:sp>
        <p:nvSpPr>
          <p:cNvPr id="4" name="Marcador de texto 3">
            <a:extLst>
              <a:ext uri="{FF2B5EF4-FFF2-40B4-BE49-F238E27FC236}">
                <a16:creationId xmlns:a16="http://schemas.microsoft.com/office/drawing/2014/main" id="{AC1C80FB-53F9-42EE-B1E6-D0F998EC5DFA}"/>
              </a:ext>
            </a:extLst>
          </p:cNvPr>
          <p:cNvSpPr>
            <a:spLocks noGrp="1"/>
          </p:cNvSpPr>
          <p:nvPr>
            <p:ph type="body" sz="quarter" idx="4294967295"/>
          </p:nvPr>
        </p:nvSpPr>
        <p:spPr>
          <a:xfrm>
            <a:off x="0" y="3070225"/>
            <a:ext cx="4030663" cy="1057275"/>
          </a:xfrm>
        </p:spPr>
        <p:txBody>
          <a:bodyPr rtlCol="0">
            <a:normAutofit fontScale="55000" lnSpcReduction="20000"/>
          </a:bodyPr>
          <a:lstStyle/>
          <a:p>
            <a:pPr rtl="0"/>
            <a:r>
              <a:rPr lang="es-ES" dirty="0"/>
              <a:t>Para Longo existen ciertos arreglos institucionales básicos que posibilitan el desarrollo y consolidación de una dirección pública profesional y altamente competente.</a:t>
            </a:r>
          </a:p>
        </p:txBody>
      </p:sp>
      <p:sp>
        <p:nvSpPr>
          <p:cNvPr id="5" name="Marcador de texto 4">
            <a:extLst>
              <a:ext uri="{FF2B5EF4-FFF2-40B4-BE49-F238E27FC236}">
                <a16:creationId xmlns:a16="http://schemas.microsoft.com/office/drawing/2014/main" id="{E81BA2B5-6A90-4204-ABDD-7183FBB03A02}"/>
              </a:ext>
            </a:extLst>
          </p:cNvPr>
          <p:cNvSpPr>
            <a:spLocks noGrp="1"/>
          </p:cNvSpPr>
          <p:nvPr>
            <p:ph type="body" sz="quarter" idx="4294967295"/>
          </p:nvPr>
        </p:nvSpPr>
        <p:spPr>
          <a:xfrm>
            <a:off x="6991350" y="4735535"/>
            <a:ext cx="4032250" cy="365125"/>
          </a:xfrm>
        </p:spPr>
        <p:txBody>
          <a:bodyPr rtlCol="0">
            <a:normAutofit fontScale="85000" lnSpcReduction="20000"/>
          </a:bodyPr>
          <a:lstStyle/>
          <a:p>
            <a:pPr rtl="0"/>
            <a:r>
              <a:rPr lang="es-ES" dirty="0"/>
              <a:t>PÚBLICO OBJETIVO</a:t>
            </a:r>
          </a:p>
        </p:txBody>
      </p:sp>
      <p:sp>
        <p:nvSpPr>
          <p:cNvPr id="6" name="Marcador de texto 5">
            <a:extLst>
              <a:ext uri="{FF2B5EF4-FFF2-40B4-BE49-F238E27FC236}">
                <a16:creationId xmlns:a16="http://schemas.microsoft.com/office/drawing/2014/main" id="{7E7D4C34-22A0-4D54-A07D-E1E9A11463E5}"/>
              </a:ext>
            </a:extLst>
          </p:cNvPr>
          <p:cNvSpPr>
            <a:spLocks noGrp="1"/>
          </p:cNvSpPr>
          <p:nvPr>
            <p:ph type="body" sz="quarter" idx="4294967295"/>
          </p:nvPr>
        </p:nvSpPr>
        <p:spPr>
          <a:xfrm>
            <a:off x="7140258" y="5020791"/>
            <a:ext cx="4030662" cy="1335559"/>
          </a:xfrm>
        </p:spPr>
        <p:txBody>
          <a:bodyPr rtlCol="0">
            <a:normAutofit fontScale="62500" lnSpcReduction="20000"/>
          </a:bodyPr>
          <a:lstStyle/>
          <a:p>
            <a:pPr rtl="0"/>
            <a:r>
              <a:rPr lang="es-ES" dirty="0">
                <a:solidFill>
                  <a:schemeClr val="bg1"/>
                </a:solidFill>
              </a:rPr>
              <a:t>Para Longo existen ciertos arreglos institucionales básicos que posibilitan el desarrollo y consolidación de una dirección pública profesional y altamente competente</a:t>
            </a:r>
          </a:p>
        </p:txBody>
      </p:sp>
      <p:sp>
        <p:nvSpPr>
          <p:cNvPr id="7" name="Marcador de texto 6">
            <a:extLst>
              <a:ext uri="{FF2B5EF4-FFF2-40B4-BE49-F238E27FC236}">
                <a16:creationId xmlns:a16="http://schemas.microsoft.com/office/drawing/2014/main" id="{301D392D-FB66-47A0-B628-5ADE822A2CFF}"/>
              </a:ext>
            </a:extLst>
          </p:cNvPr>
          <p:cNvSpPr>
            <a:spLocks noGrp="1"/>
          </p:cNvSpPr>
          <p:nvPr>
            <p:ph type="body" sz="quarter" idx="4294967295"/>
          </p:nvPr>
        </p:nvSpPr>
        <p:spPr>
          <a:xfrm>
            <a:off x="0" y="4319588"/>
            <a:ext cx="4032250" cy="365125"/>
          </a:xfrm>
        </p:spPr>
        <p:txBody>
          <a:bodyPr rtlCol="0">
            <a:normAutofit fontScale="85000" lnSpcReduction="20000"/>
          </a:bodyPr>
          <a:lstStyle/>
          <a:p>
            <a:pPr rtl="0"/>
            <a:r>
              <a:rPr lang="es-ES"/>
              <a:t>AHORRO DE COSTOS</a:t>
            </a:r>
          </a:p>
        </p:txBody>
      </p:sp>
      <p:sp>
        <p:nvSpPr>
          <p:cNvPr id="8" name="Marcador de texto 7">
            <a:extLst>
              <a:ext uri="{FF2B5EF4-FFF2-40B4-BE49-F238E27FC236}">
                <a16:creationId xmlns:a16="http://schemas.microsoft.com/office/drawing/2014/main" id="{51C26CE0-2506-4B44-A26F-C12BFA5B18B5}"/>
              </a:ext>
            </a:extLst>
          </p:cNvPr>
          <p:cNvSpPr>
            <a:spLocks noGrp="1"/>
          </p:cNvSpPr>
          <p:nvPr>
            <p:ph type="body" sz="quarter" idx="4294967295"/>
          </p:nvPr>
        </p:nvSpPr>
        <p:spPr>
          <a:xfrm>
            <a:off x="0" y="4826000"/>
            <a:ext cx="4032250" cy="1057275"/>
          </a:xfrm>
        </p:spPr>
        <p:txBody>
          <a:bodyPr rtlCol="0">
            <a:normAutofit fontScale="92500"/>
          </a:bodyPr>
          <a:lstStyle/>
          <a:p>
            <a:pPr rtl="0"/>
            <a:r>
              <a:rPr lang="es-ES"/>
              <a:t>Reducir los gastos de los productos de repuesto </a:t>
            </a:r>
          </a:p>
          <a:p>
            <a:pPr rtl="0"/>
            <a:endParaRPr lang="es-ES"/>
          </a:p>
        </p:txBody>
      </p:sp>
      <p:sp>
        <p:nvSpPr>
          <p:cNvPr id="80" name="Marcador de fecha 79">
            <a:extLst>
              <a:ext uri="{FF2B5EF4-FFF2-40B4-BE49-F238E27FC236}">
                <a16:creationId xmlns:a16="http://schemas.microsoft.com/office/drawing/2014/main" id="{BC1F9D86-85D8-4FD0-B0D3-47D778722782}"/>
              </a:ext>
            </a:extLst>
          </p:cNvPr>
          <p:cNvSpPr>
            <a:spLocks noGrp="1"/>
          </p:cNvSpPr>
          <p:nvPr>
            <p:ph type="dt" sz="half" idx="4294967295"/>
          </p:nvPr>
        </p:nvSpPr>
        <p:spPr>
          <a:xfrm>
            <a:off x="0" y="6356350"/>
            <a:ext cx="2743200" cy="365125"/>
          </a:xfrm>
        </p:spPr>
        <p:txBody>
          <a:bodyPr rtlCol="0"/>
          <a:lstStyle/>
          <a:p>
            <a:pPr rtl="0"/>
            <a:r>
              <a:rPr lang="es-ES"/>
              <a:t>20XX</a:t>
            </a:r>
          </a:p>
        </p:txBody>
      </p:sp>
      <p:sp>
        <p:nvSpPr>
          <p:cNvPr id="81" name="Marcador de pie de página 80">
            <a:extLst>
              <a:ext uri="{FF2B5EF4-FFF2-40B4-BE49-F238E27FC236}">
                <a16:creationId xmlns:a16="http://schemas.microsoft.com/office/drawing/2014/main" id="{E94F1D24-E4A1-4B59-B57E-A28453963B88}"/>
              </a:ext>
            </a:extLst>
          </p:cNvPr>
          <p:cNvSpPr>
            <a:spLocks noGrp="1"/>
          </p:cNvSpPr>
          <p:nvPr>
            <p:ph type="ftr" sz="quarter" idx="4294967295"/>
          </p:nvPr>
        </p:nvSpPr>
        <p:spPr>
          <a:xfrm>
            <a:off x="0" y="6356350"/>
            <a:ext cx="4114800" cy="365125"/>
          </a:xfrm>
        </p:spPr>
        <p:txBody>
          <a:bodyPr rtlCol="0"/>
          <a:lstStyle/>
          <a:p>
            <a:pPr rtl="0"/>
            <a:r>
              <a:rPr lang="es-ES"/>
              <a:t>Presentación de lanzamiento</a:t>
            </a:r>
          </a:p>
        </p:txBody>
      </p:sp>
      <p:sp>
        <p:nvSpPr>
          <p:cNvPr id="82" name="Marcador de número de diapositiva 81">
            <a:extLst>
              <a:ext uri="{FF2B5EF4-FFF2-40B4-BE49-F238E27FC236}">
                <a16:creationId xmlns:a16="http://schemas.microsoft.com/office/drawing/2014/main" id="{CE36A058-BEC2-4BC5-A467-F2EB2A365051}"/>
              </a:ext>
            </a:extLst>
          </p:cNvPr>
          <p:cNvSpPr>
            <a:spLocks noGrp="1"/>
          </p:cNvSpPr>
          <p:nvPr>
            <p:ph type="sldNum" sz="quarter" idx="4294967295"/>
          </p:nvPr>
        </p:nvSpPr>
        <p:spPr>
          <a:xfrm>
            <a:off x="9448800" y="6356350"/>
            <a:ext cx="2743200" cy="365125"/>
          </a:xfrm>
        </p:spPr>
        <p:txBody>
          <a:bodyPr rtlCol="0"/>
          <a:lstStyle/>
          <a:p>
            <a:pPr rtl="0"/>
            <a:fld id="{B5CEABB6-07DC-46E8-9B57-56EC44A396E5}" type="slidenum">
              <a:rPr lang="es-ES" smtClean="0"/>
              <a:pPr rtl="0"/>
              <a:t>8</a:t>
            </a:fld>
            <a:endParaRPr lang="es-ES"/>
          </a:p>
        </p:txBody>
      </p:sp>
    </p:spTree>
    <p:extLst>
      <p:ext uri="{BB962C8B-B14F-4D97-AF65-F5344CB8AC3E}">
        <p14:creationId xmlns:p14="http://schemas.microsoft.com/office/powerpoint/2010/main" val="1593920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213E59-C08F-6111-505D-32A4F07091E0}"/>
              </a:ext>
            </a:extLst>
          </p:cNvPr>
          <p:cNvSpPr>
            <a:spLocks noGrp="1"/>
          </p:cNvSpPr>
          <p:nvPr>
            <p:ph type="title"/>
          </p:nvPr>
        </p:nvSpPr>
        <p:spPr/>
        <p:txBody>
          <a:bodyPr>
            <a:normAutofit fontScale="90000"/>
          </a:bodyPr>
          <a:lstStyle/>
          <a:p>
            <a:r>
              <a:rPr lang="es-MX" dirty="0"/>
              <a:t>Arreglos institucionales básicos</a:t>
            </a:r>
          </a:p>
        </p:txBody>
      </p:sp>
      <p:sp>
        <p:nvSpPr>
          <p:cNvPr id="3" name="Marcador de texto 2">
            <a:extLst>
              <a:ext uri="{FF2B5EF4-FFF2-40B4-BE49-F238E27FC236}">
                <a16:creationId xmlns:a16="http://schemas.microsoft.com/office/drawing/2014/main" id="{DF26D0BC-0D9C-F726-1CE3-5BC2AF30E635}"/>
              </a:ext>
            </a:extLst>
          </p:cNvPr>
          <p:cNvSpPr>
            <a:spLocks noGrp="1"/>
          </p:cNvSpPr>
          <p:nvPr>
            <p:ph type="body" sz="quarter" idx="13"/>
          </p:nvPr>
        </p:nvSpPr>
        <p:spPr>
          <a:xfrm>
            <a:off x="148318" y="1364974"/>
            <a:ext cx="2316586" cy="630513"/>
          </a:xfrm>
        </p:spPr>
        <p:txBody>
          <a:bodyPr/>
          <a:lstStyle/>
          <a:p>
            <a:r>
              <a:rPr lang="es-ES" dirty="0"/>
              <a:t>Ensanchamiento del ámbito de discrecionalidad</a:t>
            </a:r>
            <a:endParaRPr lang="es-MX" dirty="0"/>
          </a:p>
        </p:txBody>
      </p:sp>
      <p:sp>
        <p:nvSpPr>
          <p:cNvPr id="4" name="Marcador de texto 3">
            <a:extLst>
              <a:ext uri="{FF2B5EF4-FFF2-40B4-BE49-F238E27FC236}">
                <a16:creationId xmlns:a16="http://schemas.microsoft.com/office/drawing/2014/main" id="{4A05FB53-4C25-0509-1C7B-AAF79696FBB3}"/>
              </a:ext>
            </a:extLst>
          </p:cNvPr>
          <p:cNvSpPr>
            <a:spLocks noGrp="1"/>
          </p:cNvSpPr>
          <p:nvPr>
            <p:ph type="body" sz="quarter" idx="14"/>
          </p:nvPr>
        </p:nvSpPr>
        <p:spPr/>
        <p:txBody>
          <a:bodyPr/>
          <a:lstStyle/>
          <a:p>
            <a:pPr algn="l"/>
            <a:r>
              <a:rPr lang="es-ES" dirty="0"/>
              <a:t>Delegación y rendición de cuentas</a:t>
            </a:r>
            <a:endParaRPr lang="es-MX" dirty="0"/>
          </a:p>
        </p:txBody>
      </p:sp>
      <p:sp>
        <p:nvSpPr>
          <p:cNvPr id="5" name="Marcador de texto 4">
            <a:extLst>
              <a:ext uri="{FF2B5EF4-FFF2-40B4-BE49-F238E27FC236}">
                <a16:creationId xmlns:a16="http://schemas.microsoft.com/office/drawing/2014/main" id="{A93EE423-CC51-C3A4-C7FB-21BA3E66F0DA}"/>
              </a:ext>
            </a:extLst>
          </p:cNvPr>
          <p:cNvSpPr>
            <a:spLocks noGrp="1"/>
          </p:cNvSpPr>
          <p:nvPr>
            <p:ph type="body" sz="quarter" idx="15"/>
          </p:nvPr>
        </p:nvSpPr>
        <p:spPr>
          <a:xfrm>
            <a:off x="980661" y="3633788"/>
            <a:ext cx="2600739" cy="514350"/>
          </a:xfrm>
        </p:spPr>
        <p:txBody>
          <a:bodyPr/>
          <a:lstStyle/>
          <a:p>
            <a:pPr algn="l"/>
            <a:r>
              <a:rPr lang="es-ES" dirty="0"/>
              <a:t>Un conjunto de valores de referencia: Un “ethos” </a:t>
            </a:r>
            <a:endParaRPr lang="es-MX" dirty="0"/>
          </a:p>
        </p:txBody>
      </p:sp>
      <p:sp>
        <p:nvSpPr>
          <p:cNvPr id="7" name="Marcador de texto 6">
            <a:extLst>
              <a:ext uri="{FF2B5EF4-FFF2-40B4-BE49-F238E27FC236}">
                <a16:creationId xmlns:a16="http://schemas.microsoft.com/office/drawing/2014/main" id="{A8ECE8D3-3B46-F195-71D4-CBA269ECEB16}"/>
              </a:ext>
            </a:extLst>
          </p:cNvPr>
          <p:cNvSpPr>
            <a:spLocks noGrp="1"/>
          </p:cNvSpPr>
          <p:nvPr>
            <p:ph type="body" sz="quarter" idx="17"/>
          </p:nvPr>
        </p:nvSpPr>
        <p:spPr>
          <a:xfrm>
            <a:off x="4310087" y="1369191"/>
            <a:ext cx="6805945" cy="1010842"/>
          </a:xfrm>
        </p:spPr>
        <p:txBody>
          <a:bodyPr>
            <a:normAutofit fontScale="92500"/>
          </a:bodyPr>
          <a:lstStyle/>
          <a:p>
            <a:r>
              <a:rPr lang="es-ES" dirty="0"/>
              <a:t>La ampliación del ámbito de toma de decisiones del alto directivo público, así como de una mayor autonomía respecto de las instancias políticas (o de formulación de políticas) y respecto de la “tecnoestructura” (contralorías, oficinas de presupuesto y otras instancias de planificación y control del nivel central del Estado)</a:t>
            </a:r>
            <a:endParaRPr lang="es-MX" dirty="0"/>
          </a:p>
        </p:txBody>
      </p:sp>
      <p:sp>
        <p:nvSpPr>
          <p:cNvPr id="8" name="Marcador de texto 7">
            <a:extLst>
              <a:ext uri="{FF2B5EF4-FFF2-40B4-BE49-F238E27FC236}">
                <a16:creationId xmlns:a16="http://schemas.microsoft.com/office/drawing/2014/main" id="{D3BDB59D-DB11-EF18-69B5-2CB751AA5B27}"/>
              </a:ext>
            </a:extLst>
          </p:cNvPr>
          <p:cNvSpPr>
            <a:spLocks noGrp="1"/>
          </p:cNvSpPr>
          <p:nvPr>
            <p:ph type="body" sz="quarter" idx="18"/>
          </p:nvPr>
        </p:nvSpPr>
        <p:spPr>
          <a:xfrm>
            <a:off x="4920341" y="2557463"/>
            <a:ext cx="6433457" cy="1010842"/>
          </a:xfrm>
        </p:spPr>
        <p:txBody>
          <a:bodyPr>
            <a:normAutofit fontScale="85000" lnSpcReduction="10000"/>
          </a:bodyPr>
          <a:lstStyle/>
          <a:p>
            <a:r>
              <a:rPr lang="es-ES" dirty="0"/>
              <a:t>Mecanismos formales de control del rendimiento de los directivos. Estos mecanismos pueden ser vistos como el contrapunto necesario a la existencia de un entorno institucional descentralizado, en el que el directivo opera con un margen significativo de decisión. Lo anterior supone la existencia, más o menos formalizada, de acuerdos o contratos de desempeño, sistemas de incentivos y otros arreglos.</a:t>
            </a:r>
            <a:endParaRPr lang="es-MX" dirty="0"/>
          </a:p>
        </p:txBody>
      </p:sp>
      <p:sp>
        <p:nvSpPr>
          <p:cNvPr id="9" name="Marcador de texto 8">
            <a:extLst>
              <a:ext uri="{FF2B5EF4-FFF2-40B4-BE49-F238E27FC236}">
                <a16:creationId xmlns:a16="http://schemas.microsoft.com/office/drawing/2014/main" id="{8A92C93B-EF29-66A4-CD75-F1AC361C1EEB}"/>
              </a:ext>
            </a:extLst>
          </p:cNvPr>
          <p:cNvSpPr>
            <a:spLocks noGrp="1"/>
          </p:cNvSpPr>
          <p:nvPr>
            <p:ph type="body" sz="quarter" idx="19"/>
          </p:nvPr>
        </p:nvSpPr>
        <p:spPr/>
        <p:txBody>
          <a:bodyPr>
            <a:normAutofit/>
          </a:bodyPr>
          <a:lstStyle/>
          <a:p>
            <a:r>
              <a:rPr lang="es-ES" dirty="0"/>
              <a:t>Conjunto de valores rectores del ejercicio de la función directiva pública, capaces de dotar a ésta de una identidad propia. De esta identidad derivarían orientaciones, pautas de acción y restricciones, configurándose un </a:t>
            </a:r>
            <a:r>
              <a:rPr lang="en-US" dirty="0" err="1"/>
              <a:t>patrón</a:t>
            </a:r>
            <a:r>
              <a:rPr lang="en-US" dirty="0"/>
              <a:t> de </a:t>
            </a:r>
            <a:r>
              <a:rPr lang="en-US" dirty="0" err="1"/>
              <a:t>conducta</a:t>
            </a:r>
            <a:endParaRPr lang="es-MX" dirty="0"/>
          </a:p>
        </p:txBody>
      </p:sp>
      <p:sp>
        <p:nvSpPr>
          <p:cNvPr id="11" name="Marcador de fecha 10">
            <a:extLst>
              <a:ext uri="{FF2B5EF4-FFF2-40B4-BE49-F238E27FC236}">
                <a16:creationId xmlns:a16="http://schemas.microsoft.com/office/drawing/2014/main" id="{F59AA4A1-B465-55A7-B824-D13754879F9C}"/>
              </a:ext>
            </a:extLst>
          </p:cNvPr>
          <p:cNvSpPr>
            <a:spLocks noGrp="1"/>
          </p:cNvSpPr>
          <p:nvPr>
            <p:ph type="dt" sz="half" idx="10"/>
          </p:nvPr>
        </p:nvSpPr>
        <p:spPr/>
        <p:txBody>
          <a:bodyPr/>
          <a:lstStyle/>
          <a:p>
            <a:pPr rtl="0"/>
            <a:r>
              <a:rPr lang="es-ES" noProof="0"/>
              <a:t>20XX</a:t>
            </a:r>
          </a:p>
        </p:txBody>
      </p:sp>
      <p:sp>
        <p:nvSpPr>
          <p:cNvPr id="12" name="Marcador de pie de página 11">
            <a:extLst>
              <a:ext uri="{FF2B5EF4-FFF2-40B4-BE49-F238E27FC236}">
                <a16:creationId xmlns:a16="http://schemas.microsoft.com/office/drawing/2014/main" id="{FE672638-7A01-D3B5-8197-F6439A2434E5}"/>
              </a:ext>
            </a:extLst>
          </p:cNvPr>
          <p:cNvSpPr>
            <a:spLocks noGrp="1"/>
          </p:cNvSpPr>
          <p:nvPr>
            <p:ph type="ftr" sz="quarter" idx="11"/>
          </p:nvPr>
        </p:nvSpPr>
        <p:spPr/>
        <p:txBody>
          <a:bodyPr/>
          <a:lstStyle/>
          <a:p>
            <a:pPr algn="l" rtl="0"/>
            <a:r>
              <a:rPr lang="es-ES" noProof="0"/>
              <a:t>Presentación de lanzamiento</a:t>
            </a:r>
          </a:p>
        </p:txBody>
      </p:sp>
      <p:sp>
        <p:nvSpPr>
          <p:cNvPr id="13" name="Marcador de número de diapositiva 12">
            <a:extLst>
              <a:ext uri="{FF2B5EF4-FFF2-40B4-BE49-F238E27FC236}">
                <a16:creationId xmlns:a16="http://schemas.microsoft.com/office/drawing/2014/main" id="{2691A4A0-1C54-B3F4-CA18-13066D8CFDCC}"/>
              </a:ext>
            </a:extLst>
          </p:cNvPr>
          <p:cNvSpPr>
            <a:spLocks noGrp="1"/>
          </p:cNvSpPr>
          <p:nvPr>
            <p:ph type="sldNum" sz="quarter" idx="12"/>
          </p:nvPr>
        </p:nvSpPr>
        <p:spPr/>
        <p:txBody>
          <a:bodyPr/>
          <a:lstStyle/>
          <a:p>
            <a:pPr rtl="0"/>
            <a:fld id="{B5CEABB6-07DC-46E8-9B57-56EC44A396E5}" type="slidenum">
              <a:rPr lang="es-ES" noProof="0" smtClean="0"/>
              <a:t>9</a:t>
            </a:fld>
            <a:endParaRPr lang="es-ES" noProof="0"/>
          </a:p>
        </p:txBody>
      </p:sp>
    </p:spTree>
    <p:extLst>
      <p:ext uri="{BB962C8B-B14F-4D97-AF65-F5344CB8AC3E}">
        <p14:creationId xmlns:p14="http://schemas.microsoft.com/office/powerpoint/2010/main" val="283185196"/>
      </p:ext>
    </p:extLst>
  </p:cSld>
  <p:clrMapOvr>
    <a:masterClrMapping/>
  </p:clrMapOvr>
</p:sld>
</file>

<file path=ppt/theme/theme1.xml><?xml version="1.0" encoding="utf-8"?>
<a:theme xmlns:a="http://schemas.openxmlformats.org/drawingml/2006/main" name="Una sola línea">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3419046_TF22318419_Win32" id="{09B7D6E8-71E0-4E9F-9533-7859122552A9}" vid="{B2A888A1-2BEF-435D-8EDA-2DF8A1A8DEF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01E84A1C-2814-43A7-9448-348326113A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446390-8521-40A2-A462-EA068123BED9}">
  <ds:schemaRefs>
    <ds:schemaRef ds:uri="http://schemas.microsoft.com/sharepoint/v3/contenttype/forms"/>
  </ds:schemaRefs>
</ds:datastoreItem>
</file>

<file path=customXml/itemProps3.xml><?xml version="1.0" encoding="utf-8"?>
<ds:datastoreItem xmlns:ds="http://schemas.openxmlformats.org/officeDocument/2006/customXml" ds:itemID="{B5BA3906-9696-4247-AC0D-DD5C26B2A70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Presentación de ventas minimalista</Template>
  <TotalTime>73</TotalTime>
  <Words>1977</Words>
  <Application>Microsoft Office PowerPoint</Application>
  <PresentationFormat>Panorámica</PresentationFormat>
  <Paragraphs>148</Paragraphs>
  <Slides>19</Slides>
  <Notes>8</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Calibri</vt:lpstr>
      <vt:lpstr>Tenorite</vt:lpstr>
      <vt:lpstr>Una sola línea</vt:lpstr>
      <vt:lpstr>Cap. 3 Los roles del alto directivo público</vt:lpstr>
      <vt:lpstr>1) Un marco de referencia general para el análisis de la función directiva</vt:lpstr>
      <vt:lpstr>Valor público </vt:lpstr>
      <vt:lpstr>1.1 La creación de valor público</vt:lpstr>
      <vt:lpstr>Creación del valor público</vt:lpstr>
      <vt:lpstr>Presentación de PowerPoint</vt:lpstr>
      <vt:lpstr>En síntesis </vt:lpstr>
      <vt:lpstr>1.2 Otros aportes a la construcción de un marco de referencia</vt:lpstr>
      <vt:lpstr>Arreglos institucionales básicos</vt:lpstr>
      <vt:lpstr> ¿Para qué se dirige? </vt:lpstr>
      <vt:lpstr>2) El directivo público como gestor de la organización</vt:lpstr>
      <vt:lpstr>El directivo como gestor de la organización  es también responsable de ejercer el control, para lo cual debe desarrollar una serie de pautas y conductas orientadas a lograr el desempeño deseado de las personas y de las unidades estructurales de la agrupación</vt:lpstr>
      <vt:lpstr>3) El directivo como gestor del entorno y de la política</vt:lpstr>
      <vt:lpstr>roles que el directivo público debe cumplir como gestor del entorno</vt:lpstr>
      <vt:lpstr>4) El directivo como comunicador</vt:lpstr>
      <vt:lpstr>5) El directivo como líder y negociadoR</vt:lpstr>
      <vt:lpstr>6) El directivo como responsable (Accountability)</vt:lpstr>
      <vt:lpstr> La realización de este valor (o meta-valor) político, depende para ser efectivo de dos factores, a saber:</vt:lpstr>
      <vt:lpstr>7) El directivo como innovador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 3 Los roles del alto directivo público</dc:title>
  <dc:creator>Claudia Campillo</dc:creator>
  <cp:lastModifiedBy>Claudia Campillo</cp:lastModifiedBy>
  <cp:revision>2</cp:revision>
  <dcterms:created xsi:type="dcterms:W3CDTF">2022-10-16T21:52:49Z</dcterms:created>
  <dcterms:modified xsi:type="dcterms:W3CDTF">2022-10-16T23:06:48Z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