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82" r:id="rId2"/>
    <p:sldId id="291" r:id="rId3"/>
    <p:sldId id="259" r:id="rId4"/>
    <p:sldId id="284" r:id="rId5"/>
    <p:sldId id="262" r:id="rId6"/>
    <p:sldId id="286" r:id="rId7"/>
    <p:sldId id="285" r:id="rId8"/>
    <p:sldId id="288" r:id="rId9"/>
    <p:sldId id="287" r:id="rId10"/>
    <p:sldId id="265" r:id="rId11"/>
    <p:sldId id="289" r:id="rId12"/>
    <p:sldId id="290" r:id="rId13"/>
    <p:sldId id="274" r:id="rId14"/>
    <p:sldId id="292" r:id="rId15"/>
    <p:sldId id="293" r:id="rId16"/>
    <p:sldId id="294" r:id="rId17"/>
    <p:sldId id="295" r:id="rId18"/>
    <p:sldId id="297" r:id="rId19"/>
    <p:sldId id="298" r:id="rId20"/>
    <p:sldId id="296" r:id="rId21"/>
    <p:sldId id="299" r:id="rId22"/>
    <p:sldId id="300" r:id="rId23"/>
    <p:sldId id="301" r:id="rId24"/>
    <p:sldId id="302" r:id="rId25"/>
    <p:sldId id="303" r:id="rId26"/>
    <p:sldId id="304" r:id="rId27"/>
    <p:sldId id="305" r:id="rId28"/>
    <p:sldId id="261" r:id="rId29"/>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660B408-B3CF-4A94-85FC-2B1E0A45F4A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07" autoAdjust="0"/>
  </p:normalViewPr>
  <p:slideViewPr>
    <p:cSldViewPr snapToGrid="0">
      <p:cViewPr varScale="1">
        <p:scale>
          <a:sx n="72" d="100"/>
          <a:sy n="72" d="100"/>
        </p:scale>
        <p:origin x="660" y="54"/>
      </p:cViewPr>
      <p:guideLst/>
    </p:cSldViewPr>
  </p:slideViewPr>
  <p:outlineViewPr>
    <p:cViewPr>
      <p:scale>
        <a:sx n="33" d="100"/>
        <a:sy n="33" d="100"/>
      </p:scale>
      <p:origin x="0" y="-21342"/>
    </p:cViewPr>
  </p:outlineViewPr>
  <p:notesTextViewPr>
    <p:cViewPr>
      <p:scale>
        <a:sx n="1" d="1"/>
        <a:sy n="1" d="1"/>
      </p:scale>
      <p:origin x="0" y="0"/>
    </p:cViewPr>
  </p:notesTextViewPr>
  <p:notesViewPr>
    <p:cSldViewPr snapToGrid="0">
      <p:cViewPr varScale="1">
        <p:scale>
          <a:sx n="89" d="100"/>
          <a:sy n="89" d="100"/>
        </p:scale>
        <p:origin x="282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E24F2345-EC98-4DA1-BEDE-E955624755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a16="http://schemas.microsoft.com/office/drawing/2014/main" id="{CC33E638-B8D4-466B-AD53-47551EDA16C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736BE0C-1B25-45CE-95C9-D4524C9D317E}" type="datetime1">
              <a:rPr lang="es-ES" smtClean="0"/>
              <a:t>28/08/2022</a:t>
            </a:fld>
            <a:endParaRPr lang="es-ES"/>
          </a:p>
        </p:txBody>
      </p:sp>
      <p:sp>
        <p:nvSpPr>
          <p:cNvPr id="4" name="Marcador de pie de página 3">
            <a:extLst>
              <a:ext uri="{FF2B5EF4-FFF2-40B4-BE49-F238E27FC236}">
                <a16:creationId xmlns:a16="http://schemas.microsoft.com/office/drawing/2014/main" id="{C2889FA8-6777-4B9D-A1A9-C7DBF5FEA9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a:extLst>
              <a:ext uri="{FF2B5EF4-FFF2-40B4-BE49-F238E27FC236}">
                <a16:creationId xmlns:a16="http://schemas.microsoft.com/office/drawing/2014/main" id="{404C72C3-43D9-4379-9293-03F53C8488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A9E2DD4-2E30-4434-A427-2EC50491079F}" type="slidenum">
              <a:rPr lang="es-ES" smtClean="0"/>
              <a:t>‹Nº›</a:t>
            </a:fld>
            <a:endParaRPr lang="es-ES"/>
          </a:p>
        </p:txBody>
      </p:sp>
    </p:spTree>
    <p:extLst>
      <p:ext uri="{BB962C8B-B14F-4D97-AF65-F5344CB8AC3E}">
        <p14:creationId xmlns:p14="http://schemas.microsoft.com/office/powerpoint/2010/main" val="24103731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78496A05-01AE-4316-8AE9-CC47A2CB5F9D}" type="datetime1">
              <a:rPr lang="es-ES" noProof="0" smtClean="0"/>
              <a:t>28/08/2022</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68375C1-7C5C-42A2-80F2-05631BB3764E}" type="slidenum">
              <a:rPr lang="es-ES" noProof="0" smtClean="0"/>
              <a:t>‹Nº›</a:t>
            </a:fld>
            <a:endParaRPr lang="es-ES" noProof="0"/>
          </a:p>
        </p:txBody>
      </p:sp>
    </p:spTree>
    <p:extLst>
      <p:ext uri="{BB962C8B-B14F-4D97-AF65-F5344CB8AC3E}">
        <p14:creationId xmlns:p14="http://schemas.microsoft.com/office/powerpoint/2010/main" val="357255459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168375C1-7C5C-42A2-80F2-05631BB3764E}" type="slidenum">
              <a:rPr lang="es-ES" smtClean="0"/>
              <a:t>1</a:t>
            </a:fld>
            <a:endParaRPr lang="es-ES"/>
          </a:p>
        </p:txBody>
      </p:sp>
    </p:spTree>
    <p:extLst>
      <p:ext uri="{BB962C8B-B14F-4D97-AF65-F5344CB8AC3E}">
        <p14:creationId xmlns:p14="http://schemas.microsoft.com/office/powerpoint/2010/main" val="376174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168375C1-7C5C-42A2-80F2-05631BB3764E}" type="slidenum">
              <a:rPr lang="es-ES" smtClean="0"/>
              <a:t>3</a:t>
            </a:fld>
            <a:endParaRPr lang="es-ES"/>
          </a:p>
        </p:txBody>
      </p:sp>
    </p:spTree>
    <p:extLst>
      <p:ext uri="{BB962C8B-B14F-4D97-AF65-F5344CB8AC3E}">
        <p14:creationId xmlns:p14="http://schemas.microsoft.com/office/powerpoint/2010/main" val="273608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168375C1-7C5C-42A2-80F2-05631BB3764E}" type="slidenum">
              <a:rPr lang="es-ES" smtClean="0"/>
              <a:t>5</a:t>
            </a:fld>
            <a:endParaRPr lang="es-ES"/>
          </a:p>
        </p:txBody>
      </p:sp>
    </p:spTree>
    <p:extLst>
      <p:ext uri="{BB962C8B-B14F-4D97-AF65-F5344CB8AC3E}">
        <p14:creationId xmlns:p14="http://schemas.microsoft.com/office/powerpoint/2010/main" val="2779659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168375C1-7C5C-42A2-80F2-05631BB3764E}" type="slidenum">
              <a:rPr lang="es-ES" smtClean="0"/>
              <a:t>6</a:t>
            </a:fld>
            <a:endParaRPr lang="es-ES"/>
          </a:p>
        </p:txBody>
      </p:sp>
    </p:spTree>
    <p:extLst>
      <p:ext uri="{BB962C8B-B14F-4D97-AF65-F5344CB8AC3E}">
        <p14:creationId xmlns:p14="http://schemas.microsoft.com/office/powerpoint/2010/main" val="439175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168375C1-7C5C-42A2-80F2-05631BB3764E}" type="slidenum">
              <a:rPr lang="es-ES" smtClean="0"/>
              <a:t>10</a:t>
            </a:fld>
            <a:endParaRPr lang="es-ES"/>
          </a:p>
        </p:txBody>
      </p:sp>
    </p:spTree>
    <p:extLst>
      <p:ext uri="{BB962C8B-B14F-4D97-AF65-F5344CB8AC3E}">
        <p14:creationId xmlns:p14="http://schemas.microsoft.com/office/powerpoint/2010/main" val="2071368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168375C1-7C5C-42A2-80F2-05631BB3764E}" type="slidenum">
              <a:rPr lang="es-ES" smtClean="0"/>
              <a:t>13</a:t>
            </a:fld>
            <a:endParaRPr lang="es-ES"/>
          </a:p>
        </p:txBody>
      </p:sp>
    </p:spTree>
    <p:extLst>
      <p:ext uri="{BB962C8B-B14F-4D97-AF65-F5344CB8AC3E}">
        <p14:creationId xmlns:p14="http://schemas.microsoft.com/office/powerpoint/2010/main" val="2683736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168375C1-7C5C-42A2-80F2-05631BB3764E}" type="slidenum">
              <a:rPr lang="es-ES" smtClean="0"/>
              <a:t>14</a:t>
            </a:fld>
            <a:endParaRPr lang="es-ES"/>
          </a:p>
        </p:txBody>
      </p:sp>
    </p:spTree>
    <p:extLst>
      <p:ext uri="{BB962C8B-B14F-4D97-AF65-F5344CB8AC3E}">
        <p14:creationId xmlns:p14="http://schemas.microsoft.com/office/powerpoint/2010/main" val="1221671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168375C1-7C5C-42A2-80F2-05631BB3764E}" type="slidenum">
              <a:rPr lang="es-ES" smtClean="0"/>
              <a:t>19</a:t>
            </a:fld>
            <a:endParaRPr lang="es-ES"/>
          </a:p>
        </p:txBody>
      </p:sp>
    </p:spTree>
    <p:extLst>
      <p:ext uri="{BB962C8B-B14F-4D97-AF65-F5344CB8AC3E}">
        <p14:creationId xmlns:p14="http://schemas.microsoft.com/office/powerpoint/2010/main" val="550576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168375C1-7C5C-42A2-80F2-05631BB3764E}" type="slidenum">
              <a:rPr lang="es-ES" smtClean="0"/>
              <a:t>28</a:t>
            </a:fld>
            <a:endParaRPr lang="es-ES"/>
          </a:p>
        </p:txBody>
      </p:sp>
    </p:spTree>
    <p:extLst>
      <p:ext uri="{BB962C8B-B14F-4D97-AF65-F5344CB8AC3E}">
        <p14:creationId xmlns:p14="http://schemas.microsoft.com/office/powerpoint/2010/main" val="1450032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con imagen">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0" name="Marcador de posición de imagen 9">
            <a:extLst>
              <a:ext uri="{FF2B5EF4-FFF2-40B4-BE49-F238E27FC236}">
                <a16:creationId xmlns:a16="http://schemas.microsoft.com/office/drawing/2014/main" id="{16977C32-6781-4E43-B083-CC319C1A2BE1}"/>
              </a:ext>
            </a:extLst>
          </p:cNvPr>
          <p:cNvSpPr>
            <a:spLocks noGrp="1"/>
          </p:cNvSpPr>
          <p:nvPr>
            <p:ph type="pic" sz="quarter" idx="10" hasCustomPrompt="1"/>
          </p:nvPr>
        </p:nvSpPr>
        <p:spPr>
          <a:xfrm>
            <a:off x="0" y="0"/>
            <a:ext cx="12192000" cy="6786563"/>
          </a:xfrm>
          <a:solidFill>
            <a:schemeClr val="tx1">
              <a:lumMod val="75000"/>
              <a:lumOff val="25000"/>
            </a:schemeClr>
          </a:solidFill>
        </p:spPr>
        <p:txBody>
          <a:bodyPr rIns="1044000" rtlCol="0" anchor="ctr"/>
          <a:lstStyle>
            <a:lvl1pPr marL="0" indent="0" algn="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pPr rtl="0"/>
            <a:r>
              <a:rPr lang="es-ES" noProof="0"/>
              <a:t>Inserte o arrastre y coloque su foto aquí </a:t>
            </a:r>
          </a:p>
        </p:txBody>
      </p:sp>
      <p:sp>
        <p:nvSpPr>
          <p:cNvPr id="13" name="Rectángulo 12">
            <a:extLst>
              <a:ext uri="{FF2B5EF4-FFF2-40B4-BE49-F238E27FC236}">
                <a16:creationId xmlns:a16="http://schemas.microsoft.com/office/drawing/2014/main" id="{DC433A2F-8949-4AAC-AE96-175254493AF4}"/>
              </a:ext>
            </a:extLst>
          </p:cNvPr>
          <p:cNvSpPr/>
          <p:nvPr userDrawn="1"/>
        </p:nvSpPr>
        <p:spPr>
          <a:xfrm>
            <a:off x="0" y="0"/>
            <a:ext cx="6336000" cy="678656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6745B1DD-2DBA-49BF-BF09-5B70713A4CDC}"/>
              </a:ext>
            </a:extLst>
          </p:cNvPr>
          <p:cNvSpPr>
            <a:spLocks noGrp="1"/>
          </p:cNvSpPr>
          <p:nvPr>
            <p:ph type="ctrTitle"/>
          </p:nvPr>
        </p:nvSpPr>
        <p:spPr>
          <a:xfrm>
            <a:off x="432000" y="2377000"/>
            <a:ext cx="5472000" cy="2387600"/>
          </a:xfrm>
        </p:spPr>
        <p:txBody>
          <a:bodyPr rtlCol="0" anchor="b"/>
          <a:lstStyle>
            <a:lvl1pPr algn="l">
              <a:defRPr sz="4200" spc="-300">
                <a:solidFill>
                  <a:schemeClr val="bg1"/>
                </a:solidFill>
              </a:defRPr>
            </a:lvl1pPr>
          </a:lstStyle>
          <a:p>
            <a:pPr rtl="0"/>
            <a:r>
              <a:rPr lang="es-ES" noProof="0"/>
              <a:t>Haga clic para modificar el estilo de título del patrón</a:t>
            </a:r>
          </a:p>
        </p:txBody>
      </p:sp>
      <p:sp>
        <p:nvSpPr>
          <p:cNvPr id="3" name="Subtítulo 2">
            <a:extLst>
              <a:ext uri="{FF2B5EF4-FFF2-40B4-BE49-F238E27FC236}">
                <a16:creationId xmlns:a16="http://schemas.microsoft.com/office/drawing/2014/main" id="{C7A60831-AA5D-4359-AACC-37D7271F2BF9}"/>
              </a:ext>
            </a:extLst>
          </p:cNvPr>
          <p:cNvSpPr>
            <a:spLocks noGrp="1"/>
          </p:cNvSpPr>
          <p:nvPr>
            <p:ph type="subTitle" idx="1" hasCustomPrompt="1"/>
          </p:nvPr>
        </p:nvSpPr>
        <p:spPr>
          <a:xfrm>
            <a:off x="432000" y="4962525"/>
            <a:ext cx="5472000" cy="1219200"/>
          </a:xfrm>
        </p:spPr>
        <p:txBody>
          <a:bodyPr rtlCol="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6" name="Rectángulo 5">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7" name="Rectángulo 6">
            <a:extLst>
              <a:ext uri="{FF2B5EF4-FFF2-40B4-BE49-F238E27FC236}">
                <a16:creationId xmlns:a16="http://schemas.microsoft.com/office/drawing/2014/main" id="{B6AE9C85-4EEF-40CA-AA18-4DC9F703F4F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2937700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ción de números grandes 1">
    <p:spTree>
      <p:nvGrpSpPr>
        <p:cNvPr id="1" name=""/>
        <p:cNvGrpSpPr/>
        <p:nvPr/>
      </p:nvGrpSpPr>
      <p:grpSpPr>
        <a:xfrm>
          <a:off x="0" y="0"/>
          <a:ext cx="0" cy="0"/>
          <a:chOff x="0" y="0"/>
          <a:chExt cx="0" cy="0"/>
        </a:xfrm>
      </p:grpSpPr>
      <p:sp>
        <p:nvSpPr>
          <p:cNvPr id="14" name="Marcador de contenido 2">
            <a:extLst>
              <a:ext uri="{FF2B5EF4-FFF2-40B4-BE49-F238E27FC236}">
                <a16:creationId xmlns:a16="http://schemas.microsoft.com/office/drawing/2014/main" id="{C4908609-0EC4-4718-AC46-A50BB2DA333E}"/>
              </a:ext>
            </a:extLst>
          </p:cNvPr>
          <p:cNvSpPr>
            <a:spLocks noGrp="1"/>
          </p:cNvSpPr>
          <p:nvPr>
            <p:ph sz="half" idx="29" hasCustomPrompt="1"/>
          </p:nvPr>
        </p:nvSpPr>
        <p:spPr>
          <a:xfrm>
            <a:off x="1790100" y="2701131"/>
            <a:ext cx="4113900" cy="2828138"/>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5" name="Marcador de posición de contenido 3">
            <a:extLst>
              <a:ext uri="{FF2B5EF4-FFF2-40B4-BE49-F238E27FC236}">
                <a16:creationId xmlns:a16="http://schemas.microsoft.com/office/drawing/2014/main" id="{C61EBC7C-80CF-489F-86B3-5894908189E4}"/>
              </a:ext>
            </a:extLst>
          </p:cNvPr>
          <p:cNvSpPr>
            <a:spLocks noGrp="1"/>
          </p:cNvSpPr>
          <p:nvPr>
            <p:ph sz="half" idx="2" hasCustomPrompt="1"/>
          </p:nvPr>
        </p:nvSpPr>
        <p:spPr>
          <a:xfrm>
            <a:off x="7658100" y="2701131"/>
            <a:ext cx="4113900" cy="2828138"/>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2" name="Título 1">
            <a:extLst>
              <a:ext uri="{FF2B5EF4-FFF2-40B4-BE49-F238E27FC236}">
                <a16:creationId xmlns:a16="http://schemas.microsoft.com/office/drawing/2014/main" id="{E8A85E10-5A18-4C86-8310-FA9CF8DF8AB5}"/>
              </a:ext>
            </a:extLst>
          </p:cNvPr>
          <p:cNvSpPr>
            <a:spLocks noGrp="1"/>
          </p:cNvSpPr>
          <p:nvPr>
            <p:ph type="title" hasCustomPrompt="1"/>
          </p:nvPr>
        </p:nvSpPr>
        <p:spPr/>
        <p:txBody>
          <a:bodyPr rtlCol="0"/>
          <a:lstStyle/>
          <a:p>
            <a:pPr rtl="0"/>
            <a:r>
              <a:rPr lang="es-ES" noProof="0"/>
              <a:t>Haga clic para editar el estilo de título del patrón</a:t>
            </a:r>
          </a:p>
        </p:txBody>
      </p:sp>
      <p:sp>
        <p:nvSpPr>
          <p:cNvPr id="7" name="Marcador de pie de página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r>
              <a:rPr lang="es-ES" noProof="0"/>
              <a:t>Agregue un pie de página</a:t>
            </a:r>
          </a:p>
        </p:txBody>
      </p:sp>
      <p:sp>
        <p:nvSpPr>
          <p:cNvPr id="8" name="Marcador de número de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11" name="Marcador de texto 3">
            <a:extLst>
              <a:ext uri="{FF2B5EF4-FFF2-40B4-BE49-F238E27FC236}">
                <a16:creationId xmlns:a16="http://schemas.microsoft.com/office/drawing/2014/main" id="{CF5069B8-93E6-456E-B02B-1FD5F3B8D72A}"/>
              </a:ext>
            </a:extLst>
          </p:cNvPr>
          <p:cNvSpPr>
            <a:spLocks noGrp="1"/>
          </p:cNvSpPr>
          <p:nvPr>
            <p:ph type="body" sz="quarter" idx="27" hasCustomPrompt="1"/>
          </p:nvPr>
        </p:nvSpPr>
        <p:spPr>
          <a:xfrm>
            <a:off x="1793079" y="1728000"/>
            <a:ext cx="4122920" cy="735800"/>
          </a:xfrm>
          <a:noFill/>
        </p:spPr>
        <p:txBody>
          <a:bodyPr rtlCol="0" anchor="t"/>
          <a:lstStyle>
            <a:lvl1pPr marL="0" indent="0" algn="l">
              <a:buNone/>
              <a:defRPr sz="5400">
                <a:solidFill>
                  <a:schemeClr val="accent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1</a:t>
            </a:r>
          </a:p>
        </p:txBody>
      </p:sp>
      <p:sp>
        <p:nvSpPr>
          <p:cNvPr id="5" name="Marcador de texto 4">
            <a:extLst>
              <a:ext uri="{FF2B5EF4-FFF2-40B4-BE49-F238E27FC236}">
                <a16:creationId xmlns:a16="http://schemas.microsoft.com/office/drawing/2014/main" id="{867F0EAC-0FF4-447C-8EE4-2B107165DF3F}"/>
              </a:ext>
            </a:extLst>
          </p:cNvPr>
          <p:cNvSpPr>
            <a:spLocks noGrp="1"/>
          </p:cNvSpPr>
          <p:nvPr>
            <p:ph type="body" sz="quarter" idx="30" hasCustomPrompt="1"/>
          </p:nvPr>
        </p:nvSpPr>
        <p:spPr>
          <a:xfrm>
            <a:off x="7655762" y="1722438"/>
            <a:ext cx="4104437" cy="735749"/>
          </a:xfrm>
        </p:spPr>
        <p:txBody>
          <a:bodyPr rtlCol="0" anchor="t"/>
          <a:lstStyle>
            <a:lvl1pPr marL="0" indent="0">
              <a:buNone/>
              <a:defRPr sz="5400">
                <a:solidFill>
                  <a:schemeClr val="accent4"/>
                </a:solidFill>
                <a:latin typeface="+mj-lt"/>
              </a:defRPr>
            </a:lvl1pPr>
          </a:lstStyle>
          <a:p>
            <a:pPr lvl="0" rtl="0"/>
            <a:r>
              <a:rPr lang="es-ES" noProof="0"/>
              <a:t>2</a:t>
            </a:r>
          </a:p>
        </p:txBody>
      </p:sp>
      <p:sp>
        <p:nvSpPr>
          <p:cNvPr id="16" name="Marcador de texto 5">
            <a:extLst>
              <a:ext uri="{FF2B5EF4-FFF2-40B4-BE49-F238E27FC236}">
                <a16:creationId xmlns:a16="http://schemas.microsoft.com/office/drawing/2014/main" id="{DED90C13-8D49-4652-B68A-A0B5084BB4DB}"/>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Tree>
    <p:extLst>
      <p:ext uri="{BB962C8B-B14F-4D97-AF65-F5344CB8AC3E}">
        <p14:creationId xmlns:p14="http://schemas.microsoft.com/office/powerpoint/2010/main" val="4175959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ción de números grandes 2">
    <p:spTree>
      <p:nvGrpSpPr>
        <p:cNvPr id="1" name=""/>
        <p:cNvGrpSpPr/>
        <p:nvPr/>
      </p:nvGrpSpPr>
      <p:grpSpPr>
        <a:xfrm>
          <a:off x="0" y="0"/>
          <a:ext cx="0" cy="0"/>
          <a:chOff x="0" y="0"/>
          <a:chExt cx="0" cy="0"/>
        </a:xfrm>
      </p:grpSpPr>
      <p:sp>
        <p:nvSpPr>
          <p:cNvPr id="11" name="Marcador de texto 3">
            <a:extLst>
              <a:ext uri="{FF2B5EF4-FFF2-40B4-BE49-F238E27FC236}">
                <a16:creationId xmlns:a16="http://schemas.microsoft.com/office/drawing/2014/main" id="{CF5069B8-93E6-456E-B02B-1FD5F3B8D72A}"/>
              </a:ext>
            </a:extLst>
          </p:cNvPr>
          <p:cNvSpPr>
            <a:spLocks noGrp="1"/>
          </p:cNvSpPr>
          <p:nvPr>
            <p:ph type="body" sz="quarter" idx="27" hasCustomPrompt="1"/>
          </p:nvPr>
        </p:nvSpPr>
        <p:spPr>
          <a:xfrm>
            <a:off x="890706" y="1593150"/>
            <a:ext cx="4348065" cy="4348065"/>
          </a:xfrm>
          <a:prstGeom prst="ellipse">
            <a:avLst/>
          </a:prstGeom>
          <a:solidFill>
            <a:schemeClr val="tx1">
              <a:alpha val="10000"/>
            </a:schemeClr>
          </a:solidFill>
        </p:spPr>
        <p:txBody>
          <a:bodyPr rtlCol="0" anchor="ctr"/>
          <a:lstStyle>
            <a:lvl1pPr marL="0" indent="0" algn="ctr">
              <a:buNone/>
              <a:defRPr sz="1800">
                <a:solidFill>
                  <a:schemeClr val="tx1">
                    <a:lumMod val="75000"/>
                    <a:lumOff val="25000"/>
                  </a:schemeClr>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Encabezado de la sección</a:t>
            </a:r>
          </a:p>
        </p:txBody>
      </p:sp>
      <p:sp>
        <p:nvSpPr>
          <p:cNvPr id="12" name="Marcador de texto 9">
            <a:extLst>
              <a:ext uri="{FF2B5EF4-FFF2-40B4-BE49-F238E27FC236}">
                <a16:creationId xmlns:a16="http://schemas.microsoft.com/office/drawing/2014/main" id="{C15F42E2-EE95-4479-80E9-94A75E9D6E98}"/>
              </a:ext>
            </a:extLst>
          </p:cNvPr>
          <p:cNvSpPr>
            <a:spLocks noGrp="1"/>
          </p:cNvSpPr>
          <p:nvPr>
            <p:ph type="body" sz="quarter" idx="28" hasCustomPrompt="1"/>
          </p:nvPr>
        </p:nvSpPr>
        <p:spPr>
          <a:xfrm>
            <a:off x="4739330" y="1767887"/>
            <a:ext cx="3998591" cy="3998591"/>
          </a:xfrm>
          <a:prstGeom prst="ellipse">
            <a:avLst/>
          </a:prstGeom>
          <a:solidFill>
            <a:schemeClr val="tx1">
              <a:alpha val="10000"/>
            </a:schemeClr>
          </a:solidFill>
        </p:spPr>
        <p:txBody>
          <a:bodyPr vert="horz" lIns="0" tIns="0" rIns="0" bIns="0" rtlCol="0" anchor="ctr">
            <a:noAutofit/>
          </a:bodyPr>
          <a:lstStyle>
            <a:lvl1pPr marL="0" indent="0" algn="ctr">
              <a:buNone/>
              <a:defRPr lang="en-ZA" sz="1800" dirty="0">
                <a:solidFill>
                  <a:schemeClr val="tx1">
                    <a:lumMod val="75000"/>
                    <a:lumOff val="25000"/>
                  </a:schemeClr>
                </a:solidFill>
              </a:defRPr>
            </a:lvl1pPr>
          </a:lstStyle>
          <a:p>
            <a:pPr marL="266700" lvl="0" indent="-266700" algn="ctr" rtl="0"/>
            <a:r>
              <a:rPr lang="es-ES" noProof="0"/>
              <a:t>Encabezado de la sección</a:t>
            </a:r>
          </a:p>
        </p:txBody>
      </p:sp>
      <p:sp>
        <p:nvSpPr>
          <p:cNvPr id="9" name="Marcador de texto 9">
            <a:extLst>
              <a:ext uri="{FF2B5EF4-FFF2-40B4-BE49-F238E27FC236}">
                <a16:creationId xmlns:a16="http://schemas.microsoft.com/office/drawing/2014/main" id="{4059823C-F505-4D2A-854E-5144BD58A767}"/>
              </a:ext>
            </a:extLst>
          </p:cNvPr>
          <p:cNvSpPr>
            <a:spLocks noGrp="1"/>
          </p:cNvSpPr>
          <p:nvPr>
            <p:ph type="body" sz="quarter" idx="29" hasCustomPrompt="1"/>
          </p:nvPr>
        </p:nvSpPr>
        <p:spPr>
          <a:xfrm>
            <a:off x="8238481" y="2207063"/>
            <a:ext cx="3120238" cy="3120238"/>
          </a:xfrm>
          <a:prstGeom prst="ellipse">
            <a:avLst/>
          </a:prstGeom>
          <a:solidFill>
            <a:schemeClr val="tx1">
              <a:alpha val="10000"/>
            </a:schemeClr>
          </a:solidFill>
        </p:spPr>
        <p:txBody>
          <a:bodyPr vert="horz" lIns="0" tIns="0" rIns="0" bIns="0" rtlCol="0" anchor="ctr">
            <a:noAutofit/>
          </a:bodyPr>
          <a:lstStyle>
            <a:lvl1pPr marL="0" indent="0" algn="ctr">
              <a:buNone/>
              <a:defRPr lang="en-ZA" sz="1800" dirty="0">
                <a:solidFill>
                  <a:schemeClr val="tx1">
                    <a:lumMod val="75000"/>
                    <a:lumOff val="25000"/>
                  </a:schemeClr>
                </a:solidFill>
              </a:defRPr>
            </a:lvl1pPr>
          </a:lstStyle>
          <a:p>
            <a:pPr marL="266700" lvl="0" indent="-266700" algn="ctr" rtl="0"/>
            <a:r>
              <a:rPr lang="es-ES" noProof="0"/>
              <a:t>Encabezado de la sección</a:t>
            </a:r>
          </a:p>
        </p:txBody>
      </p:sp>
      <p:sp>
        <p:nvSpPr>
          <p:cNvPr id="2" name="Título 1">
            <a:extLst>
              <a:ext uri="{FF2B5EF4-FFF2-40B4-BE49-F238E27FC236}">
                <a16:creationId xmlns:a16="http://schemas.microsoft.com/office/drawing/2014/main" id="{E8A85E10-5A18-4C86-8310-FA9CF8DF8AB5}"/>
              </a:ext>
            </a:extLst>
          </p:cNvPr>
          <p:cNvSpPr>
            <a:spLocks noGrp="1"/>
          </p:cNvSpPr>
          <p:nvPr>
            <p:ph type="title" hasCustomPrompt="1"/>
          </p:nvPr>
        </p:nvSpPr>
        <p:spPr/>
        <p:txBody>
          <a:bodyPr rtlCol="0"/>
          <a:lstStyle/>
          <a:p>
            <a:pPr rtl="0"/>
            <a:r>
              <a:rPr lang="es-ES" noProof="0"/>
              <a:t>Haga clic para editar el estilo de título del patrón</a:t>
            </a:r>
          </a:p>
        </p:txBody>
      </p:sp>
      <p:sp>
        <p:nvSpPr>
          <p:cNvPr id="7" name="Marcador de pie de página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r>
              <a:rPr lang="es-ES" noProof="0"/>
              <a:t>Agregue un pie de página</a:t>
            </a:r>
          </a:p>
        </p:txBody>
      </p:sp>
      <p:sp>
        <p:nvSpPr>
          <p:cNvPr id="8" name="Marcador de número de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10" name="Marcador de texto 3">
            <a:extLst>
              <a:ext uri="{FF2B5EF4-FFF2-40B4-BE49-F238E27FC236}">
                <a16:creationId xmlns:a16="http://schemas.microsoft.com/office/drawing/2014/main" id="{B30FA196-A035-4908-BA51-B769293255A9}"/>
              </a:ext>
            </a:extLst>
          </p:cNvPr>
          <p:cNvSpPr>
            <a:spLocks noGrp="1"/>
          </p:cNvSpPr>
          <p:nvPr>
            <p:ph type="body" sz="quarter" idx="30" hasCustomPrompt="1"/>
          </p:nvPr>
        </p:nvSpPr>
        <p:spPr>
          <a:xfrm>
            <a:off x="1658929" y="2205688"/>
            <a:ext cx="2811618" cy="1440000"/>
          </a:xfrm>
          <a:prstGeom prst="rect">
            <a:avLst/>
          </a:prstGeom>
          <a:noFill/>
        </p:spPr>
        <p:txBody>
          <a:bodyPr rtlCol="0" anchor="b"/>
          <a:lstStyle>
            <a:lvl1pPr marL="0" indent="0" algn="ctr">
              <a:spcBef>
                <a:spcPts val="0"/>
              </a:spcBef>
              <a:spcAft>
                <a:spcPts val="0"/>
              </a:spcAft>
              <a:buNone/>
              <a:defRPr sz="6600">
                <a:solidFill>
                  <a:schemeClr val="tx1">
                    <a:lumMod val="75000"/>
                    <a:lumOff val="25000"/>
                  </a:schemeClr>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1</a:t>
            </a:r>
          </a:p>
        </p:txBody>
      </p:sp>
      <p:sp>
        <p:nvSpPr>
          <p:cNvPr id="13" name="Marcador de texto 9">
            <a:extLst>
              <a:ext uri="{FF2B5EF4-FFF2-40B4-BE49-F238E27FC236}">
                <a16:creationId xmlns:a16="http://schemas.microsoft.com/office/drawing/2014/main" id="{38F1EEC3-A74E-4124-95F3-D8A27EA3DDFC}"/>
              </a:ext>
            </a:extLst>
          </p:cNvPr>
          <p:cNvSpPr>
            <a:spLocks noGrp="1"/>
          </p:cNvSpPr>
          <p:nvPr>
            <p:ph type="body" sz="quarter" idx="31" hasCustomPrompt="1"/>
          </p:nvPr>
        </p:nvSpPr>
        <p:spPr>
          <a:xfrm>
            <a:off x="5332816"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tx1">
                    <a:lumMod val="75000"/>
                    <a:lumOff val="25000"/>
                  </a:schemeClr>
                </a:solidFill>
                <a:latin typeface="+mj-lt"/>
              </a:defRPr>
            </a:lvl1pPr>
          </a:lstStyle>
          <a:p>
            <a:pPr marL="266700" lvl="0" indent="-266700" algn="ctr" rtl="0"/>
            <a:r>
              <a:rPr lang="es-ES" noProof="0"/>
              <a:t>2</a:t>
            </a:r>
          </a:p>
        </p:txBody>
      </p:sp>
      <p:sp>
        <p:nvSpPr>
          <p:cNvPr id="14" name="Marcador de texto 9">
            <a:extLst>
              <a:ext uri="{FF2B5EF4-FFF2-40B4-BE49-F238E27FC236}">
                <a16:creationId xmlns:a16="http://schemas.microsoft.com/office/drawing/2014/main" id="{744F95B1-3E5D-46C4-846F-01E3035D1A72}"/>
              </a:ext>
            </a:extLst>
          </p:cNvPr>
          <p:cNvSpPr>
            <a:spLocks noGrp="1"/>
          </p:cNvSpPr>
          <p:nvPr>
            <p:ph type="body" sz="quarter" idx="32" hasCustomPrompt="1"/>
          </p:nvPr>
        </p:nvSpPr>
        <p:spPr>
          <a:xfrm>
            <a:off x="8547101"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tx1">
                    <a:lumMod val="75000"/>
                    <a:lumOff val="25000"/>
                  </a:schemeClr>
                </a:solidFill>
                <a:latin typeface="+mj-lt"/>
              </a:defRPr>
            </a:lvl1pPr>
          </a:lstStyle>
          <a:p>
            <a:pPr marL="266700" lvl="0" indent="-266700" algn="ctr" rtl="0"/>
            <a:r>
              <a:rPr lang="es-ES" noProof="0"/>
              <a:t>3</a:t>
            </a:r>
          </a:p>
        </p:txBody>
      </p:sp>
      <p:sp>
        <p:nvSpPr>
          <p:cNvPr id="16" name="Marcador de contenido 3">
            <a:extLst>
              <a:ext uri="{FF2B5EF4-FFF2-40B4-BE49-F238E27FC236}">
                <a16:creationId xmlns:a16="http://schemas.microsoft.com/office/drawing/2014/main" id="{39CDA933-12B5-44CD-BD16-C9589DE755EE}"/>
              </a:ext>
            </a:extLst>
          </p:cNvPr>
          <p:cNvSpPr>
            <a:spLocks noGrp="1"/>
          </p:cNvSpPr>
          <p:nvPr>
            <p:ph sz="half" idx="2" hasCustomPrompt="1"/>
          </p:nvPr>
        </p:nvSpPr>
        <p:spPr>
          <a:xfrm>
            <a:off x="2074738" y="4243333"/>
            <a:ext cx="1980000" cy="720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s-ES" noProof="0"/>
              <a:t>Descripción de la sección</a:t>
            </a:r>
          </a:p>
        </p:txBody>
      </p:sp>
      <p:sp>
        <p:nvSpPr>
          <p:cNvPr id="17" name="Marcador de texto 5">
            <a:extLst>
              <a:ext uri="{FF2B5EF4-FFF2-40B4-BE49-F238E27FC236}">
                <a16:creationId xmlns:a16="http://schemas.microsoft.com/office/drawing/2014/main" id="{9751FCE0-5FA8-4E25-A4E7-8B2901F69491}"/>
              </a:ext>
            </a:extLst>
          </p:cNvPr>
          <p:cNvSpPr>
            <a:spLocks noGrp="1"/>
          </p:cNvSpPr>
          <p:nvPr>
            <p:ph type="body" sz="quarter" idx="12" hasCustomPrompt="1"/>
          </p:nvPr>
        </p:nvSpPr>
        <p:spPr>
          <a:xfrm>
            <a:off x="5748625" y="4243333"/>
            <a:ext cx="1980000" cy="720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s-ES" noProof="0"/>
              <a:t>Descripción de la sección</a:t>
            </a:r>
          </a:p>
        </p:txBody>
      </p:sp>
      <p:sp>
        <p:nvSpPr>
          <p:cNvPr id="18" name="Marcador de texto 9">
            <a:extLst>
              <a:ext uri="{FF2B5EF4-FFF2-40B4-BE49-F238E27FC236}">
                <a16:creationId xmlns:a16="http://schemas.microsoft.com/office/drawing/2014/main" id="{0D97BC04-5B6C-4CFD-8184-7637C9A8F8E4}"/>
              </a:ext>
            </a:extLst>
          </p:cNvPr>
          <p:cNvSpPr>
            <a:spLocks noGrp="1"/>
          </p:cNvSpPr>
          <p:nvPr>
            <p:ph type="body" sz="quarter" idx="13" hasCustomPrompt="1"/>
          </p:nvPr>
        </p:nvSpPr>
        <p:spPr>
          <a:xfrm>
            <a:off x="8808600" y="4243333"/>
            <a:ext cx="1980000" cy="720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s-ES" noProof="0"/>
              <a:t>Descripción de la sección</a:t>
            </a:r>
          </a:p>
        </p:txBody>
      </p:sp>
      <p:sp>
        <p:nvSpPr>
          <p:cNvPr id="22" name="Marcador de texto 5">
            <a:extLst>
              <a:ext uri="{FF2B5EF4-FFF2-40B4-BE49-F238E27FC236}">
                <a16:creationId xmlns:a16="http://schemas.microsoft.com/office/drawing/2014/main" id="{E7A8CB18-EF35-4644-9DDB-02D8B65EA55E}"/>
              </a:ext>
            </a:extLst>
          </p:cNvPr>
          <p:cNvSpPr>
            <a:spLocks noGrp="1"/>
          </p:cNvSpPr>
          <p:nvPr>
            <p:ph type="body" sz="quarter" idx="33"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Tree>
    <p:extLst>
      <p:ext uri="{BB962C8B-B14F-4D97-AF65-F5344CB8AC3E}">
        <p14:creationId xmlns:p14="http://schemas.microsoft.com/office/powerpoint/2010/main" val="3897170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spacio comercial">
    <p:spTree>
      <p:nvGrpSpPr>
        <p:cNvPr id="1" name=""/>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2436FA5D-088F-4BDE-ABD2-A640A8610900}"/>
              </a:ext>
            </a:extLst>
          </p:cNvPr>
          <p:cNvCxnSpPr/>
          <p:nvPr userDrawn="1"/>
        </p:nvCxnSpPr>
        <p:spPr>
          <a:xfrm>
            <a:off x="6096000" y="1319756"/>
            <a:ext cx="0" cy="461010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7EF5211B-014A-4E6E-98C7-FDAF7855316F}"/>
              </a:ext>
            </a:extLst>
          </p:cNvPr>
          <p:cNvSpPr>
            <a:spLocks noGrp="1"/>
          </p:cNvSpPr>
          <p:nvPr>
            <p:ph type="title" hasCustomPrompt="1"/>
          </p:nvPr>
        </p:nvSpPr>
        <p:spPr>
          <a:xfrm>
            <a:off x="432000" y="432000"/>
            <a:ext cx="11340000" cy="432000"/>
          </a:xfrm>
        </p:spPr>
        <p:txBody>
          <a:bodyPr rtlCol="0"/>
          <a:lstStyle/>
          <a:p>
            <a:pPr rtl="0"/>
            <a:r>
              <a:rPr lang="es-ES" noProof="0"/>
              <a:t>Haga clic para modificar el estilo del título principal</a:t>
            </a:r>
          </a:p>
        </p:txBody>
      </p:sp>
      <p:sp>
        <p:nvSpPr>
          <p:cNvPr id="6" name="Marcador de pie de página 5">
            <a:extLst>
              <a:ext uri="{FF2B5EF4-FFF2-40B4-BE49-F238E27FC236}">
                <a16:creationId xmlns:a16="http://schemas.microsoft.com/office/drawing/2014/main" id="{5356FC21-A32D-44DC-BED7-08CEBB3B9090}"/>
              </a:ext>
            </a:extLst>
          </p:cNvPr>
          <p:cNvSpPr>
            <a:spLocks noGrp="1"/>
          </p:cNvSpPr>
          <p:nvPr>
            <p:ph type="ftr" sz="quarter" idx="10"/>
          </p:nvPr>
        </p:nvSpPr>
        <p:spPr/>
        <p:txBody>
          <a:bodyPr rtlCol="0"/>
          <a:lstStyle/>
          <a:p>
            <a:pPr rtl="0"/>
            <a:r>
              <a:rPr lang="es-ES" noProof="0"/>
              <a:t>Agregue un pie de página</a:t>
            </a:r>
          </a:p>
        </p:txBody>
      </p:sp>
      <p:sp>
        <p:nvSpPr>
          <p:cNvPr id="7" name="Marcador de posición de número de diapositiva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cxnSp>
        <p:nvCxnSpPr>
          <p:cNvPr id="8" name="Conector recto 7">
            <a:extLst>
              <a:ext uri="{FF2B5EF4-FFF2-40B4-BE49-F238E27FC236}">
                <a16:creationId xmlns:a16="http://schemas.microsoft.com/office/drawing/2014/main" id="{0C2BCB80-6997-4274-AAFE-65C2CCFFFD10}"/>
              </a:ext>
            </a:extLst>
          </p:cNvPr>
          <p:cNvCxnSpPr>
            <a:cxnSpLocks/>
          </p:cNvCxnSpPr>
          <p:nvPr userDrawn="1"/>
        </p:nvCxnSpPr>
        <p:spPr>
          <a:xfrm flipH="1">
            <a:off x="432000" y="3624806"/>
            <a:ext cx="11340000"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Marcador de texto 5">
            <a:extLst>
              <a:ext uri="{FF2B5EF4-FFF2-40B4-BE49-F238E27FC236}">
                <a16:creationId xmlns:a16="http://schemas.microsoft.com/office/drawing/2014/main" id="{9A1FC84B-8A06-4879-86ED-47E43AAC9888}"/>
              </a:ext>
            </a:extLst>
          </p:cNvPr>
          <p:cNvSpPr>
            <a:spLocks noGrp="1"/>
          </p:cNvSpPr>
          <p:nvPr>
            <p:ph type="body" sz="quarter" idx="12" hasCustomPrompt="1"/>
          </p:nvPr>
        </p:nvSpPr>
        <p:spPr>
          <a:xfrm>
            <a:off x="5112000" y="951013"/>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s-ES" noProof="0"/>
              <a:t>Título del cuadrante</a:t>
            </a:r>
          </a:p>
        </p:txBody>
      </p:sp>
      <p:sp>
        <p:nvSpPr>
          <p:cNvPr id="12" name="Marcador de texto 5">
            <a:extLst>
              <a:ext uri="{FF2B5EF4-FFF2-40B4-BE49-F238E27FC236}">
                <a16:creationId xmlns:a16="http://schemas.microsoft.com/office/drawing/2014/main" id="{4B975678-3DFA-4D26-9CF6-01294F7259E4}"/>
              </a:ext>
            </a:extLst>
          </p:cNvPr>
          <p:cNvSpPr>
            <a:spLocks noGrp="1"/>
          </p:cNvSpPr>
          <p:nvPr>
            <p:ph type="body" sz="quarter" idx="13" hasCustomPrompt="1"/>
          </p:nvPr>
        </p:nvSpPr>
        <p:spPr>
          <a:xfrm>
            <a:off x="5106000" y="6046600"/>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s-ES" noProof="0"/>
              <a:t>Título del cuadrante</a:t>
            </a:r>
          </a:p>
        </p:txBody>
      </p:sp>
      <p:sp>
        <p:nvSpPr>
          <p:cNvPr id="13" name="Marcador de texto 5">
            <a:extLst>
              <a:ext uri="{FF2B5EF4-FFF2-40B4-BE49-F238E27FC236}">
                <a16:creationId xmlns:a16="http://schemas.microsoft.com/office/drawing/2014/main" id="{8B55997C-0304-482F-A7C3-8E50C8ED55D7}"/>
              </a:ext>
            </a:extLst>
          </p:cNvPr>
          <p:cNvSpPr>
            <a:spLocks noGrp="1"/>
          </p:cNvSpPr>
          <p:nvPr>
            <p:ph type="body" sz="quarter" idx="14" hasCustomPrompt="1"/>
          </p:nvPr>
        </p:nvSpPr>
        <p:spPr>
          <a:xfrm>
            <a:off x="432000" y="3260393"/>
            <a:ext cx="1980000" cy="252000"/>
          </a:xfrm>
        </p:spPr>
        <p:txBody>
          <a:bodyPr rtlCol="0"/>
          <a:lstStyle>
            <a:lvl1pPr marL="0" indent="0" algn="l">
              <a:buFont typeface="Arial" panose="020B0604020202020204" pitchFamily="34" charset="0"/>
              <a:buNone/>
              <a:defRPr sz="1400">
                <a:solidFill>
                  <a:schemeClr val="tx1">
                    <a:lumMod val="75000"/>
                    <a:lumOff val="25000"/>
                  </a:schemeClr>
                </a:solidFill>
              </a:defRPr>
            </a:lvl1pPr>
          </a:lstStyle>
          <a:p>
            <a:pPr lvl="0" rtl="0"/>
            <a:r>
              <a:rPr lang="es-ES" noProof="0"/>
              <a:t>Título del cuadrante</a:t>
            </a:r>
          </a:p>
        </p:txBody>
      </p:sp>
      <p:sp>
        <p:nvSpPr>
          <p:cNvPr id="14" name="Marcador de texto 5">
            <a:extLst>
              <a:ext uri="{FF2B5EF4-FFF2-40B4-BE49-F238E27FC236}">
                <a16:creationId xmlns:a16="http://schemas.microsoft.com/office/drawing/2014/main" id="{E26AB0A6-DA7A-4EA3-9528-68FDBA8BF358}"/>
              </a:ext>
            </a:extLst>
          </p:cNvPr>
          <p:cNvSpPr>
            <a:spLocks noGrp="1"/>
          </p:cNvSpPr>
          <p:nvPr>
            <p:ph type="body" sz="quarter" idx="15" hasCustomPrompt="1"/>
          </p:nvPr>
        </p:nvSpPr>
        <p:spPr>
          <a:xfrm>
            <a:off x="9792001" y="3260393"/>
            <a:ext cx="1980000" cy="252000"/>
          </a:xfrm>
        </p:spPr>
        <p:txBody>
          <a:bodyPr rtlCol="0"/>
          <a:lstStyle>
            <a:lvl1pPr marL="0" indent="0" algn="r">
              <a:buFont typeface="Arial" panose="020B0604020202020204" pitchFamily="34" charset="0"/>
              <a:buNone/>
              <a:defRPr sz="1400">
                <a:solidFill>
                  <a:schemeClr val="tx1">
                    <a:lumMod val="75000"/>
                    <a:lumOff val="25000"/>
                  </a:schemeClr>
                </a:solidFill>
              </a:defRPr>
            </a:lvl1pPr>
          </a:lstStyle>
          <a:p>
            <a:pPr lvl="0" rtl="0"/>
            <a:r>
              <a:rPr lang="es-ES" noProof="0"/>
              <a:t>Título del cuadrante</a:t>
            </a:r>
          </a:p>
        </p:txBody>
      </p:sp>
    </p:spTree>
    <p:extLst>
      <p:ext uri="{BB962C8B-B14F-4D97-AF65-F5344CB8AC3E}">
        <p14:creationId xmlns:p14="http://schemas.microsoft.com/office/powerpoint/2010/main" val="966920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A85E10-5A18-4C86-8310-FA9CF8DF8AB5}"/>
              </a:ext>
            </a:extLst>
          </p:cNvPr>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contenido 2">
            <a:extLst>
              <a:ext uri="{FF2B5EF4-FFF2-40B4-BE49-F238E27FC236}">
                <a16:creationId xmlns:a16="http://schemas.microsoft.com/office/drawing/2014/main" id="{BE06229A-0702-4CD6-B5F1-0DC746CC4F18}"/>
              </a:ext>
            </a:extLst>
          </p:cNvPr>
          <p:cNvSpPr>
            <a:spLocks noGrp="1"/>
          </p:cNvSpPr>
          <p:nvPr>
            <p:ph idx="1" hasCustomPrompt="1"/>
          </p:nvPr>
        </p:nvSpPr>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pie de página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r>
              <a:rPr lang="es-ES" noProof="0"/>
              <a:t>Agregue un pie de página</a:t>
            </a:r>
          </a:p>
        </p:txBody>
      </p:sp>
      <p:sp>
        <p:nvSpPr>
          <p:cNvPr id="8" name="Marcador de número de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Tree>
    <p:extLst>
      <p:ext uri="{BB962C8B-B14F-4D97-AF65-F5344CB8AC3E}">
        <p14:creationId xmlns:p14="http://schemas.microsoft.com/office/powerpoint/2010/main" val="150211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E51FED-0A73-4769-96A2-4C362E5D9DE0}"/>
              </a:ext>
            </a:extLst>
          </p:cNvPr>
          <p:cNvSpPr>
            <a:spLocks noGrp="1"/>
          </p:cNvSpPr>
          <p:nvPr>
            <p:ph type="title"/>
          </p:nvPr>
        </p:nvSpPr>
        <p:spPr>
          <a:xfrm>
            <a:off x="432000" y="432000"/>
            <a:ext cx="11340000" cy="432000"/>
          </a:xfrm>
        </p:spPr>
        <p:txBody>
          <a:bodyPr rtlCol="0"/>
          <a:lstStyle/>
          <a:p>
            <a:pPr rtl="0"/>
            <a:r>
              <a:rPr lang="es-ES" noProof="0"/>
              <a:t>Haga clic para modificar el estilo de título del patrón</a:t>
            </a:r>
          </a:p>
        </p:txBody>
      </p:sp>
      <p:sp>
        <p:nvSpPr>
          <p:cNvPr id="3" name="Marcador de posición de contenido 2">
            <a:extLst>
              <a:ext uri="{FF2B5EF4-FFF2-40B4-BE49-F238E27FC236}">
                <a16:creationId xmlns:a16="http://schemas.microsoft.com/office/drawing/2014/main" id="{E455B16D-31A1-4D28-ADC4-0BDEF4E07DFF}"/>
              </a:ext>
            </a:extLst>
          </p:cNvPr>
          <p:cNvSpPr>
            <a:spLocks noGrp="1"/>
          </p:cNvSpPr>
          <p:nvPr>
            <p:ph sz="half" idx="1" hasCustomPrompt="1"/>
          </p:nvPr>
        </p:nvSpPr>
        <p:spPr>
          <a:xfrm>
            <a:off x="432000" y="1728000"/>
            <a:ext cx="5472000" cy="4351338"/>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contenido 3">
            <a:extLst>
              <a:ext uri="{FF2B5EF4-FFF2-40B4-BE49-F238E27FC236}">
                <a16:creationId xmlns:a16="http://schemas.microsoft.com/office/drawing/2014/main" id="{AC4D4C6E-0D63-44CE-B0B4-BAA8F101EAFF}"/>
              </a:ext>
            </a:extLst>
          </p:cNvPr>
          <p:cNvSpPr>
            <a:spLocks noGrp="1"/>
          </p:cNvSpPr>
          <p:nvPr>
            <p:ph sz="half" idx="2" hasCustomPrompt="1"/>
          </p:nvPr>
        </p:nvSpPr>
        <p:spPr>
          <a:xfrm>
            <a:off x="6300000" y="1728000"/>
            <a:ext cx="5472000" cy="4351338"/>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8" name="Marcador de pie de página 7">
            <a:extLst>
              <a:ext uri="{FF2B5EF4-FFF2-40B4-BE49-F238E27FC236}">
                <a16:creationId xmlns:a16="http://schemas.microsoft.com/office/drawing/2014/main" id="{43C0B96F-9D35-4001-9F9C-1A7004D61F3D}"/>
              </a:ext>
            </a:extLst>
          </p:cNvPr>
          <p:cNvSpPr>
            <a:spLocks noGrp="1"/>
          </p:cNvSpPr>
          <p:nvPr>
            <p:ph type="ftr" sz="quarter" idx="10"/>
          </p:nvPr>
        </p:nvSpPr>
        <p:spPr/>
        <p:txBody>
          <a:bodyPr rtlCol="0"/>
          <a:lstStyle/>
          <a:p>
            <a:pPr rtl="0"/>
            <a:r>
              <a:rPr lang="es-ES" noProof="0"/>
              <a:t>Agregue un pie de página</a:t>
            </a:r>
          </a:p>
        </p:txBody>
      </p:sp>
      <p:sp>
        <p:nvSpPr>
          <p:cNvPr id="9" name="Marcador de posición de número de diapositiva 8">
            <a:extLst>
              <a:ext uri="{FF2B5EF4-FFF2-40B4-BE49-F238E27FC236}">
                <a16:creationId xmlns:a16="http://schemas.microsoft.com/office/drawing/2014/main" id="{A1C915CA-DB91-4B68-8DB8-2745ADA58582}"/>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Tree>
    <p:extLst>
      <p:ext uri="{BB962C8B-B14F-4D97-AF65-F5344CB8AC3E}">
        <p14:creationId xmlns:p14="http://schemas.microsoft.com/office/powerpoint/2010/main" val="4050061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615908-D8D7-48AF-8B8F-21B88B87DDF2}"/>
              </a:ext>
            </a:extLst>
          </p:cNvPr>
          <p:cNvSpPr>
            <a:spLocks noGrp="1"/>
          </p:cNvSpPr>
          <p:nvPr>
            <p:ph type="title"/>
          </p:nvPr>
        </p:nvSpPr>
        <p:spPr>
          <a:xfrm>
            <a:off x="432000" y="432000"/>
            <a:ext cx="11340000" cy="432000"/>
          </a:xfrm>
        </p:spPr>
        <p:txBody>
          <a:bodyPr rtlCol="0"/>
          <a:lstStyle/>
          <a:p>
            <a:pPr rtl="0"/>
            <a:r>
              <a:rPr lang="es-ES" noProof="0"/>
              <a:t>Haga clic para modificar el estilo de título del patrón</a:t>
            </a:r>
          </a:p>
        </p:txBody>
      </p:sp>
      <p:sp>
        <p:nvSpPr>
          <p:cNvPr id="4" name="Marcador de contenido 3">
            <a:extLst>
              <a:ext uri="{FF2B5EF4-FFF2-40B4-BE49-F238E27FC236}">
                <a16:creationId xmlns:a16="http://schemas.microsoft.com/office/drawing/2014/main" id="{60B617A5-FA6C-44C9-ABCB-DCA5D4615EC7}"/>
              </a:ext>
            </a:extLst>
          </p:cNvPr>
          <p:cNvSpPr>
            <a:spLocks noGrp="1"/>
          </p:cNvSpPr>
          <p:nvPr>
            <p:ph sz="half" idx="2" hasCustomPrompt="1"/>
          </p:nvPr>
        </p:nvSpPr>
        <p:spPr>
          <a:xfrm>
            <a:off x="432000" y="2210852"/>
            <a:ext cx="5472000" cy="3868486"/>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contenido 5">
            <a:extLst>
              <a:ext uri="{FF2B5EF4-FFF2-40B4-BE49-F238E27FC236}">
                <a16:creationId xmlns:a16="http://schemas.microsoft.com/office/drawing/2014/main" id="{0A122ACD-5C8B-4CDA-89C5-565C88865B50}"/>
              </a:ext>
            </a:extLst>
          </p:cNvPr>
          <p:cNvSpPr>
            <a:spLocks noGrp="1"/>
          </p:cNvSpPr>
          <p:nvPr>
            <p:ph sz="quarter" idx="4" hasCustomPrompt="1"/>
          </p:nvPr>
        </p:nvSpPr>
        <p:spPr>
          <a:xfrm>
            <a:off x="6300000" y="2210852"/>
            <a:ext cx="5472000" cy="3868486"/>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0" name="Marcador de pie de página 9">
            <a:extLst>
              <a:ext uri="{FF2B5EF4-FFF2-40B4-BE49-F238E27FC236}">
                <a16:creationId xmlns:a16="http://schemas.microsoft.com/office/drawing/2014/main" id="{43614A35-31E3-40DA-85DD-07B207690717}"/>
              </a:ext>
            </a:extLst>
          </p:cNvPr>
          <p:cNvSpPr>
            <a:spLocks noGrp="1"/>
          </p:cNvSpPr>
          <p:nvPr>
            <p:ph type="ftr" sz="quarter" idx="10"/>
          </p:nvPr>
        </p:nvSpPr>
        <p:spPr/>
        <p:txBody>
          <a:bodyPr rtlCol="0"/>
          <a:lstStyle/>
          <a:p>
            <a:pPr rtl="0"/>
            <a:r>
              <a:rPr lang="es-ES" noProof="0"/>
              <a:t>Agregue un pie de página</a:t>
            </a:r>
          </a:p>
        </p:txBody>
      </p:sp>
      <p:sp>
        <p:nvSpPr>
          <p:cNvPr id="11" name="Marcador de posición de número de diapositiva 10">
            <a:extLst>
              <a:ext uri="{FF2B5EF4-FFF2-40B4-BE49-F238E27FC236}">
                <a16:creationId xmlns:a16="http://schemas.microsoft.com/office/drawing/2014/main" id="{B171800C-9F25-4694-879B-16A1F7BBAA77}"/>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cxnSp>
        <p:nvCxnSpPr>
          <p:cNvPr id="12" name="Conector recto 11" title="Línea divisoria">
            <a:extLst>
              <a:ext uri="{FF2B5EF4-FFF2-40B4-BE49-F238E27FC236}">
                <a16:creationId xmlns:a16="http://schemas.microsoft.com/office/drawing/2014/main" id="{03063CBE-E62B-44CB-9B45-D39B595FE2AF}"/>
              </a:ext>
            </a:extLst>
          </p:cNvPr>
          <p:cNvCxnSpPr>
            <a:cxnSpLocks/>
          </p:cNvCxnSpPr>
          <p:nvPr userDrawn="1"/>
        </p:nvCxnSpPr>
        <p:spPr>
          <a:xfrm>
            <a:off x="449349" y="2159999"/>
            <a:ext cx="42141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Conector recto 12" title="Línea divisoria">
            <a:extLst>
              <a:ext uri="{FF2B5EF4-FFF2-40B4-BE49-F238E27FC236}">
                <a16:creationId xmlns:a16="http://schemas.microsoft.com/office/drawing/2014/main" id="{0EA58CA1-D7A1-4089-B687-193C35202523}"/>
              </a:ext>
            </a:extLst>
          </p:cNvPr>
          <p:cNvCxnSpPr>
            <a:cxnSpLocks/>
          </p:cNvCxnSpPr>
          <p:nvPr userDrawn="1"/>
        </p:nvCxnSpPr>
        <p:spPr>
          <a:xfrm>
            <a:off x="6312700" y="2159999"/>
            <a:ext cx="42141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Marcador de posición de texto 2">
            <a:extLst>
              <a:ext uri="{FF2B5EF4-FFF2-40B4-BE49-F238E27FC236}">
                <a16:creationId xmlns:a16="http://schemas.microsoft.com/office/drawing/2014/main" id="{A1844C96-F6D4-4E32-8A11-B1815109D205}"/>
              </a:ext>
            </a:extLst>
          </p:cNvPr>
          <p:cNvSpPr>
            <a:spLocks noGrp="1"/>
          </p:cNvSpPr>
          <p:nvPr>
            <p:ph type="body" idx="1" hasCustomPrompt="1"/>
          </p:nvPr>
        </p:nvSpPr>
        <p:spPr>
          <a:xfrm>
            <a:off x="432000" y="1654025"/>
            <a:ext cx="5472000" cy="455122"/>
          </a:xfrm>
        </p:spPr>
        <p:txBody>
          <a:bodyPr rtlCol="0" anchor="b"/>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15" name="Marcador de posición de texto 4">
            <a:extLst>
              <a:ext uri="{FF2B5EF4-FFF2-40B4-BE49-F238E27FC236}">
                <a16:creationId xmlns:a16="http://schemas.microsoft.com/office/drawing/2014/main" id="{EA0BCCC6-F846-426B-B421-41B835224F43}"/>
              </a:ext>
            </a:extLst>
          </p:cNvPr>
          <p:cNvSpPr>
            <a:spLocks noGrp="1"/>
          </p:cNvSpPr>
          <p:nvPr>
            <p:ph type="body" sz="quarter" idx="3" hasCustomPrompt="1"/>
          </p:nvPr>
        </p:nvSpPr>
        <p:spPr>
          <a:xfrm>
            <a:off x="6312700" y="1654025"/>
            <a:ext cx="5459300" cy="455122"/>
          </a:xfrm>
        </p:spPr>
        <p:txBody>
          <a:bodyPr rtlCol="0" anchor="b"/>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Tree>
    <p:extLst>
      <p:ext uri="{BB962C8B-B14F-4D97-AF65-F5344CB8AC3E}">
        <p14:creationId xmlns:p14="http://schemas.microsoft.com/office/powerpoint/2010/main" val="553097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s columnas en cuadros">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FF5B2679-5029-4692-A1C7-099E7A583624}"/>
              </a:ext>
            </a:extLst>
          </p:cNvPr>
          <p:cNvSpPr>
            <a:spLocks noGrp="1"/>
          </p:cNvSpPr>
          <p:nvPr>
            <p:ph idx="14" hasCustomPrompt="1"/>
          </p:nvPr>
        </p:nvSpPr>
        <p:spPr>
          <a:xfrm>
            <a:off x="432000" y="2448000"/>
            <a:ext cx="3600000" cy="3631338"/>
          </a:xfrm>
          <a:solidFill>
            <a:schemeClr val="bg1">
              <a:lumMod val="95000"/>
            </a:schemeClr>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1" name="Marcador de contenido 2">
            <a:extLst>
              <a:ext uri="{FF2B5EF4-FFF2-40B4-BE49-F238E27FC236}">
                <a16:creationId xmlns:a16="http://schemas.microsoft.com/office/drawing/2014/main" id="{1B5AA133-C824-4B4A-96F4-D48A58E222DA}"/>
              </a:ext>
            </a:extLst>
          </p:cNvPr>
          <p:cNvSpPr>
            <a:spLocks noGrp="1"/>
          </p:cNvSpPr>
          <p:nvPr>
            <p:ph idx="15" hasCustomPrompt="1"/>
          </p:nvPr>
        </p:nvSpPr>
        <p:spPr>
          <a:xfrm>
            <a:off x="4302000" y="2448000"/>
            <a:ext cx="3600000" cy="3631338"/>
          </a:xfrm>
          <a:solidFill>
            <a:schemeClr val="bg1">
              <a:lumMod val="95000"/>
            </a:schemeClr>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2" name="Marcador de contenido 2">
            <a:extLst>
              <a:ext uri="{FF2B5EF4-FFF2-40B4-BE49-F238E27FC236}">
                <a16:creationId xmlns:a16="http://schemas.microsoft.com/office/drawing/2014/main" id="{388A40C4-1887-4DBA-90FF-4CF89932DA57}"/>
              </a:ext>
            </a:extLst>
          </p:cNvPr>
          <p:cNvSpPr>
            <a:spLocks noGrp="1"/>
          </p:cNvSpPr>
          <p:nvPr>
            <p:ph idx="16" hasCustomPrompt="1"/>
          </p:nvPr>
        </p:nvSpPr>
        <p:spPr>
          <a:xfrm>
            <a:off x="8172000" y="2448000"/>
            <a:ext cx="3600000" cy="3631338"/>
          </a:xfrm>
          <a:solidFill>
            <a:schemeClr val="bg1">
              <a:lumMod val="95000"/>
            </a:schemeClr>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2" name="Título 1">
            <a:extLst>
              <a:ext uri="{FF2B5EF4-FFF2-40B4-BE49-F238E27FC236}">
                <a16:creationId xmlns:a16="http://schemas.microsoft.com/office/drawing/2014/main" id="{E8A85E10-5A18-4C86-8310-FA9CF8DF8AB5}"/>
              </a:ext>
            </a:extLst>
          </p:cNvPr>
          <p:cNvSpPr>
            <a:spLocks noGrp="1"/>
          </p:cNvSpPr>
          <p:nvPr>
            <p:ph type="title" hasCustomPrompt="1"/>
          </p:nvPr>
        </p:nvSpPr>
        <p:spPr>
          <a:xfrm>
            <a:off x="432000" y="432000"/>
            <a:ext cx="11340000" cy="432000"/>
          </a:xfrm>
        </p:spPr>
        <p:txBody>
          <a:bodyPr rtlCol="0"/>
          <a:lstStyle/>
          <a:p>
            <a:pPr rtl="0"/>
            <a:r>
              <a:rPr lang="es-ES" noProof="0"/>
              <a:t>Haga clic para editar el estilo de título del patrón</a:t>
            </a:r>
          </a:p>
        </p:txBody>
      </p:sp>
      <p:sp>
        <p:nvSpPr>
          <p:cNvPr id="3" name="Marcador de contenido 2">
            <a:extLst>
              <a:ext uri="{FF2B5EF4-FFF2-40B4-BE49-F238E27FC236}">
                <a16:creationId xmlns:a16="http://schemas.microsoft.com/office/drawing/2014/main" id="{BE06229A-0702-4CD6-B5F1-0DC746CC4F18}"/>
              </a:ext>
            </a:extLst>
          </p:cNvPr>
          <p:cNvSpPr>
            <a:spLocks noGrp="1"/>
          </p:cNvSpPr>
          <p:nvPr>
            <p:ph idx="1" hasCustomPrompt="1"/>
          </p:nvPr>
        </p:nvSpPr>
        <p:spPr>
          <a:xfrm>
            <a:off x="432000" y="1728000"/>
            <a:ext cx="3600000" cy="720000"/>
          </a:xfrm>
          <a:solidFill>
            <a:schemeClr val="tx1">
              <a:lumMod val="75000"/>
              <a:lumOff val="25000"/>
            </a:schemeClr>
          </a:solidFill>
          <a:ln w="28575">
            <a:solidFill>
              <a:schemeClr val="accent1"/>
            </a:solidFill>
          </a:ln>
        </p:spPr>
        <p:txBody>
          <a:bodyPr lIns="108000" tIns="36000" rIns="108000" bIns="36000" rtlCol="0" anchor="ctr"/>
          <a:lstStyle>
            <a:lvl1pPr marL="0" indent="0" algn="ctr">
              <a:buNone/>
              <a:defRPr>
                <a:solidFill>
                  <a:schemeClr val="bg1"/>
                </a:solidFill>
              </a:defRPr>
            </a:lvl1pPr>
          </a:lstStyle>
          <a:p>
            <a:pPr lvl="0" rtl="0"/>
            <a:r>
              <a:rPr lang="es-ES" noProof="0"/>
              <a:t>Título de la sección 1</a:t>
            </a:r>
          </a:p>
        </p:txBody>
      </p:sp>
      <p:sp>
        <p:nvSpPr>
          <p:cNvPr id="7" name="Marcador de pie de página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r>
              <a:rPr lang="es-ES" noProof="0"/>
              <a:t>Agregue un pie de página</a:t>
            </a:r>
          </a:p>
        </p:txBody>
      </p:sp>
      <p:sp>
        <p:nvSpPr>
          <p:cNvPr id="8" name="Marcador de número de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6" name="Marcador de contenido 2">
            <a:extLst>
              <a:ext uri="{FF2B5EF4-FFF2-40B4-BE49-F238E27FC236}">
                <a16:creationId xmlns:a16="http://schemas.microsoft.com/office/drawing/2014/main" id="{43CF4B74-3202-48D6-B573-AA3882B039F4}"/>
              </a:ext>
            </a:extLst>
          </p:cNvPr>
          <p:cNvSpPr>
            <a:spLocks noGrp="1"/>
          </p:cNvSpPr>
          <p:nvPr>
            <p:ph idx="12" hasCustomPrompt="1"/>
          </p:nvPr>
        </p:nvSpPr>
        <p:spPr>
          <a:xfrm>
            <a:off x="4302000" y="1728000"/>
            <a:ext cx="3600000" cy="720000"/>
          </a:xfrm>
          <a:solidFill>
            <a:schemeClr val="tx1">
              <a:lumMod val="75000"/>
              <a:lumOff val="25000"/>
            </a:schemeClr>
          </a:solidFill>
          <a:ln w="28575">
            <a:solidFill>
              <a:schemeClr val="accent2"/>
            </a:solidFill>
          </a:ln>
        </p:spPr>
        <p:txBody>
          <a:bodyPr lIns="108000" tIns="36000" rIns="108000" bIns="36000" rtlCol="0" anchor="ctr"/>
          <a:lstStyle>
            <a:lvl1pPr marL="0" indent="0" algn="ctr">
              <a:buNone/>
              <a:defRPr>
                <a:solidFill>
                  <a:schemeClr val="bg1"/>
                </a:solidFill>
              </a:defRPr>
            </a:lvl1pPr>
          </a:lstStyle>
          <a:p>
            <a:pPr lvl="0" rtl="0"/>
            <a:r>
              <a:rPr lang="es-ES" noProof="0"/>
              <a:t>Título de la sección 2</a:t>
            </a:r>
          </a:p>
        </p:txBody>
      </p:sp>
      <p:sp>
        <p:nvSpPr>
          <p:cNvPr id="9" name="Marcador de contenido 2">
            <a:extLst>
              <a:ext uri="{FF2B5EF4-FFF2-40B4-BE49-F238E27FC236}">
                <a16:creationId xmlns:a16="http://schemas.microsoft.com/office/drawing/2014/main" id="{0BA6D519-EE14-4D3E-B15F-70C4423A3988}"/>
              </a:ext>
            </a:extLst>
          </p:cNvPr>
          <p:cNvSpPr>
            <a:spLocks noGrp="1"/>
          </p:cNvSpPr>
          <p:nvPr>
            <p:ph idx="13" hasCustomPrompt="1"/>
          </p:nvPr>
        </p:nvSpPr>
        <p:spPr>
          <a:xfrm>
            <a:off x="8172000" y="1728000"/>
            <a:ext cx="3600000" cy="720000"/>
          </a:xfrm>
          <a:solidFill>
            <a:schemeClr val="tx1">
              <a:lumMod val="75000"/>
              <a:lumOff val="25000"/>
            </a:schemeClr>
          </a:solidFill>
          <a:ln w="28575">
            <a:solidFill>
              <a:schemeClr val="accent3"/>
            </a:solidFill>
          </a:ln>
        </p:spPr>
        <p:txBody>
          <a:bodyPr lIns="108000" tIns="36000" rIns="108000" bIns="36000" rtlCol="0" anchor="ctr"/>
          <a:lstStyle>
            <a:lvl1pPr marL="0" indent="0" algn="ctr">
              <a:buNone/>
              <a:defRPr>
                <a:solidFill>
                  <a:schemeClr val="bg1"/>
                </a:solidFill>
              </a:defRPr>
            </a:lvl1pPr>
          </a:lstStyle>
          <a:p>
            <a:pPr lvl="0" rtl="0"/>
            <a:r>
              <a:rPr lang="es-ES" noProof="0"/>
              <a:t>Título de la sección 3</a:t>
            </a:r>
          </a:p>
        </p:txBody>
      </p:sp>
      <p:sp>
        <p:nvSpPr>
          <p:cNvPr id="13" name="Marcador de texto 5">
            <a:extLst>
              <a:ext uri="{FF2B5EF4-FFF2-40B4-BE49-F238E27FC236}">
                <a16:creationId xmlns:a16="http://schemas.microsoft.com/office/drawing/2014/main" id="{4DA29CFB-3C73-4618-B2D9-70E396D1EBA2}"/>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Tree>
    <p:extLst>
      <p:ext uri="{BB962C8B-B14F-4D97-AF65-F5344CB8AC3E}">
        <p14:creationId xmlns:p14="http://schemas.microsoft.com/office/powerpoint/2010/main" val="1601538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scala de tiemp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F5211B-014A-4E6E-98C7-FDAF7855316F}"/>
              </a:ext>
            </a:extLst>
          </p:cNvPr>
          <p:cNvSpPr>
            <a:spLocks noGrp="1"/>
          </p:cNvSpPr>
          <p:nvPr>
            <p:ph type="title"/>
          </p:nvPr>
        </p:nvSpPr>
        <p:spPr/>
        <p:txBody>
          <a:bodyPr rtlCol="0"/>
          <a:lstStyle/>
          <a:p>
            <a:pPr rtl="0"/>
            <a:r>
              <a:rPr lang="es-ES" noProof="0"/>
              <a:t>Haga clic para modificar el estilo de título del patrón</a:t>
            </a:r>
          </a:p>
        </p:txBody>
      </p:sp>
      <p:sp>
        <p:nvSpPr>
          <p:cNvPr id="6" name="Marcador de posición de pie de página 5">
            <a:extLst>
              <a:ext uri="{FF2B5EF4-FFF2-40B4-BE49-F238E27FC236}">
                <a16:creationId xmlns:a16="http://schemas.microsoft.com/office/drawing/2014/main" id="{5356FC21-A32D-44DC-BED7-08CEBB3B9090}"/>
              </a:ext>
            </a:extLst>
          </p:cNvPr>
          <p:cNvSpPr>
            <a:spLocks noGrp="1"/>
          </p:cNvSpPr>
          <p:nvPr>
            <p:ph type="ftr" sz="quarter" idx="10"/>
          </p:nvPr>
        </p:nvSpPr>
        <p:spPr/>
        <p:txBody>
          <a:bodyPr rtlCol="0"/>
          <a:lstStyle/>
          <a:p>
            <a:pPr rtl="0"/>
            <a:r>
              <a:rPr lang="es-ES" noProof="0"/>
              <a:t>Agregue un pie de página</a:t>
            </a:r>
          </a:p>
        </p:txBody>
      </p:sp>
      <p:sp>
        <p:nvSpPr>
          <p:cNvPr id="7" name="Marcador de posición de número de diapositiva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5" name="Marcador de texto 5">
            <a:extLst>
              <a:ext uri="{FF2B5EF4-FFF2-40B4-BE49-F238E27FC236}">
                <a16:creationId xmlns:a16="http://schemas.microsoft.com/office/drawing/2014/main" id="{91612B32-057C-422E-8B4A-7B464DE04A79}"/>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cxnSp>
        <p:nvCxnSpPr>
          <p:cNvPr id="8" name="Conector recto de flecha 7">
            <a:extLst>
              <a:ext uri="{FF2B5EF4-FFF2-40B4-BE49-F238E27FC236}">
                <a16:creationId xmlns:a16="http://schemas.microsoft.com/office/drawing/2014/main" id="{B66BE87F-A588-41BE-A251-8940FFF7BDB0}"/>
              </a:ext>
            </a:extLst>
          </p:cNvPr>
          <p:cNvCxnSpPr/>
          <p:nvPr userDrawn="1"/>
        </p:nvCxnSpPr>
        <p:spPr>
          <a:xfrm>
            <a:off x="431800"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Marcador de texto 10">
            <a:extLst>
              <a:ext uri="{FF2B5EF4-FFF2-40B4-BE49-F238E27FC236}">
                <a16:creationId xmlns:a16="http://schemas.microsoft.com/office/drawing/2014/main" id="{EE87B275-BCEB-48C5-BD58-39E2B9AB906E}"/>
              </a:ext>
            </a:extLst>
          </p:cNvPr>
          <p:cNvSpPr>
            <a:spLocks noGrp="1"/>
          </p:cNvSpPr>
          <p:nvPr>
            <p:ph type="body" sz="quarter" idx="33" hasCustomPrompt="1"/>
          </p:nvPr>
        </p:nvSpPr>
        <p:spPr>
          <a:xfrm>
            <a:off x="4129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es-ES" noProof="0"/>
              <a:t>Año</a:t>
            </a:r>
          </a:p>
        </p:txBody>
      </p:sp>
      <p:sp>
        <p:nvSpPr>
          <p:cNvPr id="10" name="Marcador de texto 10">
            <a:extLst>
              <a:ext uri="{FF2B5EF4-FFF2-40B4-BE49-F238E27FC236}">
                <a16:creationId xmlns:a16="http://schemas.microsoft.com/office/drawing/2014/main" id="{75FEF587-0930-42DA-AF85-54F9A14870D3}"/>
              </a:ext>
            </a:extLst>
          </p:cNvPr>
          <p:cNvSpPr>
            <a:spLocks noGrp="1"/>
          </p:cNvSpPr>
          <p:nvPr>
            <p:ph type="body" sz="quarter" idx="34" hasCustomPrompt="1"/>
          </p:nvPr>
        </p:nvSpPr>
        <p:spPr>
          <a:xfrm>
            <a:off x="431799"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11" name="Marcador de texto 10">
            <a:extLst>
              <a:ext uri="{FF2B5EF4-FFF2-40B4-BE49-F238E27FC236}">
                <a16:creationId xmlns:a16="http://schemas.microsoft.com/office/drawing/2014/main" id="{77B00876-F334-4F19-ACB9-5A52E300C62F}"/>
              </a:ext>
            </a:extLst>
          </p:cNvPr>
          <p:cNvSpPr>
            <a:spLocks noGrp="1"/>
          </p:cNvSpPr>
          <p:nvPr>
            <p:ph type="body" sz="quarter" idx="35" hasCustomPrompt="1"/>
          </p:nvPr>
        </p:nvSpPr>
        <p:spPr>
          <a:xfrm>
            <a:off x="903816"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12" name="Marcador de texto 10">
            <a:extLst>
              <a:ext uri="{FF2B5EF4-FFF2-40B4-BE49-F238E27FC236}">
                <a16:creationId xmlns:a16="http://schemas.microsoft.com/office/drawing/2014/main" id="{DC5160FB-C621-4014-AF15-7C31EBF94639}"/>
              </a:ext>
            </a:extLst>
          </p:cNvPr>
          <p:cNvSpPr>
            <a:spLocks noGrp="1"/>
          </p:cNvSpPr>
          <p:nvPr>
            <p:ph type="body" sz="quarter" idx="36" hasCustomPrompt="1"/>
          </p:nvPr>
        </p:nvSpPr>
        <p:spPr>
          <a:xfrm>
            <a:off x="1375833"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13" name="Marcador de texto 10">
            <a:extLst>
              <a:ext uri="{FF2B5EF4-FFF2-40B4-BE49-F238E27FC236}">
                <a16:creationId xmlns:a16="http://schemas.microsoft.com/office/drawing/2014/main" id="{3D37E5E1-DD5A-4C77-849F-40C0D2AE3F71}"/>
              </a:ext>
            </a:extLst>
          </p:cNvPr>
          <p:cNvSpPr>
            <a:spLocks noGrp="1"/>
          </p:cNvSpPr>
          <p:nvPr>
            <p:ph type="body" sz="quarter" idx="37" hasCustomPrompt="1"/>
          </p:nvPr>
        </p:nvSpPr>
        <p:spPr>
          <a:xfrm>
            <a:off x="1847850"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14" name="Marcador de texto 10">
            <a:extLst>
              <a:ext uri="{FF2B5EF4-FFF2-40B4-BE49-F238E27FC236}">
                <a16:creationId xmlns:a16="http://schemas.microsoft.com/office/drawing/2014/main" id="{8164CA25-5B7F-4EDD-8B42-0D567DED1794}"/>
              </a:ext>
            </a:extLst>
          </p:cNvPr>
          <p:cNvSpPr>
            <a:spLocks noGrp="1"/>
          </p:cNvSpPr>
          <p:nvPr>
            <p:ph type="body" sz="quarter" idx="38" hasCustomPrompt="1"/>
          </p:nvPr>
        </p:nvSpPr>
        <p:spPr>
          <a:xfrm>
            <a:off x="60771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es-ES" noProof="0"/>
              <a:t>Año</a:t>
            </a:r>
          </a:p>
        </p:txBody>
      </p:sp>
      <p:sp>
        <p:nvSpPr>
          <p:cNvPr id="15" name="Marcador de texto 10">
            <a:extLst>
              <a:ext uri="{FF2B5EF4-FFF2-40B4-BE49-F238E27FC236}">
                <a16:creationId xmlns:a16="http://schemas.microsoft.com/office/drawing/2014/main" id="{15876039-3F56-4587-900E-4FCE60BCA50B}"/>
              </a:ext>
            </a:extLst>
          </p:cNvPr>
          <p:cNvSpPr>
            <a:spLocks noGrp="1"/>
          </p:cNvSpPr>
          <p:nvPr>
            <p:ph type="body" sz="quarter" idx="39" hasCustomPrompt="1"/>
          </p:nvPr>
        </p:nvSpPr>
        <p:spPr>
          <a:xfrm>
            <a:off x="2319867"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16" name="Marcador de texto 10">
            <a:extLst>
              <a:ext uri="{FF2B5EF4-FFF2-40B4-BE49-F238E27FC236}">
                <a16:creationId xmlns:a16="http://schemas.microsoft.com/office/drawing/2014/main" id="{515FCEBD-9007-4B9D-AE69-7F8068A14B21}"/>
              </a:ext>
            </a:extLst>
          </p:cNvPr>
          <p:cNvSpPr>
            <a:spLocks noGrp="1"/>
          </p:cNvSpPr>
          <p:nvPr>
            <p:ph type="body" sz="quarter" idx="40" hasCustomPrompt="1"/>
          </p:nvPr>
        </p:nvSpPr>
        <p:spPr>
          <a:xfrm>
            <a:off x="2791884"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17" name="Marcador de texto 10">
            <a:extLst>
              <a:ext uri="{FF2B5EF4-FFF2-40B4-BE49-F238E27FC236}">
                <a16:creationId xmlns:a16="http://schemas.microsoft.com/office/drawing/2014/main" id="{8856F7F9-97EB-4612-BB5C-DDB9D90C9CD4}"/>
              </a:ext>
            </a:extLst>
          </p:cNvPr>
          <p:cNvSpPr>
            <a:spLocks noGrp="1"/>
          </p:cNvSpPr>
          <p:nvPr>
            <p:ph type="body" sz="quarter" idx="41" hasCustomPrompt="1"/>
          </p:nvPr>
        </p:nvSpPr>
        <p:spPr>
          <a:xfrm>
            <a:off x="3263901"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18" name="Marcador de texto 10">
            <a:extLst>
              <a:ext uri="{FF2B5EF4-FFF2-40B4-BE49-F238E27FC236}">
                <a16:creationId xmlns:a16="http://schemas.microsoft.com/office/drawing/2014/main" id="{B0C577BC-AD44-4FF0-8F34-D7ABD44B100A}"/>
              </a:ext>
            </a:extLst>
          </p:cNvPr>
          <p:cNvSpPr>
            <a:spLocks noGrp="1"/>
          </p:cNvSpPr>
          <p:nvPr>
            <p:ph type="body" sz="quarter" idx="42" hasCustomPrompt="1"/>
          </p:nvPr>
        </p:nvSpPr>
        <p:spPr>
          <a:xfrm>
            <a:off x="4679952"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19" name="Marcador de texto 10">
            <a:extLst>
              <a:ext uri="{FF2B5EF4-FFF2-40B4-BE49-F238E27FC236}">
                <a16:creationId xmlns:a16="http://schemas.microsoft.com/office/drawing/2014/main" id="{12E19F39-39CE-43A3-912F-3D8656DA5E76}"/>
              </a:ext>
            </a:extLst>
          </p:cNvPr>
          <p:cNvSpPr>
            <a:spLocks noGrp="1"/>
          </p:cNvSpPr>
          <p:nvPr>
            <p:ph type="body" sz="quarter" idx="43" hasCustomPrompt="1"/>
          </p:nvPr>
        </p:nvSpPr>
        <p:spPr>
          <a:xfrm>
            <a:off x="3735918"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0" name="Marcador de texto 10">
            <a:extLst>
              <a:ext uri="{FF2B5EF4-FFF2-40B4-BE49-F238E27FC236}">
                <a16:creationId xmlns:a16="http://schemas.microsoft.com/office/drawing/2014/main" id="{64F2C543-C785-4078-9811-96F28F1BF210}"/>
              </a:ext>
            </a:extLst>
          </p:cNvPr>
          <p:cNvSpPr>
            <a:spLocks noGrp="1"/>
          </p:cNvSpPr>
          <p:nvPr>
            <p:ph type="body" sz="quarter" idx="44" hasCustomPrompt="1"/>
          </p:nvPr>
        </p:nvSpPr>
        <p:spPr>
          <a:xfrm>
            <a:off x="4207935"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1" name="Marcador de texto 10">
            <a:extLst>
              <a:ext uri="{FF2B5EF4-FFF2-40B4-BE49-F238E27FC236}">
                <a16:creationId xmlns:a16="http://schemas.microsoft.com/office/drawing/2014/main" id="{022F0FFE-8538-47C2-9227-B4DE41186CE8}"/>
              </a:ext>
            </a:extLst>
          </p:cNvPr>
          <p:cNvSpPr>
            <a:spLocks noGrp="1"/>
          </p:cNvSpPr>
          <p:nvPr>
            <p:ph type="body" sz="quarter" idx="45" hasCustomPrompt="1"/>
          </p:nvPr>
        </p:nvSpPr>
        <p:spPr>
          <a:xfrm>
            <a:off x="5151969"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2" name="Marcador de texto 10">
            <a:extLst>
              <a:ext uri="{FF2B5EF4-FFF2-40B4-BE49-F238E27FC236}">
                <a16:creationId xmlns:a16="http://schemas.microsoft.com/office/drawing/2014/main" id="{75D12B21-B498-4E00-B817-457BAED99A33}"/>
              </a:ext>
            </a:extLst>
          </p:cNvPr>
          <p:cNvSpPr>
            <a:spLocks noGrp="1"/>
          </p:cNvSpPr>
          <p:nvPr>
            <p:ph type="body" sz="quarter" idx="46" hasCustomPrompt="1"/>
          </p:nvPr>
        </p:nvSpPr>
        <p:spPr>
          <a:xfrm>
            <a:off x="5623986"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3" name="Marcador de texto 10">
            <a:extLst>
              <a:ext uri="{FF2B5EF4-FFF2-40B4-BE49-F238E27FC236}">
                <a16:creationId xmlns:a16="http://schemas.microsoft.com/office/drawing/2014/main" id="{A60F8F4D-F654-4555-BC21-7137D98E027C}"/>
              </a:ext>
            </a:extLst>
          </p:cNvPr>
          <p:cNvSpPr>
            <a:spLocks noGrp="1"/>
          </p:cNvSpPr>
          <p:nvPr>
            <p:ph type="body" sz="quarter" idx="47" hasCustomPrompt="1"/>
          </p:nvPr>
        </p:nvSpPr>
        <p:spPr>
          <a:xfrm>
            <a:off x="6095999"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4" name="Marcador de texto 10">
            <a:extLst>
              <a:ext uri="{FF2B5EF4-FFF2-40B4-BE49-F238E27FC236}">
                <a16:creationId xmlns:a16="http://schemas.microsoft.com/office/drawing/2014/main" id="{0B633DEF-CDC6-4A75-A05B-0C875E2B8FF1}"/>
              </a:ext>
            </a:extLst>
          </p:cNvPr>
          <p:cNvSpPr>
            <a:spLocks noGrp="1"/>
          </p:cNvSpPr>
          <p:nvPr>
            <p:ph type="body" sz="quarter" idx="48" hasCustomPrompt="1"/>
          </p:nvPr>
        </p:nvSpPr>
        <p:spPr>
          <a:xfrm>
            <a:off x="6568012"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5" name="Marcador de texto 10">
            <a:extLst>
              <a:ext uri="{FF2B5EF4-FFF2-40B4-BE49-F238E27FC236}">
                <a16:creationId xmlns:a16="http://schemas.microsoft.com/office/drawing/2014/main" id="{23A67F56-440C-4AE2-B52E-F6ECF3E31F86}"/>
              </a:ext>
            </a:extLst>
          </p:cNvPr>
          <p:cNvSpPr>
            <a:spLocks noGrp="1"/>
          </p:cNvSpPr>
          <p:nvPr>
            <p:ph type="body" sz="quarter" idx="49" hasCustomPrompt="1"/>
          </p:nvPr>
        </p:nvSpPr>
        <p:spPr>
          <a:xfrm>
            <a:off x="7040029"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6" name="Marcador de texto 10">
            <a:extLst>
              <a:ext uri="{FF2B5EF4-FFF2-40B4-BE49-F238E27FC236}">
                <a16:creationId xmlns:a16="http://schemas.microsoft.com/office/drawing/2014/main" id="{E8F5BF8F-8918-4E36-8AAF-45E994E46B29}"/>
              </a:ext>
            </a:extLst>
          </p:cNvPr>
          <p:cNvSpPr>
            <a:spLocks noGrp="1"/>
          </p:cNvSpPr>
          <p:nvPr>
            <p:ph type="body" sz="quarter" idx="50" hasCustomPrompt="1"/>
          </p:nvPr>
        </p:nvSpPr>
        <p:spPr>
          <a:xfrm>
            <a:off x="7512046"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7" name="Marcador de texto 10">
            <a:extLst>
              <a:ext uri="{FF2B5EF4-FFF2-40B4-BE49-F238E27FC236}">
                <a16:creationId xmlns:a16="http://schemas.microsoft.com/office/drawing/2014/main" id="{1A2F56E4-C780-42A2-BA54-B1EAB7CA2197}"/>
              </a:ext>
            </a:extLst>
          </p:cNvPr>
          <p:cNvSpPr>
            <a:spLocks noGrp="1"/>
          </p:cNvSpPr>
          <p:nvPr>
            <p:ph type="body" sz="quarter" idx="51" hasCustomPrompt="1"/>
          </p:nvPr>
        </p:nvSpPr>
        <p:spPr>
          <a:xfrm>
            <a:off x="7984063"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8" name="Marcador de texto 10">
            <a:extLst>
              <a:ext uri="{FF2B5EF4-FFF2-40B4-BE49-F238E27FC236}">
                <a16:creationId xmlns:a16="http://schemas.microsoft.com/office/drawing/2014/main" id="{7405E86B-3690-4EBE-8353-7ABE76F10810}"/>
              </a:ext>
            </a:extLst>
          </p:cNvPr>
          <p:cNvSpPr>
            <a:spLocks noGrp="1"/>
          </p:cNvSpPr>
          <p:nvPr>
            <p:ph type="body" sz="quarter" idx="52" hasCustomPrompt="1"/>
          </p:nvPr>
        </p:nvSpPr>
        <p:spPr>
          <a:xfrm>
            <a:off x="8456080"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9" name="Marcador de texto 10">
            <a:extLst>
              <a:ext uri="{FF2B5EF4-FFF2-40B4-BE49-F238E27FC236}">
                <a16:creationId xmlns:a16="http://schemas.microsoft.com/office/drawing/2014/main" id="{DB54048B-A035-47F0-B54D-1B9676EE8931}"/>
              </a:ext>
            </a:extLst>
          </p:cNvPr>
          <p:cNvSpPr>
            <a:spLocks noGrp="1"/>
          </p:cNvSpPr>
          <p:nvPr>
            <p:ph type="body" sz="quarter" idx="53" hasCustomPrompt="1"/>
          </p:nvPr>
        </p:nvSpPr>
        <p:spPr>
          <a:xfrm>
            <a:off x="8928097"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30" name="Marcador de texto 10">
            <a:extLst>
              <a:ext uri="{FF2B5EF4-FFF2-40B4-BE49-F238E27FC236}">
                <a16:creationId xmlns:a16="http://schemas.microsoft.com/office/drawing/2014/main" id="{12F6976C-DDBF-4808-9B45-2C78E0FC6AA7}"/>
              </a:ext>
            </a:extLst>
          </p:cNvPr>
          <p:cNvSpPr>
            <a:spLocks noGrp="1"/>
          </p:cNvSpPr>
          <p:nvPr>
            <p:ph type="body" sz="quarter" idx="54" hasCustomPrompt="1"/>
          </p:nvPr>
        </p:nvSpPr>
        <p:spPr>
          <a:xfrm>
            <a:off x="10344148"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31" name="Marcador de texto 10">
            <a:extLst>
              <a:ext uri="{FF2B5EF4-FFF2-40B4-BE49-F238E27FC236}">
                <a16:creationId xmlns:a16="http://schemas.microsoft.com/office/drawing/2014/main" id="{66103D17-8EEC-45BF-B909-8F6DB8575A35}"/>
              </a:ext>
            </a:extLst>
          </p:cNvPr>
          <p:cNvSpPr>
            <a:spLocks noGrp="1"/>
          </p:cNvSpPr>
          <p:nvPr>
            <p:ph type="body" sz="quarter" idx="55" hasCustomPrompt="1"/>
          </p:nvPr>
        </p:nvSpPr>
        <p:spPr>
          <a:xfrm>
            <a:off x="9400114"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32" name="Marcador de texto 10">
            <a:extLst>
              <a:ext uri="{FF2B5EF4-FFF2-40B4-BE49-F238E27FC236}">
                <a16:creationId xmlns:a16="http://schemas.microsoft.com/office/drawing/2014/main" id="{57F6EB7B-A4AE-4147-A94B-9C2860A158F4}"/>
              </a:ext>
            </a:extLst>
          </p:cNvPr>
          <p:cNvSpPr>
            <a:spLocks noGrp="1"/>
          </p:cNvSpPr>
          <p:nvPr>
            <p:ph type="body" sz="quarter" idx="56" hasCustomPrompt="1"/>
          </p:nvPr>
        </p:nvSpPr>
        <p:spPr>
          <a:xfrm>
            <a:off x="9872131"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33" name="Marcador de texto 10">
            <a:extLst>
              <a:ext uri="{FF2B5EF4-FFF2-40B4-BE49-F238E27FC236}">
                <a16:creationId xmlns:a16="http://schemas.microsoft.com/office/drawing/2014/main" id="{95673032-36DB-4772-82D8-46E21D810A56}"/>
              </a:ext>
            </a:extLst>
          </p:cNvPr>
          <p:cNvSpPr>
            <a:spLocks noGrp="1"/>
          </p:cNvSpPr>
          <p:nvPr>
            <p:ph type="body" sz="quarter" idx="57" hasCustomPrompt="1"/>
          </p:nvPr>
        </p:nvSpPr>
        <p:spPr>
          <a:xfrm>
            <a:off x="10816165"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34" name="Marcador de texto 10">
            <a:extLst>
              <a:ext uri="{FF2B5EF4-FFF2-40B4-BE49-F238E27FC236}">
                <a16:creationId xmlns:a16="http://schemas.microsoft.com/office/drawing/2014/main" id="{CDE9935C-FEBD-421A-A63B-8A87A2D4A4D9}"/>
              </a:ext>
            </a:extLst>
          </p:cNvPr>
          <p:cNvSpPr>
            <a:spLocks noGrp="1"/>
          </p:cNvSpPr>
          <p:nvPr>
            <p:ph type="body" sz="quarter" idx="58" hasCustomPrompt="1"/>
          </p:nvPr>
        </p:nvSpPr>
        <p:spPr>
          <a:xfrm>
            <a:off x="11288182"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4" name="Marcador de texto 3">
            <a:extLst>
              <a:ext uri="{FF2B5EF4-FFF2-40B4-BE49-F238E27FC236}">
                <a16:creationId xmlns:a16="http://schemas.microsoft.com/office/drawing/2014/main" id="{D242C672-1222-4C21-9E3D-F365D9665E1B}"/>
              </a:ext>
            </a:extLst>
          </p:cNvPr>
          <p:cNvSpPr>
            <a:spLocks noGrp="1"/>
          </p:cNvSpPr>
          <p:nvPr>
            <p:ph type="body" sz="quarter" idx="59" hasCustomPrompt="1"/>
          </p:nvPr>
        </p:nvSpPr>
        <p:spPr>
          <a:xfrm>
            <a:off x="5360988" y="2190750"/>
            <a:ext cx="1793875" cy="561975"/>
          </a:xfrm>
          <a:solidFill>
            <a:schemeClr val="bg1">
              <a:lumMod val="95000"/>
            </a:schemeClr>
          </a:solidFill>
        </p:spPr>
        <p:txBody>
          <a:bodyPr tIns="36000" rtlCol="0" anchor="t"/>
          <a:lstStyle>
            <a:lvl1pPr marL="0" indent="0" algn="ctr">
              <a:buNone/>
              <a:defRPr sz="1600"/>
            </a:lvl1pPr>
          </a:lstStyle>
          <a:p>
            <a:pPr lvl="0" rtl="0"/>
            <a:r>
              <a:rPr lang="es-ES" noProof="0"/>
              <a:t>Título del elemento</a:t>
            </a:r>
          </a:p>
        </p:txBody>
      </p:sp>
      <p:sp>
        <p:nvSpPr>
          <p:cNvPr id="37" name="Marcador de texto 36">
            <a:extLst>
              <a:ext uri="{FF2B5EF4-FFF2-40B4-BE49-F238E27FC236}">
                <a16:creationId xmlns:a16="http://schemas.microsoft.com/office/drawing/2014/main" id="{2F97A7E3-509A-417D-9818-EDDA3B539E4F}"/>
              </a:ext>
            </a:extLst>
          </p:cNvPr>
          <p:cNvSpPr>
            <a:spLocks noGrp="1"/>
          </p:cNvSpPr>
          <p:nvPr>
            <p:ph type="body" sz="quarter" idx="60" hasCustomPrompt="1"/>
          </p:nvPr>
        </p:nvSpPr>
        <p:spPr>
          <a:xfrm>
            <a:off x="5412717" y="2505005"/>
            <a:ext cx="1690417" cy="224670"/>
          </a:xfrm>
        </p:spPr>
        <p:txBody>
          <a:bodyPr rtlCol="0"/>
          <a:lstStyle>
            <a:lvl1pPr marL="0" indent="0" algn="ctr">
              <a:buNone/>
              <a:defRPr sz="1200">
                <a:solidFill>
                  <a:schemeClr val="tx1">
                    <a:lumMod val="50000"/>
                    <a:lumOff val="50000"/>
                  </a:schemeClr>
                </a:solidFill>
              </a:defRPr>
            </a:lvl1pPr>
          </a:lstStyle>
          <a:p>
            <a:pPr lvl="0" rtl="0"/>
            <a:r>
              <a:rPr lang="es-ES" noProof="0"/>
              <a:t>Mes, año</a:t>
            </a:r>
          </a:p>
        </p:txBody>
      </p:sp>
    </p:spTree>
    <p:extLst>
      <p:ext uri="{BB962C8B-B14F-4D97-AF65-F5344CB8AC3E}">
        <p14:creationId xmlns:p14="http://schemas.microsoft.com/office/powerpoint/2010/main" val="529110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iembros del equipo 3">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A85E10-5A18-4C86-8310-FA9CF8DF8AB5}"/>
              </a:ext>
            </a:extLst>
          </p:cNvPr>
          <p:cNvSpPr>
            <a:spLocks noGrp="1"/>
          </p:cNvSpPr>
          <p:nvPr>
            <p:ph type="title" hasCustomPrompt="1"/>
          </p:nvPr>
        </p:nvSpPr>
        <p:spPr/>
        <p:txBody>
          <a:bodyPr rtlCol="0"/>
          <a:lstStyle/>
          <a:p>
            <a:pPr rtl="0"/>
            <a:r>
              <a:rPr lang="es-ES" noProof="0"/>
              <a:t>Haga clic para editar el estilo de título del patrón</a:t>
            </a:r>
            <a:endParaRPr lang="es-ES" altLang="zh-CN" noProof="0"/>
          </a:p>
        </p:txBody>
      </p:sp>
      <p:sp>
        <p:nvSpPr>
          <p:cNvPr id="7" name="Marcador de pie de página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r>
              <a:rPr lang="es-ES" noProof="0"/>
              <a:t>Agregue un pie de página</a:t>
            </a:r>
            <a:endParaRPr lang="es-ES" altLang="zh-CN" noProof="0"/>
          </a:p>
        </p:txBody>
      </p:sp>
      <p:sp>
        <p:nvSpPr>
          <p:cNvPr id="8" name="Marcador de número de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es-ES" altLang="zh-CN" noProof="0" smtClean="0"/>
              <a:pPr rtl="0"/>
              <a:t>‹Nº›</a:t>
            </a:fld>
            <a:endParaRPr lang="es-ES" altLang="zh-CN" noProof="0"/>
          </a:p>
        </p:txBody>
      </p:sp>
      <p:sp>
        <p:nvSpPr>
          <p:cNvPr id="5" name="Marcador de posición de imagen 4">
            <a:extLst>
              <a:ext uri="{FF2B5EF4-FFF2-40B4-BE49-F238E27FC236}">
                <a16:creationId xmlns:a16="http://schemas.microsoft.com/office/drawing/2014/main" id="{8977821B-617D-47E4-AAA2-FADADD15EBCD}"/>
              </a:ext>
            </a:extLst>
          </p:cNvPr>
          <p:cNvSpPr>
            <a:spLocks noGrp="1"/>
          </p:cNvSpPr>
          <p:nvPr>
            <p:ph type="pic" sz="quarter" idx="12" hasCustomPrompt="1"/>
          </p:nvPr>
        </p:nvSpPr>
        <p:spPr>
          <a:xfrm>
            <a:off x="431799"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Inserte o arrastre y coloque una imagen aquí</a:t>
            </a:r>
          </a:p>
        </p:txBody>
      </p:sp>
      <p:sp>
        <p:nvSpPr>
          <p:cNvPr id="9" name="Marcador de texto 8">
            <a:extLst>
              <a:ext uri="{FF2B5EF4-FFF2-40B4-BE49-F238E27FC236}">
                <a16:creationId xmlns:a16="http://schemas.microsoft.com/office/drawing/2014/main" id="{199551C8-D5B2-495A-97BB-0711CD8C67EC}"/>
              </a:ext>
            </a:extLst>
          </p:cNvPr>
          <p:cNvSpPr>
            <a:spLocks noGrp="1"/>
          </p:cNvSpPr>
          <p:nvPr>
            <p:ph type="body" sz="quarter" idx="13" hasCustomPrompt="1"/>
          </p:nvPr>
        </p:nvSpPr>
        <p:spPr>
          <a:xfrm>
            <a:off x="1974854" y="2485913"/>
            <a:ext cx="2124000" cy="701538"/>
          </a:xfrm>
        </p:spPr>
        <p:txBody>
          <a:bodyPr rtlCol="0" anchor="b"/>
          <a:lstStyle>
            <a:lvl1pPr marL="0" indent="0" algn="l">
              <a:buFont typeface="Arial" panose="020B0604020202020204" pitchFamily="34" charset="0"/>
              <a:buNone/>
              <a:defRPr sz="2400"/>
            </a:lvl1pPr>
          </a:lstStyle>
          <a:p>
            <a:pPr lvl="0" rtl="0"/>
            <a:r>
              <a:rPr lang="es-ES" noProof="0"/>
              <a:t>Nombre</a:t>
            </a:r>
            <a:endParaRPr lang="es-ES" altLang="zh-CN" noProof="0"/>
          </a:p>
        </p:txBody>
      </p:sp>
      <p:sp>
        <p:nvSpPr>
          <p:cNvPr id="11" name="Marcador de texto 10">
            <a:extLst>
              <a:ext uri="{FF2B5EF4-FFF2-40B4-BE49-F238E27FC236}">
                <a16:creationId xmlns:a16="http://schemas.microsoft.com/office/drawing/2014/main" id="{53739758-B746-428A-A18B-3989DA89A860}"/>
              </a:ext>
            </a:extLst>
          </p:cNvPr>
          <p:cNvSpPr>
            <a:spLocks noGrp="1"/>
          </p:cNvSpPr>
          <p:nvPr>
            <p:ph type="body" sz="quarter" idx="14" hasCustomPrompt="1"/>
          </p:nvPr>
        </p:nvSpPr>
        <p:spPr>
          <a:xfrm>
            <a:off x="1974854" y="3904988"/>
            <a:ext cx="2124000" cy="1800000"/>
          </a:xfrm>
        </p:spPr>
        <p:txBody>
          <a:bodyPr rtlCol="0"/>
          <a:lstStyle>
            <a:lvl1pPr marL="0" indent="0" algn="l">
              <a:buNone/>
              <a:defRPr sz="1400">
                <a:solidFill>
                  <a:schemeClr val="tx1">
                    <a:lumMod val="50000"/>
                    <a:lumOff val="50000"/>
                  </a:schemeClr>
                </a:solidFill>
              </a:defRPr>
            </a:lvl1pPr>
          </a:lstStyle>
          <a:p>
            <a:pPr lvl="0" rtl="0"/>
            <a:r>
              <a:rPr lang="es-ES" noProof="0"/>
              <a:t>Biografía breve</a:t>
            </a:r>
            <a:endParaRPr lang="es-ES" altLang="zh-CN" noProof="0"/>
          </a:p>
        </p:txBody>
      </p:sp>
      <p:sp>
        <p:nvSpPr>
          <p:cNvPr id="6" name="Marcador de texto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endParaRPr lang="es-ES" altLang="zh-CN" noProof="0"/>
          </a:p>
        </p:txBody>
      </p:sp>
      <p:sp>
        <p:nvSpPr>
          <p:cNvPr id="28" name="Marcador de texto 8">
            <a:extLst>
              <a:ext uri="{FF2B5EF4-FFF2-40B4-BE49-F238E27FC236}">
                <a16:creationId xmlns:a16="http://schemas.microsoft.com/office/drawing/2014/main" id="{B502D142-31B4-4BFF-A18F-9FB36E0F4005}"/>
              </a:ext>
            </a:extLst>
          </p:cNvPr>
          <p:cNvSpPr>
            <a:spLocks noGrp="1"/>
          </p:cNvSpPr>
          <p:nvPr>
            <p:ph type="body" sz="quarter" idx="33" hasCustomPrompt="1"/>
          </p:nvPr>
        </p:nvSpPr>
        <p:spPr>
          <a:xfrm>
            <a:off x="1974854" y="3461032"/>
            <a:ext cx="2124000" cy="245885"/>
          </a:xfrm>
        </p:spPr>
        <p:txBody>
          <a:bodyPr rtlCol="0"/>
          <a:lstStyle>
            <a:lvl1pPr marL="0" indent="0" algn="l">
              <a:buFont typeface="Arial" panose="020B0604020202020204" pitchFamily="34" charset="0"/>
              <a:buNone/>
              <a:defRPr sz="1400">
                <a:solidFill>
                  <a:schemeClr val="bg1">
                    <a:lumMod val="50000"/>
                  </a:schemeClr>
                </a:solidFill>
              </a:defRPr>
            </a:lvl1pPr>
          </a:lstStyle>
          <a:p>
            <a:pPr lvl="0" rtl="0"/>
            <a:r>
              <a:rPr lang="es-ES" noProof="0"/>
              <a:t>Título</a:t>
            </a:r>
            <a:endParaRPr lang="es-ES" altLang="zh-CN" noProof="0"/>
          </a:p>
        </p:txBody>
      </p:sp>
      <p:sp>
        <p:nvSpPr>
          <p:cNvPr id="41" name="Marcador de posición de imagen 4">
            <a:extLst>
              <a:ext uri="{FF2B5EF4-FFF2-40B4-BE49-F238E27FC236}">
                <a16:creationId xmlns:a16="http://schemas.microsoft.com/office/drawing/2014/main" id="{ED382BE6-73A2-49C4-9284-7996310FE85F}"/>
              </a:ext>
            </a:extLst>
          </p:cNvPr>
          <p:cNvSpPr>
            <a:spLocks noGrp="1"/>
          </p:cNvSpPr>
          <p:nvPr>
            <p:ph type="pic" sz="quarter" idx="34" hasCustomPrompt="1"/>
          </p:nvPr>
        </p:nvSpPr>
        <p:spPr>
          <a:xfrm>
            <a:off x="4268028"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Inserte o arrastre y coloque una imagen aquí</a:t>
            </a:r>
          </a:p>
        </p:txBody>
      </p:sp>
      <p:sp>
        <p:nvSpPr>
          <p:cNvPr id="42" name="Marcador de texto 8">
            <a:extLst>
              <a:ext uri="{FF2B5EF4-FFF2-40B4-BE49-F238E27FC236}">
                <a16:creationId xmlns:a16="http://schemas.microsoft.com/office/drawing/2014/main" id="{5E81FDE4-AA9D-42F8-BEAF-C710A81DC8AB}"/>
              </a:ext>
            </a:extLst>
          </p:cNvPr>
          <p:cNvSpPr>
            <a:spLocks noGrp="1"/>
          </p:cNvSpPr>
          <p:nvPr>
            <p:ph type="body" sz="quarter" idx="35" hasCustomPrompt="1"/>
          </p:nvPr>
        </p:nvSpPr>
        <p:spPr>
          <a:xfrm>
            <a:off x="5811083" y="2485913"/>
            <a:ext cx="2124000" cy="701538"/>
          </a:xfrm>
        </p:spPr>
        <p:txBody>
          <a:bodyPr rtlCol="0" anchor="b"/>
          <a:lstStyle>
            <a:lvl1pPr marL="0" indent="0" algn="l">
              <a:buFont typeface="Arial" panose="020B0604020202020204" pitchFamily="34" charset="0"/>
              <a:buNone/>
              <a:defRPr sz="2400"/>
            </a:lvl1pPr>
          </a:lstStyle>
          <a:p>
            <a:pPr lvl="0" rtl="0"/>
            <a:r>
              <a:rPr lang="es-ES" noProof="0"/>
              <a:t>Nombre</a:t>
            </a:r>
            <a:endParaRPr lang="es-ES" altLang="zh-CN" noProof="0"/>
          </a:p>
        </p:txBody>
      </p:sp>
      <p:sp>
        <p:nvSpPr>
          <p:cNvPr id="43" name="Marcador de texto 10">
            <a:extLst>
              <a:ext uri="{FF2B5EF4-FFF2-40B4-BE49-F238E27FC236}">
                <a16:creationId xmlns:a16="http://schemas.microsoft.com/office/drawing/2014/main" id="{9D6585E1-D051-4611-811C-C8101B0D2F03}"/>
              </a:ext>
            </a:extLst>
          </p:cNvPr>
          <p:cNvSpPr>
            <a:spLocks noGrp="1"/>
          </p:cNvSpPr>
          <p:nvPr>
            <p:ph type="body" sz="quarter" idx="36" hasCustomPrompt="1"/>
          </p:nvPr>
        </p:nvSpPr>
        <p:spPr>
          <a:xfrm>
            <a:off x="5811083" y="3904988"/>
            <a:ext cx="2124000" cy="1800000"/>
          </a:xfrm>
        </p:spPr>
        <p:txBody>
          <a:bodyPr rtlCol="0"/>
          <a:lstStyle>
            <a:lvl1pPr marL="0" indent="0" algn="l">
              <a:buNone/>
              <a:defRPr sz="1400">
                <a:solidFill>
                  <a:schemeClr val="tx1">
                    <a:lumMod val="50000"/>
                    <a:lumOff val="50000"/>
                  </a:schemeClr>
                </a:solidFill>
              </a:defRPr>
            </a:lvl1pPr>
          </a:lstStyle>
          <a:p>
            <a:pPr lvl="0" rtl="0"/>
            <a:r>
              <a:rPr lang="es-ES" noProof="0"/>
              <a:t>Biografía breve</a:t>
            </a:r>
            <a:endParaRPr lang="es-ES" altLang="zh-CN" noProof="0"/>
          </a:p>
        </p:txBody>
      </p:sp>
      <p:sp>
        <p:nvSpPr>
          <p:cNvPr id="44" name="Marcador de texto 8">
            <a:extLst>
              <a:ext uri="{FF2B5EF4-FFF2-40B4-BE49-F238E27FC236}">
                <a16:creationId xmlns:a16="http://schemas.microsoft.com/office/drawing/2014/main" id="{6C195A32-24CC-4109-9C00-31757D0A0A3C}"/>
              </a:ext>
            </a:extLst>
          </p:cNvPr>
          <p:cNvSpPr>
            <a:spLocks noGrp="1"/>
          </p:cNvSpPr>
          <p:nvPr>
            <p:ph type="body" sz="quarter" idx="37" hasCustomPrompt="1"/>
          </p:nvPr>
        </p:nvSpPr>
        <p:spPr>
          <a:xfrm>
            <a:off x="5811083" y="3461032"/>
            <a:ext cx="2124000" cy="245885"/>
          </a:xfrm>
        </p:spPr>
        <p:txBody>
          <a:bodyPr rtlCol="0"/>
          <a:lstStyle>
            <a:lvl1pPr marL="0" indent="0" algn="l">
              <a:buFont typeface="Arial" panose="020B0604020202020204" pitchFamily="34" charset="0"/>
              <a:buNone/>
              <a:defRPr sz="1400">
                <a:solidFill>
                  <a:schemeClr val="bg1">
                    <a:lumMod val="50000"/>
                  </a:schemeClr>
                </a:solidFill>
              </a:defRPr>
            </a:lvl1pPr>
          </a:lstStyle>
          <a:p>
            <a:pPr lvl="0" rtl="0"/>
            <a:r>
              <a:rPr lang="es-ES" noProof="0"/>
              <a:t>Título</a:t>
            </a:r>
            <a:endParaRPr lang="es-ES" altLang="zh-CN" noProof="0"/>
          </a:p>
        </p:txBody>
      </p:sp>
      <p:sp>
        <p:nvSpPr>
          <p:cNvPr id="45" name="Marcador de posición de imagen 4">
            <a:extLst>
              <a:ext uri="{FF2B5EF4-FFF2-40B4-BE49-F238E27FC236}">
                <a16:creationId xmlns:a16="http://schemas.microsoft.com/office/drawing/2014/main" id="{B318C64F-C963-4A3C-BB8F-999A7F7F5F88}"/>
              </a:ext>
            </a:extLst>
          </p:cNvPr>
          <p:cNvSpPr>
            <a:spLocks noGrp="1"/>
          </p:cNvSpPr>
          <p:nvPr>
            <p:ph type="pic" sz="quarter" idx="38" hasCustomPrompt="1"/>
          </p:nvPr>
        </p:nvSpPr>
        <p:spPr>
          <a:xfrm>
            <a:off x="8112825"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Inserte o arrastre y coloque una imagen aquí</a:t>
            </a:r>
          </a:p>
        </p:txBody>
      </p:sp>
      <p:sp>
        <p:nvSpPr>
          <p:cNvPr id="46" name="Marcador de texto 8">
            <a:extLst>
              <a:ext uri="{FF2B5EF4-FFF2-40B4-BE49-F238E27FC236}">
                <a16:creationId xmlns:a16="http://schemas.microsoft.com/office/drawing/2014/main" id="{B8B9BC49-5937-4C0A-9AA6-7A7DA7F18CAF}"/>
              </a:ext>
            </a:extLst>
          </p:cNvPr>
          <p:cNvSpPr>
            <a:spLocks noGrp="1"/>
          </p:cNvSpPr>
          <p:nvPr>
            <p:ph type="body" sz="quarter" idx="39" hasCustomPrompt="1"/>
          </p:nvPr>
        </p:nvSpPr>
        <p:spPr>
          <a:xfrm>
            <a:off x="9647313" y="2485913"/>
            <a:ext cx="2124000" cy="701538"/>
          </a:xfrm>
        </p:spPr>
        <p:txBody>
          <a:bodyPr rtlCol="0" anchor="b"/>
          <a:lstStyle>
            <a:lvl1pPr marL="0" indent="0" algn="l">
              <a:buFont typeface="Arial" panose="020B0604020202020204" pitchFamily="34" charset="0"/>
              <a:buNone/>
              <a:defRPr sz="2400"/>
            </a:lvl1pPr>
          </a:lstStyle>
          <a:p>
            <a:pPr lvl="0" rtl="0"/>
            <a:r>
              <a:rPr lang="es-ES" noProof="0"/>
              <a:t>Nombre</a:t>
            </a:r>
            <a:endParaRPr lang="es-ES" altLang="zh-CN" noProof="0"/>
          </a:p>
        </p:txBody>
      </p:sp>
      <p:sp>
        <p:nvSpPr>
          <p:cNvPr id="47" name="Marcador de texto 10">
            <a:extLst>
              <a:ext uri="{FF2B5EF4-FFF2-40B4-BE49-F238E27FC236}">
                <a16:creationId xmlns:a16="http://schemas.microsoft.com/office/drawing/2014/main" id="{8020B4D6-002F-4FA9-BF1D-FC56D9A06F28}"/>
              </a:ext>
            </a:extLst>
          </p:cNvPr>
          <p:cNvSpPr>
            <a:spLocks noGrp="1"/>
          </p:cNvSpPr>
          <p:nvPr>
            <p:ph type="body" sz="quarter" idx="40" hasCustomPrompt="1"/>
          </p:nvPr>
        </p:nvSpPr>
        <p:spPr>
          <a:xfrm>
            <a:off x="9647313" y="3904988"/>
            <a:ext cx="2124000" cy="1800000"/>
          </a:xfrm>
        </p:spPr>
        <p:txBody>
          <a:bodyPr rtlCol="0"/>
          <a:lstStyle>
            <a:lvl1pPr marL="0" indent="0" algn="l">
              <a:buNone/>
              <a:defRPr sz="1400">
                <a:solidFill>
                  <a:schemeClr val="tx1">
                    <a:lumMod val="50000"/>
                    <a:lumOff val="50000"/>
                  </a:schemeClr>
                </a:solidFill>
              </a:defRPr>
            </a:lvl1pPr>
          </a:lstStyle>
          <a:p>
            <a:pPr lvl="0" rtl="0"/>
            <a:r>
              <a:rPr lang="es-ES" noProof="0"/>
              <a:t>Biografía breve</a:t>
            </a:r>
            <a:endParaRPr lang="es-ES" altLang="zh-CN" noProof="0"/>
          </a:p>
        </p:txBody>
      </p:sp>
      <p:sp>
        <p:nvSpPr>
          <p:cNvPr id="48" name="Marcador de texto 8">
            <a:extLst>
              <a:ext uri="{FF2B5EF4-FFF2-40B4-BE49-F238E27FC236}">
                <a16:creationId xmlns:a16="http://schemas.microsoft.com/office/drawing/2014/main" id="{93C1946C-7118-4BF3-8EE8-B0944465F49A}"/>
              </a:ext>
            </a:extLst>
          </p:cNvPr>
          <p:cNvSpPr>
            <a:spLocks noGrp="1"/>
          </p:cNvSpPr>
          <p:nvPr>
            <p:ph type="body" sz="quarter" idx="41" hasCustomPrompt="1"/>
          </p:nvPr>
        </p:nvSpPr>
        <p:spPr>
          <a:xfrm>
            <a:off x="9647313" y="3461032"/>
            <a:ext cx="2124000" cy="245885"/>
          </a:xfrm>
        </p:spPr>
        <p:txBody>
          <a:bodyPr rtlCol="0"/>
          <a:lstStyle>
            <a:lvl1pPr marL="0" indent="0" algn="l">
              <a:buFont typeface="Arial" panose="020B0604020202020204" pitchFamily="34" charset="0"/>
              <a:buNone/>
              <a:defRPr sz="1400">
                <a:solidFill>
                  <a:schemeClr val="bg1">
                    <a:lumMod val="50000"/>
                  </a:schemeClr>
                </a:solidFill>
              </a:defRPr>
            </a:lvl1pPr>
          </a:lstStyle>
          <a:p>
            <a:pPr lvl="0" rtl="0"/>
            <a:r>
              <a:rPr lang="es-ES" noProof="0"/>
              <a:t>Título</a:t>
            </a:r>
            <a:endParaRPr lang="es-ES" altLang="zh-CN" noProof="0"/>
          </a:p>
        </p:txBody>
      </p:sp>
    </p:spTree>
    <p:extLst>
      <p:ext uri="{BB962C8B-B14F-4D97-AF65-F5344CB8AC3E}">
        <p14:creationId xmlns:p14="http://schemas.microsoft.com/office/powerpoint/2010/main" val="1638949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iembros del equipo 6">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A85E10-5A18-4C86-8310-FA9CF8DF8AB5}"/>
              </a:ext>
            </a:extLst>
          </p:cNvPr>
          <p:cNvSpPr>
            <a:spLocks noGrp="1"/>
          </p:cNvSpPr>
          <p:nvPr>
            <p:ph type="title" hasCustomPrompt="1"/>
          </p:nvPr>
        </p:nvSpPr>
        <p:spPr>
          <a:xfrm>
            <a:off x="432000" y="432000"/>
            <a:ext cx="11340000" cy="432000"/>
          </a:xfrm>
        </p:spPr>
        <p:txBody>
          <a:bodyPr rtlCol="0"/>
          <a:lstStyle/>
          <a:p>
            <a:pPr rtl="0"/>
            <a:r>
              <a:rPr lang="es-ES" noProof="0"/>
              <a:t>Haga clic para editar el estilo de título del patrón</a:t>
            </a:r>
          </a:p>
        </p:txBody>
      </p:sp>
      <p:sp>
        <p:nvSpPr>
          <p:cNvPr id="7" name="Marcador de pie de página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r>
              <a:rPr lang="es-ES" noProof="0"/>
              <a:t>Agregue un pie de página</a:t>
            </a:r>
          </a:p>
        </p:txBody>
      </p:sp>
      <p:sp>
        <p:nvSpPr>
          <p:cNvPr id="8" name="Marcador de número de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6" name="Marcador de texto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49" name="Marcador de texto 8">
            <a:extLst>
              <a:ext uri="{FF2B5EF4-FFF2-40B4-BE49-F238E27FC236}">
                <a16:creationId xmlns:a16="http://schemas.microsoft.com/office/drawing/2014/main" id="{305CEEFA-58BB-4AFA-AD31-BEE38B013E00}"/>
              </a:ext>
            </a:extLst>
          </p:cNvPr>
          <p:cNvSpPr>
            <a:spLocks noGrp="1"/>
          </p:cNvSpPr>
          <p:nvPr>
            <p:ph type="body" sz="quarter" idx="17" hasCustomPrompt="1"/>
          </p:nvPr>
        </p:nvSpPr>
        <p:spPr>
          <a:xfrm>
            <a:off x="431800" y="4113808"/>
            <a:ext cx="1620000" cy="783544"/>
          </a:xfrm>
        </p:spPr>
        <p:txBody>
          <a:bodyPr rtlCol="0"/>
          <a:lstStyle>
            <a:lvl1pPr marL="0" indent="0" algn="l">
              <a:buFont typeface="Arial" panose="020B0604020202020204" pitchFamily="34" charset="0"/>
              <a:buNone/>
              <a:defRPr sz="2400"/>
            </a:lvl1pPr>
          </a:lstStyle>
          <a:p>
            <a:pPr lvl="0" rtl="0"/>
            <a:r>
              <a:rPr lang="es-ES" noProof="0"/>
              <a:t>Nombre completo</a:t>
            </a:r>
          </a:p>
        </p:txBody>
      </p:sp>
      <p:sp>
        <p:nvSpPr>
          <p:cNvPr id="50" name="Marcador de texto 10">
            <a:extLst>
              <a:ext uri="{FF2B5EF4-FFF2-40B4-BE49-F238E27FC236}">
                <a16:creationId xmlns:a16="http://schemas.microsoft.com/office/drawing/2014/main" id="{BEEE40C3-341F-4063-8D33-B1328863FB30}"/>
              </a:ext>
            </a:extLst>
          </p:cNvPr>
          <p:cNvSpPr>
            <a:spLocks noGrp="1"/>
          </p:cNvSpPr>
          <p:nvPr>
            <p:ph type="body" sz="quarter" idx="18" hasCustomPrompt="1"/>
          </p:nvPr>
        </p:nvSpPr>
        <p:spPr>
          <a:xfrm>
            <a:off x="431800" y="5258975"/>
            <a:ext cx="1620000" cy="720000"/>
          </a:xfrm>
        </p:spPr>
        <p:txBody>
          <a:bodyPr rtlCol="0"/>
          <a:lstStyle>
            <a:lvl1pPr marL="0" indent="0" algn="l">
              <a:buNone/>
              <a:defRPr sz="1400">
                <a:solidFill>
                  <a:schemeClr val="tx1">
                    <a:lumMod val="50000"/>
                    <a:lumOff val="50000"/>
                  </a:schemeClr>
                </a:solidFill>
              </a:defRPr>
            </a:lvl1pPr>
          </a:lstStyle>
          <a:p>
            <a:pPr lvl="0" rtl="0"/>
            <a:r>
              <a:rPr lang="es-ES" noProof="0"/>
              <a:t>Descripción de la viñeta</a:t>
            </a:r>
          </a:p>
        </p:txBody>
      </p:sp>
      <p:sp>
        <p:nvSpPr>
          <p:cNvPr id="51" name="Marcador de texto 8">
            <a:extLst>
              <a:ext uri="{FF2B5EF4-FFF2-40B4-BE49-F238E27FC236}">
                <a16:creationId xmlns:a16="http://schemas.microsoft.com/office/drawing/2014/main" id="{D09CE291-B951-4300-9D67-154E4BB557EC}"/>
              </a:ext>
            </a:extLst>
          </p:cNvPr>
          <p:cNvSpPr>
            <a:spLocks noGrp="1"/>
          </p:cNvSpPr>
          <p:nvPr>
            <p:ph type="body" sz="quarter" idx="33" hasCustomPrompt="1"/>
          </p:nvPr>
        </p:nvSpPr>
        <p:spPr>
          <a:xfrm>
            <a:off x="2375703" y="4113808"/>
            <a:ext cx="1620000" cy="783544"/>
          </a:xfrm>
        </p:spPr>
        <p:txBody>
          <a:bodyPr rtlCol="0"/>
          <a:lstStyle>
            <a:lvl1pPr marL="0" indent="0" algn="l">
              <a:buFont typeface="Arial" panose="020B0604020202020204" pitchFamily="34" charset="0"/>
              <a:buNone/>
              <a:defRPr sz="2400"/>
            </a:lvl1pPr>
          </a:lstStyle>
          <a:p>
            <a:pPr lvl="0" rtl="0"/>
            <a:r>
              <a:rPr lang="es-ES" noProof="0"/>
              <a:t>Nombre completo</a:t>
            </a:r>
          </a:p>
        </p:txBody>
      </p:sp>
      <p:sp>
        <p:nvSpPr>
          <p:cNvPr id="52" name="Marcador de texto 10">
            <a:extLst>
              <a:ext uri="{FF2B5EF4-FFF2-40B4-BE49-F238E27FC236}">
                <a16:creationId xmlns:a16="http://schemas.microsoft.com/office/drawing/2014/main" id="{0D3A393C-4D8C-49BC-934D-B57BE1B28405}"/>
              </a:ext>
            </a:extLst>
          </p:cNvPr>
          <p:cNvSpPr>
            <a:spLocks noGrp="1"/>
          </p:cNvSpPr>
          <p:nvPr>
            <p:ph type="body" sz="quarter" idx="34" hasCustomPrompt="1"/>
          </p:nvPr>
        </p:nvSpPr>
        <p:spPr>
          <a:xfrm>
            <a:off x="2375703" y="5258975"/>
            <a:ext cx="1620000" cy="720000"/>
          </a:xfrm>
        </p:spPr>
        <p:txBody>
          <a:bodyPr rtlCol="0"/>
          <a:lstStyle>
            <a:lvl1pPr marL="0" indent="0" algn="l">
              <a:buNone/>
              <a:defRPr sz="1400">
                <a:solidFill>
                  <a:schemeClr val="tx1">
                    <a:lumMod val="50000"/>
                    <a:lumOff val="50000"/>
                  </a:schemeClr>
                </a:solidFill>
              </a:defRPr>
            </a:lvl1pPr>
          </a:lstStyle>
          <a:p>
            <a:pPr lvl="0" rtl="0"/>
            <a:r>
              <a:rPr lang="es-ES" noProof="0"/>
              <a:t>Descripción de la viñeta</a:t>
            </a:r>
          </a:p>
        </p:txBody>
      </p:sp>
      <p:sp>
        <p:nvSpPr>
          <p:cNvPr id="53" name="Marcador de texto 8">
            <a:extLst>
              <a:ext uri="{FF2B5EF4-FFF2-40B4-BE49-F238E27FC236}">
                <a16:creationId xmlns:a16="http://schemas.microsoft.com/office/drawing/2014/main" id="{08906184-3520-4606-AF8B-59ECFFA6D756}"/>
              </a:ext>
            </a:extLst>
          </p:cNvPr>
          <p:cNvSpPr>
            <a:spLocks noGrp="1"/>
          </p:cNvSpPr>
          <p:nvPr>
            <p:ph type="body" sz="quarter" idx="35" hasCustomPrompt="1"/>
          </p:nvPr>
        </p:nvSpPr>
        <p:spPr>
          <a:xfrm>
            <a:off x="4319606" y="4113808"/>
            <a:ext cx="1620000" cy="783544"/>
          </a:xfrm>
        </p:spPr>
        <p:txBody>
          <a:bodyPr rtlCol="0"/>
          <a:lstStyle>
            <a:lvl1pPr marL="0" indent="0" algn="l">
              <a:buFont typeface="Arial" panose="020B0604020202020204" pitchFamily="34" charset="0"/>
              <a:buNone/>
              <a:defRPr sz="2400"/>
            </a:lvl1pPr>
          </a:lstStyle>
          <a:p>
            <a:pPr lvl="0" rtl="0"/>
            <a:r>
              <a:rPr lang="es-ES" noProof="0"/>
              <a:t>Nombre completo</a:t>
            </a:r>
          </a:p>
        </p:txBody>
      </p:sp>
      <p:sp>
        <p:nvSpPr>
          <p:cNvPr id="54" name="Marcador de texto 10">
            <a:extLst>
              <a:ext uri="{FF2B5EF4-FFF2-40B4-BE49-F238E27FC236}">
                <a16:creationId xmlns:a16="http://schemas.microsoft.com/office/drawing/2014/main" id="{8A64BEB9-7FB0-4DF9-BFE9-62016E83E890}"/>
              </a:ext>
            </a:extLst>
          </p:cNvPr>
          <p:cNvSpPr>
            <a:spLocks noGrp="1"/>
          </p:cNvSpPr>
          <p:nvPr>
            <p:ph type="body" sz="quarter" idx="36" hasCustomPrompt="1"/>
          </p:nvPr>
        </p:nvSpPr>
        <p:spPr>
          <a:xfrm>
            <a:off x="4319606" y="5258975"/>
            <a:ext cx="1620000" cy="720000"/>
          </a:xfrm>
        </p:spPr>
        <p:txBody>
          <a:bodyPr rtlCol="0"/>
          <a:lstStyle>
            <a:lvl1pPr marL="0" indent="0" algn="l">
              <a:buNone/>
              <a:defRPr sz="1400">
                <a:solidFill>
                  <a:schemeClr val="tx1">
                    <a:lumMod val="50000"/>
                    <a:lumOff val="50000"/>
                  </a:schemeClr>
                </a:solidFill>
              </a:defRPr>
            </a:lvl1pPr>
          </a:lstStyle>
          <a:p>
            <a:pPr lvl="0" rtl="0"/>
            <a:r>
              <a:rPr lang="es-ES" noProof="0"/>
              <a:t>Descripción de la viñeta</a:t>
            </a:r>
          </a:p>
        </p:txBody>
      </p:sp>
      <p:sp>
        <p:nvSpPr>
          <p:cNvPr id="55" name="Marcador de texto 8">
            <a:extLst>
              <a:ext uri="{FF2B5EF4-FFF2-40B4-BE49-F238E27FC236}">
                <a16:creationId xmlns:a16="http://schemas.microsoft.com/office/drawing/2014/main" id="{4CCC1C98-37FD-4404-8383-72ED535FE578}"/>
              </a:ext>
            </a:extLst>
          </p:cNvPr>
          <p:cNvSpPr>
            <a:spLocks noGrp="1"/>
          </p:cNvSpPr>
          <p:nvPr>
            <p:ph type="body" sz="quarter" idx="37" hasCustomPrompt="1"/>
          </p:nvPr>
        </p:nvSpPr>
        <p:spPr>
          <a:xfrm>
            <a:off x="6263509" y="4113808"/>
            <a:ext cx="1620000" cy="783544"/>
          </a:xfrm>
        </p:spPr>
        <p:txBody>
          <a:bodyPr rtlCol="0"/>
          <a:lstStyle>
            <a:lvl1pPr marL="0" indent="0" algn="l">
              <a:buFont typeface="Arial" panose="020B0604020202020204" pitchFamily="34" charset="0"/>
              <a:buNone/>
              <a:defRPr sz="2400"/>
            </a:lvl1pPr>
          </a:lstStyle>
          <a:p>
            <a:pPr lvl="0" rtl="0"/>
            <a:r>
              <a:rPr lang="es-ES" noProof="0"/>
              <a:t>Nombre completo</a:t>
            </a:r>
          </a:p>
        </p:txBody>
      </p:sp>
      <p:sp>
        <p:nvSpPr>
          <p:cNvPr id="56" name="Marcador de texto 10">
            <a:extLst>
              <a:ext uri="{FF2B5EF4-FFF2-40B4-BE49-F238E27FC236}">
                <a16:creationId xmlns:a16="http://schemas.microsoft.com/office/drawing/2014/main" id="{B24BD1AE-AB0E-40FA-AEA8-8D687D84B56E}"/>
              </a:ext>
            </a:extLst>
          </p:cNvPr>
          <p:cNvSpPr>
            <a:spLocks noGrp="1"/>
          </p:cNvSpPr>
          <p:nvPr>
            <p:ph type="body" sz="quarter" idx="38" hasCustomPrompt="1"/>
          </p:nvPr>
        </p:nvSpPr>
        <p:spPr>
          <a:xfrm>
            <a:off x="6263509" y="5258975"/>
            <a:ext cx="1620000" cy="720000"/>
          </a:xfrm>
        </p:spPr>
        <p:txBody>
          <a:bodyPr rtlCol="0"/>
          <a:lstStyle>
            <a:lvl1pPr marL="0" indent="0" algn="l">
              <a:buNone/>
              <a:defRPr sz="1400">
                <a:solidFill>
                  <a:schemeClr val="tx1">
                    <a:lumMod val="50000"/>
                    <a:lumOff val="50000"/>
                  </a:schemeClr>
                </a:solidFill>
              </a:defRPr>
            </a:lvl1pPr>
          </a:lstStyle>
          <a:p>
            <a:pPr lvl="0" rtl="0"/>
            <a:r>
              <a:rPr lang="es-ES" noProof="0"/>
              <a:t>Descripción de la viñeta</a:t>
            </a:r>
          </a:p>
        </p:txBody>
      </p:sp>
      <p:sp>
        <p:nvSpPr>
          <p:cNvPr id="57" name="Marcador de texto 8">
            <a:extLst>
              <a:ext uri="{FF2B5EF4-FFF2-40B4-BE49-F238E27FC236}">
                <a16:creationId xmlns:a16="http://schemas.microsoft.com/office/drawing/2014/main" id="{CA2F0EA7-F3F7-443F-BA0D-4916B618C56B}"/>
              </a:ext>
            </a:extLst>
          </p:cNvPr>
          <p:cNvSpPr>
            <a:spLocks noGrp="1"/>
          </p:cNvSpPr>
          <p:nvPr>
            <p:ph type="body" sz="quarter" idx="39" hasCustomPrompt="1"/>
          </p:nvPr>
        </p:nvSpPr>
        <p:spPr>
          <a:xfrm>
            <a:off x="8207412" y="4113808"/>
            <a:ext cx="1620000" cy="783544"/>
          </a:xfrm>
        </p:spPr>
        <p:txBody>
          <a:bodyPr rtlCol="0"/>
          <a:lstStyle>
            <a:lvl1pPr marL="0" indent="0" algn="l">
              <a:buFont typeface="Arial" panose="020B0604020202020204" pitchFamily="34" charset="0"/>
              <a:buNone/>
              <a:defRPr sz="2400"/>
            </a:lvl1pPr>
          </a:lstStyle>
          <a:p>
            <a:pPr lvl="0" rtl="0"/>
            <a:r>
              <a:rPr lang="es-ES" noProof="0"/>
              <a:t>Nombre completo</a:t>
            </a:r>
          </a:p>
        </p:txBody>
      </p:sp>
      <p:sp>
        <p:nvSpPr>
          <p:cNvPr id="58" name="Marcador de texto 10">
            <a:extLst>
              <a:ext uri="{FF2B5EF4-FFF2-40B4-BE49-F238E27FC236}">
                <a16:creationId xmlns:a16="http://schemas.microsoft.com/office/drawing/2014/main" id="{2BB6E6C3-1F6A-41B6-8EE0-6FDCBA34413C}"/>
              </a:ext>
            </a:extLst>
          </p:cNvPr>
          <p:cNvSpPr>
            <a:spLocks noGrp="1"/>
          </p:cNvSpPr>
          <p:nvPr>
            <p:ph type="body" sz="quarter" idx="40" hasCustomPrompt="1"/>
          </p:nvPr>
        </p:nvSpPr>
        <p:spPr>
          <a:xfrm>
            <a:off x="8207412" y="5258975"/>
            <a:ext cx="1620000" cy="720000"/>
          </a:xfrm>
        </p:spPr>
        <p:txBody>
          <a:bodyPr rtlCol="0"/>
          <a:lstStyle>
            <a:lvl1pPr marL="0" indent="0" algn="l">
              <a:buNone/>
              <a:defRPr sz="1400">
                <a:solidFill>
                  <a:schemeClr val="tx1">
                    <a:lumMod val="50000"/>
                    <a:lumOff val="50000"/>
                  </a:schemeClr>
                </a:solidFill>
              </a:defRPr>
            </a:lvl1pPr>
          </a:lstStyle>
          <a:p>
            <a:pPr lvl="0" rtl="0"/>
            <a:r>
              <a:rPr lang="es-ES" noProof="0"/>
              <a:t>Descripción de la viñeta</a:t>
            </a:r>
          </a:p>
        </p:txBody>
      </p:sp>
      <p:sp>
        <p:nvSpPr>
          <p:cNvPr id="16" name="Marcador de posición de imagen 15">
            <a:extLst>
              <a:ext uri="{FF2B5EF4-FFF2-40B4-BE49-F238E27FC236}">
                <a16:creationId xmlns:a16="http://schemas.microsoft.com/office/drawing/2014/main" id="{B2738624-9DAA-4152-9A77-80BBB71AD5F1}"/>
              </a:ext>
            </a:extLst>
          </p:cNvPr>
          <p:cNvSpPr>
            <a:spLocks noGrp="1"/>
          </p:cNvSpPr>
          <p:nvPr>
            <p:ph type="pic" sz="quarter" idx="41"/>
          </p:nvPr>
        </p:nvSpPr>
        <p:spPr>
          <a:xfrm>
            <a:off x="431800"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
        <p:nvSpPr>
          <p:cNvPr id="59" name="Marcador de posición de imagen 15">
            <a:extLst>
              <a:ext uri="{FF2B5EF4-FFF2-40B4-BE49-F238E27FC236}">
                <a16:creationId xmlns:a16="http://schemas.microsoft.com/office/drawing/2014/main" id="{522AE46C-0845-4BB0-9861-06071BCF56F6}"/>
              </a:ext>
            </a:extLst>
          </p:cNvPr>
          <p:cNvSpPr>
            <a:spLocks noGrp="1"/>
          </p:cNvSpPr>
          <p:nvPr>
            <p:ph type="pic" sz="quarter" idx="42"/>
          </p:nvPr>
        </p:nvSpPr>
        <p:spPr>
          <a:xfrm>
            <a:off x="2375703"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
        <p:nvSpPr>
          <p:cNvPr id="60" name="Marcador de posición de imagen 15">
            <a:extLst>
              <a:ext uri="{FF2B5EF4-FFF2-40B4-BE49-F238E27FC236}">
                <a16:creationId xmlns:a16="http://schemas.microsoft.com/office/drawing/2014/main" id="{D791A6AF-478F-443B-A785-F82A8DBA9F30}"/>
              </a:ext>
            </a:extLst>
          </p:cNvPr>
          <p:cNvSpPr>
            <a:spLocks noGrp="1"/>
          </p:cNvSpPr>
          <p:nvPr>
            <p:ph type="pic" sz="quarter" idx="43"/>
          </p:nvPr>
        </p:nvSpPr>
        <p:spPr>
          <a:xfrm>
            <a:off x="4319606"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
        <p:nvSpPr>
          <p:cNvPr id="61" name="Marcador de posición de imagen 15">
            <a:extLst>
              <a:ext uri="{FF2B5EF4-FFF2-40B4-BE49-F238E27FC236}">
                <a16:creationId xmlns:a16="http://schemas.microsoft.com/office/drawing/2014/main" id="{1A65AFE9-2875-44A5-BF13-6E8438892669}"/>
              </a:ext>
            </a:extLst>
          </p:cNvPr>
          <p:cNvSpPr>
            <a:spLocks noGrp="1"/>
          </p:cNvSpPr>
          <p:nvPr>
            <p:ph type="pic" sz="quarter" idx="44"/>
          </p:nvPr>
        </p:nvSpPr>
        <p:spPr>
          <a:xfrm>
            <a:off x="6263509"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
        <p:nvSpPr>
          <p:cNvPr id="62" name="Marcador de posición de imagen 15">
            <a:extLst>
              <a:ext uri="{FF2B5EF4-FFF2-40B4-BE49-F238E27FC236}">
                <a16:creationId xmlns:a16="http://schemas.microsoft.com/office/drawing/2014/main" id="{069B9167-077F-4123-82C5-01EB62AFB3E6}"/>
              </a:ext>
            </a:extLst>
          </p:cNvPr>
          <p:cNvSpPr>
            <a:spLocks noGrp="1"/>
          </p:cNvSpPr>
          <p:nvPr>
            <p:ph type="pic" sz="quarter" idx="45"/>
          </p:nvPr>
        </p:nvSpPr>
        <p:spPr>
          <a:xfrm>
            <a:off x="8207412"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
        <p:nvSpPr>
          <p:cNvPr id="21" name="Marcador de texto 8">
            <a:extLst>
              <a:ext uri="{FF2B5EF4-FFF2-40B4-BE49-F238E27FC236}">
                <a16:creationId xmlns:a16="http://schemas.microsoft.com/office/drawing/2014/main" id="{F9EF21D5-1862-4F5B-86BF-B76AF2A72B32}"/>
              </a:ext>
            </a:extLst>
          </p:cNvPr>
          <p:cNvSpPr>
            <a:spLocks noGrp="1"/>
          </p:cNvSpPr>
          <p:nvPr>
            <p:ph type="body" sz="quarter" idx="46" hasCustomPrompt="1"/>
          </p:nvPr>
        </p:nvSpPr>
        <p:spPr>
          <a:xfrm>
            <a:off x="10151313" y="4113808"/>
            <a:ext cx="1620000" cy="783544"/>
          </a:xfrm>
        </p:spPr>
        <p:txBody>
          <a:bodyPr rtlCol="0"/>
          <a:lstStyle>
            <a:lvl1pPr marL="0" indent="0" algn="l">
              <a:buFont typeface="Arial" panose="020B0604020202020204" pitchFamily="34" charset="0"/>
              <a:buNone/>
              <a:defRPr sz="2400"/>
            </a:lvl1pPr>
          </a:lstStyle>
          <a:p>
            <a:pPr lvl="0" rtl="0"/>
            <a:r>
              <a:rPr lang="es-ES" noProof="0"/>
              <a:t>Nombre completo</a:t>
            </a:r>
          </a:p>
        </p:txBody>
      </p:sp>
      <p:sp>
        <p:nvSpPr>
          <p:cNvPr id="22" name="Marcador de texto 10">
            <a:extLst>
              <a:ext uri="{FF2B5EF4-FFF2-40B4-BE49-F238E27FC236}">
                <a16:creationId xmlns:a16="http://schemas.microsoft.com/office/drawing/2014/main" id="{80EC8DA4-EC6B-4362-949F-968E973A545B}"/>
              </a:ext>
            </a:extLst>
          </p:cNvPr>
          <p:cNvSpPr>
            <a:spLocks noGrp="1"/>
          </p:cNvSpPr>
          <p:nvPr>
            <p:ph type="body" sz="quarter" idx="47" hasCustomPrompt="1"/>
          </p:nvPr>
        </p:nvSpPr>
        <p:spPr>
          <a:xfrm>
            <a:off x="10151313" y="5258975"/>
            <a:ext cx="1620000" cy="720000"/>
          </a:xfrm>
        </p:spPr>
        <p:txBody>
          <a:bodyPr rtlCol="0"/>
          <a:lstStyle>
            <a:lvl1pPr marL="0" indent="0" algn="l">
              <a:buNone/>
              <a:defRPr sz="1400">
                <a:solidFill>
                  <a:schemeClr val="tx1">
                    <a:lumMod val="50000"/>
                    <a:lumOff val="50000"/>
                  </a:schemeClr>
                </a:solidFill>
              </a:defRPr>
            </a:lvl1pPr>
          </a:lstStyle>
          <a:p>
            <a:pPr lvl="0" rtl="0"/>
            <a:r>
              <a:rPr lang="es-ES" noProof="0"/>
              <a:t>Descripción de la viñeta</a:t>
            </a:r>
          </a:p>
        </p:txBody>
      </p:sp>
      <p:sp>
        <p:nvSpPr>
          <p:cNvPr id="23" name="Marcador de posición de imagen 15">
            <a:extLst>
              <a:ext uri="{FF2B5EF4-FFF2-40B4-BE49-F238E27FC236}">
                <a16:creationId xmlns:a16="http://schemas.microsoft.com/office/drawing/2014/main" id="{FC64B5FD-0E87-4FAB-AFEA-D10DFED9F653}"/>
              </a:ext>
            </a:extLst>
          </p:cNvPr>
          <p:cNvSpPr>
            <a:spLocks noGrp="1"/>
          </p:cNvSpPr>
          <p:nvPr>
            <p:ph type="pic" sz="quarter" idx="48"/>
          </p:nvPr>
        </p:nvSpPr>
        <p:spPr>
          <a:xfrm>
            <a:off x="10151313"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Tree>
    <p:extLst>
      <p:ext uri="{BB962C8B-B14F-4D97-AF65-F5344CB8AC3E}">
        <p14:creationId xmlns:p14="http://schemas.microsoft.com/office/powerpoint/2010/main" val="3462051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con imagen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9" name="Marcador de posición de imagen 9">
            <a:extLst>
              <a:ext uri="{FF2B5EF4-FFF2-40B4-BE49-F238E27FC236}">
                <a16:creationId xmlns:a16="http://schemas.microsoft.com/office/drawing/2014/main" id="{8BA39708-26C4-4C58-AAF1-7DDBAAFACC99}"/>
              </a:ext>
            </a:extLst>
          </p:cNvPr>
          <p:cNvSpPr>
            <a:spLocks noGrp="1"/>
          </p:cNvSpPr>
          <p:nvPr>
            <p:ph type="pic" sz="quarter" idx="10" hasCustomPrompt="1"/>
          </p:nvPr>
        </p:nvSpPr>
        <p:spPr>
          <a:xfrm>
            <a:off x="0" y="0"/>
            <a:ext cx="12192000" cy="6786563"/>
          </a:xfrm>
          <a:solidFill>
            <a:schemeClr val="tx1">
              <a:lumMod val="75000"/>
              <a:lumOff val="25000"/>
            </a:schemeClr>
          </a:solidFill>
        </p:spPr>
        <p:txBody>
          <a:bodyPr lIns="1044000" rIns="0" rtlCol="0" anchor="ctr"/>
          <a:lstStyle>
            <a:lvl1pPr marL="0" indent="0" algn="l">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pPr rtl="0"/>
            <a:r>
              <a:rPr lang="es-ES" noProof="0"/>
              <a:t>Inserte o arrastre y coloque su foto aquí </a:t>
            </a:r>
          </a:p>
        </p:txBody>
      </p:sp>
      <p:sp>
        <p:nvSpPr>
          <p:cNvPr id="10" name="Rectángulo 9">
            <a:extLst>
              <a:ext uri="{FF2B5EF4-FFF2-40B4-BE49-F238E27FC236}">
                <a16:creationId xmlns:a16="http://schemas.microsoft.com/office/drawing/2014/main" id="{129FEC1A-545F-4D58-B291-028B7D695567}"/>
              </a:ext>
            </a:extLst>
          </p:cNvPr>
          <p:cNvSpPr/>
          <p:nvPr userDrawn="1"/>
        </p:nvSpPr>
        <p:spPr>
          <a:xfrm>
            <a:off x="6336000" y="0"/>
            <a:ext cx="3979575" cy="67865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6745B1DD-2DBA-49BF-BF09-5B70713A4CDC}"/>
              </a:ext>
            </a:extLst>
          </p:cNvPr>
          <p:cNvSpPr>
            <a:spLocks noGrp="1"/>
          </p:cNvSpPr>
          <p:nvPr>
            <p:ph type="ctrTitle"/>
          </p:nvPr>
        </p:nvSpPr>
        <p:spPr>
          <a:xfrm>
            <a:off x="6539896" y="2377000"/>
            <a:ext cx="3571782" cy="2387600"/>
          </a:xfrm>
        </p:spPr>
        <p:txBody>
          <a:bodyPr rtlCol="0" anchor="b"/>
          <a:lstStyle>
            <a:lvl1pPr algn="l">
              <a:defRPr sz="3600" spc="-300">
                <a:solidFill>
                  <a:schemeClr val="bg1"/>
                </a:solidFill>
              </a:defRPr>
            </a:lvl1pPr>
          </a:lstStyle>
          <a:p>
            <a:pPr rtl="0"/>
            <a:r>
              <a:rPr lang="es-ES" noProof="0"/>
              <a:t>Haga clic para modificar el estilo de título del patrón</a:t>
            </a:r>
          </a:p>
        </p:txBody>
      </p:sp>
      <p:sp>
        <p:nvSpPr>
          <p:cNvPr id="3" name="Subtítulo 2">
            <a:extLst>
              <a:ext uri="{FF2B5EF4-FFF2-40B4-BE49-F238E27FC236}">
                <a16:creationId xmlns:a16="http://schemas.microsoft.com/office/drawing/2014/main" id="{C7A60831-AA5D-4359-AACC-37D7271F2BF9}"/>
              </a:ext>
            </a:extLst>
          </p:cNvPr>
          <p:cNvSpPr>
            <a:spLocks noGrp="1"/>
          </p:cNvSpPr>
          <p:nvPr>
            <p:ph type="subTitle" idx="1" hasCustomPrompt="1"/>
          </p:nvPr>
        </p:nvSpPr>
        <p:spPr>
          <a:xfrm>
            <a:off x="6539896" y="4962525"/>
            <a:ext cx="3571782" cy="1219200"/>
          </a:xfrm>
        </p:spPr>
        <p:txBody>
          <a:bodyPr rtlCol="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6" name="Rectángulo 5">
            <a:extLst>
              <a:ext uri="{FF2B5EF4-FFF2-40B4-BE49-F238E27FC236}">
                <a16:creationId xmlns:a16="http://schemas.microsoft.com/office/drawing/2014/main" id="{787B6BB1-24C3-48A6-913C-94F7EA8127A1}"/>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7" name="Rectángulo 6">
            <a:extLst>
              <a:ext uri="{FF2B5EF4-FFF2-40B4-BE49-F238E27FC236}">
                <a16:creationId xmlns:a16="http://schemas.microsoft.com/office/drawing/2014/main" id="{C1C9CBFF-5639-480A-82C7-50DAD54E2E48}"/>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10012861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ítulo y sub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F5211B-014A-4E6E-98C7-FDAF7855316F}"/>
              </a:ext>
            </a:extLst>
          </p:cNvPr>
          <p:cNvSpPr>
            <a:spLocks noGrp="1"/>
          </p:cNvSpPr>
          <p:nvPr>
            <p:ph type="title"/>
          </p:nvPr>
        </p:nvSpPr>
        <p:spPr/>
        <p:txBody>
          <a:bodyPr rtlCol="0"/>
          <a:lstStyle/>
          <a:p>
            <a:pPr rtl="0"/>
            <a:r>
              <a:rPr lang="es-ES" noProof="0"/>
              <a:t>Haga clic para modificar el estilo de título del patrón</a:t>
            </a:r>
          </a:p>
        </p:txBody>
      </p:sp>
      <p:sp>
        <p:nvSpPr>
          <p:cNvPr id="6" name="Marcador de posición de pie de página 5">
            <a:extLst>
              <a:ext uri="{FF2B5EF4-FFF2-40B4-BE49-F238E27FC236}">
                <a16:creationId xmlns:a16="http://schemas.microsoft.com/office/drawing/2014/main" id="{5356FC21-A32D-44DC-BED7-08CEBB3B9090}"/>
              </a:ext>
            </a:extLst>
          </p:cNvPr>
          <p:cNvSpPr>
            <a:spLocks noGrp="1"/>
          </p:cNvSpPr>
          <p:nvPr>
            <p:ph type="ftr" sz="quarter" idx="10"/>
          </p:nvPr>
        </p:nvSpPr>
        <p:spPr/>
        <p:txBody>
          <a:bodyPr rtlCol="0"/>
          <a:lstStyle/>
          <a:p>
            <a:pPr rtl="0"/>
            <a:r>
              <a:rPr lang="es-ES" noProof="0"/>
              <a:t>Agregue un pie de página</a:t>
            </a:r>
          </a:p>
        </p:txBody>
      </p:sp>
      <p:sp>
        <p:nvSpPr>
          <p:cNvPr id="7" name="Marcador de posición de número de diapositiva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5" name="Marcador de texto 5">
            <a:extLst>
              <a:ext uri="{FF2B5EF4-FFF2-40B4-BE49-F238E27FC236}">
                <a16:creationId xmlns:a16="http://schemas.microsoft.com/office/drawing/2014/main" id="{91612B32-057C-422E-8B4A-7B464DE04A79}"/>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Tree>
    <p:extLst>
      <p:ext uri="{BB962C8B-B14F-4D97-AF65-F5344CB8AC3E}">
        <p14:creationId xmlns:p14="http://schemas.microsoft.com/office/powerpoint/2010/main" val="2434267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A85E10-5A18-4C86-8310-FA9CF8DF8AB5}"/>
              </a:ext>
            </a:extLst>
          </p:cNvPr>
          <p:cNvSpPr>
            <a:spLocks noGrp="1"/>
          </p:cNvSpPr>
          <p:nvPr>
            <p:ph type="title" hasCustomPrompt="1"/>
          </p:nvPr>
        </p:nvSpPr>
        <p:spPr/>
        <p:txBody>
          <a:bodyPr rtlCol="0"/>
          <a:lstStyle/>
          <a:p>
            <a:pPr rtl="0"/>
            <a:r>
              <a:rPr lang="es-ES" noProof="0"/>
              <a:t>Haga clic para editar el estilo de título del patrón</a:t>
            </a:r>
          </a:p>
        </p:txBody>
      </p:sp>
      <p:sp>
        <p:nvSpPr>
          <p:cNvPr id="7" name="Marcador de pie de página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r>
              <a:rPr lang="es-ES" noProof="0"/>
              <a:t>Agregue un pie de página</a:t>
            </a:r>
          </a:p>
        </p:txBody>
      </p:sp>
      <p:sp>
        <p:nvSpPr>
          <p:cNvPr id="8" name="Marcador de número de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Tree>
    <p:extLst>
      <p:ext uri="{BB962C8B-B14F-4D97-AF65-F5344CB8AC3E}">
        <p14:creationId xmlns:p14="http://schemas.microsoft.com/office/powerpoint/2010/main" val="3059284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582A4E56-DEE9-4FB2-89FF-0F12DB08ADCA}"/>
              </a:ext>
            </a:extLst>
          </p:cNvPr>
          <p:cNvSpPr>
            <a:spLocks noGrp="1"/>
          </p:cNvSpPr>
          <p:nvPr>
            <p:ph type="ftr" sz="quarter" idx="10"/>
          </p:nvPr>
        </p:nvSpPr>
        <p:spPr/>
        <p:txBody>
          <a:bodyPr rtlCol="0"/>
          <a:lstStyle/>
          <a:p>
            <a:pPr rtl="0"/>
            <a:r>
              <a:rPr lang="es-ES" noProof="0"/>
              <a:t>Agregar un pie de página</a:t>
            </a:r>
          </a:p>
        </p:txBody>
      </p:sp>
      <p:sp>
        <p:nvSpPr>
          <p:cNvPr id="6" name="Marcador de posición de número de diapositiva 5">
            <a:extLst>
              <a:ext uri="{FF2B5EF4-FFF2-40B4-BE49-F238E27FC236}">
                <a16:creationId xmlns:a16="http://schemas.microsoft.com/office/drawing/2014/main" id="{CA8525B7-4C8D-4482-98E3-A68789AAB0CF}"/>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Tree>
    <p:extLst>
      <p:ext uri="{BB962C8B-B14F-4D97-AF65-F5344CB8AC3E}">
        <p14:creationId xmlns:p14="http://schemas.microsoft.com/office/powerpoint/2010/main" val="17602381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apositiva 2 1_Title">
    <p:bg>
      <p:bgPr>
        <a:solidFill>
          <a:schemeClr val="bg1">
            <a:lumMod val="95000"/>
          </a:schemeClr>
        </a:solidFill>
        <a:effectLst/>
      </p:bgPr>
    </p:bg>
    <p:spTree>
      <p:nvGrpSpPr>
        <p:cNvPr id="1" name=""/>
        <p:cNvGrpSpPr/>
        <p:nvPr/>
      </p:nvGrpSpPr>
      <p:grpSpPr>
        <a:xfrm>
          <a:off x="0" y="0"/>
          <a:ext cx="0" cy="0"/>
          <a:chOff x="0" y="0"/>
          <a:chExt cx="0" cy="0"/>
        </a:xfrm>
      </p:grpSpPr>
      <p:sp>
        <p:nvSpPr>
          <p:cNvPr id="14" name="Marcador de posición de imagen 9">
            <a:extLst>
              <a:ext uri="{FF2B5EF4-FFF2-40B4-BE49-F238E27FC236}">
                <a16:creationId xmlns:a16="http://schemas.microsoft.com/office/drawing/2014/main" id="{FF978957-D101-43B4-A717-19B1820B4F1A}"/>
              </a:ext>
            </a:extLst>
          </p:cNvPr>
          <p:cNvSpPr>
            <a:spLocks noGrp="1"/>
          </p:cNvSpPr>
          <p:nvPr>
            <p:ph type="pic" sz="quarter" idx="10" hasCustomPrompt="1"/>
          </p:nvPr>
        </p:nvSpPr>
        <p:spPr>
          <a:xfrm>
            <a:off x="0" y="0"/>
            <a:ext cx="12192000" cy="6786563"/>
          </a:xfrm>
          <a:solidFill>
            <a:schemeClr val="tx1">
              <a:lumMod val="75000"/>
              <a:lumOff val="25000"/>
            </a:schemeClr>
          </a:solidFill>
        </p:spPr>
        <p:txBody>
          <a:bodyPr lIns="1044000" rIns="0" rtlCol="0" anchor="ctr"/>
          <a:lstStyle>
            <a:lvl1pPr marL="0" indent="0" algn="l">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pPr rtl="0"/>
            <a:r>
              <a:rPr lang="es-ES" noProof="0"/>
              <a:t>Inserte o arrastre y coloque su foto aquí </a:t>
            </a:r>
          </a:p>
        </p:txBody>
      </p:sp>
      <p:sp>
        <p:nvSpPr>
          <p:cNvPr id="9" name="Rectángulo 8">
            <a:extLst>
              <a:ext uri="{FF2B5EF4-FFF2-40B4-BE49-F238E27FC236}">
                <a16:creationId xmlns:a16="http://schemas.microsoft.com/office/drawing/2014/main" id="{84DD3616-4E40-4CE5-88C8-2AF6E47D2086}"/>
              </a:ext>
            </a:extLst>
          </p:cNvPr>
          <p:cNvSpPr/>
          <p:nvPr userDrawn="1"/>
        </p:nvSpPr>
        <p:spPr>
          <a:xfrm>
            <a:off x="6336000" y="0"/>
            <a:ext cx="3979575" cy="67865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Rectángulo 10">
            <a:extLst>
              <a:ext uri="{FF2B5EF4-FFF2-40B4-BE49-F238E27FC236}">
                <a16:creationId xmlns:a16="http://schemas.microsoft.com/office/drawing/2014/main" id="{1EA3B184-0AF0-4DF5-B2BD-E6D1806BE1BF}"/>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2" name="Rectángulo 11">
            <a:extLst>
              <a:ext uri="{FF2B5EF4-FFF2-40B4-BE49-F238E27FC236}">
                <a16:creationId xmlns:a16="http://schemas.microsoft.com/office/drawing/2014/main" id="{B8FC9062-5711-4550-8470-F1324E804FFF}"/>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3" name="Rectángulo 12">
            <a:extLst>
              <a:ext uri="{FF2B5EF4-FFF2-40B4-BE49-F238E27FC236}">
                <a16:creationId xmlns:a16="http://schemas.microsoft.com/office/drawing/2014/main" id="{DC433A2F-8949-4AAC-AE96-175254493AF4}"/>
              </a:ext>
            </a:extLst>
          </p:cNvPr>
          <p:cNvSpPr/>
          <p:nvPr userDrawn="1"/>
        </p:nvSpPr>
        <p:spPr>
          <a:xfrm>
            <a:off x="6336000" y="0"/>
            <a:ext cx="3979575"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6745B1DD-2DBA-49BF-BF09-5B70713A4CDC}"/>
              </a:ext>
            </a:extLst>
          </p:cNvPr>
          <p:cNvSpPr>
            <a:spLocks noGrp="1"/>
          </p:cNvSpPr>
          <p:nvPr>
            <p:ph type="ctrTitle" hasCustomPrompt="1"/>
          </p:nvPr>
        </p:nvSpPr>
        <p:spPr>
          <a:xfrm>
            <a:off x="6539896" y="2377000"/>
            <a:ext cx="3571782" cy="2387600"/>
          </a:xfrm>
        </p:spPr>
        <p:txBody>
          <a:bodyPr rtlCol="0" anchor="b"/>
          <a:lstStyle>
            <a:lvl1pPr algn="l">
              <a:defRPr sz="5400" spc="-300">
                <a:solidFill>
                  <a:schemeClr val="bg1"/>
                </a:solidFill>
              </a:defRPr>
            </a:lvl1pPr>
          </a:lstStyle>
          <a:p>
            <a:pPr rtl="0"/>
            <a:r>
              <a:rPr lang="es-ES" noProof="0"/>
              <a:t>Gracias</a:t>
            </a:r>
          </a:p>
        </p:txBody>
      </p:sp>
      <p:sp>
        <p:nvSpPr>
          <p:cNvPr id="3" name="Subtítulo 2">
            <a:extLst>
              <a:ext uri="{FF2B5EF4-FFF2-40B4-BE49-F238E27FC236}">
                <a16:creationId xmlns:a16="http://schemas.microsoft.com/office/drawing/2014/main" id="{C7A60831-AA5D-4359-AACC-37D7271F2BF9}"/>
              </a:ext>
            </a:extLst>
          </p:cNvPr>
          <p:cNvSpPr>
            <a:spLocks noGrp="1"/>
          </p:cNvSpPr>
          <p:nvPr>
            <p:ph type="subTitle" idx="1" hasCustomPrompt="1"/>
          </p:nvPr>
        </p:nvSpPr>
        <p:spPr>
          <a:xfrm>
            <a:off x="6905624" y="5057775"/>
            <a:ext cx="3206053" cy="247650"/>
          </a:xfrm>
        </p:spPr>
        <p:txBody>
          <a:bodyPr rtlCol="0"/>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Nombre completo</a:t>
            </a:r>
          </a:p>
        </p:txBody>
      </p:sp>
      <p:sp>
        <p:nvSpPr>
          <p:cNvPr id="5" name="Marcador de texto 4">
            <a:extLst>
              <a:ext uri="{FF2B5EF4-FFF2-40B4-BE49-F238E27FC236}">
                <a16:creationId xmlns:a16="http://schemas.microsoft.com/office/drawing/2014/main" id="{99EABB85-2AAF-4939-BDF4-E3CF2F31B32F}"/>
              </a:ext>
            </a:extLst>
          </p:cNvPr>
          <p:cNvSpPr>
            <a:spLocks noGrp="1"/>
          </p:cNvSpPr>
          <p:nvPr>
            <p:ph type="body" sz="quarter" idx="12" hasCustomPrompt="1"/>
          </p:nvPr>
        </p:nvSpPr>
        <p:spPr>
          <a:xfrm>
            <a:off x="6905625" y="5400675"/>
            <a:ext cx="3206750" cy="247650"/>
          </a:xfrm>
        </p:spPr>
        <p:txBody>
          <a:bodyPr vert="horz" lIns="0" tIns="0" rIns="0" bIns="0" rtlCol="0">
            <a:noAutofit/>
          </a:bodyPr>
          <a:lstStyle>
            <a:lvl1pPr marL="0" indent="0">
              <a:buNone/>
              <a:defRPr lang="en-US" sz="1400" dirty="0" smtClean="0">
                <a:solidFill>
                  <a:schemeClr val="bg1"/>
                </a:solidFill>
              </a:defRPr>
            </a:lvl1pPr>
            <a:lvl2pPr>
              <a:defRPr lang="en-US" sz="2000" dirty="0" smtClean="0"/>
            </a:lvl2pPr>
            <a:lvl3pPr>
              <a:defRPr lang="en-US" sz="1800" dirty="0" smtClean="0"/>
            </a:lvl3pPr>
            <a:lvl4pPr>
              <a:defRPr lang="en-US" sz="1600" dirty="0" smtClean="0"/>
            </a:lvl4pPr>
            <a:lvl5pPr>
              <a:defRPr lang="en-ZA" sz="1600" dirty="0"/>
            </a:lvl5pPr>
          </a:lstStyle>
          <a:p>
            <a:pPr marL="266700" lvl="0" indent="-266700" rtl="0"/>
            <a:r>
              <a:rPr lang="es-ES" noProof="0"/>
              <a:t>Número de contacto</a:t>
            </a:r>
          </a:p>
        </p:txBody>
      </p:sp>
      <p:sp>
        <p:nvSpPr>
          <p:cNvPr id="10" name="Marcador de texto 9">
            <a:extLst>
              <a:ext uri="{FF2B5EF4-FFF2-40B4-BE49-F238E27FC236}">
                <a16:creationId xmlns:a16="http://schemas.microsoft.com/office/drawing/2014/main" id="{04E7DF27-55E9-4F17-91D3-29228A4020F3}"/>
              </a:ext>
            </a:extLst>
          </p:cNvPr>
          <p:cNvSpPr>
            <a:spLocks noGrp="1"/>
          </p:cNvSpPr>
          <p:nvPr>
            <p:ph type="body" sz="quarter" idx="13" hasCustomPrompt="1"/>
          </p:nvPr>
        </p:nvSpPr>
        <p:spPr>
          <a:xfrm>
            <a:off x="6905625" y="5751513"/>
            <a:ext cx="3206750" cy="247650"/>
          </a:xfrm>
        </p:spPr>
        <p:txBody>
          <a:bodyPr vert="horz" lIns="0" tIns="0" rIns="0" bIns="0" rtlCol="0">
            <a:noAutofit/>
          </a:bodyPr>
          <a:lstStyle>
            <a:lvl1pPr marL="0" indent="0">
              <a:buNone/>
              <a:defRPr lang="en-US" sz="1400" smtClean="0">
                <a:solidFill>
                  <a:schemeClr val="bg1"/>
                </a:solidFill>
              </a:defRPr>
            </a:lvl1pPr>
            <a:lvl2pPr>
              <a:defRPr lang="en-US" sz="2000" smtClean="0"/>
            </a:lvl2pPr>
            <a:lvl3pPr>
              <a:defRPr lang="en-US" sz="1800" smtClean="0"/>
            </a:lvl3pPr>
            <a:lvl4pPr>
              <a:defRPr lang="en-US" sz="1600" smtClean="0"/>
            </a:lvl4pPr>
            <a:lvl5pPr>
              <a:defRPr lang="en-ZA" sz="1600"/>
            </a:lvl5pPr>
          </a:lstStyle>
          <a:p>
            <a:pPr marL="266700" lvl="0" indent="-266700" rtl="0"/>
            <a:r>
              <a:rPr lang="es-ES" noProof="0"/>
              <a:t>Identificador de red social o correo electrónico</a:t>
            </a:r>
          </a:p>
        </p:txBody>
      </p:sp>
    </p:spTree>
    <p:extLst>
      <p:ext uri="{BB962C8B-B14F-4D97-AF65-F5344CB8AC3E}">
        <p14:creationId xmlns:p14="http://schemas.microsoft.com/office/powerpoint/2010/main" val="41008153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istas previas de la aplicación móvil">
    <p:spTree>
      <p:nvGrpSpPr>
        <p:cNvPr id="1" name=""/>
        <p:cNvGrpSpPr/>
        <p:nvPr/>
      </p:nvGrpSpPr>
      <p:grpSpPr>
        <a:xfrm>
          <a:off x="0" y="0"/>
          <a:ext cx="0" cy="0"/>
          <a:chOff x="0" y="0"/>
          <a:chExt cx="0" cy="0"/>
        </a:xfrm>
      </p:grpSpPr>
      <p:pic>
        <p:nvPicPr>
          <p:cNvPr id="8" name="Imagen 7" descr="Pantalla de un teléfono móvil&#10;&#10;Descripción generada con confianza alta">
            <a:extLst>
              <a:ext uri="{FF2B5EF4-FFF2-40B4-BE49-F238E27FC236}">
                <a16:creationId xmlns:a16="http://schemas.microsoft.com/office/drawing/2014/main" id="{68055F11-596F-47BF-A832-A501EC346C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3307" y="915497"/>
            <a:ext cx="4666142" cy="4684105"/>
          </a:xfrm>
          <a:prstGeom prst="rect">
            <a:avLst/>
          </a:prstGeom>
        </p:spPr>
      </p:pic>
      <p:pic>
        <p:nvPicPr>
          <p:cNvPr id="9" name="Imagen 8" descr="Pantalla de un teléfono móvil&#10;&#10;Descripción generada con confianza alta">
            <a:extLst>
              <a:ext uri="{FF2B5EF4-FFF2-40B4-BE49-F238E27FC236}">
                <a16:creationId xmlns:a16="http://schemas.microsoft.com/office/drawing/2014/main" id="{80EBF765-2A5E-4BDA-B092-25691E4791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62929" y="915497"/>
            <a:ext cx="4666142" cy="4684105"/>
          </a:xfrm>
          <a:prstGeom prst="rect">
            <a:avLst/>
          </a:prstGeom>
        </p:spPr>
      </p:pic>
      <p:pic>
        <p:nvPicPr>
          <p:cNvPr id="10" name="Imagen 9" descr="Pantalla de un teléfono móvil&#10;&#10;Descripción generada con confianza alta">
            <a:extLst>
              <a:ext uri="{FF2B5EF4-FFF2-40B4-BE49-F238E27FC236}">
                <a16:creationId xmlns:a16="http://schemas.microsoft.com/office/drawing/2014/main" id="{E97A6530-14B5-4A05-B7A3-7BA661FCD5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2551" y="915497"/>
            <a:ext cx="4666142" cy="4684105"/>
          </a:xfrm>
          <a:prstGeom prst="rect">
            <a:avLst/>
          </a:prstGeom>
        </p:spPr>
      </p:pic>
      <p:sp>
        <p:nvSpPr>
          <p:cNvPr id="2" name="Título 1">
            <a:extLst>
              <a:ext uri="{FF2B5EF4-FFF2-40B4-BE49-F238E27FC236}">
                <a16:creationId xmlns:a16="http://schemas.microsoft.com/office/drawing/2014/main" id="{7EF5211B-014A-4E6E-98C7-FDAF7855316F}"/>
              </a:ext>
            </a:extLst>
          </p:cNvPr>
          <p:cNvSpPr>
            <a:spLocks noGrp="1"/>
          </p:cNvSpPr>
          <p:nvPr>
            <p:ph type="title"/>
          </p:nvPr>
        </p:nvSpPr>
        <p:spPr/>
        <p:txBody>
          <a:bodyPr rtlCol="0"/>
          <a:lstStyle/>
          <a:p>
            <a:pPr rtl="0"/>
            <a:r>
              <a:rPr lang="es-ES" noProof="0"/>
              <a:t>Haga clic para modificar el estilo de título del patrón</a:t>
            </a:r>
          </a:p>
        </p:txBody>
      </p:sp>
      <p:sp>
        <p:nvSpPr>
          <p:cNvPr id="6" name="Marcador de posición de pie de página 5">
            <a:extLst>
              <a:ext uri="{FF2B5EF4-FFF2-40B4-BE49-F238E27FC236}">
                <a16:creationId xmlns:a16="http://schemas.microsoft.com/office/drawing/2014/main" id="{5356FC21-A32D-44DC-BED7-08CEBB3B9090}"/>
              </a:ext>
            </a:extLst>
          </p:cNvPr>
          <p:cNvSpPr>
            <a:spLocks noGrp="1"/>
          </p:cNvSpPr>
          <p:nvPr>
            <p:ph type="ftr" sz="quarter" idx="10"/>
          </p:nvPr>
        </p:nvSpPr>
        <p:spPr/>
        <p:txBody>
          <a:bodyPr rtlCol="0"/>
          <a:lstStyle/>
          <a:p>
            <a:pPr rtl="0"/>
            <a:r>
              <a:rPr lang="es-ES" noProof="0"/>
              <a:t>Agregue un pie de página</a:t>
            </a:r>
          </a:p>
        </p:txBody>
      </p:sp>
      <p:sp>
        <p:nvSpPr>
          <p:cNvPr id="7" name="Marcador de posición de número de diapositiva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11" name="Marcador de contenido 3">
            <a:extLst>
              <a:ext uri="{FF2B5EF4-FFF2-40B4-BE49-F238E27FC236}">
                <a16:creationId xmlns:a16="http://schemas.microsoft.com/office/drawing/2014/main" id="{47EC9494-5A42-419D-AADF-96EF1EFD7B64}"/>
              </a:ext>
            </a:extLst>
          </p:cNvPr>
          <p:cNvSpPr>
            <a:spLocks noGrp="1"/>
          </p:cNvSpPr>
          <p:nvPr>
            <p:ph sz="half" idx="2" hasCustomPrompt="1"/>
          </p:nvPr>
        </p:nvSpPr>
        <p:spPr>
          <a:xfrm>
            <a:off x="1615505" y="5752808"/>
            <a:ext cx="1980000" cy="548945"/>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s-ES" noProof="0"/>
              <a:t>Detalles de boceto</a:t>
            </a:r>
          </a:p>
        </p:txBody>
      </p:sp>
      <p:sp>
        <p:nvSpPr>
          <p:cNvPr id="12" name="Marcador de texto 11">
            <a:extLst>
              <a:ext uri="{FF2B5EF4-FFF2-40B4-BE49-F238E27FC236}">
                <a16:creationId xmlns:a16="http://schemas.microsoft.com/office/drawing/2014/main" id="{CE2D3309-00A3-42D9-8706-6F2A6AD3BB04}"/>
              </a:ext>
            </a:extLst>
          </p:cNvPr>
          <p:cNvSpPr>
            <a:spLocks noGrp="1"/>
          </p:cNvSpPr>
          <p:nvPr>
            <p:ph type="body" sz="quarter" idx="14" hasCustomPrompt="1"/>
          </p:nvPr>
        </p:nvSpPr>
        <p:spPr>
          <a:xfrm>
            <a:off x="1615505" y="5291099"/>
            <a:ext cx="1980000" cy="360000"/>
          </a:xfrm>
        </p:spPr>
        <p:txBody>
          <a:bodyPr rtlCol="0"/>
          <a:lstStyle>
            <a:lvl1pPr marL="0" indent="0" algn="ctr">
              <a:buFont typeface="Arial" panose="020B0604020202020204" pitchFamily="34" charset="0"/>
              <a:buNone/>
              <a:defRPr>
                <a:solidFill>
                  <a:schemeClr val="tx1">
                    <a:lumMod val="75000"/>
                    <a:lumOff val="25000"/>
                  </a:schemeClr>
                </a:solidFill>
              </a:defRPr>
            </a:lvl1pPr>
          </a:lstStyle>
          <a:p>
            <a:pPr lvl="0" rtl="0"/>
            <a:r>
              <a:rPr lang="es-ES" noProof="0"/>
              <a:t>Nombre de boceto</a:t>
            </a:r>
          </a:p>
        </p:txBody>
      </p:sp>
      <p:sp>
        <p:nvSpPr>
          <p:cNvPr id="13" name="Marcador de contenido 3">
            <a:extLst>
              <a:ext uri="{FF2B5EF4-FFF2-40B4-BE49-F238E27FC236}">
                <a16:creationId xmlns:a16="http://schemas.microsoft.com/office/drawing/2014/main" id="{94E4C70C-AC1E-4EDE-B2C1-23A54123479F}"/>
              </a:ext>
            </a:extLst>
          </p:cNvPr>
          <p:cNvSpPr>
            <a:spLocks noGrp="1"/>
          </p:cNvSpPr>
          <p:nvPr>
            <p:ph sz="half" idx="15" hasCustomPrompt="1"/>
          </p:nvPr>
        </p:nvSpPr>
        <p:spPr>
          <a:xfrm>
            <a:off x="5177148" y="5752808"/>
            <a:ext cx="1980000" cy="548945"/>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s-ES" noProof="0"/>
              <a:t>Detalles de boceto</a:t>
            </a:r>
          </a:p>
        </p:txBody>
      </p:sp>
      <p:sp>
        <p:nvSpPr>
          <p:cNvPr id="14" name="Marcador de texto 11">
            <a:extLst>
              <a:ext uri="{FF2B5EF4-FFF2-40B4-BE49-F238E27FC236}">
                <a16:creationId xmlns:a16="http://schemas.microsoft.com/office/drawing/2014/main" id="{14B1BB7D-C6D3-4D9C-A235-6CBB5A13EEC6}"/>
              </a:ext>
            </a:extLst>
          </p:cNvPr>
          <p:cNvSpPr>
            <a:spLocks noGrp="1"/>
          </p:cNvSpPr>
          <p:nvPr>
            <p:ph type="body" sz="quarter" idx="16" hasCustomPrompt="1"/>
          </p:nvPr>
        </p:nvSpPr>
        <p:spPr>
          <a:xfrm>
            <a:off x="5177148" y="5291099"/>
            <a:ext cx="1980000" cy="360000"/>
          </a:xfrm>
        </p:spPr>
        <p:txBody>
          <a:bodyPr rtlCol="0"/>
          <a:lstStyle>
            <a:lvl1pPr marL="0" indent="0" algn="ctr">
              <a:buFont typeface="Arial" panose="020B0604020202020204" pitchFamily="34" charset="0"/>
              <a:buNone/>
              <a:defRPr>
                <a:solidFill>
                  <a:schemeClr val="tx1">
                    <a:lumMod val="75000"/>
                    <a:lumOff val="25000"/>
                  </a:schemeClr>
                </a:solidFill>
              </a:defRPr>
            </a:lvl1pPr>
          </a:lstStyle>
          <a:p>
            <a:pPr lvl="0" rtl="0"/>
            <a:r>
              <a:rPr lang="es-ES" noProof="0"/>
              <a:t>Nombre de boceto</a:t>
            </a:r>
          </a:p>
        </p:txBody>
      </p:sp>
      <p:sp>
        <p:nvSpPr>
          <p:cNvPr id="15" name="Marcador de contenido 3">
            <a:extLst>
              <a:ext uri="{FF2B5EF4-FFF2-40B4-BE49-F238E27FC236}">
                <a16:creationId xmlns:a16="http://schemas.microsoft.com/office/drawing/2014/main" id="{718515F4-6451-4FB7-ACE4-5D9C2CD207A4}"/>
              </a:ext>
            </a:extLst>
          </p:cNvPr>
          <p:cNvSpPr>
            <a:spLocks noGrp="1"/>
          </p:cNvSpPr>
          <p:nvPr>
            <p:ph sz="half" idx="17" hasCustomPrompt="1"/>
          </p:nvPr>
        </p:nvSpPr>
        <p:spPr>
          <a:xfrm>
            <a:off x="8699878" y="5752808"/>
            <a:ext cx="1980000" cy="548945"/>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s-ES" noProof="0"/>
              <a:t>Detalles de boceto</a:t>
            </a:r>
          </a:p>
        </p:txBody>
      </p:sp>
      <p:sp>
        <p:nvSpPr>
          <p:cNvPr id="16" name="Marcador de texto 11">
            <a:extLst>
              <a:ext uri="{FF2B5EF4-FFF2-40B4-BE49-F238E27FC236}">
                <a16:creationId xmlns:a16="http://schemas.microsoft.com/office/drawing/2014/main" id="{B362C889-34FC-4EB1-967B-DC98349082CB}"/>
              </a:ext>
            </a:extLst>
          </p:cNvPr>
          <p:cNvSpPr>
            <a:spLocks noGrp="1"/>
          </p:cNvSpPr>
          <p:nvPr>
            <p:ph type="body" sz="quarter" idx="18" hasCustomPrompt="1"/>
          </p:nvPr>
        </p:nvSpPr>
        <p:spPr>
          <a:xfrm>
            <a:off x="8699878" y="5291099"/>
            <a:ext cx="1980000" cy="360000"/>
          </a:xfrm>
        </p:spPr>
        <p:txBody>
          <a:bodyPr rtlCol="0"/>
          <a:lstStyle>
            <a:lvl1pPr marL="0" indent="0" algn="ctr">
              <a:buFont typeface="Arial" panose="020B0604020202020204" pitchFamily="34" charset="0"/>
              <a:buNone/>
              <a:defRPr>
                <a:solidFill>
                  <a:schemeClr val="tx1">
                    <a:lumMod val="75000"/>
                    <a:lumOff val="25000"/>
                  </a:schemeClr>
                </a:solidFill>
              </a:defRPr>
            </a:lvl1pPr>
          </a:lstStyle>
          <a:p>
            <a:pPr lvl="0" rtl="0"/>
            <a:r>
              <a:rPr lang="es-ES" noProof="0"/>
              <a:t>Nombre de boceto</a:t>
            </a:r>
          </a:p>
        </p:txBody>
      </p:sp>
      <p:sp>
        <p:nvSpPr>
          <p:cNvPr id="4" name="Marcador de posición de imagen 3">
            <a:extLst>
              <a:ext uri="{FF2B5EF4-FFF2-40B4-BE49-F238E27FC236}">
                <a16:creationId xmlns:a16="http://schemas.microsoft.com/office/drawing/2014/main" id="{4C4EB921-BD58-4C2E-BDD5-FC8D2629829B}"/>
              </a:ext>
            </a:extLst>
          </p:cNvPr>
          <p:cNvSpPr>
            <a:spLocks noGrp="1"/>
          </p:cNvSpPr>
          <p:nvPr>
            <p:ph type="pic" sz="quarter" idx="19"/>
          </p:nvPr>
        </p:nvSpPr>
        <p:spPr>
          <a:xfrm>
            <a:off x="1751679" y="1450182"/>
            <a:ext cx="1772571"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
        <p:nvSpPr>
          <p:cNvPr id="17" name="Marcador de posición de imagen 3">
            <a:extLst>
              <a:ext uri="{FF2B5EF4-FFF2-40B4-BE49-F238E27FC236}">
                <a16:creationId xmlns:a16="http://schemas.microsoft.com/office/drawing/2014/main" id="{3CB44DE3-C599-4EA7-BFDA-4E39AE89FC01}"/>
              </a:ext>
            </a:extLst>
          </p:cNvPr>
          <p:cNvSpPr>
            <a:spLocks noGrp="1"/>
          </p:cNvSpPr>
          <p:nvPr>
            <p:ph type="pic" sz="quarter" idx="20"/>
          </p:nvPr>
        </p:nvSpPr>
        <p:spPr>
          <a:xfrm>
            <a:off x="5281301" y="1450182"/>
            <a:ext cx="1772571"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
        <p:nvSpPr>
          <p:cNvPr id="18" name="Marcador de posición de imagen 3">
            <a:extLst>
              <a:ext uri="{FF2B5EF4-FFF2-40B4-BE49-F238E27FC236}">
                <a16:creationId xmlns:a16="http://schemas.microsoft.com/office/drawing/2014/main" id="{A4392E45-2A0B-49BF-9952-79C42AF8DE90}"/>
              </a:ext>
            </a:extLst>
          </p:cNvPr>
          <p:cNvSpPr>
            <a:spLocks noGrp="1"/>
          </p:cNvSpPr>
          <p:nvPr>
            <p:ph type="pic" sz="quarter" idx="21"/>
          </p:nvPr>
        </p:nvSpPr>
        <p:spPr>
          <a:xfrm>
            <a:off x="8810923" y="1450182"/>
            <a:ext cx="1772571"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Tree>
    <p:extLst>
      <p:ext uri="{BB962C8B-B14F-4D97-AF65-F5344CB8AC3E}">
        <p14:creationId xmlns:p14="http://schemas.microsoft.com/office/powerpoint/2010/main" val="12301276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o testimoni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A85E10-5A18-4C86-8310-FA9CF8DF8AB5}"/>
              </a:ext>
            </a:extLst>
          </p:cNvPr>
          <p:cNvSpPr>
            <a:spLocks noGrp="1"/>
          </p:cNvSpPr>
          <p:nvPr>
            <p:ph type="title" hasCustomPrompt="1"/>
          </p:nvPr>
        </p:nvSpPr>
        <p:spPr/>
        <p:txBody>
          <a:bodyPr rtlCol="0"/>
          <a:lstStyle/>
          <a:p>
            <a:pPr rtl="0"/>
            <a:r>
              <a:rPr lang="es-ES" noProof="0"/>
              <a:t>Haga clic para editar el estilo de título del patrón</a:t>
            </a:r>
          </a:p>
        </p:txBody>
      </p:sp>
      <p:sp>
        <p:nvSpPr>
          <p:cNvPr id="7" name="Marcador de pie de página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r>
              <a:rPr lang="es-ES" noProof="0"/>
              <a:t>Agregue un pie de página</a:t>
            </a:r>
          </a:p>
        </p:txBody>
      </p:sp>
      <p:sp>
        <p:nvSpPr>
          <p:cNvPr id="8" name="Marcador de número de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6" name="Marcador de texto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4" name="Marcador de texto 3">
            <a:extLst>
              <a:ext uri="{FF2B5EF4-FFF2-40B4-BE49-F238E27FC236}">
                <a16:creationId xmlns:a16="http://schemas.microsoft.com/office/drawing/2014/main" id="{749CC2AE-E299-42B4-A2C4-357708A0054F}"/>
              </a:ext>
            </a:extLst>
          </p:cNvPr>
          <p:cNvSpPr>
            <a:spLocks noGrp="1"/>
          </p:cNvSpPr>
          <p:nvPr>
            <p:ph type="body" sz="quarter" idx="34" hasCustomPrompt="1"/>
          </p:nvPr>
        </p:nvSpPr>
        <p:spPr>
          <a:xfrm>
            <a:off x="431800" y="1836744"/>
            <a:ext cx="3541655" cy="2224950"/>
          </a:xfrm>
          <a:solidFill>
            <a:schemeClr val="bg1">
              <a:lumMod val="95000"/>
            </a:schemeClr>
          </a:solidFill>
        </p:spPr>
        <p:txBody>
          <a:bodyPr lIns="180000" tIns="180000" rIns="180000" bIns="180000" rtlCol="0" anchor="ctr"/>
          <a:lstStyle>
            <a:lvl1pPr marL="0" indent="0" algn="ctr">
              <a:buNone/>
              <a:defRPr i="0"/>
            </a:lvl1pPr>
          </a:lstStyle>
          <a:p>
            <a:pPr lvl="0" rtl="0"/>
            <a:r>
              <a:rPr lang="es-ES" noProof="0"/>
              <a:t>Los testimonios van aquí</a:t>
            </a:r>
          </a:p>
        </p:txBody>
      </p:sp>
      <p:sp>
        <p:nvSpPr>
          <p:cNvPr id="9" name="Marcador de texto 8">
            <a:extLst>
              <a:ext uri="{FF2B5EF4-FFF2-40B4-BE49-F238E27FC236}">
                <a16:creationId xmlns:a16="http://schemas.microsoft.com/office/drawing/2014/main" id="{199551C8-D5B2-495A-97BB-0711CD8C67EC}"/>
              </a:ext>
            </a:extLst>
          </p:cNvPr>
          <p:cNvSpPr>
            <a:spLocks noGrp="1"/>
          </p:cNvSpPr>
          <p:nvPr>
            <p:ph type="body" sz="quarter" idx="13" hasCustomPrompt="1"/>
          </p:nvPr>
        </p:nvSpPr>
        <p:spPr>
          <a:xfrm>
            <a:off x="582556" y="3693626"/>
            <a:ext cx="3251132" cy="231102"/>
          </a:xfrm>
        </p:spPr>
        <p:txBody>
          <a:bodyPr rtlCol="0" anchor="t"/>
          <a:lstStyle>
            <a:lvl1pPr marL="0" indent="0" algn="r">
              <a:buFont typeface="Arial" panose="020B0604020202020204" pitchFamily="34" charset="0"/>
              <a:buNone/>
              <a:defRPr sz="1200">
                <a:solidFill>
                  <a:schemeClr val="tx1">
                    <a:lumMod val="75000"/>
                    <a:lumOff val="25000"/>
                  </a:schemeClr>
                </a:solidFill>
              </a:defRPr>
            </a:lvl1pPr>
          </a:lstStyle>
          <a:p>
            <a:pPr lvl="0" rtl="0"/>
            <a:r>
              <a:rPr lang="es-ES" noProof="0"/>
              <a:t>Nombre y puesto:</a:t>
            </a:r>
          </a:p>
        </p:txBody>
      </p:sp>
      <p:sp>
        <p:nvSpPr>
          <p:cNvPr id="12" name="Marcador de texto 3">
            <a:extLst>
              <a:ext uri="{FF2B5EF4-FFF2-40B4-BE49-F238E27FC236}">
                <a16:creationId xmlns:a16="http://schemas.microsoft.com/office/drawing/2014/main" id="{03139A49-E537-4395-967A-08C997820703}"/>
              </a:ext>
            </a:extLst>
          </p:cNvPr>
          <p:cNvSpPr>
            <a:spLocks noGrp="1"/>
          </p:cNvSpPr>
          <p:nvPr>
            <p:ph type="body" sz="quarter" idx="35" hasCustomPrompt="1"/>
          </p:nvPr>
        </p:nvSpPr>
        <p:spPr>
          <a:xfrm>
            <a:off x="4325172" y="3591659"/>
            <a:ext cx="3541655" cy="2224950"/>
          </a:xfrm>
          <a:solidFill>
            <a:schemeClr val="bg1">
              <a:lumMod val="95000"/>
            </a:schemeClr>
          </a:solidFill>
        </p:spPr>
        <p:txBody>
          <a:bodyPr lIns="180000" tIns="180000" rIns="180000" bIns="180000" rtlCol="0" anchor="ctr"/>
          <a:lstStyle>
            <a:lvl1pPr marL="0" indent="0" algn="ctr">
              <a:buNone/>
              <a:defRPr i="0"/>
            </a:lvl1pPr>
          </a:lstStyle>
          <a:p>
            <a:pPr lvl="0" rtl="0"/>
            <a:r>
              <a:rPr lang="es-ES" noProof="0"/>
              <a:t>Los testimonios van aquí</a:t>
            </a:r>
          </a:p>
        </p:txBody>
      </p:sp>
      <p:sp>
        <p:nvSpPr>
          <p:cNvPr id="13" name="Marcador de texto 8">
            <a:extLst>
              <a:ext uri="{FF2B5EF4-FFF2-40B4-BE49-F238E27FC236}">
                <a16:creationId xmlns:a16="http://schemas.microsoft.com/office/drawing/2014/main" id="{3EE1C8A1-F171-46D2-A92F-1B0E9C52B1A9}"/>
              </a:ext>
            </a:extLst>
          </p:cNvPr>
          <p:cNvSpPr>
            <a:spLocks noGrp="1"/>
          </p:cNvSpPr>
          <p:nvPr>
            <p:ph type="body" sz="quarter" idx="36" hasCustomPrompt="1"/>
          </p:nvPr>
        </p:nvSpPr>
        <p:spPr>
          <a:xfrm>
            <a:off x="4468052" y="5448541"/>
            <a:ext cx="3251132" cy="231102"/>
          </a:xfrm>
        </p:spPr>
        <p:txBody>
          <a:bodyPr rtlCol="0" anchor="t"/>
          <a:lstStyle>
            <a:lvl1pPr marL="0" indent="0" algn="r">
              <a:buFont typeface="Arial" panose="020B0604020202020204" pitchFamily="34" charset="0"/>
              <a:buNone/>
              <a:defRPr sz="1200">
                <a:solidFill>
                  <a:schemeClr val="tx1">
                    <a:lumMod val="75000"/>
                    <a:lumOff val="25000"/>
                  </a:schemeClr>
                </a:solidFill>
              </a:defRPr>
            </a:lvl1pPr>
          </a:lstStyle>
          <a:p>
            <a:pPr lvl="0" rtl="0"/>
            <a:r>
              <a:rPr lang="es-ES" noProof="0"/>
              <a:t>Nombre y puesto:</a:t>
            </a:r>
          </a:p>
        </p:txBody>
      </p:sp>
      <p:sp>
        <p:nvSpPr>
          <p:cNvPr id="14" name="Marcador de texto 3">
            <a:extLst>
              <a:ext uri="{FF2B5EF4-FFF2-40B4-BE49-F238E27FC236}">
                <a16:creationId xmlns:a16="http://schemas.microsoft.com/office/drawing/2014/main" id="{E3E7FB48-98BE-4677-A80F-969F9F307209}"/>
              </a:ext>
            </a:extLst>
          </p:cNvPr>
          <p:cNvSpPr>
            <a:spLocks noGrp="1"/>
          </p:cNvSpPr>
          <p:nvPr>
            <p:ph type="body" sz="quarter" idx="37" hasCustomPrompt="1"/>
          </p:nvPr>
        </p:nvSpPr>
        <p:spPr>
          <a:xfrm>
            <a:off x="8218545" y="1836744"/>
            <a:ext cx="3541655" cy="2224950"/>
          </a:xfrm>
          <a:solidFill>
            <a:schemeClr val="bg1">
              <a:lumMod val="95000"/>
            </a:schemeClr>
          </a:solidFill>
        </p:spPr>
        <p:txBody>
          <a:bodyPr lIns="180000" tIns="180000" rIns="180000" bIns="180000" rtlCol="0" anchor="ctr"/>
          <a:lstStyle>
            <a:lvl1pPr marL="0" indent="0" algn="ctr">
              <a:buNone/>
              <a:defRPr i="0"/>
            </a:lvl1pPr>
          </a:lstStyle>
          <a:p>
            <a:pPr lvl="0" rtl="0"/>
            <a:r>
              <a:rPr lang="es-ES" noProof="0"/>
              <a:t>Los testimonios van aquí</a:t>
            </a:r>
          </a:p>
        </p:txBody>
      </p:sp>
      <p:sp>
        <p:nvSpPr>
          <p:cNvPr id="15" name="Marcador de texto 8">
            <a:extLst>
              <a:ext uri="{FF2B5EF4-FFF2-40B4-BE49-F238E27FC236}">
                <a16:creationId xmlns:a16="http://schemas.microsoft.com/office/drawing/2014/main" id="{0146F28A-70F5-4E8B-8A3A-ADB1B6A080D1}"/>
              </a:ext>
            </a:extLst>
          </p:cNvPr>
          <p:cNvSpPr>
            <a:spLocks noGrp="1"/>
          </p:cNvSpPr>
          <p:nvPr>
            <p:ph type="body" sz="quarter" idx="38" hasCustomPrompt="1"/>
          </p:nvPr>
        </p:nvSpPr>
        <p:spPr>
          <a:xfrm>
            <a:off x="8369301" y="3693626"/>
            <a:ext cx="3251132" cy="231102"/>
          </a:xfrm>
        </p:spPr>
        <p:txBody>
          <a:bodyPr rtlCol="0" anchor="t"/>
          <a:lstStyle>
            <a:lvl1pPr marL="0" indent="0" algn="r">
              <a:buFont typeface="Arial" panose="020B0604020202020204" pitchFamily="34" charset="0"/>
              <a:buNone/>
              <a:defRPr sz="1200">
                <a:solidFill>
                  <a:schemeClr val="tx1">
                    <a:lumMod val="75000"/>
                    <a:lumOff val="25000"/>
                  </a:schemeClr>
                </a:solidFill>
              </a:defRPr>
            </a:lvl1pPr>
          </a:lstStyle>
          <a:p>
            <a:pPr lvl="0" rtl="0"/>
            <a:r>
              <a:rPr lang="es-ES" noProof="0"/>
              <a:t>Nombre y puesto:</a:t>
            </a:r>
          </a:p>
        </p:txBody>
      </p:sp>
    </p:spTree>
    <p:extLst>
      <p:ext uri="{BB962C8B-B14F-4D97-AF65-F5344CB8AC3E}">
        <p14:creationId xmlns:p14="http://schemas.microsoft.com/office/powerpoint/2010/main" val="23627155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DC433A2F-8949-4AAC-AE96-175254493AF4}"/>
              </a:ext>
            </a:extLst>
          </p:cNvPr>
          <p:cNvSpPr/>
          <p:nvPr userDrawn="1"/>
        </p:nvSpPr>
        <p:spPr>
          <a:xfrm>
            <a:off x="0" y="0"/>
            <a:ext cx="6336000" cy="678656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6745B1DD-2DBA-49BF-BF09-5B70713A4CDC}"/>
              </a:ext>
            </a:extLst>
          </p:cNvPr>
          <p:cNvSpPr>
            <a:spLocks noGrp="1"/>
          </p:cNvSpPr>
          <p:nvPr>
            <p:ph type="ctrTitle"/>
          </p:nvPr>
        </p:nvSpPr>
        <p:spPr>
          <a:xfrm>
            <a:off x="432000" y="2377000"/>
            <a:ext cx="5472000" cy="2387600"/>
          </a:xfrm>
        </p:spPr>
        <p:txBody>
          <a:bodyPr rtlCol="0" anchor="b"/>
          <a:lstStyle>
            <a:lvl1pPr algn="l">
              <a:defRPr sz="4200" spc="-300">
                <a:solidFill>
                  <a:schemeClr val="bg1"/>
                </a:solidFill>
              </a:defRPr>
            </a:lvl1pPr>
          </a:lstStyle>
          <a:p>
            <a:pPr rtl="0"/>
            <a:r>
              <a:rPr lang="es-ES" noProof="0"/>
              <a:t>Haga clic para modificar el estilo de título del patrón</a:t>
            </a:r>
          </a:p>
        </p:txBody>
      </p:sp>
      <p:sp>
        <p:nvSpPr>
          <p:cNvPr id="3" name="Subtítulo 2">
            <a:extLst>
              <a:ext uri="{FF2B5EF4-FFF2-40B4-BE49-F238E27FC236}">
                <a16:creationId xmlns:a16="http://schemas.microsoft.com/office/drawing/2014/main" id="{C7A60831-AA5D-4359-AACC-37D7271F2BF9}"/>
              </a:ext>
            </a:extLst>
          </p:cNvPr>
          <p:cNvSpPr>
            <a:spLocks noGrp="1"/>
          </p:cNvSpPr>
          <p:nvPr>
            <p:ph type="subTitle" idx="1" hasCustomPrompt="1"/>
          </p:nvPr>
        </p:nvSpPr>
        <p:spPr>
          <a:xfrm>
            <a:off x="432000" y="4962525"/>
            <a:ext cx="5472000" cy="1219200"/>
          </a:xfrm>
        </p:spPr>
        <p:txBody>
          <a:bodyPr rtlCol="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6" name="Rectángulo 5">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7" name="Rectángulo 6">
            <a:extLst>
              <a:ext uri="{FF2B5EF4-FFF2-40B4-BE49-F238E27FC236}">
                <a16:creationId xmlns:a16="http://schemas.microsoft.com/office/drawing/2014/main" id="{B6AE9C85-4EEF-40CA-AA18-4DC9F703F4F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1183102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solidFill>
          <a:schemeClr val="bg1">
            <a:lumMod val="95000"/>
          </a:schemeClr>
        </a:solid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805D700-F00E-4505-8483-501219FB8BD2}"/>
              </a:ext>
            </a:extLst>
          </p:cNvPr>
          <p:cNvSpPr/>
          <p:nvPr userDrawn="1"/>
        </p:nvSpPr>
        <p:spPr>
          <a:xfrm>
            <a:off x="0" y="0"/>
            <a:ext cx="12192000" cy="636536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3" name="Rectángulo 12">
            <a:extLst>
              <a:ext uri="{FF2B5EF4-FFF2-40B4-BE49-F238E27FC236}">
                <a16:creationId xmlns:a16="http://schemas.microsoft.com/office/drawing/2014/main" id="{DC433A2F-8949-4AAC-AE96-175254493AF4}"/>
              </a:ext>
            </a:extLst>
          </p:cNvPr>
          <p:cNvSpPr/>
          <p:nvPr userDrawn="1"/>
        </p:nvSpPr>
        <p:spPr>
          <a:xfrm>
            <a:off x="432000" y="1"/>
            <a:ext cx="11760000" cy="6365362"/>
          </a:xfrm>
          <a:prstGeom prst="rect">
            <a:avLst/>
          </a:prstGeom>
          <a:gradFill>
            <a:gsLst>
              <a:gs pos="36000">
                <a:schemeClr val="tx1">
                  <a:alpha val="6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6745B1DD-2DBA-49BF-BF09-5B70713A4CDC}"/>
              </a:ext>
            </a:extLst>
          </p:cNvPr>
          <p:cNvSpPr>
            <a:spLocks noGrp="1"/>
          </p:cNvSpPr>
          <p:nvPr>
            <p:ph type="ctrTitle"/>
          </p:nvPr>
        </p:nvSpPr>
        <p:spPr>
          <a:xfrm>
            <a:off x="680728" y="2377000"/>
            <a:ext cx="6299682" cy="2387600"/>
          </a:xfrm>
        </p:spPr>
        <p:txBody>
          <a:bodyPr rtlCol="0" anchor="b"/>
          <a:lstStyle>
            <a:lvl1pPr algn="l">
              <a:defRPr sz="4200" spc="-300">
                <a:solidFill>
                  <a:schemeClr val="bg1"/>
                </a:solidFill>
              </a:defRPr>
            </a:lvl1pPr>
          </a:lstStyle>
          <a:p>
            <a:pPr rtl="0"/>
            <a:r>
              <a:rPr lang="es-ES" noProof="0"/>
              <a:t>Haga clic para modificar el estilo de título del patrón</a:t>
            </a:r>
          </a:p>
        </p:txBody>
      </p:sp>
      <p:sp>
        <p:nvSpPr>
          <p:cNvPr id="3" name="Subtítulo 2">
            <a:extLst>
              <a:ext uri="{FF2B5EF4-FFF2-40B4-BE49-F238E27FC236}">
                <a16:creationId xmlns:a16="http://schemas.microsoft.com/office/drawing/2014/main" id="{C7A60831-AA5D-4359-AACC-37D7271F2BF9}"/>
              </a:ext>
            </a:extLst>
          </p:cNvPr>
          <p:cNvSpPr>
            <a:spLocks noGrp="1"/>
          </p:cNvSpPr>
          <p:nvPr>
            <p:ph type="subTitle" idx="1" hasCustomPrompt="1"/>
          </p:nvPr>
        </p:nvSpPr>
        <p:spPr>
          <a:xfrm>
            <a:off x="680728" y="4962525"/>
            <a:ext cx="6299682" cy="1219200"/>
          </a:xfrm>
        </p:spPr>
        <p:txBody>
          <a:bodyPr rtlCol="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5" name="Rectángulo 4">
            <a:extLst>
              <a:ext uri="{FF2B5EF4-FFF2-40B4-BE49-F238E27FC236}">
                <a16:creationId xmlns:a16="http://schemas.microsoft.com/office/drawing/2014/main" id="{C1384471-818E-4B2E-BA19-852421944514}"/>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6" name="Rectángulo 5">
            <a:extLst>
              <a:ext uri="{FF2B5EF4-FFF2-40B4-BE49-F238E27FC236}">
                <a16:creationId xmlns:a16="http://schemas.microsoft.com/office/drawing/2014/main" id="{6FBA5E93-E4C5-4917-B92A-53FC468CFEB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7" name="Marcador de número de diapositiva 6">
            <a:extLst>
              <a:ext uri="{FF2B5EF4-FFF2-40B4-BE49-F238E27FC236}">
                <a16:creationId xmlns:a16="http://schemas.microsoft.com/office/drawing/2014/main" id="{6C109B30-9CC9-4BE8-AB10-1BA398CAB523}"/>
              </a:ext>
            </a:extLst>
          </p:cNvPr>
          <p:cNvSpPr>
            <a:spLocks noGrp="1"/>
          </p:cNvSpPr>
          <p:nvPr>
            <p:ph type="sldNum" sz="quarter" idx="12"/>
          </p:nvPr>
        </p:nvSpPr>
        <p:spPr/>
        <p:txBody>
          <a:bodyPr rtlCol="0"/>
          <a:lstStyle/>
          <a:p>
            <a:pPr rtl="0"/>
            <a:fld id="{4B73C415-D670-4716-A5EC-CC4D52CA2BAC}" type="slidenum">
              <a:rPr lang="es-ES" noProof="0" smtClean="0"/>
              <a:pPr rtl="0"/>
              <a:t>‹Nº›</a:t>
            </a:fld>
            <a:endParaRPr lang="es-ES" noProof="0"/>
          </a:p>
        </p:txBody>
      </p:sp>
      <p:sp>
        <p:nvSpPr>
          <p:cNvPr id="9" name="Marcador de pie de página 8">
            <a:extLst>
              <a:ext uri="{FF2B5EF4-FFF2-40B4-BE49-F238E27FC236}">
                <a16:creationId xmlns:a16="http://schemas.microsoft.com/office/drawing/2014/main" id="{AF77174B-114F-48DF-AFBF-1AA3416ACD4A}"/>
              </a:ext>
            </a:extLst>
          </p:cNvPr>
          <p:cNvSpPr>
            <a:spLocks noGrp="1"/>
          </p:cNvSpPr>
          <p:nvPr>
            <p:ph type="ftr" sz="quarter" idx="13"/>
          </p:nvPr>
        </p:nvSpPr>
        <p:spPr/>
        <p:txBody>
          <a:bodyPr rtlCol="0"/>
          <a:lstStyle/>
          <a:p>
            <a:pPr rtl="0"/>
            <a:r>
              <a:rPr lang="es-ES" noProof="0"/>
              <a:t>Agregar un pie de página</a:t>
            </a:r>
          </a:p>
        </p:txBody>
      </p:sp>
    </p:spTree>
    <p:extLst>
      <p:ext uri="{BB962C8B-B14F-4D97-AF65-F5344CB8AC3E}">
        <p14:creationId xmlns:p14="http://schemas.microsoft.com/office/powerpoint/2010/main" val="41868349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ido con título">
    <p:bg>
      <p:bgPr>
        <a:solidFill>
          <a:schemeClr val="bg1"/>
        </a:solid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7428A921-D1FB-449F-8402-7C032AAABB1C}"/>
              </a:ext>
            </a:extLst>
          </p:cNvPr>
          <p:cNvSpPr/>
          <p:nvPr userDrawn="1"/>
        </p:nvSpPr>
        <p:spPr>
          <a:xfrm>
            <a:off x="5353050" y="1"/>
            <a:ext cx="6406950" cy="6857998"/>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Marcador de número de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18" name="Marcador de pie de página 17">
            <a:extLst>
              <a:ext uri="{FF2B5EF4-FFF2-40B4-BE49-F238E27FC236}">
                <a16:creationId xmlns:a16="http://schemas.microsoft.com/office/drawing/2014/main" id="{1EC63334-B325-4256-8AA0-6F5A11030DEA}"/>
              </a:ext>
            </a:extLst>
          </p:cNvPr>
          <p:cNvSpPr>
            <a:spLocks noGrp="1"/>
          </p:cNvSpPr>
          <p:nvPr>
            <p:ph type="ftr" sz="quarter" idx="13"/>
          </p:nvPr>
        </p:nvSpPr>
        <p:spPr>
          <a:xfrm>
            <a:off x="432000" y="6365363"/>
            <a:ext cx="4416225" cy="412431"/>
          </a:xfrm>
        </p:spPr>
        <p:txBody>
          <a:bodyPr rtlCol="0"/>
          <a:lstStyle/>
          <a:p>
            <a:pPr rtl="0"/>
            <a:r>
              <a:rPr lang="es-ES" noProof="0"/>
              <a:t>Agregar un pie de página</a:t>
            </a:r>
          </a:p>
        </p:txBody>
      </p:sp>
      <p:sp>
        <p:nvSpPr>
          <p:cNvPr id="11" name="Título 1">
            <a:extLst>
              <a:ext uri="{FF2B5EF4-FFF2-40B4-BE49-F238E27FC236}">
                <a16:creationId xmlns:a16="http://schemas.microsoft.com/office/drawing/2014/main" id="{0F80631D-0113-45B5-9716-6AED2430C97F}"/>
              </a:ext>
            </a:extLst>
          </p:cNvPr>
          <p:cNvSpPr>
            <a:spLocks noGrp="1"/>
          </p:cNvSpPr>
          <p:nvPr>
            <p:ph type="title"/>
          </p:nvPr>
        </p:nvSpPr>
        <p:spPr>
          <a:xfrm>
            <a:off x="839788" y="457200"/>
            <a:ext cx="3932237" cy="1600200"/>
          </a:xfrm>
        </p:spPr>
        <p:txBody>
          <a:bodyPr rtlCol="0" anchor="b"/>
          <a:lstStyle>
            <a:lvl1pPr>
              <a:defRPr sz="3200"/>
            </a:lvl1pPr>
          </a:lstStyle>
          <a:p>
            <a:pPr rtl="0"/>
            <a:r>
              <a:rPr lang="es-ES" noProof="0"/>
              <a:t>Haga clic para modificar el estilo de título del patrón</a:t>
            </a:r>
          </a:p>
        </p:txBody>
      </p:sp>
      <p:sp>
        <p:nvSpPr>
          <p:cNvPr id="12" name="Marcador de posición de texto 3">
            <a:extLst>
              <a:ext uri="{FF2B5EF4-FFF2-40B4-BE49-F238E27FC236}">
                <a16:creationId xmlns:a16="http://schemas.microsoft.com/office/drawing/2014/main" id="{81AC65F5-382D-4CF6-95CF-DD3FC6D96F37}"/>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13" name="Marcador de posición de contenido 2">
            <a:extLst>
              <a:ext uri="{FF2B5EF4-FFF2-40B4-BE49-F238E27FC236}">
                <a16:creationId xmlns:a16="http://schemas.microsoft.com/office/drawing/2014/main" id="{DF554488-3F7D-4F3A-9AAF-73FB0977D735}"/>
              </a:ext>
            </a:extLst>
          </p:cNvPr>
          <p:cNvSpPr>
            <a:spLocks noGrp="1"/>
          </p:cNvSpPr>
          <p:nvPr>
            <p:ph idx="1" hasCustomPrompt="1"/>
          </p:nvPr>
        </p:nvSpPr>
        <p:spPr>
          <a:xfrm>
            <a:off x="5805962" y="457200"/>
            <a:ext cx="5501126" cy="5411787"/>
          </a:xfrm>
        </p:spPr>
        <p:txBody>
          <a:bodyPr rtlCol="0"/>
          <a:lstStyle>
            <a:lvl1pPr>
              <a:buClr>
                <a:schemeClr val="bg1"/>
              </a:buCl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11996757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n con leyenda">
    <p:bg>
      <p:bgPr>
        <a:solidFill>
          <a:schemeClr val="bg1"/>
        </a:solid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7428A921-D1FB-449F-8402-7C032AAABB1C}"/>
              </a:ext>
            </a:extLst>
          </p:cNvPr>
          <p:cNvSpPr/>
          <p:nvPr userDrawn="1"/>
        </p:nvSpPr>
        <p:spPr>
          <a:xfrm>
            <a:off x="5353050" y="1"/>
            <a:ext cx="6406950" cy="6857998"/>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Marcador de número de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18" name="Marcador de pie de página 17">
            <a:extLst>
              <a:ext uri="{FF2B5EF4-FFF2-40B4-BE49-F238E27FC236}">
                <a16:creationId xmlns:a16="http://schemas.microsoft.com/office/drawing/2014/main" id="{1EC63334-B325-4256-8AA0-6F5A11030DEA}"/>
              </a:ext>
            </a:extLst>
          </p:cNvPr>
          <p:cNvSpPr>
            <a:spLocks noGrp="1"/>
          </p:cNvSpPr>
          <p:nvPr>
            <p:ph type="ftr" sz="quarter" idx="13"/>
          </p:nvPr>
        </p:nvSpPr>
        <p:spPr>
          <a:xfrm>
            <a:off x="432000" y="6365363"/>
            <a:ext cx="4416225" cy="412431"/>
          </a:xfrm>
        </p:spPr>
        <p:txBody>
          <a:bodyPr rtlCol="0"/>
          <a:lstStyle/>
          <a:p>
            <a:pPr rtl="0"/>
            <a:r>
              <a:rPr lang="es-ES" noProof="0"/>
              <a:t>Agregar un pie de página</a:t>
            </a:r>
          </a:p>
        </p:txBody>
      </p:sp>
      <p:sp>
        <p:nvSpPr>
          <p:cNvPr id="11" name="Título 1">
            <a:extLst>
              <a:ext uri="{FF2B5EF4-FFF2-40B4-BE49-F238E27FC236}">
                <a16:creationId xmlns:a16="http://schemas.microsoft.com/office/drawing/2014/main" id="{0F80631D-0113-45B5-9716-6AED2430C97F}"/>
              </a:ext>
            </a:extLst>
          </p:cNvPr>
          <p:cNvSpPr>
            <a:spLocks noGrp="1"/>
          </p:cNvSpPr>
          <p:nvPr>
            <p:ph type="title"/>
          </p:nvPr>
        </p:nvSpPr>
        <p:spPr>
          <a:xfrm>
            <a:off x="839788" y="457200"/>
            <a:ext cx="3932237" cy="1600200"/>
          </a:xfrm>
        </p:spPr>
        <p:txBody>
          <a:bodyPr rtlCol="0" anchor="b"/>
          <a:lstStyle>
            <a:lvl1pPr>
              <a:defRPr sz="3200"/>
            </a:lvl1pPr>
          </a:lstStyle>
          <a:p>
            <a:pPr rtl="0"/>
            <a:r>
              <a:rPr lang="es-ES" noProof="0"/>
              <a:t>Haga clic para modificar el estilo de título del patrón</a:t>
            </a:r>
          </a:p>
        </p:txBody>
      </p:sp>
      <p:sp>
        <p:nvSpPr>
          <p:cNvPr id="12" name="Marcador de posición de texto 3">
            <a:extLst>
              <a:ext uri="{FF2B5EF4-FFF2-40B4-BE49-F238E27FC236}">
                <a16:creationId xmlns:a16="http://schemas.microsoft.com/office/drawing/2014/main" id="{81AC65F5-382D-4CF6-95CF-DD3FC6D96F37}"/>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9" name="Marcador de posición de imagen 2">
            <a:extLst>
              <a:ext uri="{FF2B5EF4-FFF2-40B4-BE49-F238E27FC236}">
                <a16:creationId xmlns:a16="http://schemas.microsoft.com/office/drawing/2014/main" id="{56321125-B861-4CD5-8023-6E403517657A}"/>
              </a:ext>
            </a:extLst>
          </p:cNvPr>
          <p:cNvSpPr>
            <a:spLocks noGrp="1"/>
          </p:cNvSpPr>
          <p:nvPr>
            <p:ph type="pic" idx="1"/>
          </p:nvPr>
        </p:nvSpPr>
        <p:spPr>
          <a:xfrm>
            <a:off x="5804181" y="457201"/>
            <a:ext cx="5504688" cy="5403850"/>
          </a:xfrm>
        </p:spPr>
        <p:txBody>
          <a:bodyPr rtlCol="0"/>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Tree>
    <p:extLst>
      <p:ext uri="{BB962C8B-B14F-4D97-AF65-F5344CB8AC3E}">
        <p14:creationId xmlns:p14="http://schemas.microsoft.com/office/powerpoint/2010/main" val="877188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con imagen">
    <p:bg>
      <p:bgPr>
        <a:solidFill>
          <a:schemeClr val="bg1">
            <a:lumMod val="95000"/>
          </a:schemeClr>
        </a:solidFill>
        <a:effectLst/>
      </p:bgPr>
    </p:bg>
    <p:spTree>
      <p:nvGrpSpPr>
        <p:cNvPr id="1" name=""/>
        <p:cNvGrpSpPr/>
        <p:nvPr/>
      </p:nvGrpSpPr>
      <p:grpSpPr>
        <a:xfrm>
          <a:off x="0" y="0"/>
          <a:ext cx="0" cy="0"/>
          <a:chOff x="0" y="0"/>
          <a:chExt cx="0" cy="0"/>
        </a:xfrm>
      </p:grpSpPr>
      <p:sp>
        <p:nvSpPr>
          <p:cNvPr id="8" name="Marcador de posición de imagen 9">
            <a:extLst>
              <a:ext uri="{FF2B5EF4-FFF2-40B4-BE49-F238E27FC236}">
                <a16:creationId xmlns:a16="http://schemas.microsoft.com/office/drawing/2014/main" id="{6FAD7B97-1B74-414B-B585-45E33908CBEB}"/>
              </a:ext>
            </a:extLst>
          </p:cNvPr>
          <p:cNvSpPr>
            <a:spLocks noGrp="1"/>
          </p:cNvSpPr>
          <p:nvPr>
            <p:ph type="pic" sz="quarter" idx="10" hasCustomPrompt="1"/>
          </p:nvPr>
        </p:nvSpPr>
        <p:spPr>
          <a:xfrm>
            <a:off x="0" y="0"/>
            <a:ext cx="12192000" cy="6365363"/>
          </a:xfrm>
          <a:solidFill>
            <a:schemeClr val="tx1">
              <a:lumMod val="75000"/>
              <a:lumOff val="25000"/>
            </a:schemeClr>
          </a:solidFill>
        </p:spPr>
        <p:txBody>
          <a:bodyPr vert="vert270" lIns="144000" tIns="0" rIns="0" rtlCol="0" anchor="t"/>
          <a:lstStyle>
            <a:lvl1pPr marL="0" indent="0" algn="ct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pPr rtl="0"/>
            <a:r>
              <a:rPr lang="es-ES" noProof="0"/>
              <a:t>Inserte o arrastre y coloque su foto aquí </a:t>
            </a:r>
          </a:p>
        </p:txBody>
      </p:sp>
      <p:sp>
        <p:nvSpPr>
          <p:cNvPr id="13" name="Rectángulo 12">
            <a:extLst>
              <a:ext uri="{FF2B5EF4-FFF2-40B4-BE49-F238E27FC236}">
                <a16:creationId xmlns:a16="http://schemas.microsoft.com/office/drawing/2014/main" id="{DC433A2F-8949-4AAC-AE96-175254493AF4}"/>
              </a:ext>
            </a:extLst>
          </p:cNvPr>
          <p:cNvSpPr/>
          <p:nvPr userDrawn="1"/>
        </p:nvSpPr>
        <p:spPr>
          <a:xfrm>
            <a:off x="432000" y="1"/>
            <a:ext cx="11760000" cy="6365362"/>
          </a:xfrm>
          <a:prstGeom prst="rect">
            <a:avLst/>
          </a:prstGeom>
          <a:gradFill>
            <a:gsLst>
              <a:gs pos="36000">
                <a:schemeClr val="tx1">
                  <a:alpha val="6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6745B1DD-2DBA-49BF-BF09-5B70713A4CDC}"/>
              </a:ext>
            </a:extLst>
          </p:cNvPr>
          <p:cNvSpPr>
            <a:spLocks noGrp="1"/>
          </p:cNvSpPr>
          <p:nvPr>
            <p:ph type="ctrTitle"/>
          </p:nvPr>
        </p:nvSpPr>
        <p:spPr>
          <a:xfrm>
            <a:off x="680728" y="2377000"/>
            <a:ext cx="6299682" cy="2387600"/>
          </a:xfrm>
        </p:spPr>
        <p:txBody>
          <a:bodyPr rtlCol="0" anchor="b"/>
          <a:lstStyle>
            <a:lvl1pPr algn="l">
              <a:defRPr sz="4200" spc="-300">
                <a:solidFill>
                  <a:schemeClr val="bg1"/>
                </a:solidFill>
              </a:defRPr>
            </a:lvl1pPr>
          </a:lstStyle>
          <a:p>
            <a:pPr rtl="0"/>
            <a:r>
              <a:rPr lang="es-ES" noProof="0"/>
              <a:t>Haga clic para modificar el estilo de título del patrón</a:t>
            </a:r>
          </a:p>
        </p:txBody>
      </p:sp>
      <p:sp>
        <p:nvSpPr>
          <p:cNvPr id="3" name="Subtítulo 2">
            <a:extLst>
              <a:ext uri="{FF2B5EF4-FFF2-40B4-BE49-F238E27FC236}">
                <a16:creationId xmlns:a16="http://schemas.microsoft.com/office/drawing/2014/main" id="{C7A60831-AA5D-4359-AACC-37D7271F2BF9}"/>
              </a:ext>
            </a:extLst>
          </p:cNvPr>
          <p:cNvSpPr>
            <a:spLocks noGrp="1"/>
          </p:cNvSpPr>
          <p:nvPr>
            <p:ph type="subTitle" idx="1" hasCustomPrompt="1"/>
          </p:nvPr>
        </p:nvSpPr>
        <p:spPr>
          <a:xfrm>
            <a:off x="680728" y="4962525"/>
            <a:ext cx="6299682" cy="1219200"/>
          </a:xfrm>
        </p:spPr>
        <p:txBody>
          <a:bodyPr rtlCol="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5" name="Rectángulo 4">
            <a:extLst>
              <a:ext uri="{FF2B5EF4-FFF2-40B4-BE49-F238E27FC236}">
                <a16:creationId xmlns:a16="http://schemas.microsoft.com/office/drawing/2014/main" id="{C1384471-818E-4B2E-BA19-852421944514}"/>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6" name="Rectángulo 5">
            <a:extLst>
              <a:ext uri="{FF2B5EF4-FFF2-40B4-BE49-F238E27FC236}">
                <a16:creationId xmlns:a16="http://schemas.microsoft.com/office/drawing/2014/main" id="{6FBA5E93-E4C5-4917-B92A-53FC468CFEB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7" name="Marcador de número de diapositiva 6">
            <a:extLst>
              <a:ext uri="{FF2B5EF4-FFF2-40B4-BE49-F238E27FC236}">
                <a16:creationId xmlns:a16="http://schemas.microsoft.com/office/drawing/2014/main" id="{6C109B30-9CC9-4BE8-AB10-1BA398CAB523}"/>
              </a:ext>
            </a:extLst>
          </p:cNvPr>
          <p:cNvSpPr>
            <a:spLocks noGrp="1"/>
          </p:cNvSpPr>
          <p:nvPr>
            <p:ph type="sldNum" sz="quarter" idx="12"/>
          </p:nvPr>
        </p:nvSpPr>
        <p:spPr/>
        <p:txBody>
          <a:bodyPr rtlCol="0"/>
          <a:lstStyle/>
          <a:p>
            <a:pPr rtl="0"/>
            <a:fld id="{4B73C415-D670-4716-A5EC-CC4D52CA2BAC}" type="slidenum">
              <a:rPr lang="es-ES" noProof="0" smtClean="0"/>
              <a:pPr rtl="0"/>
              <a:t>‹Nº›</a:t>
            </a:fld>
            <a:endParaRPr lang="es-ES" noProof="0"/>
          </a:p>
        </p:txBody>
      </p:sp>
      <p:sp>
        <p:nvSpPr>
          <p:cNvPr id="9" name="Marcador de pie de página 8">
            <a:extLst>
              <a:ext uri="{FF2B5EF4-FFF2-40B4-BE49-F238E27FC236}">
                <a16:creationId xmlns:a16="http://schemas.microsoft.com/office/drawing/2014/main" id="{AF77174B-114F-48DF-AFBF-1AA3416ACD4A}"/>
              </a:ext>
            </a:extLst>
          </p:cNvPr>
          <p:cNvSpPr>
            <a:spLocks noGrp="1"/>
          </p:cNvSpPr>
          <p:nvPr>
            <p:ph type="ftr" sz="quarter" idx="13"/>
          </p:nvPr>
        </p:nvSpPr>
        <p:spPr/>
        <p:txBody>
          <a:bodyPr rtlCol="0"/>
          <a:lstStyle/>
          <a:p>
            <a:pPr rtl="0"/>
            <a:r>
              <a:rPr lang="es-ES" noProof="0"/>
              <a:t>Agregar un pie de página</a:t>
            </a:r>
          </a:p>
        </p:txBody>
      </p:sp>
    </p:spTree>
    <p:extLst>
      <p:ext uri="{BB962C8B-B14F-4D97-AF65-F5344CB8AC3E}">
        <p14:creationId xmlns:p14="http://schemas.microsoft.com/office/powerpoint/2010/main" val="149566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subtítulo, imagen y contenido">
    <p:bg>
      <p:bgPr>
        <a:solidFill>
          <a:schemeClr val="bg1"/>
        </a:solid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7428A921-D1FB-449F-8402-7C032AAABB1C}"/>
              </a:ext>
            </a:extLst>
          </p:cNvPr>
          <p:cNvSpPr/>
          <p:nvPr userDrawn="1"/>
        </p:nvSpPr>
        <p:spPr>
          <a:xfrm>
            <a:off x="5353050" y="3714749"/>
            <a:ext cx="6406950" cy="3143249"/>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 name="Marcador de contenido 2">
            <a:extLst>
              <a:ext uri="{FF2B5EF4-FFF2-40B4-BE49-F238E27FC236}">
                <a16:creationId xmlns:a16="http://schemas.microsoft.com/office/drawing/2014/main" id="{BE06229A-0702-4CD6-B5F1-0DC746CC4F18}"/>
              </a:ext>
            </a:extLst>
          </p:cNvPr>
          <p:cNvSpPr>
            <a:spLocks noGrp="1"/>
          </p:cNvSpPr>
          <p:nvPr>
            <p:ph idx="1" hasCustomPrompt="1"/>
          </p:nvPr>
        </p:nvSpPr>
        <p:spPr>
          <a:xfrm>
            <a:off x="431999" y="3714746"/>
            <a:ext cx="4416225" cy="2364591"/>
          </a:xfrm>
        </p:spPr>
        <p:txBody>
          <a:bodyPr rtlCol="0" anchor="t"/>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8" name="Marcador de número de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2" name="Título 1">
            <a:extLst>
              <a:ext uri="{FF2B5EF4-FFF2-40B4-BE49-F238E27FC236}">
                <a16:creationId xmlns:a16="http://schemas.microsoft.com/office/drawing/2014/main" id="{E8A85E10-5A18-4C86-8310-FA9CF8DF8AB5}"/>
              </a:ext>
            </a:extLst>
          </p:cNvPr>
          <p:cNvSpPr>
            <a:spLocks noGrp="1"/>
          </p:cNvSpPr>
          <p:nvPr>
            <p:ph type="title"/>
          </p:nvPr>
        </p:nvSpPr>
        <p:spPr>
          <a:xfrm>
            <a:off x="5658103" y="3981451"/>
            <a:ext cx="5749483" cy="1343026"/>
          </a:xfrm>
        </p:spPr>
        <p:txBody>
          <a:bodyPr rtlCol="0" anchor="b"/>
          <a:lstStyle>
            <a:lvl1pPr>
              <a:defRPr sz="3600">
                <a:solidFill>
                  <a:schemeClr val="bg1"/>
                </a:solidFill>
              </a:defRPr>
            </a:lvl1pPr>
          </a:lstStyle>
          <a:p>
            <a:pPr rtl="0"/>
            <a:r>
              <a:rPr lang="es-ES" noProof="0"/>
              <a:t>Haga clic para modificar el estilo de título del patrón</a:t>
            </a:r>
          </a:p>
        </p:txBody>
      </p:sp>
      <p:sp>
        <p:nvSpPr>
          <p:cNvPr id="5" name="Marcador de posición de imagen 4">
            <a:extLst>
              <a:ext uri="{FF2B5EF4-FFF2-40B4-BE49-F238E27FC236}">
                <a16:creationId xmlns:a16="http://schemas.microsoft.com/office/drawing/2014/main" id="{528B6E3D-9C01-45EA-9E2B-711EC1B84F84}"/>
              </a:ext>
            </a:extLst>
          </p:cNvPr>
          <p:cNvSpPr>
            <a:spLocks noGrp="1"/>
          </p:cNvSpPr>
          <p:nvPr>
            <p:ph type="pic" sz="quarter" idx="12" hasCustomPrompt="1"/>
          </p:nvPr>
        </p:nvSpPr>
        <p:spPr>
          <a:xfrm>
            <a:off x="5353050" y="0"/>
            <a:ext cx="640695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rtl="0"/>
            <a:r>
              <a:rPr lang="es-ES" noProof="0"/>
              <a:t>Inserte o arrastre y coloque su foto</a:t>
            </a:r>
          </a:p>
        </p:txBody>
      </p:sp>
      <p:sp>
        <p:nvSpPr>
          <p:cNvPr id="18" name="Marcador de pie de página 17">
            <a:extLst>
              <a:ext uri="{FF2B5EF4-FFF2-40B4-BE49-F238E27FC236}">
                <a16:creationId xmlns:a16="http://schemas.microsoft.com/office/drawing/2014/main" id="{1EC63334-B325-4256-8AA0-6F5A11030DEA}"/>
              </a:ext>
            </a:extLst>
          </p:cNvPr>
          <p:cNvSpPr>
            <a:spLocks noGrp="1"/>
          </p:cNvSpPr>
          <p:nvPr>
            <p:ph type="ftr" sz="quarter" idx="13"/>
          </p:nvPr>
        </p:nvSpPr>
        <p:spPr>
          <a:xfrm>
            <a:off x="432000" y="6365363"/>
            <a:ext cx="4416225" cy="412431"/>
          </a:xfrm>
        </p:spPr>
        <p:txBody>
          <a:bodyPr rtlCol="0"/>
          <a:lstStyle/>
          <a:p>
            <a:pPr rtl="0"/>
            <a:r>
              <a:rPr lang="es-ES" noProof="0"/>
              <a:t>Agregar un pie de página</a:t>
            </a:r>
          </a:p>
        </p:txBody>
      </p:sp>
      <p:sp>
        <p:nvSpPr>
          <p:cNvPr id="20" name="Marcador de texto 19">
            <a:extLst>
              <a:ext uri="{FF2B5EF4-FFF2-40B4-BE49-F238E27FC236}">
                <a16:creationId xmlns:a16="http://schemas.microsoft.com/office/drawing/2014/main" id="{CC8965A7-6363-464F-998B-64E00F4F4956}"/>
              </a:ext>
            </a:extLst>
          </p:cNvPr>
          <p:cNvSpPr>
            <a:spLocks noGrp="1"/>
          </p:cNvSpPr>
          <p:nvPr>
            <p:ph type="body" sz="quarter" idx="14" hasCustomPrompt="1"/>
          </p:nvPr>
        </p:nvSpPr>
        <p:spPr>
          <a:xfrm>
            <a:off x="5658442" y="5657850"/>
            <a:ext cx="5749334" cy="1119943"/>
          </a:xfrm>
        </p:spPr>
        <p:txBody>
          <a:bodyPr rtlCol="0"/>
          <a:lstStyle>
            <a:lvl1pPr marL="0" indent="0">
              <a:buNone/>
              <a:defRPr sz="1800">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es-ES" noProof="0"/>
              <a:t>Subtítulo, lema o comercial puede ir aquí</a:t>
            </a:r>
          </a:p>
        </p:txBody>
      </p:sp>
    </p:spTree>
    <p:extLst>
      <p:ext uri="{BB962C8B-B14F-4D97-AF65-F5344CB8AC3E}">
        <p14:creationId xmlns:p14="http://schemas.microsoft.com/office/powerpoint/2010/main" val="3420662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ñetas de image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A85E10-5A18-4C86-8310-FA9CF8DF8AB5}"/>
              </a:ext>
            </a:extLst>
          </p:cNvPr>
          <p:cNvSpPr>
            <a:spLocks noGrp="1"/>
          </p:cNvSpPr>
          <p:nvPr>
            <p:ph type="title" hasCustomPrompt="1"/>
          </p:nvPr>
        </p:nvSpPr>
        <p:spPr>
          <a:xfrm>
            <a:off x="432000" y="432000"/>
            <a:ext cx="11340000" cy="432000"/>
          </a:xfrm>
        </p:spPr>
        <p:txBody>
          <a:bodyPr rtlCol="0"/>
          <a:lstStyle/>
          <a:p>
            <a:pPr rtl="0"/>
            <a:r>
              <a:rPr lang="es-ES" noProof="0"/>
              <a:t>Haga clic para editar el estilo de título del patrón</a:t>
            </a:r>
          </a:p>
        </p:txBody>
      </p:sp>
      <p:sp>
        <p:nvSpPr>
          <p:cNvPr id="7" name="Marcador de pie de página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r>
              <a:rPr lang="es-ES" noProof="0"/>
              <a:t>Agregue un pie de página</a:t>
            </a:r>
          </a:p>
        </p:txBody>
      </p:sp>
      <p:sp>
        <p:nvSpPr>
          <p:cNvPr id="8" name="Marcador de número de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6" name="Marcador de texto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49" name="Marcador de texto 8">
            <a:extLst>
              <a:ext uri="{FF2B5EF4-FFF2-40B4-BE49-F238E27FC236}">
                <a16:creationId xmlns:a16="http://schemas.microsoft.com/office/drawing/2014/main" id="{305CEEFA-58BB-4AFA-AD31-BEE38B013E00}"/>
              </a:ext>
            </a:extLst>
          </p:cNvPr>
          <p:cNvSpPr>
            <a:spLocks noGrp="1"/>
          </p:cNvSpPr>
          <p:nvPr>
            <p:ph type="body" sz="quarter" idx="17" hasCustomPrompt="1"/>
          </p:nvPr>
        </p:nvSpPr>
        <p:spPr>
          <a:xfrm>
            <a:off x="43180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50" name="Marcador de texto 10">
            <a:extLst>
              <a:ext uri="{FF2B5EF4-FFF2-40B4-BE49-F238E27FC236}">
                <a16:creationId xmlns:a16="http://schemas.microsoft.com/office/drawing/2014/main" id="{BEEE40C3-341F-4063-8D33-B1328863FB30}"/>
              </a:ext>
            </a:extLst>
          </p:cNvPr>
          <p:cNvSpPr>
            <a:spLocks noGrp="1"/>
          </p:cNvSpPr>
          <p:nvPr>
            <p:ph type="body" sz="quarter" idx="18" hasCustomPrompt="1"/>
          </p:nvPr>
        </p:nvSpPr>
        <p:spPr>
          <a:xfrm>
            <a:off x="431800" y="4605832"/>
            <a:ext cx="198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51" name="Marcador de texto 8">
            <a:extLst>
              <a:ext uri="{FF2B5EF4-FFF2-40B4-BE49-F238E27FC236}">
                <a16:creationId xmlns:a16="http://schemas.microsoft.com/office/drawing/2014/main" id="{D09CE291-B951-4300-9D67-154E4BB557EC}"/>
              </a:ext>
            </a:extLst>
          </p:cNvPr>
          <p:cNvSpPr>
            <a:spLocks noGrp="1"/>
          </p:cNvSpPr>
          <p:nvPr>
            <p:ph type="body" sz="quarter" idx="33" hasCustomPrompt="1"/>
          </p:nvPr>
        </p:nvSpPr>
        <p:spPr>
          <a:xfrm>
            <a:off x="277185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52" name="Marcador de texto 10">
            <a:extLst>
              <a:ext uri="{FF2B5EF4-FFF2-40B4-BE49-F238E27FC236}">
                <a16:creationId xmlns:a16="http://schemas.microsoft.com/office/drawing/2014/main" id="{0D3A393C-4D8C-49BC-934D-B57BE1B28405}"/>
              </a:ext>
            </a:extLst>
          </p:cNvPr>
          <p:cNvSpPr>
            <a:spLocks noGrp="1"/>
          </p:cNvSpPr>
          <p:nvPr>
            <p:ph type="body" sz="quarter" idx="34" hasCustomPrompt="1"/>
          </p:nvPr>
        </p:nvSpPr>
        <p:spPr>
          <a:xfrm>
            <a:off x="2771850" y="4605832"/>
            <a:ext cx="198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53" name="Marcador de texto 8">
            <a:extLst>
              <a:ext uri="{FF2B5EF4-FFF2-40B4-BE49-F238E27FC236}">
                <a16:creationId xmlns:a16="http://schemas.microsoft.com/office/drawing/2014/main" id="{08906184-3520-4606-AF8B-59ECFFA6D756}"/>
              </a:ext>
            </a:extLst>
          </p:cNvPr>
          <p:cNvSpPr>
            <a:spLocks noGrp="1"/>
          </p:cNvSpPr>
          <p:nvPr>
            <p:ph type="body" sz="quarter" idx="35" hasCustomPrompt="1"/>
          </p:nvPr>
        </p:nvSpPr>
        <p:spPr>
          <a:xfrm>
            <a:off x="511190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54" name="Marcador de texto 10">
            <a:extLst>
              <a:ext uri="{FF2B5EF4-FFF2-40B4-BE49-F238E27FC236}">
                <a16:creationId xmlns:a16="http://schemas.microsoft.com/office/drawing/2014/main" id="{8A64BEB9-7FB0-4DF9-BFE9-62016E83E890}"/>
              </a:ext>
            </a:extLst>
          </p:cNvPr>
          <p:cNvSpPr>
            <a:spLocks noGrp="1"/>
          </p:cNvSpPr>
          <p:nvPr>
            <p:ph type="body" sz="quarter" idx="36" hasCustomPrompt="1"/>
          </p:nvPr>
        </p:nvSpPr>
        <p:spPr>
          <a:xfrm>
            <a:off x="5111900" y="4605832"/>
            <a:ext cx="198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55" name="Marcador de texto 8">
            <a:extLst>
              <a:ext uri="{FF2B5EF4-FFF2-40B4-BE49-F238E27FC236}">
                <a16:creationId xmlns:a16="http://schemas.microsoft.com/office/drawing/2014/main" id="{4CCC1C98-37FD-4404-8383-72ED535FE578}"/>
              </a:ext>
            </a:extLst>
          </p:cNvPr>
          <p:cNvSpPr>
            <a:spLocks noGrp="1"/>
          </p:cNvSpPr>
          <p:nvPr>
            <p:ph type="body" sz="quarter" idx="37" hasCustomPrompt="1"/>
          </p:nvPr>
        </p:nvSpPr>
        <p:spPr>
          <a:xfrm>
            <a:off x="745195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56" name="Marcador de texto 10">
            <a:extLst>
              <a:ext uri="{FF2B5EF4-FFF2-40B4-BE49-F238E27FC236}">
                <a16:creationId xmlns:a16="http://schemas.microsoft.com/office/drawing/2014/main" id="{B24BD1AE-AB0E-40FA-AEA8-8D687D84B56E}"/>
              </a:ext>
            </a:extLst>
          </p:cNvPr>
          <p:cNvSpPr>
            <a:spLocks noGrp="1"/>
          </p:cNvSpPr>
          <p:nvPr>
            <p:ph type="body" sz="quarter" idx="38" hasCustomPrompt="1"/>
          </p:nvPr>
        </p:nvSpPr>
        <p:spPr>
          <a:xfrm>
            <a:off x="7451950" y="4605832"/>
            <a:ext cx="198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57" name="Marcador de texto 8">
            <a:extLst>
              <a:ext uri="{FF2B5EF4-FFF2-40B4-BE49-F238E27FC236}">
                <a16:creationId xmlns:a16="http://schemas.microsoft.com/office/drawing/2014/main" id="{CA2F0EA7-F3F7-443F-BA0D-4916B618C56B}"/>
              </a:ext>
            </a:extLst>
          </p:cNvPr>
          <p:cNvSpPr>
            <a:spLocks noGrp="1"/>
          </p:cNvSpPr>
          <p:nvPr>
            <p:ph type="body" sz="quarter" idx="39" hasCustomPrompt="1"/>
          </p:nvPr>
        </p:nvSpPr>
        <p:spPr>
          <a:xfrm>
            <a:off x="979200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58" name="Marcador de texto 10">
            <a:extLst>
              <a:ext uri="{FF2B5EF4-FFF2-40B4-BE49-F238E27FC236}">
                <a16:creationId xmlns:a16="http://schemas.microsoft.com/office/drawing/2014/main" id="{2BB6E6C3-1F6A-41B6-8EE0-6FDCBA34413C}"/>
              </a:ext>
            </a:extLst>
          </p:cNvPr>
          <p:cNvSpPr>
            <a:spLocks noGrp="1"/>
          </p:cNvSpPr>
          <p:nvPr>
            <p:ph type="body" sz="quarter" idx="40" hasCustomPrompt="1"/>
          </p:nvPr>
        </p:nvSpPr>
        <p:spPr>
          <a:xfrm>
            <a:off x="9792000" y="4605832"/>
            <a:ext cx="198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16" name="Marcador de posición de imagen 15">
            <a:extLst>
              <a:ext uri="{FF2B5EF4-FFF2-40B4-BE49-F238E27FC236}">
                <a16:creationId xmlns:a16="http://schemas.microsoft.com/office/drawing/2014/main" id="{B2738624-9DAA-4152-9A77-80BBB71AD5F1}"/>
              </a:ext>
            </a:extLst>
          </p:cNvPr>
          <p:cNvSpPr>
            <a:spLocks noGrp="1"/>
          </p:cNvSpPr>
          <p:nvPr>
            <p:ph type="pic" sz="quarter" idx="41"/>
          </p:nvPr>
        </p:nvSpPr>
        <p:spPr>
          <a:xfrm>
            <a:off x="43180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
        <p:nvSpPr>
          <p:cNvPr id="59" name="Marcador de posición de imagen 15">
            <a:extLst>
              <a:ext uri="{FF2B5EF4-FFF2-40B4-BE49-F238E27FC236}">
                <a16:creationId xmlns:a16="http://schemas.microsoft.com/office/drawing/2014/main" id="{522AE46C-0845-4BB0-9861-06071BCF56F6}"/>
              </a:ext>
            </a:extLst>
          </p:cNvPr>
          <p:cNvSpPr>
            <a:spLocks noGrp="1"/>
          </p:cNvSpPr>
          <p:nvPr>
            <p:ph type="pic" sz="quarter" idx="42"/>
          </p:nvPr>
        </p:nvSpPr>
        <p:spPr>
          <a:xfrm>
            <a:off x="277185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
        <p:nvSpPr>
          <p:cNvPr id="60" name="Marcador de posición de imagen 15">
            <a:extLst>
              <a:ext uri="{FF2B5EF4-FFF2-40B4-BE49-F238E27FC236}">
                <a16:creationId xmlns:a16="http://schemas.microsoft.com/office/drawing/2014/main" id="{D791A6AF-478F-443B-A785-F82A8DBA9F30}"/>
              </a:ext>
            </a:extLst>
          </p:cNvPr>
          <p:cNvSpPr>
            <a:spLocks noGrp="1"/>
          </p:cNvSpPr>
          <p:nvPr>
            <p:ph type="pic" sz="quarter" idx="43"/>
          </p:nvPr>
        </p:nvSpPr>
        <p:spPr>
          <a:xfrm>
            <a:off x="5112287"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
        <p:nvSpPr>
          <p:cNvPr id="61" name="Marcador de posición de imagen 15">
            <a:extLst>
              <a:ext uri="{FF2B5EF4-FFF2-40B4-BE49-F238E27FC236}">
                <a16:creationId xmlns:a16="http://schemas.microsoft.com/office/drawing/2014/main" id="{1A65AFE9-2875-44A5-BF13-6E8438892669}"/>
              </a:ext>
            </a:extLst>
          </p:cNvPr>
          <p:cNvSpPr>
            <a:spLocks noGrp="1"/>
          </p:cNvSpPr>
          <p:nvPr>
            <p:ph type="pic" sz="quarter" idx="44"/>
          </p:nvPr>
        </p:nvSpPr>
        <p:spPr>
          <a:xfrm>
            <a:off x="745195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
        <p:nvSpPr>
          <p:cNvPr id="62" name="Marcador de posición de imagen 15">
            <a:extLst>
              <a:ext uri="{FF2B5EF4-FFF2-40B4-BE49-F238E27FC236}">
                <a16:creationId xmlns:a16="http://schemas.microsoft.com/office/drawing/2014/main" id="{069B9167-077F-4123-82C5-01EB62AFB3E6}"/>
              </a:ext>
            </a:extLst>
          </p:cNvPr>
          <p:cNvSpPr>
            <a:spLocks noGrp="1"/>
          </p:cNvSpPr>
          <p:nvPr>
            <p:ph type="pic" sz="quarter" idx="45"/>
          </p:nvPr>
        </p:nvSpPr>
        <p:spPr>
          <a:xfrm>
            <a:off x="9780587"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Tree>
    <p:extLst>
      <p:ext uri="{BB962C8B-B14F-4D97-AF65-F5344CB8AC3E}">
        <p14:creationId xmlns:p14="http://schemas.microsoft.com/office/powerpoint/2010/main" val="4064838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ñetas de icono">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EFA8C4C-FE50-44C1-8434-6C7BB898173F}"/>
              </a:ext>
            </a:extLst>
          </p:cNvPr>
          <p:cNvSpPr/>
          <p:nvPr userDrawn="1"/>
        </p:nvSpPr>
        <p:spPr>
          <a:xfrm>
            <a:off x="432000" y="0"/>
            <a:ext cx="5472000" cy="6858000"/>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a:p>
        </p:txBody>
      </p:sp>
      <p:sp>
        <p:nvSpPr>
          <p:cNvPr id="3" name="Marcador de contenido 2">
            <a:extLst>
              <a:ext uri="{FF2B5EF4-FFF2-40B4-BE49-F238E27FC236}">
                <a16:creationId xmlns:a16="http://schemas.microsoft.com/office/drawing/2014/main" id="{BE06229A-0702-4CD6-B5F1-0DC746CC4F18}"/>
              </a:ext>
            </a:extLst>
          </p:cNvPr>
          <p:cNvSpPr>
            <a:spLocks noGrp="1"/>
          </p:cNvSpPr>
          <p:nvPr>
            <p:ph idx="1" hasCustomPrompt="1"/>
          </p:nvPr>
        </p:nvSpPr>
        <p:spPr>
          <a:xfrm>
            <a:off x="680728" y="5657850"/>
            <a:ext cx="4974545" cy="707513"/>
          </a:xfrm>
        </p:spPr>
        <p:txBody>
          <a:bodyPr rtlCol="0"/>
          <a:lstStyle>
            <a:lvl1pPr marL="0" indent="0">
              <a:buNone/>
              <a:defRPr sz="1800">
                <a:solidFill>
                  <a:schemeClr val="bg1"/>
                </a:solidFill>
              </a:defRPr>
            </a:lvl1pPr>
          </a:lstStyle>
          <a:p>
            <a:pPr lvl="0" rtl="0"/>
            <a:r>
              <a:rPr lang="es-ES" noProof="0"/>
              <a:t>Subtítulo, lema o comercial puede ir aquí</a:t>
            </a:r>
          </a:p>
        </p:txBody>
      </p:sp>
      <p:sp>
        <p:nvSpPr>
          <p:cNvPr id="7" name="Marcador de pie de página 6">
            <a:extLst>
              <a:ext uri="{FF2B5EF4-FFF2-40B4-BE49-F238E27FC236}">
                <a16:creationId xmlns:a16="http://schemas.microsoft.com/office/drawing/2014/main" id="{D2E533DB-3399-4A25-BB80-899E9CC78DB1}"/>
              </a:ext>
            </a:extLst>
          </p:cNvPr>
          <p:cNvSpPr>
            <a:spLocks noGrp="1"/>
          </p:cNvSpPr>
          <p:nvPr>
            <p:ph type="ftr" sz="quarter" idx="10"/>
          </p:nvPr>
        </p:nvSpPr>
        <p:spPr>
          <a:xfrm>
            <a:off x="432000" y="6365363"/>
            <a:ext cx="5472000" cy="412431"/>
          </a:xfrm>
        </p:spPr>
        <p:txBody>
          <a:bodyPr rtlCol="0"/>
          <a:lstStyle/>
          <a:p>
            <a:pPr rtl="0"/>
            <a:r>
              <a:rPr lang="es-ES" noProof="0"/>
              <a:t>Agregar un pie de página</a:t>
            </a:r>
          </a:p>
        </p:txBody>
      </p:sp>
      <p:sp>
        <p:nvSpPr>
          <p:cNvPr id="8" name="Marcador de número de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10" name="Marcador de posición de imagen 4">
            <a:extLst>
              <a:ext uri="{FF2B5EF4-FFF2-40B4-BE49-F238E27FC236}">
                <a16:creationId xmlns:a16="http://schemas.microsoft.com/office/drawing/2014/main" id="{704BE0A1-F26A-4947-971D-055860FFC91D}"/>
              </a:ext>
            </a:extLst>
          </p:cNvPr>
          <p:cNvSpPr>
            <a:spLocks noGrp="1"/>
          </p:cNvSpPr>
          <p:nvPr>
            <p:ph type="pic" sz="quarter" idx="12" hasCustomPrompt="1"/>
          </p:nvPr>
        </p:nvSpPr>
        <p:spPr>
          <a:xfrm>
            <a:off x="432000" y="0"/>
            <a:ext cx="547200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rtl="0"/>
            <a:r>
              <a:rPr lang="es-ES" noProof="0"/>
              <a:t>Inserte o arrastre y coloque su foto</a:t>
            </a:r>
          </a:p>
        </p:txBody>
      </p:sp>
      <p:sp>
        <p:nvSpPr>
          <p:cNvPr id="2" name="Título 1">
            <a:extLst>
              <a:ext uri="{FF2B5EF4-FFF2-40B4-BE49-F238E27FC236}">
                <a16:creationId xmlns:a16="http://schemas.microsoft.com/office/drawing/2014/main" id="{E8A85E10-5A18-4C86-8310-FA9CF8DF8AB5}"/>
              </a:ext>
            </a:extLst>
          </p:cNvPr>
          <p:cNvSpPr>
            <a:spLocks noGrp="1"/>
          </p:cNvSpPr>
          <p:nvPr>
            <p:ph type="title" hasCustomPrompt="1"/>
          </p:nvPr>
        </p:nvSpPr>
        <p:spPr>
          <a:xfrm>
            <a:off x="680728" y="3981450"/>
            <a:ext cx="4974545" cy="1343025"/>
          </a:xfrm>
        </p:spPr>
        <p:txBody>
          <a:bodyPr vert="horz" lIns="0" tIns="0" rIns="0" bIns="0" rtlCol="0" anchor="b">
            <a:noAutofit/>
          </a:bodyPr>
          <a:lstStyle>
            <a:lvl1pPr>
              <a:defRPr lang="en-ZA" sz="3600" dirty="0">
                <a:solidFill>
                  <a:schemeClr val="bg1"/>
                </a:solidFill>
              </a:defRPr>
            </a:lvl1pPr>
          </a:lstStyle>
          <a:p>
            <a:pPr lvl="0" rtl="0"/>
            <a:r>
              <a:rPr lang="es-ES" noProof="0"/>
              <a:t>Haga clic para editar el estilo de título del patrón</a:t>
            </a:r>
          </a:p>
        </p:txBody>
      </p:sp>
      <p:sp>
        <p:nvSpPr>
          <p:cNvPr id="13" name="Marcador de texto 8">
            <a:extLst>
              <a:ext uri="{FF2B5EF4-FFF2-40B4-BE49-F238E27FC236}">
                <a16:creationId xmlns:a16="http://schemas.microsoft.com/office/drawing/2014/main" id="{B51A342D-6638-406F-A54B-59B56F36AD4A}"/>
              </a:ext>
            </a:extLst>
          </p:cNvPr>
          <p:cNvSpPr>
            <a:spLocks noGrp="1"/>
          </p:cNvSpPr>
          <p:nvPr>
            <p:ph type="body" sz="quarter" idx="13" hasCustomPrompt="1"/>
          </p:nvPr>
        </p:nvSpPr>
        <p:spPr>
          <a:xfrm>
            <a:off x="6288002" y="4130531"/>
            <a:ext cx="180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14" name="Marcador de texto 10">
            <a:extLst>
              <a:ext uri="{FF2B5EF4-FFF2-40B4-BE49-F238E27FC236}">
                <a16:creationId xmlns:a16="http://schemas.microsoft.com/office/drawing/2014/main" id="{C32169FB-F8BF-46FF-8BDE-E27C751C1C46}"/>
              </a:ext>
            </a:extLst>
          </p:cNvPr>
          <p:cNvSpPr>
            <a:spLocks noGrp="1"/>
          </p:cNvSpPr>
          <p:nvPr>
            <p:ph type="body" sz="quarter" idx="14" hasCustomPrompt="1"/>
          </p:nvPr>
        </p:nvSpPr>
        <p:spPr>
          <a:xfrm>
            <a:off x="6288002" y="4764931"/>
            <a:ext cx="180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15" name="Marcador de texto 8">
            <a:extLst>
              <a:ext uri="{FF2B5EF4-FFF2-40B4-BE49-F238E27FC236}">
                <a16:creationId xmlns:a16="http://schemas.microsoft.com/office/drawing/2014/main" id="{051BC42F-45BF-462B-A15F-54639A5DA461}"/>
              </a:ext>
            </a:extLst>
          </p:cNvPr>
          <p:cNvSpPr>
            <a:spLocks noGrp="1"/>
          </p:cNvSpPr>
          <p:nvPr>
            <p:ph type="body" sz="quarter" idx="15" hasCustomPrompt="1"/>
          </p:nvPr>
        </p:nvSpPr>
        <p:spPr>
          <a:xfrm>
            <a:off x="8202527" y="4130531"/>
            <a:ext cx="180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2</a:t>
            </a:r>
          </a:p>
        </p:txBody>
      </p:sp>
      <p:sp>
        <p:nvSpPr>
          <p:cNvPr id="16" name="Marcador de texto 10">
            <a:extLst>
              <a:ext uri="{FF2B5EF4-FFF2-40B4-BE49-F238E27FC236}">
                <a16:creationId xmlns:a16="http://schemas.microsoft.com/office/drawing/2014/main" id="{08A990CD-AF1D-4FBE-B3FF-4BC5BE2BFD9F}"/>
              </a:ext>
            </a:extLst>
          </p:cNvPr>
          <p:cNvSpPr>
            <a:spLocks noGrp="1"/>
          </p:cNvSpPr>
          <p:nvPr>
            <p:ph type="body" sz="quarter" idx="16" hasCustomPrompt="1"/>
          </p:nvPr>
        </p:nvSpPr>
        <p:spPr>
          <a:xfrm>
            <a:off x="8202527" y="4764931"/>
            <a:ext cx="180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17" name="Marcador de texto 8">
            <a:extLst>
              <a:ext uri="{FF2B5EF4-FFF2-40B4-BE49-F238E27FC236}">
                <a16:creationId xmlns:a16="http://schemas.microsoft.com/office/drawing/2014/main" id="{C595063C-F901-4E60-A714-6454F42F0D95}"/>
              </a:ext>
            </a:extLst>
          </p:cNvPr>
          <p:cNvSpPr>
            <a:spLocks noGrp="1"/>
          </p:cNvSpPr>
          <p:nvPr>
            <p:ph type="body" sz="quarter" idx="17" hasCustomPrompt="1"/>
          </p:nvPr>
        </p:nvSpPr>
        <p:spPr>
          <a:xfrm>
            <a:off x="10117052" y="4130531"/>
            <a:ext cx="180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3</a:t>
            </a:r>
          </a:p>
        </p:txBody>
      </p:sp>
      <p:sp>
        <p:nvSpPr>
          <p:cNvPr id="18" name="Marcador de texto 10">
            <a:extLst>
              <a:ext uri="{FF2B5EF4-FFF2-40B4-BE49-F238E27FC236}">
                <a16:creationId xmlns:a16="http://schemas.microsoft.com/office/drawing/2014/main" id="{C7672B0A-0079-40F6-8B93-A5F1DB5882E0}"/>
              </a:ext>
            </a:extLst>
          </p:cNvPr>
          <p:cNvSpPr>
            <a:spLocks noGrp="1"/>
          </p:cNvSpPr>
          <p:nvPr>
            <p:ph type="body" sz="quarter" idx="18" hasCustomPrompt="1"/>
          </p:nvPr>
        </p:nvSpPr>
        <p:spPr>
          <a:xfrm>
            <a:off x="10117052" y="4764931"/>
            <a:ext cx="180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Tree>
    <p:extLst>
      <p:ext uri="{BB962C8B-B14F-4D97-AF65-F5344CB8AC3E}">
        <p14:creationId xmlns:p14="http://schemas.microsoft.com/office/powerpoint/2010/main" val="5466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viñetas de icono">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EFA8C4C-FE50-44C1-8434-6C7BB898173F}"/>
              </a:ext>
            </a:extLst>
          </p:cNvPr>
          <p:cNvSpPr/>
          <p:nvPr userDrawn="1"/>
        </p:nvSpPr>
        <p:spPr>
          <a:xfrm>
            <a:off x="432000" y="0"/>
            <a:ext cx="5472000" cy="6858000"/>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a:p>
        </p:txBody>
      </p:sp>
      <p:sp>
        <p:nvSpPr>
          <p:cNvPr id="3" name="Marcador de contenido 2">
            <a:extLst>
              <a:ext uri="{FF2B5EF4-FFF2-40B4-BE49-F238E27FC236}">
                <a16:creationId xmlns:a16="http://schemas.microsoft.com/office/drawing/2014/main" id="{BE06229A-0702-4CD6-B5F1-0DC746CC4F18}"/>
              </a:ext>
            </a:extLst>
          </p:cNvPr>
          <p:cNvSpPr>
            <a:spLocks noGrp="1"/>
          </p:cNvSpPr>
          <p:nvPr>
            <p:ph idx="1" hasCustomPrompt="1"/>
          </p:nvPr>
        </p:nvSpPr>
        <p:spPr>
          <a:xfrm>
            <a:off x="680728" y="5657850"/>
            <a:ext cx="4974545" cy="707513"/>
          </a:xfrm>
        </p:spPr>
        <p:txBody>
          <a:bodyPr rtlCol="0"/>
          <a:lstStyle>
            <a:lvl1pPr marL="0" indent="0">
              <a:buNone/>
              <a:defRPr sz="1800">
                <a:solidFill>
                  <a:schemeClr val="bg1"/>
                </a:solidFill>
              </a:defRPr>
            </a:lvl1pPr>
          </a:lstStyle>
          <a:p>
            <a:pPr lvl="0" rtl="0"/>
            <a:r>
              <a:rPr lang="es-ES" noProof="0"/>
              <a:t>Subtítulo, lema o comercial puede ir aquí</a:t>
            </a:r>
          </a:p>
        </p:txBody>
      </p:sp>
      <p:sp>
        <p:nvSpPr>
          <p:cNvPr id="8" name="Marcador de número de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10" name="Marcador de posición de imagen 4">
            <a:extLst>
              <a:ext uri="{FF2B5EF4-FFF2-40B4-BE49-F238E27FC236}">
                <a16:creationId xmlns:a16="http://schemas.microsoft.com/office/drawing/2014/main" id="{704BE0A1-F26A-4947-971D-055860FFC91D}"/>
              </a:ext>
            </a:extLst>
          </p:cNvPr>
          <p:cNvSpPr>
            <a:spLocks noGrp="1"/>
          </p:cNvSpPr>
          <p:nvPr>
            <p:ph type="pic" sz="quarter" idx="12" hasCustomPrompt="1"/>
          </p:nvPr>
        </p:nvSpPr>
        <p:spPr>
          <a:xfrm>
            <a:off x="432000" y="0"/>
            <a:ext cx="547200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rtl="0"/>
            <a:r>
              <a:rPr lang="es-ES" noProof="0"/>
              <a:t>Inserte o arrastre y coloque su foto</a:t>
            </a:r>
          </a:p>
        </p:txBody>
      </p:sp>
      <p:sp>
        <p:nvSpPr>
          <p:cNvPr id="2" name="Título 1">
            <a:extLst>
              <a:ext uri="{FF2B5EF4-FFF2-40B4-BE49-F238E27FC236}">
                <a16:creationId xmlns:a16="http://schemas.microsoft.com/office/drawing/2014/main" id="{E8A85E10-5A18-4C86-8310-FA9CF8DF8AB5}"/>
              </a:ext>
            </a:extLst>
          </p:cNvPr>
          <p:cNvSpPr>
            <a:spLocks noGrp="1"/>
          </p:cNvSpPr>
          <p:nvPr>
            <p:ph type="title" hasCustomPrompt="1"/>
          </p:nvPr>
        </p:nvSpPr>
        <p:spPr>
          <a:xfrm>
            <a:off x="680728" y="3981450"/>
            <a:ext cx="4974545" cy="1343025"/>
          </a:xfrm>
        </p:spPr>
        <p:txBody>
          <a:bodyPr vert="horz" lIns="0" tIns="0" rIns="0" bIns="0" rtlCol="0" anchor="b">
            <a:noAutofit/>
          </a:bodyPr>
          <a:lstStyle>
            <a:lvl1pPr>
              <a:defRPr lang="en-ZA" sz="3600" dirty="0">
                <a:solidFill>
                  <a:schemeClr val="bg1"/>
                </a:solidFill>
              </a:defRPr>
            </a:lvl1pPr>
          </a:lstStyle>
          <a:p>
            <a:pPr lvl="0" rtl="0"/>
            <a:r>
              <a:rPr lang="es-ES" noProof="0"/>
              <a:t>Haga clic para editar el estilo de título del patrón</a:t>
            </a:r>
          </a:p>
        </p:txBody>
      </p:sp>
      <p:sp>
        <p:nvSpPr>
          <p:cNvPr id="13" name="Marcador de texto 8">
            <a:extLst>
              <a:ext uri="{FF2B5EF4-FFF2-40B4-BE49-F238E27FC236}">
                <a16:creationId xmlns:a16="http://schemas.microsoft.com/office/drawing/2014/main" id="{B51A342D-6638-406F-A54B-59B56F36AD4A}"/>
              </a:ext>
            </a:extLst>
          </p:cNvPr>
          <p:cNvSpPr>
            <a:spLocks noGrp="1"/>
          </p:cNvSpPr>
          <p:nvPr>
            <p:ph type="body" sz="quarter" idx="13" hasCustomPrompt="1"/>
          </p:nvPr>
        </p:nvSpPr>
        <p:spPr>
          <a:xfrm>
            <a:off x="7078577" y="5010963"/>
            <a:ext cx="180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3</a:t>
            </a:r>
          </a:p>
        </p:txBody>
      </p:sp>
      <p:sp>
        <p:nvSpPr>
          <p:cNvPr id="14" name="Marcador de texto 10">
            <a:extLst>
              <a:ext uri="{FF2B5EF4-FFF2-40B4-BE49-F238E27FC236}">
                <a16:creationId xmlns:a16="http://schemas.microsoft.com/office/drawing/2014/main" id="{C32169FB-F8BF-46FF-8BDE-E27C751C1C46}"/>
              </a:ext>
            </a:extLst>
          </p:cNvPr>
          <p:cNvSpPr>
            <a:spLocks noGrp="1"/>
          </p:cNvSpPr>
          <p:nvPr>
            <p:ph type="body" sz="quarter" idx="14" hasCustomPrompt="1"/>
          </p:nvPr>
        </p:nvSpPr>
        <p:spPr>
          <a:xfrm>
            <a:off x="7078577" y="5645363"/>
            <a:ext cx="180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15" name="Marcador de texto 8">
            <a:extLst>
              <a:ext uri="{FF2B5EF4-FFF2-40B4-BE49-F238E27FC236}">
                <a16:creationId xmlns:a16="http://schemas.microsoft.com/office/drawing/2014/main" id="{051BC42F-45BF-462B-A15F-54639A5DA461}"/>
              </a:ext>
            </a:extLst>
          </p:cNvPr>
          <p:cNvSpPr>
            <a:spLocks noGrp="1"/>
          </p:cNvSpPr>
          <p:nvPr>
            <p:ph type="body" sz="quarter" idx="15" hasCustomPrompt="1"/>
          </p:nvPr>
        </p:nvSpPr>
        <p:spPr>
          <a:xfrm>
            <a:off x="9402677" y="5010963"/>
            <a:ext cx="180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4</a:t>
            </a:r>
          </a:p>
        </p:txBody>
      </p:sp>
      <p:sp>
        <p:nvSpPr>
          <p:cNvPr id="16" name="Marcador de texto 10">
            <a:extLst>
              <a:ext uri="{FF2B5EF4-FFF2-40B4-BE49-F238E27FC236}">
                <a16:creationId xmlns:a16="http://schemas.microsoft.com/office/drawing/2014/main" id="{08A990CD-AF1D-4FBE-B3FF-4BC5BE2BFD9F}"/>
              </a:ext>
            </a:extLst>
          </p:cNvPr>
          <p:cNvSpPr>
            <a:spLocks noGrp="1"/>
          </p:cNvSpPr>
          <p:nvPr>
            <p:ph type="body" sz="quarter" idx="16" hasCustomPrompt="1"/>
          </p:nvPr>
        </p:nvSpPr>
        <p:spPr>
          <a:xfrm>
            <a:off x="9402677" y="5645363"/>
            <a:ext cx="180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23" name="Marcador de texto 8">
            <a:extLst>
              <a:ext uri="{FF2B5EF4-FFF2-40B4-BE49-F238E27FC236}">
                <a16:creationId xmlns:a16="http://schemas.microsoft.com/office/drawing/2014/main" id="{B71CBA76-3CE4-4FA7-8940-41ECC9129C5A}"/>
              </a:ext>
            </a:extLst>
          </p:cNvPr>
          <p:cNvSpPr>
            <a:spLocks noGrp="1"/>
          </p:cNvSpPr>
          <p:nvPr>
            <p:ph type="body" sz="quarter" idx="17" hasCustomPrompt="1"/>
          </p:nvPr>
        </p:nvSpPr>
        <p:spPr>
          <a:xfrm>
            <a:off x="7078577" y="2360347"/>
            <a:ext cx="180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24" name="Marcador de texto 10">
            <a:extLst>
              <a:ext uri="{FF2B5EF4-FFF2-40B4-BE49-F238E27FC236}">
                <a16:creationId xmlns:a16="http://schemas.microsoft.com/office/drawing/2014/main" id="{ADC8FCF6-5E2F-4976-8979-F493766C38E0}"/>
              </a:ext>
            </a:extLst>
          </p:cNvPr>
          <p:cNvSpPr>
            <a:spLocks noGrp="1"/>
          </p:cNvSpPr>
          <p:nvPr>
            <p:ph type="body" sz="quarter" idx="18" hasCustomPrompt="1"/>
          </p:nvPr>
        </p:nvSpPr>
        <p:spPr>
          <a:xfrm>
            <a:off x="7078577" y="2994747"/>
            <a:ext cx="180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25" name="Marcador de texto 8">
            <a:extLst>
              <a:ext uri="{FF2B5EF4-FFF2-40B4-BE49-F238E27FC236}">
                <a16:creationId xmlns:a16="http://schemas.microsoft.com/office/drawing/2014/main" id="{F111F3D7-9557-4D01-B2FB-38A2FFA1052E}"/>
              </a:ext>
            </a:extLst>
          </p:cNvPr>
          <p:cNvSpPr>
            <a:spLocks noGrp="1"/>
          </p:cNvSpPr>
          <p:nvPr>
            <p:ph type="body" sz="quarter" idx="19" hasCustomPrompt="1"/>
          </p:nvPr>
        </p:nvSpPr>
        <p:spPr>
          <a:xfrm>
            <a:off x="9402677" y="2360347"/>
            <a:ext cx="180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2</a:t>
            </a:r>
          </a:p>
        </p:txBody>
      </p:sp>
      <p:sp>
        <p:nvSpPr>
          <p:cNvPr id="26" name="Marcador de texto 10">
            <a:extLst>
              <a:ext uri="{FF2B5EF4-FFF2-40B4-BE49-F238E27FC236}">
                <a16:creationId xmlns:a16="http://schemas.microsoft.com/office/drawing/2014/main" id="{FE89EBCC-101B-4979-93C1-08579B031993}"/>
              </a:ext>
            </a:extLst>
          </p:cNvPr>
          <p:cNvSpPr>
            <a:spLocks noGrp="1"/>
          </p:cNvSpPr>
          <p:nvPr>
            <p:ph type="body" sz="quarter" idx="20" hasCustomPrompt="1"/>
          </p:nvPr>
        </p:nvSpPr>
        <p:spPr>
          <a:xfrm>
            <a:off x="9402677" y="2994747"/>
            <a:ext cx="180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Tree>
    <p:extLst>
      <p:ext uri="{BB962C8B-B14F-4D97-AF65-F5344CB8AC3E}">
        <p14:creationId xmlns:p14="http://schemas.microsoft.com/office/powerpoint/2010/main" val="3040843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oducto digital">
    <p:bg>
      <p:bgRef idx="1001">
        <a:schemeClr val="bg1"/>
      </p:bgRef>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5CE857ED-B36A-4B8A-81C4-94389617E240}"/>
              </a:ext>
            </a:extLst>
          </p:cNvPr>
          <p:cNvPicPr>
            <a:picLocks noChangeAspect="1"/>
          </p:cNvPicPr>
          <p:nvPr userDrawn="1"/>
        </p:nvPicPr>
        <p:blipFill>
          <a:blip r:embed="rId3"/>
          <a:stretch>
            <a:fillRect/>
          </a:stretch>
        </p:blipFill>
        <p:spPr>
          <a:xfrm>
            <a:off x="663465" y="1007667"/>
            <a:ext cx="11528535" cy="5645385"/>
          </a:xfrm>
          <a:prstGeom prst="rect">
            <a:avLst/>
          </a:prstGeom>
        </p:spPr>
      </p:pic>
      <p:sp>
        <p:nvSpPr>
          <p:cNvPr id="2" name="Título 1">
            <a:extLst>
              <a:ext uri="{FF2B5EF4-FFF2-40B4-BE49-F238E27FC236}">
                <a16:creationId xmlns:a16="http://schemas.microsoft.com/office/drawing/2014/main" id="{E8A85E10-5A18-4C86-8310-FA9CF8DF8AB5}"/>
              </a:ext>
            </a:extLst>
          </p:cNvPr>
          <p:cNvSpPr>
            <a:spLocks noGrp="1"/>
          </p:cNvSpPr>
          <p:nvPr>
            <p:ph type="title" hasCustomPrompt="1"/>
          </p:nvPr>
        </p:nvSpPr>
        <p:spPr/>
        <p:txBody>
          <a:bodyPr rtlCol="0"/>
          <a:lstStyle/>
          <a:p>
            <a:pPr rtl="0"/>
            <a:r>
              <a:rPr lang="es-ES" noProof="0"/>
              <a:t>Haga clic para editar el estilo de título del patrón</a:t>
            </a:r>
          </a:p>
        </p:txBody>
      </p:sp>
      <p:sp>
        <p:nvSpPr>
          <p:cNvPr id="3" name="Marcador de contenido 2">
            <a:extLst>
              <a:ext uri="{FF2B5EF4-FFF2-40B4-BE49-F238E27FC236}">
                <a16:creationId xmlns:a16="http://schemas.microsoft.com/office/drawing/2014/main" id="{BE06229A-0702-4CD6-B5F1-0DC746CC4F18}"/>
              </a:ext>
            </a:extLst>
          </p:cNvPr>
          <p:cNvSpPr>
            <a:spLocks noGrp="1"/>
          </p:cNvSpPr>
          <p:nvPr>
            <p:ph idx="1" hasCustomPrompt="1"/>
          </p:nvPr>
        </p:nvSpPr>
        <p:spPr>
          <a:xfrm>
            <a:off x="432000" y="3613424"/>
            <a:ext cx="3974900" cy="2465913"/>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pie de página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r>
              <a:rPr lang="es-ES" noProof="0"/>
              <a:t>Agregue un pie de página</a:t>
            </a:r>
          </a:p>
        </p:txBody>
      </p:sp>
      <p:sp>
        <p:nvSpPr>
          <p:cNvPr id="8" name="Marcador de número de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9" name="Marcador de texto 8">
            <a:extLst>
              <a:ext uri="{FF2B5EF4-FFF2-40B4-BE49-F238E27FC236}">
                <a16:creationId xmlns:a16="http://schemas.microsoft.com/office/drawing/2014/main" id="{177496E8-E637-4081-A0D0-AB167EE45909}"/>
              </a:ext>
            </a:extLst>
          </p:cNvPr>
          <p:cNvSpPr>
            <a:spLocks noGrp="1"/>
          </p:cNvSpPr>
          <p:nvPr>
            <p:ph type="body" sz="quarter" idx="12" hasCustomPrompt="1"/>
          </p:nvPr>
        </p:nvSpPr>
        <p:spPr>
          <a:xfrm>
            <a:off x="431800" y="1582738"/>
            <a:ext cx="3975100" cy="1744662"/>
          </a:xfrm>
        </p:spPr>
        <p:txBody>
          <a:bodyPr rtlCol="0" anchor="b"/>
          <a:lstStyle>
            <a:lvl1pPr marL="0" indent="0">
              <a:buNone/>
              <a:defRPr sz="3200">
                <a:solidFill>
                  <a:schemeClr val="tx1">
                    <a:lumMod val="75000"/>
                    <a:lumOff val="25000"/>
                  </a:schemeClr>
                </a:solidFill>
              </a:defRPr>
            </a:lvl1pPr>
          </a:lstStyle>
          <a:p>
            <a:pPr lvl="0" rtl="0"/>
            <a:r>
              <a:rPr lang="es-ES" noProof="0"/>
              <a:t>Texto destacado</a:t>
            </a:r>
          </a:p>
        </p:txBody>
      </p:sp>
      <p:sp>
        <p:nvSpPr>
          <p:cNvPr id="11" name="Marcador de posición de imagen 10">
            <a:extLst>
              <a:ext uri="{FF2B5EF4-FFF2-40B4-BE49-F238E27FC236}">
                <a16:creationId xmlns:a16="http://schemas.microsoft.com/office/drawing/2014/main" id="{DE221C2C-B20F-4F90-A44F-08EE879BA9C9}"/>
              </a:ext>
            </a:extLst>
          </p:cNvPr>
          <p:cNvSpPr>
            <a:spLocks noGrp="1"/>
          </p:cNvSpPr>
          <p:nvPr>
            <p:ph type="pic" sz="quarter" idx="13" hasCustomPrompt="1"/>
          </p:nvPr>
        </p:nvSpPr>
        <p:spPr>
          <a:xfrm>
            <a:off x="5217319" y="1450975"/>
            <a:ext cx="6974680" cy="3935414"/>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Inserte o arrastre y coloque su diseño de la pantalla aquí</a:t>
            </a:r>
          </a:p>
        </p:txBody>
      </p:sp>
    </p:spTree>
    <p:extLst>
      <p:ext uri="{BB962C8B-B14F-4D97-AF65-F5344CB8AC3E}">
        <p14:creationId xmlns:p14="http://schemas.microsoft.com/office/powerpoint/2010/main" val="7745007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s seccione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E51FED-0A73-4769-96A2-4C362E5D9DE0}"/>
              </a:ext>
            </a:extLst>
          </p:cNvPr>
          <p:cNvSpPr>
            <a:spLocks noGrp="1"/>
          </p:cNvSpPr>
          <p:nvPr>
            <p:ph type="title"/>
          </p:nvPr>
        </p:nvSpPr>
        <p:spPr>
          <a:xfrm>
            <a:off x="432000" y="432000"/>
            <a:ext cx="11340000" cy="432000"/>
          </a:xfrm>
        </p:spPr>
        <p:txBody>
          <a:bodyPr rtlCol="0"/>
          <a:lstStyle/>
          <a:p>
            <a:pPr rtl="0"/>
            <a:r>
              <a:rPr lang="es-ES" noProof="0"/>
              <a:t>Haga clic para modificar el estilo de título del patrón</a:t>
            </a:r>
          </a:p>
        </p:txBody>
      </p:sp>
      <p:sp>
        <p:nvSpPr>
          <p:cNvPr id="3" name="Marcador de contenido 2">
            <a:extLst>
              <a:ext uri="{FF2B5EF4-FFF2-40B4-BE49-F238E27FC236}">
                <a16:creationId xmlns:a16="http://schemas.microsoft.com/office/drawing/2014/main" id="{E455B16D-31A1-4D28-ADC4-0BDEF4E07DFF}"/>
              </a:ext>
            </a:extLst>
          </p:cNvPr>
          <p:cNvSpPr>
            <a:spLocks noGrp="1"/>
          </p:cNvSpPr>
          <p:nvPr>
            <p:ph sz="half" idx="1" hasCustomPrompt="1"/>
          </p:nvPr>
        </p:nvSpPr>
        <p:spPr>
          <a:xfrm>
            <a:off x="432000" y="1008000"/>
            <a:ext cx="11340000"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Línea única de texto.</a:t>
            </a:r>
          </a:p>
        </p:txBody>
      </p:sp>
      <p:sp>
        <p:nvSpPr>
          <p:cNvPr id="4" name="Marcador de contenido 3">
            <a:extLst>
              <a:ext uri="{FF2B5EF4-FFF2-40B4-BE49-F238E27FC236}">
                <a16:creationId xmlns:a16="http://schemas.microsoft.com/office/drawing/2014/main" id="{AC4D4C6E-0D63-44CE-B0B4-BAA8F101EAFF}"/>
              </a:ext>
            </a:extLst>
          </p:cNvPr>
          <p:cNvSpPr>
            <a:spLocks noGrp="1"/>
          </p:cNvSpPr>
          <p:nvPr>
            <p:ph sz="half" idx="2" hasCustomPrompt="1"/>
          </p:nvPr>
        </p:nvSpPr>
        <p:spPr>
          <a:xfrm>
            <a:off x="2231749" y="4637931"/>
            <a:ext cx="1980000" cy="720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s-ES" noProof="0"/>
              <a:t>Descripción de la sección</a:t>
            </a:r>
          </a:p>
        </p:txBody>
      </p:sp>
      <p:sp>
        <p:nvSpPr>
          <p:cNvPr id="8" name="Marcador de pie de página 7">
            <a:extLst>
              <a:ext uri="{FF2B5EF4-FFF2-40B4-BE49-F238E27FC236}">
                <a16:creationId xmlns:a16="http://schemas.microsoft.com/office/drawing/2014/main" id="{43C0B96F-9D35-4001-9F9C-1A7004D61F3D}"/>
              </a:ext>
            </a:extLst>
          </p:cNvPr>
          <p:cNvSpPr>
            <a:spLocks noGrp="1"/>
          </p:cNvSpPr>
          <p:nvPr>
            <p:ph type="ftr" sz="quarter" idx="10"/>
          </p:nvPr>
        </p:nvSpPr>
        <p:spPr/>
        <p:txBody>
          <a:bodyPr rtlCol="0"/>
          <a:lstStyle/>
          <a:p>
            <a:pPr rtl="0"/>
            <a:r>
              <a:rPr lang="es-ES" noProof="0"/>
              <a:t>Agregue un pie de página</a:t>
            </a:r>
          </a:p>
        </p:txBody>
      </p:sp>
      <p:sp>
        <p:nvSpPr>
          <p:cNvPr id="9" name="Marcador de posición de número de diapositiva 8">
            <a:extLst>
              <a:ext uri="{FF2B5EF4-FFF2-40B4-BE49-F238E27FC236}">
                <a16:creationId xmlns:a16="http://schemas.microsoft.com/office/drawing/2014/main" id="{A1C915CA-DB91-4B68-8DB8-2745ADA58582}"/>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6" name="Marcador de texto 5">
            <a:extLst>
              <a:ext uri="{FF2B5EF4-FFF2-40B4-BE49-F238E27FC236}">
                <a16:creationId xmlns:a16="http://schemas.microsoft.com/office/drawing/2014/main" id="{0BF46361-E4F6-47BA-9660-22CF6C0669CB}"/>
              </a:ext>
            </a:extLst>
          </p:cNvPr>
          <p:cNvSpPr>
            <a:spLocks noGrp="1"/>
          </p:cNvSpPr>
          <p:nvPr>
            <p:ph type="body" sz="quarter" idx="12" hasCustomPrompt="1"/>
          </p:nvPr>
        </p:nvSpPr>
        <p:spPr>
          <a:xfrm>
            <a:off x="5111498" y="4637931"/>
            <a:ext cx="1980000" cy="720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s-ES" noProof="0"/>
              <a:t>Descripción de la sección</a:t>
            </a:r>
          </a:p>
        </p:txBody>
      </p:sp>
      <p:sp>
        <p:nvSpPr>
          <p:cNvPr id="10" name="Marcador de texto 9">
            <a:extLst>
              <a:ext uri="{FF2B5EF4-FFF2-40B4-BE49-F238E27FC236}">
                <a16:creationId xmlns:a16="http://schemas.microsoft.com/office/drawing/2014/main" id="{2BB15A8A-91AC-4F5D-A727-1D120F5D43D5}"/>
              </a:ext>
            </a:extLst>
          </p:cNvPr>
          <p:cNvSpPr>
            <a:spLocks noGrp="1"/>
          </p:cNvSpPr>
          <p:nvPr>
            <p:ph type="body" sz="quarter" idx="13" hasCustomPrompt="1"/>
          </p:nvPr>
        </p:nvSpPr>
        <p:spPr>
          <a:xfrm>
            <a:off x="7991247" y="4637931"/>
            <a:ext cx="1980000" cy="720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s-ES" noProof="0"/>
              <a:t>Descripción de la sección</a:t>
            </a:r>
          </a:p>
        </p:txBody>
      </p:sp>
      <p:sp>
        <p:nvSpPr>
          <p:cNvPr id="12" name="Marcador de texto 11">
            <a:extLst>
              <a:ext uri="{FF2B5EF4-FFF2-40B4-BE49-F238E27FC236}">
                <a16:creationId xmlns:a16="http://schemas.microsoft.com/office/drawing/2014/main" id="{1A87D1D6-A833-418D-948C-DDF79372310E}"/>
              </a:ext>
            </a:extLst>
          </p:cNvPr>
          <p:cNvSpPr>
            <a:spLocks noGrp="1"/>
          </p:cNvSpPr>
          <p:nvPr>
            <p:ph type="body" sz="quarter" idx="14" hasCustomPrompt="1"/>
          </p:nvPr>
        </p:nvSpPr>
        <p:spPr>
          <a:xfrm>
            <a:off x="2231749" y="4003531"/>
            <a:ext cx="1980000" cy="360000"/>
          </a:xfrm>
        </p:spPr>
        <p:txBody>
          <a:bodyPr rtlCol="0"/>
          <a:lstStyle>
            <a:lvl1pPr marL="0" indent="0" algn="ctr">
              <a:buFont typeface="Arial" panose="020B0604020202020204" pitchFamily="34" charset="0"/>
              <a:buNone/>
              <a:defRPr>
                <a:solidFill>
                  <a:schemeClr val="tx1">
                    <a:lumMod val="75000"/>
                    <a:lumOff val="25000"/>
                  </a:schemeClr>
                </a:solidFill>
              </a:defRPr>
            </a:lvl1pPr>
          </a:lstStyle>
          <a:p>
            <a:pPr lvl="0" rtl="0"/>
            <a:r>
              <a:rPr lang="es-ES" noProof="0"/>
              <a:t>Sección 1</a:t>
            </a:r>
          </a:p>
        </p:txBody>
      </p:sp>
      <p:sp>
        <p:nvSpPr>
          <p:cNvPr id="14" name="Marcador de texto 13">
            <a:extLst>
              <a:ext uri="{FF2B5EF4-FFF2-40B4-BE49-F238E27FC236}">
                <a16:creationId xmlns:a16="http://schemas.microsoft.com/office/drawing/2014/main" id="{729FC9F6-9736-4DA2-A807-7430389A47FC}"/>
              </a:ext>
            </a:extLst>
          </p:cNvPr>
          <p:cNvSpPr>
            <a:spLocks noGrp="1"/>
          </p:cNvSpPr>
          <p:nvPr>
            <p:ph type="body" sz="quarter" idx="15" hasCustomPrompt="1"/>
          </p:nvPr>
        </p:nvSpPr>
        <p:spPr>
          <a:xfrm>
            <a:off x="5111498" y="4003531"/>
            <a:ext cx="1980000" cy="360000"/>
          </a:xfrm>
        </p:spPr>
        <p:txBody>
          <a:bodyPr rtlCol="0"/>
          <a:lstStyle>
            <a:lvl1pPr marL="0" indent="0" algn="ctr">
              <a:buFont typeface="Arial" panose="020B0604020202020204" pitchFamily="34" charset="0"/>
              <a:buNone/>
              <a:defRPr>
                <a:solidFill>
                  <a:schemeClr val="tx1">
                    <a:lumMod val="75000"/>
                    <a:lumOff val="25000"/>
                  </a:schemeClr>
                </a:solidFill>
              </a:defRPr>
            </a:lvl1pPr>
          </a:lstStyle>
          <a:p>
            <a:pPr lvl="0" rtl="0"/>
            <a:r>
              <a:rPr lang="es-ES" noProof="0"/>
              <a:t>Sección 2</a:t>
            </a:r>
          </a:p>
        </p:txBody>
      </p:sp>
      <p:sp>
        <p:nvSpPr>
          <p:cNvPr id="16" name="Marcador de texto 15">
            <a:extLst>
              <a:ext uri="{FF2B5EF4-FFF2-40B4-BE49-F238E27FC236}">
                <a16:creationId xmlns:a16="http://schemas.microsoft.com/office/drawing/2014/main" id="{8FD41719-B17D-4C65-8905-CFB25698E450}"/>
              </a:ext>
            </a:extLst>
          </p:cNvPr>
          <p:cNvSpPr>
            <a:spLocks noGrp="1"/>
          </p:cNvSpPr>
          <p:nvPr>
            <p:ph type="body" sz="quarter" idx="16" hasCustomPrompt="1"/>
          </p:nvPr>
        </p:nvSpPr>
        <p:spPr>
          <a:xfrm>
            <a:off x="7991247" y="4003531"/>
            <a:ext cx="1980000" cy="360000"/>
          </a:xfrm>
        </p:spPr>
        <p:txBody>
          <a:bodyPr rtlCol="0"/>
          <a:lstStyle>
            <a:lvl1pPr marL="0" indent="0" algn="ctr">
              <a:buFont typeface="Arial" panose="020B0604020202020204" pitchFamily="34" charset="0"/>
              <a:buNone/>
              <a:defRPr>
                <a:solidFill>
                  <a:schemeClr val="tx1">
                    <a:lumMod val="75000"/>
                    <a:lumOff val="25000"/>
                  </a:schemeClr>
                </a:solidFill>
              </a:defRPr>
            </a:lvl1pPr>
          </a:lstStyle>
          <a:p>
            <a:pPr lvl="0" rtl="0"/>
            <a:r>
              <a:rPr lang="es-ES" noProof="0"/>
              <a:t>Sección 3</a:t>
            </a:r>
          </a:p>
        </p:txBody>
      </p:sp>
    </p:spTree>
    <p:extLst>
      <p:ext uri="{BB962C8B-B14F-4D97-AF65-F5344CB8AC3E}">
        <p14:creationId xmlns:p14="http://schemas.microsoft.com/office/powerpoint/2010/main" val="2306804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06A7F847-7F52-4026-B418-55C25C28C4CB}"/>
              </a:ext>
            </a:extLst>
          </p:cNvPr>
          <p:cNvSpPr/>
          <p:nvPr userDrawn="1"/>
        </p:nvSpPr>
        <p:spPr>
          <a:xfrm>
            <a:off x="0" y="6365364"/>
            <a:ext cx="12192000" cy="421200"/>
          </a:xfrm>
          <a:prstGeom prst="rect">
            <a:avLst/>
          </a:prstGeom>
          <a:gradFill>
            <a:gsLst>
              <a:gs pos="53000">
                <a:schemeClr val="bg1">
                  <a:lumMod val="95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Marcador de título 1">
            <a:extLst>
              <a:ext uri="{FF2B5EF4-FFF2-40B4-BE49-F238E27FC236}">
                <a16:creationId xmlns:a16="http://schemas.microsoft.com/office/drawing/2014/main" id="{FF47D8FD-2235-485B-95E1-2EBD5AB47AAD}"/>
              </a:ext>
            </a:extLst>
          </p:cNvPr>
          <p:cNvSpPr>
            <a:spLocks noGrp="1"/>
          </p:cNvSpPr>
          <p:nvPr>
            <p:ph type="title"/>
          </p:nvPr>
        </p:nvSpPr>
        <p:spPr>
          <a:xfrm>
            <a:off x="432000" y="432000"/>
            <a:ext cx="11340000" cy="432000"/>
          </a:xfrm>
          <a:prstGeom prst="rect">
            <a:avLst/>
          </a:prstGeom>
        </p:spPr>
        <p:txBody>
          <a:bodyPr vert="horz" lIns="0" tIns="0" rIns="0" bIns="0" rtlCol="0" anchor="t">
            <a:noAutofit/>
          </a:bodyPr>
          <a:lstStyle/>
          <a:p>
            <a:pPr rtl="0"/>
            <a:r>
              <a:rPr lang="es-ES" noProof="0"/>
              <a:t>Haga clic para modificar el estilo de título del patrón</a:t>
            </a:r>
          </a:p>
        </p:txBody>
      </p:sp>
      <p:sp>
        <p:nvSpPr>
          <p:cNvPr id="3" name="Marcador de posición de texto 2">
            <a:extLst>
              <a:ext uri="{FF2B5EF4-FFF2-40B4-BE49-F238E27FC236}">
                <a16:creationId xmlns:a16="http://schemas.microsoft.com/office/drawing/2014/main" id="{99F4A233-446A-4EDA-9622-BBF0631DFEFF}"/>
              </a:ext>
            </a:extLst>
          </p:cNvPr>
          <p:cNvSpPr>
            <a:spLocks noGrp="1"/>
          </p:cNvSpPr>
          <p:nvPr>
            <p:ph type="body" idx="1"/>
          </p:nvPr>
        </p:nvSpPr>
        <p:spPr>
          <a:xfrm>
            <a:off x="432000" y="1728000"/>
            <a:ext cx="11340000" cy="4351338"/>
          </a:xfrm>
          <a:prstGeom prst="rect">
            <a:avLst/>
          </a:prstGeom>
        </p:spPr>
        <p:txBody>
          <a:bodyPr vert="horz" lIns="0" tIns="0" rIns="0" bIns="0" rtlCol="0">
            <a:no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número de diapositiva 5">
            <a:extLst>
              <a:ext uri="{FF2B5EF4-FFF2-40B4-BE49-F238E27FC236}">
                <a16:creationId xmlns:a16="http://schemas.microsoft.com/office/drawing/2014/main" id="{504A2955-0629-484D-8B16-D4500802A4E6}"/>
              </a:ext>
            </a:extLst>
          </p:cNvPr>
          <p:cNvSpPr>
            <a:spLocks noGrp="1"/>
          </p:cNvSpPr>
          <p:nvPr>
            <p:ph type="sldNum" sz="quarter" idx="4"/>
          </p:nvPr>
        </p:nvSpPr>
        <p:spPr>
          <a:xfrm>
            <a:off x="11772000" y="6365363"/>
            <a:ext cx="420000" cy="421200"/>
          </a:xfrm>
          <a:prstGeom prst="rect">
            <a:avLst/>
          </a:prstGeom>
          <a:solidFill>
            <a:schemeClr val="bg1">
              <a:lumMod val="95000"/>
            </a:schemeClr>
          </a:solidFill>
          <a:ln w="6350">
            <a:noFill/>
          </a:ln>
        </p:spPr>
        <p:txBody>
          <a:bodyPr vert="horz" lIns="0" tIns="0" rIns="0" bIns="0" rtlCol="0" anchor="ctr"/>
          <a:lstStyle>
            <a:lvl1pPr algn="ctr">
              <a:defRPr sz="1200" b="0" i="0">
                <a:solidFill>
                  <a:schemeClr val="tx1">
                    <a:lumMod val="65000"/>
                    <a:lumOff val="35000"/>
                  </a:schemeClr>
                </a:solidFill>
                <a:latin typeface="+mn-lt"/>
              </a:defRPr>
            </a:lvl1pPr>
          </a:lstStyle>
          <a:p>
            <a:pPr rtl="0"/>
            <a:fld id="{4B73C415-D670-4716-A5EC-CC4D52CA2BAC}" type="slidenum">
              <a:rPr lang="es-ES" noProof="0" smtClean="0"/>
              <a:pPr rtl="0"/>
              <a:t>‹Nº›</a:t>
            </a:fld>
            <a:endParaRPr lang="es-ES" noProof="0"/>
          </a:p>
        </p:txBody>
      </p:sp>
      <p:sp>
        <p:nvSpPr>
          <p:cNvPr id="7" name="Marcador de pie de página 6">
            <a:extLst>
              <a:ext uri="{FF2B5EF4-FFF2-40B4-BE49-F238E27FC236}">
                <a16:creationId xmlns:a16="http://schemas.microsoft.com/office/drawing/2014/main" id="{DBD150CE-DC66-461D-A66C-7CF33070436A}"/>
              </a:ext>
            </a:extLst>
          </p:cNvPr>
          <p:cNvSpPr>
            <a:spLocks noGrp="1"/>
          </p:cNvSpPr>
          <p:nvPr>
            <p:ph type="ftr" sz="quarter" idx="3"/>
          </p:nvPr>
        </p:nvSpPr>
        <p:spPr>
          <a:xfrm>
            <a:off x="432000" y="6365363"/>
            <a:ext cx="5472000" cy="412431"/>
          </a:xfrm>
          <a:prstGeom prst="rect">
            <a:avLst/>
          </a:prstGeom>
        </p:spPr>
        <p:txBody>
          <a:bodyPr vert="horz" lIns="0" tIns="0" rIns="0" bIns="0" rtlCol="0" anchor="ctr"/>
          <a:lstStyle>
            <a:lvl1pPr algn="l">
              <a:defRPr sz="1200">
                <a:solidFill>
                  <a:schemeClr val="tx1">
                    <a:lumMod val="75000"/>
                    <a:lumOff val="25000"/>
                  </a:schemeClr>
                </a:solidFill>
              </a:defRPr>
            </a:lvl1pPr>
          </a:lstStyle>
          <a:p>
            <a:pPr rtl="0"/>
            <a:r>
              <a:rPr lang="es-ES" noProof="0"/>
              <a:t>Agregar un pie de página</a:t>
            </a:r>
          </a:p>
        </p:txBody>
      </p:sp>
      <p:sp>
        <p:nvSpPr>
          <p:cNvPr id="8" name="Rectángulo 7">
            <a:extLst>
              <a:ext uri="{FF2B5EF4-FFF2-40B4-BE49-F238E27FC236}">
                <a16:creationId xmlns:a16="http://schemas.microsoft.com/office/drawing/2014/main" id="{00ED0A63-77FF-4992-99DD-A09E96E22ACC}"/>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0" name="Rectángulo 9">
            <a:extLst>
              <a:ext uri="{FF2B5EF4-FFF2-40B4-BE49-F238E27FC236}">
                <a16:creationId xmlns:a16="http://schemas.microsoft.com/office/drawing/2014/main" id="{96335A3F-070E-4B0E-A4FA-9B3279A2897C}"/>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3" name="Cuadro de texto 12">
            <a:extLst>
              <a:ext uri="{FF2B5EF4-FFF2-40B4-BE49-F238E27FC236}">
                <a16:creationId xmlns:a16="http://schemas.microsoft.com/office/drawing/2014/main" id="{7C7EB16B-9FE5-4954-8D9A-47381E739BF5}"/>
              </a:ext>
            </a:extLst>
          </p:cNvPr>
          <p:cNvSpPr txBox="1"/>
          <p:nvPr userDrawn="1"/>
        </p:nvSpPr>
        <p:spPr>
          <a:xfrm>
            <a:off x="9529311" y="6365363"/>
            <a:ext cx="2047875" cy="429969"/>
          </a:xfrm>
          <a:prstGeom prst="rect">
            <a:avLst/>
          </a:prstGeom>
          <a:noFill/>
        </p:spPr>
        <p:txBody>
          <a:bodyPr wrap="square" lIns="0" tIns="0" rIns="0" bIns="0" rtlCol="0" anchor="ctr" anchorCtr="0">
            <a:noAutofit/>
          </a:bodyPr>
          <a:lstStyle/>
          <a:p>
            <a:pPr algn="r" rtl="0"/>
            <a:r>
              <a:rPr lang="es-ES" sz="1200" b="0" noProof="0">
                <a:solidFill>
                  <a:schemeClr val="bg1">
                    <a:lumMod val="65000"/>
                  </a:schemeClr>
                </a:solidFill>
                <a:latin typeface="+mn-lt"/>
              </a:rPr>
              <a:t>NOMBRE O LOGOTIPO</a:t>
            </a:r>
          </a:p>
        </p:txBody>
      </p:sp>
    </p:spTree>
    <p:extLst>
      <p:ext uri="{BB962C8B-B14F-4D97-AF65-F5344CB8AC3E}">
        <p14:creationId xmlns:p14="http://schemas.microsoft.com/office/powerpoint/2010/main" val="224487801"/>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2" r:id="rId3"/>
    <p:sldLayoutId id="2147483657" r:id="rId4"/>
    <p:sldLayoutId id="2147483658" r:id="rId5"/>
    <p:sldLayoutId id="2147483659" r:id="rId6"/>
    <p:sldLayoutId id="2147483660" r:id="rId7"/>
    <p:sldLayoutId id="2147483661" r:id="rId8"/>
    <p:sldLayoutId id="2147483664" r:id="rId9"/>
    <p:sldLayoutId id="2147483665" r:id="rId10"/>
    <p:sldLayoutId id="2147483666" r:id="rId11"/>
    <p:sldLayoutId id="2147483667" r:id="rId12"/>
    <p:sldLayoutId id="2147483650" r:id="rId13"/>
    <p:sldLayoutId id="2147483652" r:id="rId14"/>
    <p:sldLayoutId id="2147483653" r:id="rId15"/>
    <p:sldLayoutId id="2147483668" r:id="rId16"/>
    <p:sldLayoutId id="2147483669" r:id="rId17"/>
    <p:sldLayoutId id="2147483671" r:id="rId18"/>
    <p:sldLayoutId id="2147483672" r:id="rId19"/>
    <p:sldLayoutId id="2147483654" r:id="rId20"/>
    <p:sldLayoutId id="2147483678" r:id="rId21"/>
    <p:sldLayoutId id="2147483655" r:id="rId22"/>
    <p:sldLayoutId id="2147483673" r:id="rId23"/>
    <p:sldLayoutId id="2147483674" r:id="rId24"/>
    <p:sldLayoutId id="2147483675" r:id="rId25"/>
    <p:sldLayoutId id="2147483676" r:id="rId26"/>
    <p:sldLayoutId id="2147483677" r:id="rId27"/>
    <p:sldLayoutId id="2147483679" r:id="rId28"/>
    <p:sldLayoutId id="2147483680" r:id="rId29"/>
  </p:sldLayoutIdLst>
  <p:hf hdr="0" ftr="0" dt="0"/>
  <p:txStyles>
    <p:title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 Id="rId9" Type="http://schemas.openxmlformats.org/officeDocument/2006/relationships/image" Target="../media/image21.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sv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39.sv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Marcador de posición de imagen 6" descr="Dos chicas jóvenes mirando la pantalla de un portátil">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ctángulo 27" title="Fondo semitransparente oscuro">
            <a:extLst>
              <a:ext uri="{FF2B5EF4-FFF2-40B4-BE49-F238E27FC236}">
                <a16:creationId xmlns:a16="http://schemas.microsoft.com/office/drawing/2014/main" id="{E93CFE69-79B0-440B-949E-DA17AD834A10}"/>
              </a:ext>
            </a:extLst>
          </p:cNvPr>
          <p:cNvSpPr/>
          <p:nvPr/>
        </p:nvSpPr>
        <p:spPr>
          <a:xfrm>
            <a:off x="6336000" y="0"/>
            <a:ext cx="397957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9" name="Cuadro de texto 18">
            <a:extLst>
              <a:ext uri="{FF2B5EF4-FFF2-40B4-BE49-F238E27FC236}">
                <a16:creationId xmlns:a16="http://schemas.microsoft.com/office/drawing/2014/main" id="{5170152F-4BDD-EA4D-B3D1-E9A87974CFC0}"/>
              </a:ext>
            </a:extLst>
          </p:cNvPr>
          <p:cNvSpPr txBox="1"/>
          <p:nvPr/>
        </p:nvSpPr>
        <p:spPr bwMode="gray">
          <a:xfrm>
            <a:off x="6336000" y="380321"/>
            <a:ext cx="2983941" cy="923330"/>
          </a:xfrm>
          <a:prstGeom prst="rect">
            <a:avLst/>
          </a:prstGeom>
          <a:noFill/>
        </p:spPr>
        <p:txBody>
          <a:bodyPr wrap="square" rtlCol="0">
            <a:spAutoFit/>
          </a:bodyPr>
          <a:lstStyle/>
          <a:p>
            <a:pPr rtl="0">
              <a:lnSpc>
                <a:spcPct val="90000"/>
              </a:lnSpc>
            </a:pPr>
            <a:r>
              <a:rPr lang="es-ES" sz="2000" b="1" noProof="1">
                <a:gradFill>
                  <a:gsLst>
                    <a:gs pos="0">
                      <a:schemeClr val="accent1"/>
                    </a:gs>
                    <a:gs pos="51300">
                      <a:schemeClr val="accent2"/>
                    </a:gs>
                    <a:gs pos="100000">
                      <a:schemeClr val="accent3"/>
                    </a:gs>
                  </a:gsLst>
                  <a:lin ang="0" scaled="0"/>
                </a:gradFill>
              </a:rPr>
              <a:t>Banco </a:t>
            </a:r>
          </a:p>
          <a:p>
            <a:pPr rtl="0">
              <a:lnSpc>
                <a:spcPct val="90000"/>
              </a:lnSpc>
            </a:pPr>
            <a:r>
              <a:rPr lang="es-ES" sz="2000" b="1" noProof="1">
                <a:gradFill>
                  <a:gsLst>
                    <a:gs pos="0">
                      <a:schemeClr val="accent1"/>
                    </a:gs>
                    <a:gs pos="51300">
                      <a:schemeClr val="accent2"/>
                    </a:gs>
                    <a:gs pos="100000">
                      <a:schemeClr val="accent3"/>
                    </a:gs>
                  </a:gsLst>
                  <a:lin ang="0" scaled="0"/>
                </a:gradFill>
              </a:rPr>
              <a:t>Interamericano de </a:t>
            </a:r>
          </a:p>
          <a:p>
            <a:pPr rtl="0">
              <a:lnSpc>
                <a:spcPct val="90000"/>
              </a:lnSpc>
            </a:pPr>
            <a:r>
              <a:rPr lang="es-ES" sz="2000" b="1" noProof="1">
                <a:gradFill>
                  <a:gsLst>
                    <a:gs pos="0">
                      <a:schemeClr val="accent1"/>
                    </a:gs>
                    <a:gs pos="51300">
                      <a:schemeClr val="accent2"/>
                    </a:gs>
                    <a:gs pos="100000">
                      <a:schemeClr val="accent3"/>
                    </a:gs>
                  </a:gsLst>
                  <a:lin ang="0" scaled="0"/>
                </a:gradFill>
              </a:rPr>
              <a:t>Desarrollo</a:t>
            </a:r>
          </a:p>
        </p:txBody>
      </p:sp>
      <p:sp>
        <p:nvSpPr>
          <p:cNvPr id="2" name="Título 1">
            <a:extLst>
              <a:ext uri="{FF2B5EF4-FFF2-40B4-BE49-F238E27FC236}">
                <a16:creationId xmlns:a16="http://schemas.microsoft.com/office/drawing/2014/main" id="{8468F2B1-EF8F-4772-ADA1-4195B20EBA74}"/>
              </a:ext>
            </a:extLst>
          </p:cNvPr>
          <p:cNvSpPr>
            <a:spLocks noGrp="1"/>
          </p:cNvSpPr>
          <p:nvPr>
            <p:ph type="ctrTitle"/>
          </p:nvPr>
        </p:nvSpPr>
        <p:spPr bwMode="gray">
          <a:xfrm>
            <a:off x="6433190" y="2607302"/>
            <a:ext cx="3571782" cy="2387600"/>
          </a:xfrm>
        </p:spPr>
        <p:txBody>
          <a:bodyPr rtlCol="0"/>
          <a:lstStyle/>
          <a:p>
            <a:pPr rtl="0"/>
            <a:r>
              <a:rPr lang="es-ES" sz="2800" dirty="0"/>
              <a:t>La política de las políticas públicas: </a:t>
            </a:r>
            <a:r>
              <a:rPr lang="es-ES" sz="2800" dirty="0" err="1"/>
              <a:t>Re-examinando</a:t>
            </a:r>
            <a:r>
              <a:rPr lang="es-ES" sz="2800" dirty="0"/>
              <a:t> la calidad de las políticas públicas y las capacidades del Estado en América Latina y el Caribe</a:t>
            </a:r>
            <a:br>
              <a:rPr lang="es-ES" sz="2800" dirty="0"/>
            </a:br>
            <a:endParaRPr lang="es-ES" sz="2800" dirty="0"/>
          </a:p>
        </p:txBody>
      </p:sp>
      <p:cxnSp>
        <p:nvCxnSpPr>
          <p:cNvPr id="16" name="Conector recto 15" title="Línea divisoria">
            <a:extLst>
              <a:ext uri="{FF2B5EF4-FFF2-40B4-BE49-F238E27FC236}">
                <a16:creationId xmlns:a16="http://schemas.microsoft.com/office/drawing/2014/main" id="{F3753AF9-461F-4049-BB9D-621E76A51470}"/>
              </a:ext>
            </a:extLst>
          </p:cNvPr>
          <p:cNvCxnSpPr>
            <a:cxnSpLocks/>
          </p:cNvCxnSpPr>
          <p:nvPr/>
        </p:nvCxnSpPr>
        <p:spPr>
          <a:xfrm>
            <a:off x="6539896" y="4876800"/>
            <a:ext cx="3571782"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3" name="Subtítulo 2">
            <a:extLst>
              <a:ext uri="{FF2B5EF4-FFF2-40B4-BE49-F238E27FC236}">
                <a16:creationId xmlns:a16="http://schemas.microsoft.com/office/drawing/2014/main" id="{565124A8-7554-4DB8-896F-F9946B9CF1F9}"/>
              </a:ext>
            </a:extLst>
          </p:cNvPr>
          <p:cNvSpPr>
            <a:spLocks noGrp="1"/>
          </p:cNvSpPr>
          <p:nvPr>
            <p:ph type="subTitle" idx="1"/>
          </p:nvPr>
        </p:nvSpPr>
        <p:spPr bwMode="gray"/>
        <p:txBody>
          <a:bodyPr rtlCol="0"/>
          <a:lstStyle/>
          <a:p>
            <a:pPr rtl="0"/>
            <a:r>
              <a:rPr lang="es-ES" dirty="0"/>
              <a:t>María Franco </a:t>
            </a:r>
            <a:r>
              <a:rPr lang="es-ES" dirty="0" err="1"/>
              <a:t>Chuaire</a:t>
            </a:r>
            <a:r>
              <a:rPr lang="es-ES" dirty="0"/>
              <a:t> </a:t>
            </a:r>
          </a:p>
          <a:p>
            <a:pPr rtl="0"/>
            <a:r>
              <a:rPr lang="es-ES" dirty="0"/>
              <a:t>Carlos </a:t>
            </a:r>
            <a:r>
              <a:rPr lang="es-ES" dirty="0" err="1"/>
              <a:t>Scartascini</a:t>
            </a:r>
            <a:endParaRPr lang="es-ES" dirty="0"/>
          </a:p>
        </p:txBody>
      </p:sp>
    </p:spTree>
    <p:extLst>
      <p:ext uri="{BB962C8B-B14F-4D97-AF65-F5344CB8AC3E}">
        <p14:creationId xmlns:p14="http://schemas.microsoft.com/office/powerpoint/2010/main" val="2941958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7D1F8E-48FE-488B-A9FF-5984CD8E40B3}"/>
              </a:ext>
            </a:extLst>
          </p:cNvPr>
          <p:cNvSpPr>
            <a:spLocks noGrp="1"/>
          </p:cNvSpPr>
          <p:nvPr>
            <p:ph type="title"/>
          </p:nvPr>
        </p:nvSpPr>
        <p:spPr/>
        <p:txBody>
          <a:bodyPr rtlCol="0"/>
          <a:lstStyle/>
          <a:p>
            <a:pPr rtl="0"/>
            <a:r>
              <a:rPr lang="es-ES" dirty="0"/>
              <a:t>Características de las políticas de alta calidad</a:t>
            </a:r>
          </a:p>
        </p:txBody>
      </p:sp>
      <p:sp>
        <p:nvSpPr>
          <p:cNvPr id="3" name="Marcador de contenido 2">
            <a:extLst>
              <a:ext uri="{FF2B5EF4-FFF2-40B4-BE49-F238E27FC236}">
                <a16:creationId xmlns:a16="http://schemas.microsoft.com/office/drawing/2014/main" id="{65ADB5E6-B409-4DC6-A6BD-4CDB7349C1DD}"/>
              </a:ext>
            </a:extLst>
          </p:cNvPr>
          <p:cNvSpPr>
            <a:spLocks noGrp="1"/>
          </p:cNvSpPr>
          <p:nvPr>
            <p:ph sz="half" idx="1"/>
          </p:nvPr>
        </p:nvSpPr>
        <p:spPr/>
        <p:txBody>
          <a:bodyPr rtlCol="0"/>
          <a:lstStyle/>
          <a:p>
            <a:pPr rtl="0"/>
            <a:r>
              <a:rPr lang="es-ES" dirty="0"/>
              <a:t>Se puede lograr el éxito</a:t>
            </a:r>
          </a:p>
        </p:txBody>
      </p:sp>
      <p:sp>
        <p:nvSpPr>
          <p:cNvPr id="24" name="Rectángulo 23" title="Fondo del icono">
            <a:extLst>
              <a:ext uri="{FF2B5EF4-FFF2-40B4-BE49-F238E27FC236}">
                <a16:creationId xmlns:a16="http://schemas.microsoft.com/office/drawing/2014/main" id="{8C1073E4-F5B8-41C9-BC20-6329036B5025}"/>
              </a:ext>
            </a:extLst>
          </p:cNvPr>
          <p:cNvSpPr/>
          <p:nvPr/>
        </p:nvSpPr>
        <p:spPr>
          <a:xfrm>
            <a:off x="1180295" y="1941754"/>
            <a:ext cx="1114422" cy="1114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pic>
        <p:nvPicPr>
          <p:cNvPr id="38" name="Gráfico 37" descr="Profesor" title="Icono del marcador de posición">
            <a:extLst>
              <a:ext uri="{FF2B5EF4-FFF2-40B4-BE49-F238E27FC236}">
                <a16:creationId xmlns:a16="http://schemas.microsoft.com/office/drawing/2014/main" id="{D9AA2FD2-066D-45E0-9569-3280B05C555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76506" y="2219965"/>
            <a:ext cx="522000" cy="522000"/>
          </a:xfrm>
          <a:prstGeom prst="rect">
            <a:avLst/>
          </a:prstGeom>
        </p:spPr>
      </p:pic>
      <p:sp>
        <p:nvSpPr>
          <p:cNvPr id="17" name="Marcador de texto 16">
            <a:extLst>
              <a:ext uri="{FF2B5EF4-FFF2-40B4-BE49-F238E27FC236}">
                <a16:creationId xmlns:a16="http://schemas.microsoft.com/office/drawing/2014/main" id="{14084BC5-2173-45D5-9E56-563C563D35B0}"/>
              </a:ext>
            </a:extLst>
          </p:cNvPr>
          <p:cNvSpPr>
            <a:spLocks noGrp="1"/>
          </p:cNvSpPr>
          <p:nvPr>
            <p:ph type="body" sz="quarter" idx="14"/>
          </p:nvPr>
        </p:nvSpPr>
        <p:spPr>
          <a:xfrm>
            <a:off x="747506" y="3412019"/>
            <a:ext cx="1980000" cy="360000"/>
          </a:xfrm>
        </p:spPr>
        <p:txBody>
          <a:bodyPr rtlCol="0"/>
          <a:lstStyle/>
          <a:p>
            <a:pPr rtl="0"/>
            <a:r>
              <a:rPr lang="en-US" dirty="0" err="1"/>
              <a:t>Partidos</a:t>
            </a:r>
            <a:r>
              <a:rPr lang="en-US" dirty="0"/>
              <a:t> </a:t>
            </a:r>
            <a:r>
              <a:rPr lang="en-US" dirty="0" err="1"/>
              <a:t>políticos</a:t>
            </a:r>
            <a:r>
              <a:rPr lang="en-US" dirty="0"/>
              <a:t> bien </a:t>
            </a:r>
            <a:r>
              <a:rPr lang="en-US" dirty="0" err="1"/>
              <a:t>institucionalizados</a:t>
            </a:r>
            <a:endParaRPr lang="es-ES" dirty="0">
              <a:solidFill>
                <a:schemeClr val="tx1">
                  <a:lumMod val="75000"/>
                  <a:lumOff val="25000"/>
                </a:schemeClr>
              </a:solidFill>
            </a:endParaRPr>
          </a:p>
        </p:txBody>
      </p:sp>
      <p:cxnSp>
        <p:nvCxnSpPr>
          <p:cNvPr id="20" name="Conector recto 19" title="Línea divisoria">
            <a:extLst>
              <a:ext uri="{FF2B5EF4-FFF2-40B4-BE49-F238E27FC236}">
                <a16:creationId xmlns:a16="http://schemas.microsoft.com/office/drawing/2014/main" id="{3FBD2CC2-A27F-456D-8D6B-3CFE314DBA1A}"/>
              </a:ext>
            </a:extLst>
          </p:cNvPr>
          <p:cNvCxnSpPr>
            <a:cxnSpLocks/>
          </p:cNvCxnSpPr>
          <p:nvPr/>
        </p:nvCxnSpPr>
        <p:spPr>
          <a:xfrm>
            <a:off x="963506" y="4487863"/>
            <a:ext cx="1548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Marcador de contenido 13">
            <a:extLst>
              <a:ext uri="{FF2B5EF4-FFF2-40B4-BE49-F238E27FC236}">
                <a16:creationId xmlns:a16="http://schemas.microsoft.com/office/drawing/2014/main" id="{7E306DD9-7B8A-4C24-A2E4-926B6BF6C2E8}"/>
              </a:ext>
            </a:extLst>
          </p:cNvPr>
          <p:cNvSpPr>
            <a:spLocks noGrp="1"/>
          </p:cNvSpPr>
          <p:nvPr>
            <p:ph sz="half" idx="2"/>
          </p:nvPr>
        </p:nvSpPr>
        <p:spPr>
          <a:xfrm>
            <a:off x="747506" y="4637931"/>
            <a:ext cx="1980000" cy="720000"/>
          </a:xfrm>
        </p:spPr>
        <p:txBody>
          <a:bodyPr rtlCol="0"/>
          <a:lstStyle/>
          <a:p>
            <a:pPr rtl="0"/>
            <a:r>
              <a:rPr lang="es-ES" dirty="0"/>
              <a:t>Tienden a ser actores consistentes a largo plazo</a:t>
            </a:r>
          </a:p>
        </p:txBody>
      </p:sp>
      <p:sp>
        <p:nvSpPr>
          <p:cNvPr id="23" name="Rectángulo 22" title="Fondo del icono">
            <a:extLst>
              <a:ext uri="{FF2B5EF4-FFF2-40B4-BE49-F238E27FC236}">
                <a16:creationId xmlns:a16="http://schemas.microsoft.com/office/drawing/2014/main" id="{338D1D98-5389-456F-97BB-E9A6B2DEE098}"/>
              </a:ext>
            </a:extLst>
          </p:cNvPr>
          <p:cNvSpPr/>
          <p:nvPr/>
        </p:nvSpPr>
        <p:spPr>
          <a:xfrm>
            <a:off x="4054546" y="1923649"/>
            <a:ext cx="1114422" cy="1114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pic>
        <p:nvPicPr>
          <p:cNvPr id="36" name="Gráfico 35" descr="Grupo" title="Icono del marcador de posición">
            <a:extLst>
              <a:ext uri="{FF2B5EF4-FFF2-40B4-BE49-F238E27FC236}">
                <a16:creationId xmlns:a16="http://schemas.microsoft.com/office/drawing/2014/main" id="{2B973270-B0C3-44CB-8446-36F8BEB8232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356255" y="2237965"/>
            <a:ext cx="522000" cy="522000"/>
          </a:xfrm>
          <a:prstGeom prst="rect">
            <a:avLst/>
          </a:prstGeom>
        </p:spPr>
      </p:pic>
      <p:sp>
        <p:nvSpPr>
          <p:cNvPr id="18" name="Marcador de texto 17">
            <a:extLst>
              <a:ext uri="{FF2B5EF4-FFF2-40B4-BE49-F238E27FC236}">
                <a16:creationId xmlns:a16="http://schemas.microsoft.com/office/drawing/2014/main" id="{5EB121FC-C0E3-46F5-8451-FEBDE3886C91}"/>
              </a:ext>
            </a:extLst>
          </p:cNvPr>
          <p:cNvSpPr>
            <a:spLocks noGrp="1"/>
          </p:cNvSpPr>
          <p:nvPr>
            <p:ph type="body" sz="quarter" idx="15"/>
          </p:nvPr>
        </p:nvSpPr>
        <p:spPr>
          <a:xfrm>
            <a:off x="3621757" y="3166116"/>
            <a:ext cx="1980000" cy="360000"/>
          </a:xfrm>
        </p:spPr>
        <p:txBody>
          <a:bodyPr rtlCol="0"/>
          <a:lstStyle/>
          <a:p>
            <a:pPr rtl="0"/>
            <a:r>
              <a:rPr lang="es-ES" dirty="0">
                <a:solidFill>
                  <a:schemeClr val="tx1">
                    <a:lumMod val="75000"/>
                    <a:lumOff val="25000"/>
                  </a:schemeClr>
                </a:solidFill>
              </a:rPr>
              <a:t>Un poder legislativo con fuertes capacidades de elaboración de políticas</a:t>
            </a:r>
          </a:p>
        </p:txBody>
      </p:sp>
      <p:cxnSp>
        <p:nvCxnSpPr>
          <p:cNvPr id="21" name="Conector recto 20" title="Línea divisoria">
            <a:extLst>
              <a:ext uri="{FF2B5EF4-FFF2-40B4-BE49-F238E27FC236}">
                <a16:creationId xmlns:a16="http://schemas.microsoft.com/office/drawing/2014/main" id="{91E2A3AC-B89F-458B-A103-9681AD901A0B}"/>
              </a:ext>
            </a:extLst>
          </p:cNvPr>
          <p:cNvCxnSpPr>
            <a:cxnSpLocks/>
          </p:cNvCxnSpPr>
          <p:nvPr/>
        </p:nvCxnSpPr>
        <p:spPr>
          <a:xfrm>
            <a:off x="3837757" y="4993307"/>
            <a:ext cx="1548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Marcador de texto 14">
            <a:extLst>
              <a:ext uri="{FF2B5EF4-FFF2-40B4-BE49-F238E27FC236}">
                <a16:creationId xmlns:a16="http://schemas.microsoft.com/office/drawing/2014/main" id="{F8D751D2-CF20-41EC-9EC0-FE072FB9707B}"/>
              </a:ext>
            </a:extLst>
          </p:cNvPr>
          <p:cNvSpPr>
            <a:spLocks noGrp="1"/>
          </p:cNvSpPr>
          <p:nvPr>
            <p:ph type="body" sz="quarter" idx="12"/>
          </p:nvPr>
        </p:nvSpPr>
        <p:spPr>
          <a:xfrm>
            <a:off x="3621757" y="5153362"/>
            <a:ext cx="1980000" cy="720000"/>
          </a:xfrm>
        </p:spPr>
        <p:txBody>
          <a:bodyPr rtlCol="0"/>
          <a:lstStyle/>
          <a:p>
            <a:pPr rtl="0"/>
            <a:r>
              <a:rPr lang="es-ES" dirty="0"/>
              <a:t>Desarrollan capacidades de elaboración de las políticas y participan constructivamente</a:t>
            </a:r>
          </a:p>
        </p:txBody>
      </p:sp>
      <p:sp>
        <p:nvSpPr>
          <p:cNvPr id="25" name="Rectángulo 24" title="Fondo del icono">
            <a:extLst>
              <a:ext uri="{FF2B5EF4-FFF2-40B4-BE49-F238E27FC236}">
                <a16:creationId xmlns:a16="http://schemas.microsoft.com/office/drawing/2014/main" id="{68564942-0718-48BF-9A1F-9EC35051A510}"/>
              </a:ext>
            </a:extLst>
          </p:cNvPr>
          <p:cNvSpPr/>
          <p:nvPr/>
        </p:nvSpPr>
        <p:spPr>
          <a:xfrm>
            <a:off x="6935857" y="1902396"/>
            <a:ext cx="1114422" cy="1114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40" name="Gráfico 39" descr="Repetir" title="Icono del marcador de posición">
            <a:extLst>
              <a:ext uri="{FF2B5EF4-FFF2-40B4-BE49-F238E27FC236}">
                <a16:creationId xmlns:a16="http://schemas.microsoft.com/office/drawing/2014/main" id="{1CFBED44-D32C-4E5C-A5EC-2E34E1BF2F55}"/>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232068" y="2237965"/>
            <a:ext cx="522000" cy="522000"/>
          </a:xfrm>
          <a:prstGeom prst="rect">
            <a:avLst/>
          </a:prstGeom>
        </p:spPr>
      </p:pic>
      <p:sp>
        <p:nvSpPr>
          <p:cNvPr id="19" name="Marcador de texto 18">
            <a:extLst>
              <a:ext uri="{FF2B5EF4-FFF2-40B4-BE49-F238E27FC236}">
                <a16:creationId xmlns:a16="http://schemas.microsoft.com/office/drawing/2014/main" id="{04988242-F2AD-4512-B0A1-DB6CCA2AC2F0}"/>
              </a:ext>
            </a:extLst>
          </p:cNvPr>
          <p:cNvSpPr>
            <a:spLocks noGrp="1"/>
          </p:cNvSpPr>
          <p:nvPr>
            <p:ph type="body" sz="quarter" idx="16"/>
          </p:nvPr>
        </p:nvSpPr>
        <p:spPr>
          <a:xfrm>
            <a:off x="6496008" y="3420230"/>
            <a:ext cx="1980000" cy="360000"/>
          </a:xfrm>
        </p:spPr>
        <p:txBody>
          <a:bodyPr rtlCol="0"/>
          <a:lstStyle/>
          <a:p>
            <a:pPr rtl="0"/>
            <a:r>
              <a:rPr lang="es-ES" dirty="0">
                <a:solidFill>
                  <a:schemeClr val="tx1">
                    <a:lumMod val="75000"/>
                    <a:lumOff val="25000"/>
                  </a:schemeClr>
                </a:solidFill>
              </a:rPr>
              <a:t>Un poder judicial independiente</a:t>
            </a:r>
          </a:p>
        </p:txBody>
      </p:sp>
      <p:cxnSp>
        <p:nvCxnSpPr>
          <p:cNvPr id="22" name="Conector recto 21" title="Línea divisoria">
            <a:extLst>
              <a:ext uri="{FF2B5EF4-FFF2-40B4-BE49-F238E27FC236}">
                <a16:creationId xmlns:a16="http://schemas.microsoft.com/office/drawing/2014/main" id="{F494E1CA-0600-4970-93CD-9FB5EC22F9D8}"/>
              </a:ext>
            </a:extLst>
          </p:cNvPr>
          <p:cNvCxnSpPr>
            <a:cxnSpLocks/>
          </p:cNvCxnSpPr>
          <p:nvPr/>
        </p:nvCxnSpPr>
        <p:spPr>
          <a:xfrm>
            <a:off x="6723004" y="4487863"/>
            <a:ext cx="1548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Marcador de texto 15">
            <a:extLst>
              <a:ext uri="{FF2B5EF4-FFF2-40B4-BE49-F238E27FC236}">
                <a16:creationId xmlns:a16="http://schemas.microsoft.com/office/drawing/2014/main" id="{D854B138-BB2C-4433-AB1E-94E987A3E662}"/>
              </a:ext>
            </a:extLst>
          </p:cNvPr>
          <p:cNvSpPr>
            <a:spLocks noGrp="1"/>
          </p:cNvSpPr>
          <p:nvPr>
            <p:ph type="body" sz="quarter" idx="13"/>
          </p:nvPr>
        </p:nvSpPr>
        <p:spPr>
          <a:xfrm>
            <a:off x="6507004" y="4637931"/>
            <a:ext cx="1980000" cy="720000"/>
          </a:xfrm>
        </p:spPr>
        <p:txBody>
          <a:bodyPr rtlCol="0"/>
          <a:lstStyle/>
          <a:p>
            <a:pPr rtl="0"/>
            <a:r>
              <a:rPr lang="es-ES" dirty="0"/>
              <a:t>Puede facilitar los intercambios y fomentar las negociaciones entre los actores</a:t>
            </a:r>
          </a:p>
        </p:txBody>
      </p:sp>
      <p:sp>
        <p:nvSpPr>
          <p:cNvPr id="5" name="Marcador de número de diapositiva 4">
            <a:extLst>
              <a:ext uri="{FF2B5EF4-FFF2-40B4-BE49-F238E27FC236}">
                <a16:creationId xmlns:a16="http://schemas.microsoft.com/office/drawing/2014/main" id="{22C498C9-E1DA-42F3-BFAC-49037F6A5EF8}"/>
              </a:ext>
            </a:extLst>
          </p:cNvPr>
          <p:cNvSpPr>
            <a:spLocks noGrp="1"/>
          </p:cNvSpPr>
          <p:nvPr>
            <p:ph type="sldNum" sz="quarter" idx="11"/>
          </p:nvPr>
        </p:nvSpPr>
        <p:spPr/>
        <p:txBody>
          <a:bodyPr rtlCol="0"/>
          <a:lstStyle/>
          <a:p>
            <a:pPr rtl="0"/>
            <a:fld id="{4B73C415-D670-4716-A5EC-CC4D52CA2BAC}" type="slidenum">
              <a:rPr lang="es-ES" smtClean="0"/>
              <a:pPr rtl="0"/>
              <a:t>10</a:t>
            </a:fld>
            <a:endParaRPr lang="es-ES"/>
          </a:p>
        </p:txBody>
      </p:sp>
      <p:sp>
        <p:nvSpPr>
          <p:cNvPr id="4" name="Rectángulo 3" title="Fondo del icono">
            <a:extLst>
              <a:ext uri="{FF2B5EF4-FFF2-40B4-BE49-F238E27FC236}">
                <a16:creationId xmlns:a16="http://schemas.microsoft.com/office/drawing/2014/main" id="{159D4946-BF46-4AEA-C3AC-9752FDDD8983}"/>
              </a:ext>
            </a:extLst>
          </p:cNvPr>
          <p:cNvSpPr/>
          <p:nvPr/>
        </p:nvSpPr>
        <p:spPr>
          <a:xfrm>
            <a:off x="9208790" y="1972663"/>
            <a:ext cx="1114422" cy="1114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pic>
        <p:nvPicPr>
          <p:cNvPr id="6" name="Gráfico 5" descr="Grupo" title="Icono del marcador de posición">
            <a:extLst>
              <a:ext uri="{FF2B5EF4-FFF2-40B4-BE49-F238E27FC236}">
                <a16:creationId xmlns:a16="http://schemas.microsoft.com/office/drawing/2014/main" id="{63BAC765-3E3F-EC9A-759B-361DA823D14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510499" y="2286979"/>
            <a:ext cx="522000" cy="522000"/>
          </a:xfrm>
          <a:prstGeom prst="rect">
            <a:avLst/>
          </a:prstGeom>
        </p:spPr>
      </p:pic>
      <p:sp>
        <p:nvSpPr>
          <p:cNvPr id="7" name="Marcador de texto 17">
            <a:extLst>
              <a:ext uri="{FF2B5EF4-FFF2-40B4-BE49-F238E27FC236}">
                <a16:creationId xmlns:a16="http://schemas.microsoft.com/office/drawing/2014/main" id="{69137D7D-FC83-1C87-8C45-4BE9890ED040}"/>
              </a:ext>
            </a:extLst>
          </p:cNvPr>
          <p:cNvSpPr txBox="1">
            <a:spLocks/>
          </p:cNvSpPr>
          <p:nvPr/>
        </p:nvSpPr>
        <p:spPr>
          <a:xfrm>
            <a:off x="8776001" y="3215130"/>
            <a:ext cx="1980000" cy="360000"/>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500"/>
              </a:spcAft>
              <a:buClr>
                <a:schemeClr val="accent1"/>
              </a:buClr>
              <a:buFont typeface="Arial" panose="020B0604020202020204" pitchFamily="34" charset="0"/>
              <a:buNone/>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a:t>Un servicio civil bien preparado</a:t>
            </a:r>
            <a:endParaRPr lang="es-ES" dirty="0"/>
          </a:p>
        </p:txBody>
      </p:sp>
      <p:cxnSp>
        <p:nvCxnSpPr>
          <p:cNvPr id="8" name="Conector recto 7" title="Línea divisoria">
            <a:extLst>
              <a:ext uri="{FF2B5EF4-FFF2-40B4-BE49-F238E27FC236}">
                <a16:creationId xmlns:a16="http://schemas.microsoft.com/office/drawing/2014/main" id="{831FA29C-A5C1-8212-9540-F8E7683A169B}"/>
              </a:ext>
            </a:extLst>
          </p:cNvPr>
          <p:cNvCxnSpPr>
            <a:cxnSpLocks/>
          </p:cNvCxnSpPr>
          <p:nvPr/>
        </p:nvCxnSpPr>
        <p:spPr>
          <a:xfrm>
            <a:off x="9071514" y="4008651"/>
            <a:ext cx="1548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Marcador de texto 14">
            <a:extLst>
              <a:ext uri="{FF2B5EF4-FFF2-40B4-BE49-F238E27FC236}">
                <a16:creationId xmlns:a16="http://schemas.microsoft.com/office/drawing/2014/main" id="{E7EE53C1-EDF4-ABC0-7DE6-5BB40DF84B4B}"/>
              </a:ext>
            </a:extLst>
          </p:cNvPr>
          <p:cNvSpPr txBox="1">
            <a:spLocks/>
          </p:cNvSpPr>
          <p:nvPr/>
        </p:nvSpPr>
        <p:spPr>
          <a:xfrm>
            <a:off x="8776001" y="4247094"/>
            <a:ext cx="1980000" cy="1513605"/>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500"/>
              </a:spcAft>
              <a:buClr>
                <a:schemeClr val="accent1"/>
              </a:buClr>
              <a:buFont typeface="Arial" panose="020B060402020202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Servicio civil fuerte y técnicamente competente</a:t>
            </a:r>
          </a:p>
          <a:p>
            <a:r>
              <a:rPr lang="es-ES" dirty="0"/>
              <a:t>Ayuda a tener </a:t>
            </a:r>
            <a:r>
              <a:rPr lang="es-ES" dirty="0" err="1"/>
              <a:t>pp</a:t>
            </a:r>
            <a:r>
              <a:rPr lang="es-ES" dirty="0"/>
              <a:t> estables, mejorando la calidad general de la implementación </a:t>
            </a:r>
          </a:p>
        </p:txBody>
      </p:sp>
    </p:spTree>
    <p:extLst>
      <p:ext uri="{BB962C8B-B14F-4D97-AF65-F5344CB8AC3E}">
        <p14:creationId xmlns:p14="http://schemas.microsoft.com/office/powerpoint/2010/main" val="4158451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arcador de contenido 12">
            <a:extLst>
              <a:ext uri="{FF2B5EF4-FFF2-40B4-BE49-F238E27FC236}">
                <a16:creationId xmlns:a16="http://schemas.microsoft.com/office/drawing/2014/main" id="{646395B1-DC2F-9971-5AA6-B9AC510C10B5}"/>
              </a:ext>
            </a:extLst>
          </p:cNvPr>
          <p:cNvSpPr>
            <a:spLocks noGrp="1"/>
          </p:cNvSpPr>
          <p:nvPr>
            <p:ph idx="14"/>
          </p:nvPr>
        </p:nvSpPr>
        <p:spPr/>
        <p:txBody>
          <a:bodyPr/>
          <a:lstStyle/>
          <a:p>
            <a:r>
              <a:rPr lang="es-ES" dirty="0"/>
              <a:t>Las capacidades gubernamentales son fundamentales para  contar con políticas públicas con mejores características</a:t>
            </a:r>
            <a:endParaRPr lang="es-MX" dirty="0"/>
          </a:p>
        </p:txBody>
      </p:sp>
      <p:sp>
        <p:nvSpPr>
          <p:cNvPr id="14" name="Marcador de contenido 13">
            <a:extLst>
              <a:ext uri="{FF2B5EF4-FFF2-40B4-BE49-F238E27FC236}">
                <a16:creationId xmlns:a16="http://schemas.microsoft.com/office/drawing/2014/main" id="{2B7A02A5-456A-665E-E84C-B768457EC03A}"/>
              </a:ext>
            </a:extLst>
          </p:cNvPr>
          <p:cNvSpPr>
            <a:spLocks noGrp="1"/>
          </p:cNvSpPr>
          <p:nvPr>
            <p:ph idx="15"/>
          </p:nvPr>
        </p:nvSpPr>
        <p:spPr/>
        <p:txBody>
          <a:bodyPr/>
          <a:lstStyle/>
          <a:p>
            <a:r>
              <a:rPr lang="es-ES" dirty="0"/>
              <a:t>Mejores características de las políticas públicas producen mejores resultados en el desarrollo. Por extensión, mejores capacidades gubernamentales producen mejores resultados en el desarrollo. </a:t>
            </a:r>
            <a:endParaRPr lang="es-MX" dirty="0"/>
          </a:p>
        </p:txBody>
      </p:sp>
      <p:sp>
        <p:nvSpPr>
          <p:cNvPr id="15" name="Marcador de contenido 14">
            <a:extLst>
              <a:ext uri="{FF2B5EF4-FFF2-40B4-BE49-F238E27FC236}">
                <a16:creationId xmlns:a16="http://schemas.microsoft.com/office/drawing/2014/main" id="{C2C0DFE6-8CF3-E84B-4EA8-CA36B0F73269}"/>
              </a:ext>
            </a:extLst>
          </p:cNvPr>
          <p:cNvSpPr>
            <a:spLocks noGrp="1"/>
          </p:cNvSpPr>
          <p:nvPr>
            <p:ph idx="16"/>
          </p:nvPr>
        </p:nvSpPr>
        <p:spPr/>
        <p:txBody>
          <a:bodyPr/>
          <a:lstStyle/>
          <a:p>
            <a:r>
              <a:rPr lang="es-ES" dirty="0"/>
              <a:t>Mejores capacidades del Estado producen políticas públicas mejor diseñadas. </a:t>
            </a:r>
            <a:endParaRPr lang="es-MX" dirty="0"/>
          </a:p>
        </p:txBody>
      </p:sp>
      <p:sp>
        <p:nvSpPr>
          <p:cNvPr id="9" name="Título 8">
            <a:extLst>
              <a:ext uri="{FF2B5EF4-FFF2-40B4-BE49-F238E27FC236}">
                <a16:creationId xmlns:a16="http://schemas.microsoft.com/office/drawing/2014/main" id="{1F0DB7C8-6459-F117-33F1-73579FCB7690}"/>
              </a:ext>
            </a:extLst>
          </p:cNvPr>
          <p:cNvSpPr>
            <a:spLocks noGrp="1"/>
          </p:cNvSpPr>
          <p:nvPr>
            <p:ph type="title"/>
          </p:nvPr>
        </p:nvSpPr>
        <p:spPr/>
        <p:txBody>
          <a:bodyPr/>
          <a:lstStyle/>
          <a:p>
            <a:r>
              <a:rPr lang="es-MX" dirty="0"/>
              <a:t>Políticas de calidad para el desarrollo</a:t>
            </a:r>
          </a:p>
        </p:txBody>
      </p:sp>
      <p:sp>
        <p:nvSpPr>
          <p:cNvPr id="10" name="Marcador de contenido 9">
            <a:extLst>
              <a:ext uri="{FF2B5EF4-FFF2-40B4-BE49-F238E27FC236}">
                <a16:creationId xmlns:a16="http://schemas.microsoft.com/office/drawing/2014/main" id="{4D16D925-66A6-0AD3-9822-916EE35284F1}"/>
              </a:ext>
            </a:extLst>
          </p:cNvPr>
          <p:cNvSpPr>
            <a:spLocks noGrp="1"/>
          </p:cNvSpPr>
          <p:nvPr>
            <p:ph idx="1"/>
          </p:nvPr>
        </p:nvSpPr>
        <p:spPr/>
        <p:txBody>
          <a:bodyPr/>
          <a:lstStyle/>
          <a:p>
            <a:r>
              <a:rPr lang="es-MX" dirty="0"/>
              <a:t>Capacidad Gubernamental</a:t>
            </a:r>
          </a:p>
        </p:txBody>
      </p:sp>
      <p:sp>
        <p:nvSpPr>
          <p:cNvPr id="5" name="Marcador de número de diapositiva 4">
            <a:extLst>
              <a:ext uri="{FF2B5EF4-FFF2-40B4-BE49-F238E27FC236}">
                <a16:creationId xmlns:a16="http://schemas.microsoft.com/office/drawing/2014/main" id="{BEAF0F0F-D23B-8182-11CF-78C696CFEA83}"/>
              </a:ext>
            </a:extLst>
          </p:cNvPr>
          <p:cNvSpPr>
            <a:spLocks noGrp="1"/>
          </p:cNvSpPr>
          <p:nvPr>
            <p:ph type="sldNum" sz="quarter" idx="11"/>
          </p:nvPr>
        </p:nvSpPr>
        <p:spPr/>
        <p:txBody>
          <a:bodyPr/>
          <a:lstStyle/>
          <a:p>
            <a:pPr rtl="0"/>
            <a:fld id="{4B73C415-D670-4716-A5EC-CC4D52CA2BAC}" type="slidenum">
              <a:rPr lang="es-ES" noProof="0" smtClean="0"/>
              <a:pPr rtl="0"/>
              <a:t>11</a:t>
            </a:fld>
            <a:endParaRPr lang="es-ES" noProof="0"/>
          </a:p>
        </p:txBody>
      </p:sp>
      <p:sp>
        <p:nvSpPr>
          <p:cNvPr id="11" name="Marcador de contenido 10">
            <a:extLst>
              <a:ext uri="{FF2B5EF4-FFF2-40B4-BE49-F238E27FC236}">
                <a16:creationId xmlns:a16="http://schemas.microsoft.com/office/drawing/2014/main" id="{12518A35-9063-C7BA-A807-EC0DA4078437}"/>
              </a:ext>
            </a:extLst>
          </p:cNvPr>
          <p:cNvSpPr>
            <a:spLocks noGrp="1"/>
          </p:cNvSpPr>
          <p:nvPr>
            <p:ph idx="12"/>
          </p:nvPr>
        </p:nvSpPr>
        <p:spPr/>
        <p:txBody>
          <a:bodyPr/>
          <a:lstStyle/>
          <a:p>
            <a:r>
              <a:rPr lang="es-MX" dirty="0"/>
              <a:t>Resultados para el desarrollo</a:t>
            </a:r>
          </a:p>
        </p:txBody>
      </p:sp>
      <p:sp>
        <p:nvSpPr>
          <p:cNvPr id="12" name="Marcador de contenido 11">
            <a:extLst>
              <a:ext uri="{FF2B5EF4-FFF2-40B4-BE49-F238E27FC236}">
                <a16:creationId xmlns:a16="http://schemas.microsoft.com/office/drawing/2014/main" id="{17E71DFD-49C0-3AA3-4DA8-EE57DD16857E}"/>
              </a:ext>
            </a:extLst>
          </p:cNvPr>
          <p:cNvSpPr>
            <a:spLocks noGrp="1"/>
          </p:cNvSpPr>
          <p:nvPr>
            <p:ph idx="13"/>
          </p:nvPr>
        </p:nvSpPr>
        <p:spPr/>
        <p:txBody>
          <a:bodyPr/>
          <a:lstStyle/>
          <a:p>
            <a:r>
              <a:rPr lang="es-MX" dirty="0"/>
              <a:t>Capacidades del Estado</a:t>
            </a:r>
          </a:p>
        </p:txBody>
      </p:sp>
      <p:sp>
        <p:nvSpPr>
          <p:cNvPr id="16" name="Marcador de texto 15">
            <a:extLst>
              <a:ext uri="{FF2B5EF4-FFF2-40B4-BE49-F238E27FC236}">
                <a16:creationId xmlns:a16="http://schemas.microsoft.com/office/drawing/2014/main" id="{8DB62FF8-99F6-3B46-0244-0FEEBE12F212}"/>
              </a:ext>
            </a:extLst>
          </p:cNvPr>
          <p:cNvSpPr>
            <a:spLocks noGrp="1"/>
          </p:cNvSpPr>
          <p:nvPr>
            <p:ph type="body" sz="quarter" idx="32"/>
          </p:nvPr>
        </p:nvSpPr>
        <p:spPr/>
        <p:txBody>
          <a:bodyPr/>
          <a:lstStyle/>
          <a:p>
            <a:endParaRPr lang="es-MX" dirty="0"/>
          </a:p>
        </p:txBody>
      </p:sp>
    </p:spTree>
    <p:extLst>
      <p:ext uri="{BB962C8B-B14F-4D97-AF65-F5344CB8AC3E}">
        <p14:creationId xmlns:p14="http://schemas.microsoft.com/office/powerpoint/2010/main" val="2458585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arcador de posición de imagen 12">
            <a:extLst>
              <a:ext uri="{FF2B5EF4-FFF2-40B4-BE49-F238E27FC236}">
                <a16:creationId xmlns:a16="http://schemas.microsoft.com/office/drawing/2014/main" id="{E1CD85B9-647A-38AC-1C74-15D358222E6E}"/>
              </a:ext>
            </a:extLst>
          </p:cNvPr>
          <p:cNvSpPr>
            <a:spLocks noGrp="1"/>
          </p:cNvSpPr>
          <p:nvPr>
            <p:ph type="pic" sz="quarter" idx="10"/>
          </p:nvPr>
        </p:nvSpPr>
        <p:spPr/>
      </p:sp>
      <p:sp>
        <p:nvSpPr>
          <p:cNvPr id="11" name="Título 10">
            <a:extLst>
              <a:ext uri="{FF2B5EF4-FFF2-40B4-BE49-F238E27FC236}">
                <a16:creationId xmlns:a16="http://schemas.microsoft.com/office/drawing/2014/main" id="{9BBF5841-2003-FDD9-258A-CAF548DA6906}"/>
              </a:ext>
            </a:extLst>
          </p:cNvPr>
          <p:cNvSpPr>
            <a:spLocks noGrp="1"/>
          </p:cNvSpPr>
          <p:nvPr>
            <p:ph type="ctrTitle"/>
          </p:nvPr>
        </p:nvSpPr>
        <p:spPr/>
        <p:txBody>
          <a:bodyPr/>
          <a:lstStyle/>
          <a:p>
            <a:r>
              <a:rPr lang="es-ES" dirty="0"/>
              <a:t>2. Las Características de las Políticas en 2013</a:t>
            </a:r>
            <a:endParaRPr lang="es-MX" dirty="0"/>
          </a:p>
        </p:txBody>
      </p:sp>
      <p:sp>
        <p:nvSpPr>
          <p:cNvPr id="12" name="Subtítulo 11">
            <a:extLst>
              <a:ext uri="{FF2B5EF4-FFF2-40B4-BE49-F238E27FC236}">
                <a16:creationId xmlns:a16="http://schemas.microsoft.com/office/drawing/2014/main" id="{2A18A7F4-4591-7393-B650-F5E5CFBC3E49}"/>
              </a:ext>
            </a:extLst>
          </p:cNvPr>
          <p:cNvSpPr>
            <a:spLocks noGrp="1"/>
          </p:cNvSpPr>
          <p:nvPr>
            <p:ph type="subTitle" idx="1"/>
          </p:nvPr>
        </p:nvSpPr>
        <p:spPr/>
        <p:txBody>
          <a:bodyPr/>
          <a:lstStyle/>
          <a:p>
            <a:endParaRPr lang="es-MX" dirty="0"/>
          </a:p>
        </p:txBody>
      </p:sp>
      <p:sp>
        <p:nvSpPr>
          <p:cNvPr id="7" name="Marcador de número de diapositiva 6">
            <a:extLst>
              <a:ext uri="{FF2B5EF4-FFF2-40B4-BE49-F238E27FC236}">
                <a16:creationId xmlns:a16="http://schemas.microsoft.com/office/drawing/2014/main" id="{C8EE89AD-0D05-B5CC-E665-A4B10F1559B1}"/>
              </a:ext>
            </a:extLst>
          </p:cNvPr>
          <p:cNvSpPr>
            <a:spLocks noGrp="1"/>
          </p:cNvSpPr>
          <p:nvPr>
            <p:ph type="sldNum" sz="quarter" idx="12"/>
          </p:nvPr>
        </p:nvSpPr>
        <p:spPr/>
        <p:txBody>
          <a:bodyPr/>
          <a:lstStyle/>
          <a:p>
            <a:pPr rtl="0"/>
            <a:fld id="{4B73C415-D670-4716-A5EC-CC4D52CA2BAC}" type="slidenum">
              <a:rPr lang="es-ES" noProof="0" smtClean="0"/>
              <a:pPr rtl="0"/>
              <a:t>12</a:t>
            </a:fld>
            <a:endParaRPr lang="es-ES" noProof="0"/>
          </a:p>
        </p:txBody>
      </p:sp>
    </p:spTree>
    <p:extLst>
      <p:ext uri="{BB962C8B-B14F-4D97-AF65-F5344CB8AC3E}">
        <p14:creationId xmlns:p14="http://schemas.microsoft.com/office/powerpoint/2010/main" val="512435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A428ED-E8E6-4EBE-8C7C-8E6E2E5012C8}"/>
              </a:ext>
            </a:extLst>
          </p:cNvPr>
          <p:cNvSpPr>
            <a:spLocks noGrp="1"/>
          </p:cNvSpPr>
          <p:nvPr>
            <p:ph type="title"/>
          </p:nvPr>
        </p:nvSpPr>
        <p:spPr/>
        <p:txBody>
          <a:bodyPr rtlCol="0"/>
          <a:lstStyle/>
          <a:p>
            <a:pPr rtl="0"/>
            <a:r>
              <a:rPr lang="en-US" dirty="0"/>
              <a:t>2.1. </a:t>
            </a:r>
            <a:r>
              <a:rPr lang="en-US" dirty="0" err="1"/>
              <a:t>Definiciones</a:t>
            </a:r>
            <a:endParaRPr lang="es-ES" dirty="0"/>
          </a:p>
        </p:txBody>
      </p:sp>
      <p:pic>
        <p:nvPicPr>
          <p:cNvPr id="17" name="Marcador de posición de imagen 16" descr="Portátil medio abierto">
            <a:extLst>
              <a:ext uri="{FF2B5EF4-FFF2-40B4-BE49-F238E27FC236}">
                <a16:creationId xmlns:a16="http://schemas.microsoft.com/office/drawing/2014/main" id="{6449BBFB-CA06-403B-A774-11459956BDA0}"/>
              </a:ext>
            </a:extLst>
          </p:cNvPr>
          <p:cNvPicPr>
            <a:picLocks noGrp="1" noChangeAspect="1"/>
          </p:cNvPicPr>
          <p:nvPr>
            <p:ph type="pic" sz="quarter" idx="41"/>
          </p:nvPr>
        </p:nvPicPr>
        <p:blipFill rotWithShape="1">
          <a:blip r:embed="rId3" cstate="screen">
            <a:extLst>
              <a:ext uri="{28A0092B-C50C-407E-A947-70E740481C1C}">
                <a14:useLocalDpi xmlns:a14="http://schemas.microsoft.com/office/drawing/2010/main"/>
              </a:ext>
            </a:extLst>
          </a:blip>
          <a:srcRect/>
          <a:stretch/>
        </p:blipFill>
        <p:spPr>
          <a:xfrm>
            <a:off x="431800" y="1735138"/>
            <a:ext cx="1979613" cy="1981200"/>
          </a:xfrm>
        </p:spPr>
      </p:pic>
      <p:sp>
        <p:nvSpPr>
          <p:cNvPr id="5" name="Marcador de texto 4">
            <a:extLst>
              <a:ext uri="{FF2B5EF4-FFF2-40B4-BE49-F238E27FC236}">
                <a16:creationId xmlns:a16="http://schemas.microsoft.com/office/drawing/2014/main" id="{A96AA788-5F14-43DB-B035-1BC6DA150990}"/>
              </a:ext>
            </a:extLst>
          </p:cNvPr>
          <p:cNvSpPr>
            <a:spLocks noGrp="1"/>
          </p:cNvSpPr>
          <p:nvPr>
            <p:ph type="body" sz="quarter" idx="17"/>
          </p:nvPr>
        </p:nvSpPr>
        <p:spPr/>
        <p:txBody>
          <a:bodyPr rtlCol="0"/>
          <a:lstStyle/>
          <a:p>
            <a:pPr rtl="0"/>
            <a:r>
              <a:rPr lang="en-US" dirty="0" err="1"/>
              <a:t>Estabilidad</a:t>
            </a:r>
            <a:r>
              <a:rPr lang="en-US" dirty="0"/>
              <a:t> de las </a:t>
            </a:r>
            <a:r>
              <a:rPr lang="en-US" dirty="0" err="1"/>
              <a:t>políticas</a:t>
            </a:r>
            <a:endParaRPr lang="es-ES" dirty="0"/>
          </a:p>
        </p:txBody>
      </p:sp>
      <p:cxnSp>
        <p:nvCxnSpPr>
          <p:cNvPr id="20" name="Conector recto 19" title="Línea divisoria">
            <a:extLst>
              <a:ext uri="{FF2B5EF4-FFF2-40B4-BE49-F238E27FC236}">
                <a16:creationId xmlns:a16="http://schemas.microsoft.com/office/drawing/2014/main" id="{B674B9A6-D55C-478C-8D92-D0BFBCD7B598}"/>
              </a:ext>
            </a:extLst>
          </p:cNvPr>
          <p:cNvCxnSpPr>
            <a:cxnSpLocks/>
          </p:cNvCxnSpPr>
          <p:nvPr/>
        </p:nvCxnSpPr>
        <p:spPr>
          <a:xfrm>
            <a:off x="611413" y="4484234"/>
            <a:ext cx="1800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Marcador de texto 5">
            <a:extLst>
              <a:ext uri="{FF2B5EF4-FFF2-40B4-BE49-F238E27FC236}">
                <a16:creationId xmlns:a16="http://schemas.microsoft.com/office/drawing/2014/main" id="{CE675343-79F8-46AA-B56E-932984AB75EE}"/>
              </a:ext>
            </a:extLst>
          </p:cNvPr>
          <p:cNvSpPr>
            <a:spLocks noGrp="1"/>
          </p:cNvSpPr>
          <p:nvPr>
            <p:ph type="body" sz="quarter" idx="18"/>
          </p:nvPr>
        </p:nvSpPr>
        <p:spPr/>
        <p:txBody>
          <a:bodyPr rtlCol="0"/>
          <a:lstStyle/>
          <a:p>
            <a:pPr rtl="0"/>
            <a:r>
              <a:rPr lang="es-ES" dirty="0"/>
              <a:t>Tener políticas estables no significa que las políticas no pueden cambiar en absoluto</a:t>
            </a:r>
          </a:p>
        </p:txBody>
      </p:sp>
      <p:pic>
        <p:nvPicPr>
          <p:cNvPr id="39" name="Marcador de posición de imagen 38" descr="Mujer sorprendida mientras mira una pantalla">
            <a:extLst>
              <a:ext uri="{FF2B5EF4-FFF2-40B4-BE49-F238E27FC236}">
                <a16:creationId xmlns:a16="http://schemas.microsoft.com/office/drawing/2014/main" id="{0DDAC36A-574D-4761-9BCF-874D3C265750}"/>
              </a:ext>
            </a:extLst>
          </p:cNvPr>
          <p:cNvPicPr>
            <a:picLocks noGrp="1" noChangeAspect="1"/>
          </p:cNvPicPr>
          <p:nvPr>
            <p:ph type="pic" sz="quarter" idx="42"/>
          </p:nvPr>
        </p:nvPicPr>
        <p:blipFill rotWithShape="1">
          <a:blip r:embed="rId4" cstate="screen">
            <a:extLst>
              <a:ext uri="{28A0092B-C50C-407E-A947-70E740481C1C}">
                <a14:useLocalDpi xmlns:a14="http://schemas.microsoft.com/office/drawing/2010/main"/>
              </a:ext>
            </a:extLst>
          </a:blip>
          <a:srcRect/>
          <a:stretch/>
        </p:blipFill>
        <p:spPr>
          <a:xfrm>
            <a:off x="2771850" y="1735138"/>
            <a:ext cx="1979613" cy="1981200"/>
          </a:xfrm>
        </p:spPr>
      </p:pic>
      <p:sp>
        <p:nvSpPr>
          <p:cNvPr id="7" name="Marcador de texto 6">
            <a:extLst>
              <a:ext uri="{FF2B5EF4-FFF2-40B4-BE49-F238E27FC236}">
                <a16:creationId xmlns:a16="http://schemas.microsoft.com/office/drawing/2014/main" id="{1806F98B-6BF9-4D0F-B7E7-561F064602FD}"/>
              </a:ext>
            </a:extLst>
          </p:cNvPr>
          <p:cNvSpPr>
            <a:spLocks noGrp="1"/>
          </p:cNvSpPr>
          <p:nvPr>
            <p:ph type="body" sz="quarter" idx="33"/>
          </p:nvPr>
        </p:nvSpPr>
        <p:spPr>
          <a:xfrm>
            <a:off x="2563950" y="3861540"/>
            <a:ext cx="2395800" cy="579784"/>
          </a:xfrm>
        </p:spPr>
        <p:txBody>
          <a:bodyPr rtlCol="0"/>
          <a:lstStyle/>
          <a:p>
            <a:pPr rtl="0"/>
            <a:r>
              <a:rPr lang="en-US" dirty="0" err="1"/>
              <a:t>Adaptabilidad</a:t>
            </a:r>
            <a:r>
              <a:rPr lang="en-US" dirty="0"/>
              <a:t> de las </a:t>
            </a:r>
            <a:r>
              <a:rPr lang="en-US" dirty="0" err="1"/>
              <a:t>políticas</a:t>
            </a:r>
            <a:endParaRPr lang="es-ES" dirty="0"/>
          </a:p>
        </p:txBody>
      </p:sp>
      <p:cxnSp>
        <p:nvCxnSpPr>
          <p:cNvPr id="21" name="Conector recto 20" title="Línea divisoria">
            <a:extLst>
              <a:ext uri="{FF2B5EF4-FFF2-40B4-BE49-F238E27FC236}">
                <a16:creationId xmlns:a16="http://schemas.microsoft.com/office/drawing/2014/main" id="{5A0322F4-E79A-4E4D-98CA-2DC1692F90C3}"/>
              </a:ext>
            </a:extLst>
          </p:cNvPr>
          <p:cNvCxnSpPr>
            <a:cxnSpLocks/>
          </p:cNvCxnSpPr>
          <p:nvPr/>
        </p:nvCxnSpPr>
        <p:spPr>
          <a:xfrm>
            <a:off x="2861850" y="4484234"/>
            <a:ext cx="1800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Marcador de texto 7">
            <a:extLst>
              <a:ext uri="{FF2B5EF4-FFF2-40B4-BE49-F238E27FC236}">
                <a16:creationId xmlns:a16="http://schemas.microsoft.com/office/drawing/2014/main" id="{93694D25-DE51-4F33-9ED7-7D9F4891DD93}"/>
              </a:ext>
            </a:extLst>
          </p:cNvPr>
          <p:cNvSpPr>
            <a:spLocks noGrp="1"/>
          </p:cNvSpPr>
          <p:nvPr>
            <p:ph type="body" sz="quarter" idx="34"/>
          </p:nvPr>
        </p:nvSpPr>
        <p:spPr>
          <a:xfrm>
            <a:off x="2771850" y="4605832"/>
            <a:ext cx="1980000" cy="720000"/>
          </a:xfrm>
        </p:spPr>
        <p:txBody>
          <a:bodyPr rtlCol="0"/>
          <a:lstStyle/>
          <a:p>
            <a:pPr rtl="0"/>
            <a:r>
              <a:rPr lang="es-ES" dirty="0"/>
              <a:t>La baja adaptabilidad conduce a respuestas inadecuadas ante las crisis y a una tendencia a mantener políticas no óptimas durante largo períodos</a:t>
            </a:r>
          </a:p>
        </p:txBody>
      </p:sp>
      <p:pic>
        <p:nvPicPr>
          <p:cNvPr id="43" name="Marcador de posición de imagen 42" descr="Escritorio desde arriba con una persona usando un teléfono móvil">
            <a:extLst>
              <a:ext uri="{FF2B5EF4-FFF2-40B4-BE49-F238E27FC236}">
                <a16:creationId xmlns:a16="http://schemas.microsoft.com/office/drawing/2014/main" id="{3A7E12C8-81B9-4B69-8557-9B66C1AD1251}"/>
              </a:ext>
            </a:extLst>
          </p:cNvPr>
          <p:cNvPicPr>
            <a:picLocks noGrp="1" noChangeAspect="1"/>
          </p:cNvPicPr>
          <p:nvPr>
            <p:ph type="pic" sz="quarter" idx="43"/>
          </p:nvPr>
        </p:nvPicPr>
        <p:blipFill rotWithShape="1">
          <a:blip r:embed="rId5" cstate="screen">
            <a:extLst>
              <a:ext uri="{28A0092B-C50C-407E-A947-70E740481C1C}">
                <a14:useLocalDpi xmlns:a14="http://schemas.microsoft.com/office/drawing/2010/main"/>
              </a:ext>
            </a:extLst>
          </a:blip>
          <a:srcRect/>
          <a:stretch/>
        </p:blipFill>
        <p:spPr>
          <a:xfrm>
            <a:off x="5112287" y="1735138"/>
            <a:ext cx="1979613" cy="1981200"/>
          </a:xfrm>
        </p:spPr>
      </p:pic>
      <p:sp>
        <p:nvSpPr>
          <p:cNvPr id="9" name="Marcador de texto 8">
            <a:extLst>
              <a:ext uri="{FF2B5EF4-FFF2-40B4-BE49-F238E27FC236}">
                <a16:creationId xmlns:a16="http://schemas.microsoft.com/office/drawing/2014/main" id="{2F0A8A16-8E92-40C1-913D-8CB3B9C1DDAF}"/>
              </a:ext>
            </a:extLst>
          </p:cNvPr>
          <p:cNvSpPr>
            <a:spLocks noGrp="1"/>
          </p:cNvSpPr>
          <p:nvPr>
            <p:ph type="body" sz="quarter" idx="35"/>
          </p:nvPr>
        </p:nvSpPr>
        <p:spPr/>
        <p:txBody>
          <a:bodyPr rtlCol="0"/>
          <a:lstStyle/>
          <a:p>
            <a:pPr rtl="0"/>
            <a:r>
              <a:rPr lang="es-ES" dirty="0"/>
              <a:t>Coordinación y coherencia de las políticas</a:t>
            </a:r>
          </a:p>
        </p:txBody>
      </p:sp>
      <p:cxnSp>
        <p:nvCxnSpPr>
          <p:cNvPr id="22" name="Conector recto 21" title="Línea divisoria">
            <a:extLst>
              <a:ext uri="{FF2B5EF4-FFF2-40B4-BE49-F238E27FC236}">
                <a16:creationId xmlns:a16="http://schemas.microsoft.com/office/drawing/2014/main" id="{0DC27E82-D5C7-4AE4-BAF3-5DBB12CA0835}"/>
              </a:ext>
            </a:extLst>
          </p:cNvPr>
          <p:cNvCxnSpPr>
            <a:cxnSpLocks/>
          </p:cNvCxnSpPr>
          <p:nvPr/>
        </p:nvCxnSpPr>
        <p:spPr>
          <a:xfrm>
            <a:off x="5196000" y="4789034"/>
            <a:ext cx="1800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Marcador de texto 9">
            <a:extLst>
              <a:ext uri="{FF2B5EF4-FFF2-40B4-BE49-F238E27FC236}">
                <a16:creationId xmlns:a16="http://schemas.microsoft.com/office/drawing/2014/main" id="{CC804944-6423-4C0F-ABB0-9CF01A05FD92}"/>
              </a:ext>
            </a:extLst>
          </p:cNvPr>
          <p:cNvSpPr>
            <a:spLocks noGrp="1"/>
          </p:cNvSpPr>
          <p:nvPr>
            <p:ph type="body" sz="quarter" idx="36"/>
          </p:nvPr>
        </p:nvSpPr>
        <p:spPr>
          <a:xfrm>
            <a:off x="5111900" y="4886637"/>
            <a:ext cx="1980000" cy="720000"/>
          </a:xfrm>
        </p:spPr>
        <p:txBody>
          <a:bodyPr rtlCol="0"/>
          <a:lstStyle/>
          <a:p>
            <a:pPr rtl="0"/>
            <a:r>
              <a:rPr lang="es-ES" dirty="0"/>
              <a:t>A menudo refleja el carácter no cooperativo de las interacciones políticas</a:t>
            </a:r>
          </a:p>
        </p:txBody>
      </p:sp>
      <p:pic>
        <p:nvPicPr>
          <p:cNvPr id="71" name="Marcador de posición de imagen 70" descr="El microchip se ancla">
            <a:extLst>
              <a:ext uri="{FF2B5EF4-FFF2-40B4-BE49-F238E27FC236}">
                <a16:creationId xmlns:a16="http://schemas.microsoft.com/office/drawing/2014/main" id="{C698E7AD-8D61-4952-9F38-6E6313EE4B05}"/>
              </a:ext>
            </a:extLst>
          </p:cNvPr>
          <p:cNvPicPr>
            <a:picLocks noGrp="1" noChangeAspect="1"/>
          </p:cNvPicPr>
          <p:nvPr>
            <p:ph type="pic" sz="quarter" idx="44"/>
          </p:nvPr>
        </p:nvPicPr>
        <p:blipFill>
          <a:blip r:embed="rId6" cstate="screen">
            <a:extLst>
              <a:ext uri="{28A0092B-C50C-407E-A947-70E740481C1C}">
                <a14:useLocalDpi xmlns:a14="http://schemas.microsoft.com/office/drawing/2010/main"/>
              </a:ext>
            </a:extLst>
          </a:blip>
          <a:srcRect/>
          <a:stretch>
            <a:fillRect/>
          </a:stretch>
        </p:blipFill>
        <p:spPr/>
      </p:pic>
      <p:sp>
        <p:nvSpPr>
          <p:cNvPr id="11" name="Marcador de texto 10">
            <a:extLst>
              <a:ext uri="{FF2B5EF4-FFF2-40B4-BE49-F238E27FC236}">
                <a16:creationId xmlns:a16="http://schemas.microsoft.com/office/drawing/2014/main" id="{3BF93F76-B979-4659-9F60-ADD378371A4D}"/>
              </a:ext>
            </a:extLst>
          </p:cNvPr>
          <p:cNvSpPr>
            <a:spLocks noGrp="1"/>
          </p:cNvSpPr>
          <p:nvPr>
            <p:ph type="body" sz="quarter" idx="37"/>
          </p:nvPr>
        </p:nvSpPr>
        <p:spPr/>
        <p:txBody>
          <a:bodyPr rtlCol="0"/>
          <a:lstStyle/>
          <a:p>
            <a:pPr rtl="0"/>
            <a:r>
              <a:rPr lang="es-ES" dirty="0"/>
              <a:t>Implementación y aplicación efectiva de las políticas</a:t>
            </a:r>
          </a:p>
        </p:txBody>
      </p:sp>
      <p:cxnSp>
        <p:nvCxnSpPr>
          <p:cNvPr id="23" name="Conector recto 22" title="Línea divisoria">
            <a:extLst>
              <a:ext uri="{FF2B5EF4-FFF2-40B4-BE49-F238E27FC236}">
                <a16:creationId xmlns:a16="http://schemas.microsoft.com/office/drawing/2014/main" id="{8C3BE7D2-4C35-4BA9-9A98-1A6E17A84A71}"/>
              </a:ext>
            </a:extLst>
          </p:cNvPr>
          <p:cNvCxnSpPr>
            <a:cxnSpLocks/>
          </p:cNvCxnSpPr>
          <p:nvPr/>
        </p:nvCxnSpPr>
        <p:spPr>
          <a:xfrm>
            <a:off x="7541756" y="4780781"/>
            <a:ext cx="1800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Marcador de texto 11">
            <a:extLst>
              <a:ext uri="{FF2B5EF4-FFF2-40B4-BE49-F238E27FC236}">
                <a16:creationId xmlns:a16="http://schemas.microsoft.com/office/drawing/2014/main" id="{179E7FC2-4098-49F6-8F55-7D42A85A40B6}"/>
              </a:ext>
            </a:extLst>
          </p:cNvPr>
          <p:cNvSpPr>
            <a:spLocks noGrp="1"/>
          </p:cNvSpPr>
          <p:nvPr>
            <p:ph type="body" sz="quarter" idx="38"/>
          </p:nvPr>
        </p:nvSpPr>
        <p:spPr>
          <a:xfrm>
            <a:off x="7451950" y="4967106"/>
            <a:ext cx="1980000" cy="720000"/>
          </a:xfrm>
        </p:spPr>
        <p:txBody>
          <a:bodyPr rtlCol="0"/>
          <a:lstStyle/>
          <a:p>
            <a:pPr rtl="0"/>
            <a:r>
              <a:rPr lang="es-ES" dirty="0"/>
              <a:t>Dependen de incentivos y recursos para invertir en la capacidad de diseñar e implementar las políticas públicas</a:t>
            </a:r>
          </a:p>
        </p:txBody>
      </p:sp>
      <p:pic>
        <p:nvPicPr>
          <p:cNvPr id="63" name="Marcador de posición de imagen 62" descr="Tableta con la captura de pantalla de análisis">
            <a:extLst>
              <a:ext uri="{FF2B5EF4-FFF2-40B4-BE49-F238E27FC236}">
                <a16:creationId xmlns:a16="http://schemas.microsoft.com/office/drawing/2014/main" id="{DA70A5B7-C485-42A2-BB9D-2180002A6220}"/>
              </a:ext>
            </a:extLst>
          </p:cNvPr>
          <p:cNvPicPr>
            <a:picLocks noGrp="1" noChangeAspect="1"/>
          </p:cNvPicPr>
          <p:nvPr>
            <p:ph type="pic" sz="quarter" idx="45"/>
          </p:nvPr>
        </p:nvPicPr>
        <p:blipFill>
          <a:blip r:embed="rId7" cstate="screen">
            <a:extLst>
              <a:ext uri="{28A0092B-C50C-407E-A947-70E740481C1C}">
                <a14:useLocalDpi xmlns:a14="http://schemas.microsoft.com/office/drawing/2010/main"/>
              </a:ext>
            </a:extLst>
          </a:blip>
          <a:srcRect/>
          <a:stretch>
            <a:fillRect/>
          </a:stretch>
        </p:blipFill>
        <p:spPr/>
      </p:pic>
      <p:sp>
        <p:nvSpPr>
          <p:cNvPr id="13" name="Marcador de texto 12">
            <a:extLst>
              <a:ext uri="{FF2B5EF4-FFF2-40B4-BE49-F238E27FC236}">
                <a16:creationId xmlns:a16="http://schemas.microsoft.com/office/drawing/2014/main" id="{B42EB40D-8479-42AF-A4AE-92D6BE6908B5}"/>
              </a:ext>
            </a:extLst>
          </p:cNvPr>
          <p:cNvSpPr>
            <a:spLocks noGrp="1"/>
          </p:cNvSpPr>
          <p:nvPr>
            <p:ph type="body" sz="quarter" idx="39"/>
          </p:nvPr>
        </p:nvSpPr>
        <p:spPr/>
        <p:txBody>
          <a:bodyPr rtlCol="0"/>
          <a:lstStyle/>
          <a:p>
            <a:pPr rtl="0"/>
            <a:r>
              <a:rPr lang="en-US" dirty="0" err="1"/>
              <a:t>Eficiencia</a:t>
            </a:r>
            <a:r>
              <a:rPr lang="en-US" dirty="0"/>
              <a:t> de las </a:t>
            </a:r>
            <a:r>
              <a:rPr lang="en-US" dirty="0" err="1"/>
              <a:t>políticas</a:t>
            </a:r>
            <a:endParaRPr lang="es-ES" dirty="0"/>
          </a:p>
        </p:txBody>
      </p:sp>
      <p:cxnSp>
        <p:nvCxnSpPr>
          <p:cNvPr id="24" name="Conector recto 23" title="Línea divisoria">
            <a:extLst>
              <a:ext uri="{FF2B5EF4-FFF2-40B4-BE49-F238E27FC236}">
                <a16:creationId xmlns:a16="http://schemas.microsoft.com/office/drawing/2014/main" id="{75979D46-D664-4267-B673-E6B048C084A4}"/>
              </a:ext>
            </a:extLst>
          </p:cNvPr>
          <p:cNvCxnSpPr>
            <a:cxnSpLocks/>
          </p:cNvCxnSpPr>
          <p:nvPr/>
        </p:nvCxnSpPr>
        <p:spPr>
          <a:xfrm>
            <a:off x="9882000" y="4605832"/>
            <a:ext cx="1800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Marcador de texto 13">
            <a:extLst>
              <a:ext uri="{FF2B5EF4-FFF2-40B4-BE49-F238E27FC236}">
                <a16:creationId xmlns:a16="http://schemas.microsoft.com/office/drawing/2014/main" id="{D11578AB-8F47-4648-B827-D4367249BDBB}"/>
              </a:ext>
            </a:extLst>
          </p:cNvPr>
          <p:cNvSpPr>
            <a:spLocks noGrp="1"/>
          </p:cNvSpPr>
          <p:nvPr>
            <p:ph type="body" sz="quarter" idx="40"/>
          </p:nvPr>
        </p:nvSpPr>
        <p:spPr>
          <a:xfrm>
            <a:off x="9792000" y="4777366"/>
            <a:ext cx="1980000" cy="720000"/>
          </a:xfrm>
        </p:spPr>
        <p:txBody>
          <a:bodyPr rtlCol="0"/>
          <a:lstStyle/>
          <a:p>
            <a:pPr rtl="0"/>
            <a:r>
              <a:rPr lang="es-ES" dirty="0"/>
              <a:t>Cuando las políticas son eficientes, por ejemplo, el gasto público no se derrocha</a:t>
            </a:r>
          </a:p>
        </p:txBody>
      </p:sp>
      <p:sp>
        <p:nvSpPr>
          <p:cNvPr id="3" name="Marcador de número de diapositiva 2">
            <a:extLst>
              <a:ext uri="{FF2B5EF4-FFF2-40B4-BE49-F238E27FC236}">
                <a16:creationId xmlns:a16="http://schemas.microsoft.com/office/drawing/2014/main" id="{B79F4F6B-299B-431B-AD93-01AF893D8C92}"/>
              </a:ext>
            </a:extLst>
          </p:cNvPr>
          <p:cNvSpPr>
            <a:spLocks noGrp="1"/>
          </p:cNvSpPr>
          <p:nvPr>
            <p:ph type="sldNum" sz="quarter" idx="11"/>
          </p:nvPr>
        </p:nvSpPr>
        <p:spPr/>
        <p:txBody>
          <a:bodyPr rtlCol="0"/>
          <a:lstStyle/>
          <a:p>
            <a:pPr rtl="0"/>
            <a:fld id="{4B73C415-D670-4716-A5EC-CC4D52CA2BAC}" type="slidenum">
              <a:rPr lang="es-ES" smtClean="0"/>
              <a:pPr rtl="0"/>
              <a:t>13</a:t>
            </a:fld>
            <a:endParaRPr lang="es-ES"/>
          </a:p>
        </p:txBody>
      </p:sp>
    </p:spTree>
    <p:extLst>
      <p:ext uri="{BB962C8B-B14F-4D97-AF65-F5344CB8AC3E}">
        <p14:creationId xmlns:p14="http://schemas.microsoft.com/office/powerpoint/2010/main" val="3745170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A428ED-E8E6-4EBE-8C7C-8E6E2E5012C8}"/>
              </a:ext>
            </a:extLst>
          </p:cNvPr>
          <p:cNvSpPr>
            <a:spLocks noGrp="1"/>
          </p:cNvSpPr>
          <p:nvPr>
            <p:ph type="title"/>
          </p:nvPr>
        </p:nvSpPr>
        <p:spPr/>
        <p:txBody>
          <a:bodyPr rtlCol="0"/>
          <a:lstStyle/>
          <a:p>
            <a:pPr rtl="0"/>
            <a:r>
              <a:rPr lang="en-US" dirty="0"/>
              <a:t>2.1. </a:t>
            </a:r>
            <a:r>
              <a:rPr lang="en-US" dirty="0" err="1"/>
              <a:t>Definiciones</a:t>
            </a:r>
            <a:endParaRPr lang="es-ES" dirty="0"/>
          </a:p>
        </p:txBody>
      </p:sp>
      <p:pic>
        <p:nvPicPr>
          <p:cNvPr id="17" name="Marcador de posición de imagen 16" descr="Portátil medio abierto">
            <a:extLst>
              <a:ext uri="{FF2B5EF4-FFF2-40B4-BE49-F238E27FC236}">
                <a16:creationId xmlns:a16="http://schemas.microsoft.com/office/drawing/2014/main" id="{6449BBFB-CA06-403B-A774-11459956BDA0}"/>
              </a:ext>
            </a:extLst>
          </p:cNvPr>
          <p:cNvPicPr>
            <a:picLocks noGrp="1" noChangeAspect="1"/>
          </p:cNvPicPr>
          <p:nvPr>
            <p:ph type="pic" sz="quarter" idx="41"/>
          </p:nvPr>
        </p:nvPicPr>
        <p:blipFill rotWithShape="1">
          <a:blip r:embed="rId3" cstate="screen">
            <a:extLst>
              <a:ext uri="{28A0092B-C50C-407E-A947-70E740481C1C}">
                <a14:useLocalDpi xmlns:a14="http://schemas.microsoft.com/office/drawing/2010/main"/>
              </a:ext>
            </a:extLst>
          </a:blip>
          <a:srcRect/>
          <a:stretch/>
        </p:blipFill>
        <p:spPr>
          <a:xfrm>
            <a:off x="2379870" y="1735138"/>
            <a:ext cx="1979613" cy="1981200"/>
          </a:xfrm>
        </p:spPr>
      </p:pic>
      <p:sp>
        <p:nvSpPr>
          <p:cNvPr id="5" name="Marcador de texto 4">
            <a:extLst>
              <a:ext uri="{FF2B5EF4-FFF2-40B4-BE49-F238E27FC236}">
                <a16:creationId xmlns:a16="http://schemas.microsoft.com/office/drawing/2014/main" id="{A96AA788-5F14-43DB-B035-1BC6DA150990}"/>
              </a:ext>
            </a:extLst>
          </p:cNvPr>
          <p:cNvSpPr>
            <a:spLocks noGrp="1"/>
          </p:cNvSpPr>
          <p:nvPr>
            <p:ph type="body" sz="quarter" idx="17"/>
          </p:nvPr>
        </p:nvSpPr>
        <p:spPr>
          <a:xfrm>
            <a:off x="2379870" y="3971432"/>
            <a:ext cx="1980000" cy="360000"/>
          </a:xfrm>
        </p:spPr>
        <p:txBody>
          <a:bodyPr rtlCol="0"/>
          <a:lstStyle/>
          <a:p>
            <a:pPr rtl="0"/>
            <a:r>
              <a:rPr lang="es-ES" dirty="0"/>
              <a:t>Orientación al interés público de las políticas</a:t>
            </a:r>
          </a:p>
        </p:txBody>
      </p:sp>
      <p:cxnSp>
        <p:nvCxnSpPr>
          <p:cNvPr id="20" name="Conector recto 19" title="Línea divisoria">
            <a:extLst>
              <a:ext uri="{FF2B5EF4-FFF2-40B4-BE49-F238E27FC236}">
                <a16:creationId xmlns:a16="http://schemas.microsoft.com/office/drawing/2014/main" id="{B674B9A6-D55C-478C-8D92-D0BFBCD7B598}"/>
              </a:ext>
            </a:extLst>
          </p:cNvPr>
          <p:cNvCxnSpPr>
            <a:cxnSpLocks/>
          </p:cNvCxnSpPr>
          <p:nvPr/>
        </p:nvCxnSpPr>
        <p:spPr>
          <a:xfrm>
            <a:off x="2559483" y="4965832"/>
            <a:ext cx="1800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Marcador de texto 5">
            <a:extLst>
              <a:ext uri="{FF2B5EF4-FFF2-40B4-BE49-F238E27FC236}">
                <a16:creationId xmlns:a16="http://schemas.microsoft.com/office/drawing/2014/main" id="{CE675343-79F8-46AA-B56E-932984AB75EE}"/>
              </a:ext>
            </a:extLst>
          </p:cNvPr>
          <p:cNvSpPr>
            <a:spLocks noGrp="1"/>
          </p:cNvSpPr>
          <p:nvPr>
            <p:ph type="body" sz="quarter" idx="18"/>
          </p:nvPr>
        </p:nvSpPr>
        <p:spPr>
          <a:xfrm>
            <a:off x="2379870" y="5096163"/>
            <a:ext cx="1980000" cy="720000"/>
          </a:xfrm>
        </p:spPr>
        <p:txBody>
          <a:bodyPr rtlCol="0"/>
          <a:lstStyle/>
          <a:p>
            <a:pPr rtl="0"/>
            <a:r>
              <a:rPr lang="es-ES" dirty="0"/>
              <a:t>refleja hasta qué punto las políticas promueven el bienestar general y se asemejan al concepto teórico de un bien público</a:t>
            </a:r>
          </a:p>
        </p:txBody>
      </p:sp>
      <p:pic>
        <p:nvPicPr>
          <p:cNvPr id="39" name="Marcador de posición de imagen 38" descr="Mujer sorprendida mientras mira una pantalla">
            <a:extLst>
              <a:ext uri="{FF2B5EF4-FFF2-40B4-BE49-F238E27FC236}">
                <a16:creationId xmlns:a16="http://schemas.microsoft.com/office/drawing/2014/main" id="{0DDAC36A-574D-4761-9BCF-874D3C265750}"/>
              </a:ext>
            </a:extLst>
          </p:cNvPr>
          <p:cNvPicPr>
            <a:picLocks noGrp="1" noChangeAspect="1"/>
          </p:cNvPicPr>
          <p:nvPr>
            <p:ph type="pic" sz="quarter" idx="42"/>
          </p:nvPr>
        </p:nvPicPr>
        <p:blipFill rotWithShape="1">
          <a:blip r:embed="rId4" cstate="screen">
            <a:extLst>
              <a:ext uri="{28A0092B-C50C-407E-A947-70E740481C1C}">
                <a14:useLocalDpi xmlns:a14="http://schemas.microsoft.com/office/drawing/2010/main"/>
              </a:ext>
            </a:extLst>
          </a:blip>
          <a:srcRect/>
          <a:stretch/>
        </p:blipFill>
        <p:spPr>
          <a:xfrm>
            <a:off x="8404025" y="1735138"/>
            <a:ext cx="1979613" cy="1981200"/>
          </a:xfrm>
        </p:spPr>
      </p:pic>
      <p:sp>
        <p:nvSpPr>
          <p:cNvPr id="7" name="Marcador de texto 6">
            <a:extLst>
              <a:ext uri="{FF2B5EF4-FFF2-40B4-BE49-F238E27FC236}">
                <a16:creationId xmlns:a16="http://schemas.microsoft.com/office/drawing/2014/main" id="{1806F98B-6BF9-4D0F-B7E7-561F064602FD}"/>
              </a:ext>
            </a:extLst>
          </p:cNvPr>
          <p:cNvSpPr>
            <a:spLocks noGrp="1"/>
          </p:cNvSpPr>
          <p:nvPr>
            <p:ph type="body" sz="quarter" idx="33"/>
          </p:nvPr>
        </p:nvSpPr>
        <p:spPr>
          <a:xfrm>
            <a:off x="8196125" y="3861540"/>
            <a:ext cx="2395800" cy="579784"/>
          </a:xfrm>
        </p:spPr>
        <p:txBody>
          <a:bodyPr rtlCol="0"/>
          <a:lstStyle/>
          <a:p>
            <a:pPr rtl="0"/>
            <a:r>
              <a:rPr lang="es-ES" dirty="0"/>
              <a:t>Índice de políticas,</a:t>
            </a:r>
          </a:p>
        </p:txBody>
      </p:sp>
      <p:cxnSp>
        <p:nvCxnSpPr>
          <p:cNvPr id="21" name="Conector recto 20" title="Línea divisoria">
            <a:extLst>
              <a:ext uri="{FF2B5EF4-FFF2-40B4-BE49-F238E27FC236}">
                <a16:creationId xmlns:a16="http://schemas.microsoft.com/office/drawing/2014/main" id="{5A0322F4-E79A-4E4D-98CA-2DC1692F90C3}"/>
              </a:ext>
            </a:extLst>
          </p:cNvPr>
          <p:cNvCxnSpPr>
            <a:cxnSpLocks/>
          </p:cNvCxnSpPr>
          <p:nvPr/>
        </p:nvCxnSpPr>
        <p:spPr>
          <a:xfrm>
            <a:off x="8494025" y="4484234"/>
            <a:ext cx="1800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Marcador de texto 7">
            <a:extLst>
              <a:ext uri="{FF2B5EF4-FFF2-40B4-BE49-F238E27FC236}">
                <a16:creationId xmlns:a16="http://schemas.microsoft.com/office/drawing/2014/main" id="{93694D25-DE51-4F33-9ED7-7D9F4891DD93}"/>
              </a:ext>
            </a:extLst>
          </p:cNvPr>
          <p:cNvSpPr>
            <a:spLocks noGrp="1"/>
          </p:cNvSpPr>
          <p:nvPr>
            <p:ph type="body" sz="quarter" idx="34"/>
          </p:nvPr>
        </p:nvSpPr>
        <p:spPr>
          <a:xfrm>
            <a:off x="8404025" y="4605832"/>
            <a:ext cx="1980000" cy="720000"/>
          </a:xfrm>
        </p:spPr>
        <p:txBody>
          <a:bodyPr rtlCol="0"/>
          <a:lstStyle/>
          <a:p>
            <a:pPr rtl="0"/>
            <a:r>
              <a:rPr lang="es-ES" dirty="0"/>
              <a:t>Recalculado para los países de la </a:t>
            </a:r>
            <a:r>
              <a:rPr lang="es-ES" dirty="0" err="1"/>
              <a:t>regón</a:t>
            </a:r>
            <a:endParaRPr lang="es-ES" dirty="0"/>
          </a:p>
        </p:txBody>
      </p:sp>
      <p:sp>
        <p:nvSpPr>
          <p:cNvPr id="3" name="Marcador de número de diapositiva 2">
            <a:extLst>
              <a:ext uri="{FF2B5EF4-FFF2-40B4-BE49-F238E27FC236}">
                <a16:creationId xmlns:a16="http://schemas.microsoft.com/office/drawing/2014/main" id="{B79F4F6B-299B-431B-AD93-01AF893D8C92}"/>
              </a:ext>
            </a:extLst>
          </p:cNvPr>
          <p:cNvSpPr>
            <a:spLocks noGrp="1"/>
          </p:cNvSpPr>
          <p:nvPr>
            <p:ph type="sldNum" sz="quarter" idx="11"/>
          </p:nvPr>
        </p:nvSpPr>
        <p:spPr/>
        <p:txBody>
          <a:bodyPr rtlCol="0"/>
          <a:lstStyle/>
          <a:p>
            <a:pPr rtl="0"/>
            <a:fld id="{4B73C415-D670-4716-A5EC-CC4D52CA2BAC}" type="slidenum">
              <a:rPr lang="es-ES" smtClean="0"/>
              <a:pPr rtl="0"/>
              <a:t>14</a:t>
            </a:fld>
            <a:endParaRPr lang="es-ES"/>
          </a:p>
        </p:txBody>
      </p:sp>
    </p:spTree>
    <p:extLst>
      <p:ext uri="{BB962C8B-B14F-4D97-AF65-F5344CB8AC3E}">
        <p14:creationId xmlns:p14="http://schemas.microsoft.com/office/powerpoint/2010/main" val="1008072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3D21D3D1-BA9B-8DFC-38FD-D327E02DFF00}"/>
              </a:ext>
            </a:extLst>
          </p:cNvPr>
          <p:cNvPicPr>
            <a:picLocks noChangeAspect="1"/>
          </p:cNvPicPr>
          <p:nvPr/>
        </p:nvPicPr>
        <p:blipFill rotWithShape="1">
          <a:blip r:embed="rId2"/>
          <a:srcRect l="16558" t="14447" r="16493" b="15112"/>
          <a:stretch/>
        </p:blipFill>
        <p:spPr>
          <a:xfrm>
            <a:off x="874643" y="624750"/>
            <a:ext cx="10919792" cy="5608500"/>
          </a:xfrm>
          <a:prstGeom prst="rect">
            <a:avLst/>
          </a:prstGeom>
          <a:noFill/>
          <a:ln w="95250" cap="sq">
            <a:solidFill>
              <a:schemeClr val="bg1">
                <a:lumMod val="95000"/>
              </a:schemeClr>
            </a:solidFill>
          </a:ln>
        </p:spPr>
      </p:pic>
      <p:sp>
        <p:nvSpPr>
          <p:cNvPr id="3" name="Marcador de número de diapositiva 2" hidden="1">
            <a:extLst>
              <a:ext uri="{FF2B5EF4-FFF2-40B4-BE49-F238E27FC236}">
                <a16:creationId xmlns:a16="http://schemas.microsoft.com/office/drawing/2014/main" id="{44B14597-EA26-252E-03E5-CD7E27E94050}"/>
              </a:ext>
            </a:extLst>
          </p:cNvPr>
          <p:cNvSpPr>
            <a:spLocks noGrp="1"/>
          </p:cNvSpPr>
          <p:nvPr>
            <p:ph type="sldNum" sz="quarter" idx="11"/>
          </p:nvPr>
        </p:nvSpPr>
        <p:spPr/>
        <p:txBody>
          <a:bodyPr/>
          <a:lstStyle/>
          <a:p>
            <a:pPr rtl="0">
              <a:spcAft>
                <a:spcPts val="600"/>
              </a:spcAft>
            </a:pPr>
            <a:fld id="{4B73C415-D670-4716-A5EC-CC4D52CA2BAC}" type="slidenum">
              <a:rPr lang="es-ES" noProof="0" smtClean="0"/>
              <a:pPr rtl="0">
                <a:spcAft>
                  <a:spcPts val="600"/>
                </a:spcAft>
              </a:pPr>
              <a:t>15</a:t>
            </a:fld>
            <a:endParaRPr lang="es-ES" noProof="0"/>
          </a:p>
        </p:txBody>
      </p:sp>
    </p:spTree>
    <p:extLst>
      <p:ext uri="{BB962C8B-B14F-4D97-AF65-F5344CB8AC3E}">
        <p14:creationId xmlns:p14="http://schemas.microsoft.com/office/powerpoint/2010/main" val="3689966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a:extLst>
              <a:ext uri="{FF2B5EF4-FFF2-40B4-BE49-F238E27FC236}">
                <a16:creationId xmlns:a16="http://schemas.microsoft.com/office/drawing/2014/main" id="{C89BFCF0-68BE-21C8-EAD2-A09E19F2C449}"/>
              </a:ext>
            </a:extLst>
          </p:cNvPr>
          <p:cNvSpPr>
            <a:spLocks noGrp="1"/>
          </p:cNvSpPr>
          <p:nvPr>
            <p:ph type="title"/>
          </p:nvPr>
        </p:nvSpPr>
        <p:spPr>
          <a:xfrm>
            <a:off x="432000" y="432000"/>
            <a:ext cx="11340000" cy="432000"/>
          </a:xfrm>
        </p:spPr>
        <p:txBody>
          <a:bodyPr/>
          <a:lstStyle/>
          <a:p>
            <a:endParaRPr lang="en-US"/>
          </a:p>
        </p:txBody>
      </p:sp>
      <p:pic>
        <p:nvPicPr>
          <p:cNvPr id="31" name="Imagen 30">
            <a:extLst>
              <a:ext uri="{FF2B5EF4-FFF2-40B4-BE49-F238E27FC236}">
                <a16:creationId xmlns:a16="http://schemas.microsoft.com/office/drawing/2014/main" id="{B074D949-75AA-56B4-7940-0162931A3BA0}"/>
              </a:ext>
            </a:extLst>
          </p:cNvPr>
          <p:cNvPicPr>
            <a:picLocks noChangeAspect="1"/>
          </p:cNvPicPr>
          <p:nvPr/>
        </p:nvPicPr>
        <p:blipFill rotWithShape="1">
          <a:blip r:embed="rId2"/>
          <a:srcRect l="11838" t="14895" r="13155" b="18847"/>
          <a:stretch/>
        </p:blipFill>
        <p:spPr>
          <a:xfrm>
            <a:off x="-267286" y="1234054"/>
            <a:ext cx="8356208" cy="4856225"/>
          </a:xfrm>
          <a:prstGeom prst="rect">
            <a:avLst/>
          </a:prstGeom>
          <a:noFill/>
        </p:spPr>
      </p:pic>
      <p:sp>
        <p:nvSpPr>
          <p:cNvPr id="38" name="Content Placeholder 4">
            <a:extLst>
              <a:ext uri="{FF2B5EF4-FFF2-40B4-BE49-F238E27FC236}">
                <a16:creationId xmlns:a16="http://schemas.microsoft.com/office/drawing/2014/main" id="{097284D4-D42C-F9E0-53F9-C792C6F16A68}"/>
              </a:ext>
            </a:extLst>
          </p:cNvPr>
          <p:cNvSpPr>
            <a:spLocks noGrp="1"/>
          </p:cNvSpPr>
          <p:nvPr>
            <p:ph sz="half" idx="2"/>
          </p:nvPr>
        </p:nvSpPr>
        <p:spPr>
          <a:xfrm>
            <a:off x="8088922" y="1728000"/>
            <a:ext cx="3683077" cy="4351338"/>
          </a:xfrm>
        </p:spPr>
        <p:txBody>
          <a:bodyPr>
            <a:normAutofit/>
          </a:bodyPr>
          <a:lstStyle/>
          <a:p>
            <a:r>
              <a:rPr lang="es-ES" sz="2400" dirty="0"/>
              <a:t>Mientras los países en la parte inferior de la distribución tienen peores resultados que el promedio de cualquier región, un puñado de países en la parte alta se compara favorablemente bien con el promedio de países de altos ingresos</a:t>
            </a:r>
            <a:endParaRPr lang="en-US" sz="2400" dirty="0"/>
          </a:p>
        </p:txBody>
      </p:sp>
      <p:sp>
        <p:nvSpPr>
          <p:cNvPr id="3" name="Marcador de número de diapositiva 2">
            <a:extLst>
              <a:ext uri="{FF2B5EF4-FFF2-40B4-BE49-F238E27FC236}">
                <a16:creationId xmlns:a16="http://schemas.microsoft.com/office/drawing/2014/main" id="{96D957CD-7C27-B2BE-6C1A-BEBC5F0ACF40}"/>
              </a:ext>
            </a:extLst>
          </p:cNvPr>
          <p:cNvSpPr>
            <a:spLocks noGrp="1"/>
          </p:cNvSpPr>
          <p:nvPr>
            <p:ph type="sldNum" sz="quarter" idx="11"/>
          </p:nvPr>
        </p:nvSpPr>
        <p:spPr>
          <a:xfrm>
            <a:off x="11772000" y="6365363"/>
            <a:ext cx="420000" cy="421200"/>
          </a:xfrm>
        </p:spPr>
        <p:txBody>
          <a:bodyPr anchor="ctr">
            <a:normAutofit/>
          </a:bodyPr>
          <a:lstStyle/>
          <a:p>
            <a:pPr rtl="0">
              <a:spcAft>
                <a:spcPts val="600"/>
              </a:spcAft>
            </a:pPr>
            <a:fld id="{4B73C415-D670-4716-A5EC-CC4D52CA2BAC}" type="slidenum">
              <a:rPr lang="es-ES" noProof="0" smtClean="0"/>
              <a:pPr rtl="0">
                <a:spcAft>
                  <a:spcPts val="600"/>
                </a:spcAft>
              </a:pPr>
              <a:t>16</a:t>
            </a:fld>
            <a:endParaRPr lang="es-ES" noProof="0"/>
          </a:p>
        </p:txBody>
      </p:sp>
    </p:spTree>
    <p:extLst>
      <p:ext uri="{BB962C8B-B14F-4D97-AF65-F5344CB8AC3E}">
        <p14:creationId xmlns:p14="http://schemas.microsoft.com/office/powerpoint/2010/main" val="256076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Marcador de contenido 24">
            <a:extLst>
              <a:ext uri="{FF2B5EF4-FFF2-40B4-BE49-F238E27FC236}">
                <a16:creationId xmlns:a16="http://schemas.microsoft.com/office/drawing/2014/main" id="{700B7598-2FC8-D166-E850-BE670C405EE0}"/>
              </a:ext>
            </a:extLst>
          </p:cNvPr>
          <p:cNvPicPr>
            <a:picLocks noGrp="1" noChangeAspect="1"/>
          </p:cNvPicPr>
          <p:nvPr>
            <p:ph idx="1"/>
          </p:nvPr>
        </p:nvPicPr>
        <p:blipFill rotWithShape="1">
          <a:blip r:embed="rId2"/>
          <a:srcRect l="17222" t="14584" r="19706" b="8149"/>
          <a:stretch/>
        </p:blipFill>
        <p:spPr>
          <a:xfrm>
            <a:off x="0" y="9081"/>
            <a:ext cx="12192000" cy="6792184"/>
          </a:xfrm>
        </p:spPr>
      </p:pic>
      <p:sp>
        <p:nvSpPr>
          <p:cNvPr id="3" name="Marcador de número de diapositiva 2">
            <a:extLst>
              <a:ext uri="{FF2B5EF4-FFF2-40B4-BE49-F238E27FC236}">
                <a16:creationId xmlns:a16="http://schemas.microsoft.com/office/drawing/2014/main" id="{0E97B8ED-CA13-5134-2122-8CA6878684EA}"/>
              </a:ext>
            </a:extLst>
          </p:cNvPr>
          <p:cNvSpPr>
            <a:spLocks noGrp="1"/>
          </p:cNvSpPr>
          <p:nvPr>
            <p:ph type="sldNum" sz="quarter" idx="11"/>
          </p:nvPr>
        </p:nvSpPr>
        <p:spPr/>
        <p:txBody>
          <a:bodyPr/>
          <a:lstStyle/>
          <a:p>
            <a:pPr rtl="0"/>
            <a:fld id="{4B73C415-D670-4716-A5EC-CC4D52CA2BAC}" type="slidenum">
              <a:rPr lang="es-ES" noProof="0" smtClean="0"/>
              <a:pPr rtl="0"/>
              <a:t>17</a:t>
            </a:fld>
            <a:endParaRPr lang="es-ES" noProof="0"/>
          </a:p>
        </p:txBody>
      </p:sp>
    </p:spTree>
    <p:extLst>
      <p:ext uri="{BB962C8B-B14F-4D97-AF65-F5344CB8AC3E}">
        <p14:creationId xmlns:p14="http://schemas.microsoft.com/office/powerpoint/2010/main" val="1257039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AEEE977A-5102-B512-C2B6-57F89B92A351}"/>
              </a:ext>
            </a:extLst>
          </p:cNvPr>
          <p:cNvSpPr>
            <a:spLocks noGrp="1"/>
          </p:cNvSpPr>
          <p:nvPr>
            <p:ph type="pic" sz="quarter" idx="10"/>
          </p:nvPr>
        </p:nvSpPr>
        <p:spPr/>
      </p:sp>
      <p:sp>
        <p:nvSpPr>
          <p:cNvPr id="5" name="Título 4">
            <a:extLst>
              <a:ext uri="{FF2B5EF4-FFF2-40B4-BE49-F238E27FC236}">
                <a16:creationId xmlns:a16="http://schemas.microsoft.com/office/drawing/2014/main" id="{5EF41CA9-B72C-0CD8-87B4-0A2C868C50F0}"/>
              </a:ext>
            </a:extLst>
          </p:cNvPr>
          <p:cNvSpPr>
            <a:spLocks noGrp="1"/>
          </p:cNvSpPr>
          <p:nvPr>
            <p:ph type="ctrTitle"/>
          </p:nvPr>
        </p:nvSpPr>
        <p:spPr/>
        <p:txBody>
          <a:bodyPr/>
          <a:lstStyle/>
          <a:p>
            <a:r>
              <a:rPr lang="es-MX" dirty="0"/>
              <a:t>3. Capacidades Gubernamentales en 2013</a:t>
            </a:r>
          </a:p>
        </p:txBody>
      </p:sp>
      <p:sp>
        <p:nvSpPr>
          <p:cNvPr id="6" name="Subtítulo 5">
            <a:extLst>
              <a:ext uri="{FF2B5EF4-FFF2-40B4-BE49-F238E27FC236}">
                <a16:creationId xmlns:a16="http://schemas.microsoft.com/office/drawing/2014/main" id="{1D58192D-B709-A09B-2F55-7A07879C07FB}"/>
              </a:ext>
            </a:extLst>
          </p:cNvPr>
          <p:cNvSpPr>
            <a:spLocks noGrp="1"/>
          </p:cNvSpPr>
          <p:nvPr>
            <p:ph type="subTitle" idx="1"/>
          </p:nvPr>
        </p:nvSpPr>
        <p:spPr/>
        <p:txBody>
          <a:bodyPr/>
          <a:lstStyle/>
          <a:p>
            <a:endParaRPr lang="es-MX" dirty="0"/>
          </a:p>
        </p:txBody>
      </p:sp>
      <p:sp>
        <p:nvSpPr>
          <p:cNvPr id="4" name="Marcador de número de diapositiva 3">
            <a:extLst>
              <a:ext uri="{FF2B5EF4-FFF2-40B4-BE49-F238E27FC236}">
                <a16:creationId xmlns:a16="http://schemas.microsoft.com/office/drawing/2014/main" id="{9B838381-3F74-39B3-D0B7-A9138B497547}"/>
              </a:ext>
            </a:extLst>
          </p:cNvPr>
          <p:cNvSpPr>
            <a:spLocks noGrp="1"/>
          </p:cNvSpPr>
          <p:nvPr>
            <p:ph type="sldNum" sz="quarter" idx="12"/>
          </p:nvPr>
        </p:nvSpPr>
        <p:spPr/>
        <p:txBody>
          <a:bodyPr/>
          <a:lstStyle/>
          <a:p>
            <a:pPr rtl="0"/>
            <a:fld id="{4B73C415-D670-4716-A5EC-CC4D52CA2BAC}" type="slidenum">
              <a:rPr lang="es-ES" noProof="0" smtClean="0"/>
              <a:pPr rtl="0"/>
              <a:t>18</a:t>
            </a:fld>
            <a:endParaRPr lang="es-ES" noProof="0"/>
          </a:p>
        </p:txBody>
      </p:sp>
    </p:spTree>
    <p:extLst>
      <p:ext uri="{BB962C8B-B14F-4D97-AF65-F5344CB8AC3E}">
        <p14:creationId xmlns:p14="http://schemas.microsoft.com/office/powerpoint/2010/main" val="3488033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7D1F8E-48FE-488B-A9FF-5984CD8E40B3}"/>
              </a:ext>
            </a:extLst>
          </p:cNvPr>
          <p:cNvSpPr>
            <a:spLocks noGrp="1"/>
          </p:cNvSpPr>
          <p:nvPr>
            <p:ph type="title"/>
          </p:nvPr>
        </p:nvSpPr>
        <p:spPr/>
        <p:txBody>
          <a:bodyPr rtlCol="0"/>
          <a:lstStyle/>
          <a:p>
            <a:pPr rtl="0"/>
            <a:r>
              <a:rPr lang="es-ES" dirty="0"/>
              <a:t>Índice de Capacidades Gubernamentales</a:t>
            </a:r>
          </a:p>
        </p:txBody>
      </p:sp>
      <p:sp>
        <p:nvSpPr>
          <p:cNvPr id="3" name="Marcador de contenido 2">
            <a:extLst>
              <a:ext uri="{FF2B5EF4-FFF2-40B4-BE49-F238E27FC236}">
                <a16:creationId xmlns:a16="http://schemas.microsoft.com/office/drawing/2014/main" id="{65ADB5E6-B409-4DC6-A6BD-4CDB7349C1DD}"/>
              </a:ext>
            </a:extLst>
          </p:cNvPr>
          <p:cNvSpPr>
            <a:spLocks noGrp="1"/>
          </p:cNvSpPr>
          <p:nvPr>
            <p:ph sz="half" idx="1"/>
          </p:nvPr>
        </p:nvSpPr>
        <p:spPr/>
        <p:txBody>
          <a:bodyPr rtlCol="0"/>
          <a:lstStyle/>
          <a:p>
            <a:pPr rtl="0"/>
            <a:endParaRPr lang="es-ES" dirty="0"/>
          </a:p>
        </p:txBody>
      </p:sp>
      <p:sp>
        <p:nvSpPr>
          <p:cNvPr id="24" name="Rectángulo 23" title="Fondo del icono">
            <a:extLst>
              <a:ext uri="{FF2B5EF4-FFF2-40B4-BE49-F238E27FC236}">
                <a16:creationId xmlns:a16="http://schemas.microsoft.com/office/drawing/2014/main" id="{8C1073E4-F5B8-41C9-BC20-6329036B5025}"/>
              </a:ext>
            </a:extLst>
          </p:cNvPr>
          <p:cNvSpPr/>
          <p:nvPr/>
        </p:nvSpPr>
        <p:spPr>
          <a:xfrm>
            <a:off x="2399495" y="1941754"/>
            <a:ext cx="1114422" cy="1114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pic>
        <p:nvPicPr>
          <p:cNvPr id="38" name="Gráfico 37" descr="Profesor" title="Icono del marcador de posición">
            <a:extLst>
              <a:ext uri="{FF2B5EF4-FFF2-40B4-BE49-F238E27FC236}">
                <a16:creationId xmlns:a16="http://schemas.microsoft.com/office/drawing/2014/main" id="{D9AA2FD2-066D-45E0-9569-3280B05C555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695706" y="2219965"/>
            <a:ext cx="522000" cy="522000"/>
          </a:xfrm>
          <a:prstGeom prst="rect">
            <a:avLst/>
          </a:prstGeom>
        </p:spPr>
      </p:pic>
      <p:sp>
        <p:nvSpPr>
          <p:cNvPr id="17" name="Marcador de texto 16">
            <a:extLst>
              <a:ext uri="{FF2B5EF4-FFF2-40B4-BE49-F238E27FC236}">
                <a16:creationId xmlns:a16="http://schemas.microsoft.com/office/drawing/2014/main" id="{14084BC5-2173-45D5-9E56-563C563D35B0}"/>
              </a:ext>
            </a:extLst>
          </p:cNvPr>
          <p:cNvSpPr>
            <a:spLocks noGrp="1"/>
          </p:cNvSpPr>
          <p:nvPr>
            <p:ph type="body" sz="quarter" idx="14"/>
          </p:nvPr>
        </p:nvSpPr>
        <p:spPr>
          <a:xfrm>
            <a:off x="1966706" y="3412019"/>
            <a:ext cx="1980000" cy="360000"/>
          </a:xfrm>
        </p:spPr>
        <p:txBody>
          <a:bodyPr rtlCol="0"/>
          <a:lstStyle/>
          <a:p>
            <a:pPr rtl="0"/>
            <a:r>
              <a:rPr lang="es-ES" dirty="0"/>
              <a:t>Capacidades de formulación de políticas del Congreso</a:t>
            </a:r>
            <a:endParaRPr lang="es-ES" dirty="0">
              <a:solidFill>
                <a:schemeClr val="tx1">
                  <a:lumMod val="75000"/>
                  <a:lumOff val="25000"/>
                </a:schemeClr>
              </a:solidFill>
            </a:endParaRPr>
          </a:p>
        </p:txBody>
      </p:sp>
      <p:cxnSp>
        <p:nvCxnSpPr>
          <p:cNvPr id="20" name="Conector recto 19" title="Línea divisoria">
            <a:extLst>
              <a:ext uri="{FF2B5EF4-FFF2-40B4-BE49-F238E27FC236}">
                <a16:creationId xmlns:a16="http://schemas.microsoft.com/office/drawing/2014/main" id="{3FBD2CC2-A27F-456D-8D6B-3CFE314DBA1A}"/>
              </a:ext>
            </a:extLst>
          </p:cNvPr>
          <p:cNvCxnSpPr>
            <a:cxnSpLocks/>
          </p:cNvCxnSpPr>
          <p:nvPr/>
        </p:nvCxnSpPr>
        <p:spPr>
          <a:xfrm>
            <a:off x="2182706" y="4487863"/>
            <a:ext cx="1548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Marcador de contenido 13">
            <a:extLst>
              <a:ext uri="{FF2B5EF4-FFF2-40B4-BE49-F238E27FC236}">
                <a16:creationId xmlns:a16="http://schemas.microsoft.com/office/drawing/2014/main" id="{7E306DD9-7B8A-4C24-A2E4-926B6BF6C2E8}"/>
              </a:ext>
            </a:extLst>
          </p:cNvPr>
          <p:cNvSpPr>
            <a:spLocks noGrp="1"/>
          </p:cNvSpPr>
          <p:nvPr>
            <p:ph sz="half" idx="2"/>
          </p:nvPr>
        </p:nvSpPr>
        <p:spPr>
          <a:xfrm>
            <a:off x="1966706" y="4637931"/>
            <a:ext cx="1980000" cy="720000"/>
          </a:xfrm>
        </p:spPr>
        <p:txBody>
          <a:bodyPr rtlCol="0"/>
          <a:lstStyle/>
          <a:p>
            <a:pPr rtl="0"/>
            <a:r>
              <a:rPr lang="es-ES" dirty="0"/>
              <a:t>intenta capturar hasta qué punto el Congreso, como institución, puede servir de escenario adecuado para el debate, negociación y vigilancia del cumplimiento de los acuerdos políticos</a:t>
            </a:r>
          </a:p>
        </p:txBody>
      </p:sp>
      <p:sp>
        <p:nvSpPr>
          <p:cNvPr id="23" name="Rectángulo 22" title="Fondo del icono">
            <a:extLst>
              <a:ext uri="{FF2B5EF4-FFF2-40B4-BE49-F238E27FC236}">
                <a16:creationId xmlns:a16="http://schemas.microsoft.com/office/drawing/2014/main" id="{338D1D98-5389-456F-97BB-E9A6B2DEE098}"/>
              </a:ext>
            </a:extLst>
          </p:cNvPr>
          <p:cNvSpPr/>
          <p:nvPr/>
        </p:nvSpPr>
        <p:spPr>
          <a:xfrm>
            <a:off x="5273746" y="1923649"/>
            <a:ext cx="1114422" cy="1114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pic>
        <p:nvPicPr>
          <p:cNvPr id="36" name="Gráfico 35" descr="Grupo" title="Icono del marcador de posición">
            <a:extLst>
              <a:ext uri="{FF2B5EF4-FFF2-40B4-BE49-F238E27FC236}">
                <a16:creationId xmlns:a16="http://schemas.microsoft.com/office/drawing/2014/main" id="{2B973270-B0C3-44CB-8446-36F8BEB8232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575455" y="2237965"/>
            <a:ext cx="522000" cy="522000"/>
          </a:xfrm>
          <a:prstGeom prst="rect">
            <a:avLst/>
          </a:prstGeom>
        </p:spPr>
      </p:pic>
      <p:sp>
        <p:nvSpPr>
          <p:cNvPr id="18" name="Marcador de texto 17">
            <a:extLst>
              <a:ext uri="{FF2B5EF4-FFF2-40B4-BE49-F238E27FC236}">
                <a16:creationId xmlns:a16="http://schemas.microsoft.com/office/drawing/2014/main" id="{5EB121FC-C0E3-46F5-8451-FEBDE3886C91}"/>
              </a:ext>
            </a:extLst>
          </p:cNvPr>
          <p:cNvSpPr>
            <a:spLocks noGrp="1"/>
          </p:cNvSpPr>
          <p:nvPr>
            <p:ph type="body" sz="quarter" idx="15"/>
          </p:nvPr>
        </p:nvSpPr>
        <p:spPr>
          <a:xfrm>
            <a:off x="4840957" y="3166116"/>
            <a:ext cx="1980000" cy="360000"/>
          </a:xfrm>
        </p:spPr>
        <p:txBody>
          <a:bodyPr rtlCol="0"/>
          <a:lstStyle/>
          <a:p>
            <a:pPr rtl="0"/>
            <a:r>
              <a:rPr lang="es-ES" dirty="0"/>
              <a:t>Institucionalización del sistema de partidos:</a:t>
            </a:r>
            <a:endParaRPr lang="es-ES" dirty="0">
              <a:solidFill>
                <a:schemeClr val="tx1">
                  <a:lumMod val="75000"/>
                  <a:lumOff val="25000"/>
                </a:schemeClr>
              </a:solidFill>
            </a:endParaRPr>
          </a:p>
        </p:txBody>
      </p:sp>
      <p:cxnSp>
        <p:nvCxnSpPr>
          <p:cNvPr id="21" name="Conector recto 20" title="Línea divisoria">
            <a:extLst>
              <a:ext uri="{FF2B5EF4-FFF2-40B4-BE49-F238E27FC236}">
                <a16:creationId xmlns:a16="http://schemas.microsoft.com/office/drawing/2014/main" id="{91E2A3AC-B89F-458B-A103-9681AD901A0B}"/>
              </a:ext>
            </a:extLst>
          </p:cNvPr>
          <p:cNvCxnSpPr>
            <a:cxnSpLocks/>
          </p:cNvCxnSpPr>
          <p:nvPr/>
        </p:nvCxnSpPr>
        <p:spPr>
          <a:xfrm>
            <a:off x="5056957" y="4105052"/>
            <a:ext cx="1548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Marcador de texto 14">
            <a:extLst>
              <a:ext uri="{FF2B5EF4-FFF2-40B4-BE49-F238E27FC236}">
                <a16:creationId xmlns:a16="http://schemas.microsoft.com/office/drawing/2014/main" id="{F8D751D2-CF20-41EC-9EC0-FE072FB9707B}"/>
              </a:ext>
            </a:extLst>
          </p:cNvPr>
          <p:cNvSpPr>
            <a:spLocks noGrp="1"/>
          </p:cNvSpPr>
          <p:nvPr>
            <p:ph type="body" sz="quarter" idx="12"/>
          </p:nvPr>
        </p:nvSpPr>
        <p:spPr>
          <a:xfrm>
            <a:off x="4882954" y="4247094"/>
            <a:ext cx="1980000" cy="720000"/>
          </a:xfrm>
        </p:spPr>
        <p:txBody>
          <a:bodyPr rtlCol="0"/>
          <a:lstStyle/>
          <a:p>
            <a:pPr rtl="0"/>
            <a:r>
              <a:rPr lang="es-ES" dirty="0"/>
              <a:t>Este índice se construye basándose en las siguientes cinco variables: sistema de partidos estable, moderado y enraizado, confianza en los partidos políticos, volatilidad del voto, antigüedad del partido e imparcialidad de las elecciones</a:t>
            </a:r>
          </a:p>
        </p:txBody>
      </p:sp>
      <p:sp>
        <p:nvSpPr>
          <p:cNvPr id="25" name="Rectángulo 24" title="Fondo del icono">
            <a:extLst>
              <a:ext uri="{FF2B5EF4-FFF2-40B4-BE49-F238E27FC236}">
                <a16:creationId xmlns:a16="http://schemas.microsoft.com/office/drawing/2014/main" id="{68564942-0718-48BF-9A1F-9EC35051A510}"/>
              </a:ext>
            </a:extLst>
          </p:cNvPr>
          <p:cNvSpPr/>
          <p:nvPr/>
        </p:nvSpPr>
        <p:spPr>
          <a:xfrm>
            <a:off x="8155057" y="1902396"/>
            <a:ext cx="1114422" cy="1114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40" name="Gráfico 39" descr="Repetir" title="Icono del marcador de posición">
            <a:extLst>
              <a:ext uri="{FF2B5EF4-FFF2-40B4-BE49-F238E27FC236}">
                <a16:creationId xmlns:a16="http://schemas.microsoft.com/office/drawing/2014/main" id="{1CFBED44-D32C-4E5C-A5EC-2E34E1BF2F55}"/>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451268" y="2237965"/>
            <a:ext cx="522000" cy="522000"/>
          </a:xfrm>
          <a:prstGeom prst="rect">
            <a:avLst/>
          </a:prstGeom>
        </p:spPr>
      </p:pic>
      <p:sp>
        <p:nvSpPr>
          <p:cNvPr id="19" name="Marcador de texto 18">
            <a:extLst>
              <a:ext uri="{FF2B5EF4-FFF2-40B4-BE49-F238E27FC236}">
                <a16:creationId xmlns:a16="http://schemas.microsoft.com/office/drawing/2014/main" id="{04988242-F2AD-4512-B0A1-DB6CCA2AC2F0}"/>
              </a:ext>
            </a:extLst>
          </p:cNvPr>
          <p:cNvSpPr>
            <a:spLocks noGrp="1"/>
          </p:cNvSpPr>
          <p:nvPr>
            <p:ph type="body" sz="quarter" idx="16"/>
          </p:nvPr>
        </p:nvSpPr>
        <p:spPr>
          <a:xfrm>
            <a:off x="7715208" y="3420230"/>
            <a:ext cx="1980000" cy="360000"/>
          </a:xfrm>
        </p:spPr>
        <p:txBody>
          <a:bodyPr rtlCol="0"/>
          <a:lstStyle/>
          <a:p>
            <a:pPr rtl="0"/>
            <a:r>
              <a:rPr lang="en-US" dirty="0" err="1"/>
              <a:t>Independencia</a:t>
            </a:r>
            <a:r>
              <a:rPr lang="en-US" dirty="0"/>
              <a:t> del </a:t>
            </a:r>
            <a:r>
              <a:rPr lang="en-US" dirty="0" err="1"/>
              <a:t>poder</a:t>
            </a:r>
            <a:r>
              <a:rPr lang="en-US" dirty="0"/>
              <a:t> judicial</a:t>
            </a:r>
            <a:endParaRPr lang="es-ES" dirty="0">
              <a:solidFill>
                <a:schemeClr val="tx1">
                  <a:lumMod val="75000"/>
                  <a:lumOff val="25000"/>
                </a:schemeClr>
              </a:solidFill>
            </a:endParaRPr>
          </a:p>
        </p:txBody>
      </p:sp>
      <p:cxnSp>
        <p:nvCxnSpPr>
          <p:cNvPr id="22" name="Conector recto 21" title="Línea divisoria">
            <a:extLst>
              <a:ext uri="{FF2B5EF4-FFF2-40B4-BE49-F238E27FC236}">
                <a16:creationId xmlns:a16="http://schemas.microsoft.com/office/drawing/2014/main" id="{F494E1CA-0600-4970-93CD-9FB5EC22F9D8}"/>
              </a:ext>
            </a:extLst>
          </p:cNvPr>
          <p:cNvCxnSpPr>
            <a:cxnSpLocks/>
          </p:cNvCxnSpPr>
          <p:nvPr/>
        </p:nvCxnSpPr>
        <p:spPr>
          <a:xfrm>
            <a:off x="7942204" y="4487863"/>
            <a:ext cx="1548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Marcador de texto 15">
            <a:extLst>
              <a:ext uri="{FF2B5EF4-FFF2-40B4-BE49-F238E27FC236}">
                <a16:creationId xmlns:a16="http://schemas.microsoft.com/office/drawing/2014/main" id="{D854B138-BB2C-4433-AB1E-94E987A3E662}"/>
              </a:ext>
            </a:extLst>
          </p:cNvPr>
          <p:cNvSpPr>
            <a:spLocks noGrp="1"/>
          </p:cNvSpPr>
          <p:nvPr>
            <p:ph type="body" sz="quarter" idx="13"/>
          </p:nvPr>
        </p:nvSpPr>
        <p:spPr>
          <a:xfrm>
            <a:off x="7726204" y="4637931"/>
            <a:ext cx="1980000" cy="720000"/>
          </a:xfrm>
        </p:spPr>
        <p:txBody>
          <a:bodyPr rtlCol="0"/>
          <a:lstStyle/>
          <a:p>
            <a:pPr rtl="0"/>
            <a:r>
              <a:rPr lang="es-ES" dirty="0"/>
              <a:t>Asegurar la independencia de la rama judicial frente al ejecutivo puede mejorar la estabilidad y la calidad de implementación de las políticas</a:t>
            </a:r>
          </a:p>
        </p:txBody>
      </p:sp>
      <p:sp>
        <p:nvSpPr>
          <p:cNvPr id="5" name="Marcador de número de diapositiva 4">
            <a:extLst>
              <a:ext uri="{FF2B5EF4-FFF2-40B4-BE49-F238E27FC236}">
                <a16:creationId xmlns:a16="http://schemas.microsoft.com/office/drawing/2014/main" id="{22C498C9-E1DA-42F3-BFAC-49037F6A5EF8}"/>
              </a:ext>
            </a:extLst>
          </p:cNvPr>
          <p:cNvSpPr>
            <a:spLocks noGrp="1"/>
          </p:cNvSpPr>
          <p:nvPr>
            <p:ph type="sldNum" sz="quarter" idx="11"/>
          </p:nvPr>
        </p:nvSpPr>
        <p:spPr/>
        <p:txBody>
          <a:bodyPr rtlCol="0"/>
          <a:lstStyle/>
          <a:p>
            <a:pPr rtl="0"/>
            <a:fld id="{4B73C415-D670-4716-A5EC-CC4D52CA2BAC}" type="slidenum">
              <a:rPr lang="es-ES" smtClean="0"/>
              <a:pPr rtl="0"/>
              <a:t>19</a:t>
            </a:fld>
            <a:endParaRPr lang="es-ES"/>
          </a:p>
        </p:txBody>
      </p:sp>
    </p:spTree>
    <p:extLst>
      <p:ext uri="{BB962C8B-B14F-4D97-AF65-F5344CB8AC3E}">
        <p14:creationId xmlns:p14="http://schemas.microsoft.com/office/powerpoint/2010/main" val="3413777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DD054B30-46A7-1AD7-19F2-6BB48F7C6C12}"/>
              </a:ext>
            </a:extLst>
          </p:cNvPr>
          <p:cNvSpPr>
            <a:spLocks noGrp="1"/>
          </p:cNvSpPr>
          <p:nvPr>
            <p:ph type="pic" sz="quarter" idx="10"/>
          </p:nvPr>
        </p:nvSpPr>
        <p:spPr/>
      </p:sp>
      <p:sp>
        <p:nvSpPr>
          <p:cNvPr id="5" name="Título 4">
            <a:extLst>
              <a:ext uri="{FF2B5EF4-FFF2-40B4-BE49-F238E27FC236}">
                <a16:creationId xmlns:a16="http://schemas.microsoft.com/office/drawing/2014/main" id="{4C3ED828-C440-1D37-A53A-B8B00FEDCC90}"/>
              </a:ext>
            </a:extLst>
          </p:cNvPr>
          <p:cNvSpPr>
            <a:spLocks noGrp="1"/>
          </p:cNvSpPr>
          <p:nvPr>
            <p:ph type="ctrTitle"/>
          </p:nvPr>
        </p:nvSpPr>
        <p:spPr/>
        <p:txBody>
          <a:bodyPr/>
          <a:lstStyle/>
          <a:p>
            <a:r>
              <a:rPr lang="es-MX" dirty="0"/>
              <a:t>1. Introducción</a:t>
            </a:r>
          </a:p>
        </p:txBody>
      </p:sp>
      <p:sp>
        <p:nvSpPr>
          <p:cNvPr id="6" name="Subtítulo 5">
            <a:extLst>
              <a:ext uri="{FF2B5EF4-FFF2-40B4-BE49-F238E27FC236}">
                <a16:creationId xmlns:a16="http://schemas.microsoft.com/office/drawing/2014/main" id="{210E64A5-59FE-74C9-A5C8-285AAF8023B5}"/>
              </a:ext>
            </a:extLst>
          </p:cNvPr>
          <p:cNvSpPr>
            <a:spLocks noGrp="1"/>
          </p:cNvSpPr>
          <p:nvPr>
            <p:ph type="subTitle" idx="1"/>
          </p:nvPr>
        </p:nvSpPr>
        <p:spPr/>
        <p:txBody>
          <a:bodyPr/>
          <a:lstStyle/>
          <a:p>
            <a:endParaRPr lang="es-MX"/>
          </a:p>
        </p:txBody>
      </p:sp>
    </p:spTree>
    <p:extLst>
      <p:ext uri="{BB962C8B-B14F-4D97-AF65-F5344CB8AC3E}">
        <p14:creationId xmlns:p14="http://schemas.microsoft.com/office/powerpoint/2010/main" val="3052931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3FB3F4-8753-6541-64F0-1C7DCB9E84B5}"/>
              </a:ext>
            </a:extLst>
          </p:cNvPr>
          <p:cNvSpPr>
            <a:spLocks noGrp="1"/>
          </p:cNvSpPr>
          <p:nvPr>
            <p:ph type="title"/>
          </p:nvPr>
        </p:nvSpPr>
        <p:spPr/>
        <p:txBody>
          <a:bodyPr/>
          <a:lstStyle/>
          <a:p>
            <a:endParaRPr lang="es-MX"/>
          </a:p>
        </p:txBody>
      </p:sp>
      <p:pic>
        <p:nvPicPr>
          <p:cNvPr id="6" name="Marcador de contenido 5">
            <a:extLst>
              <a:ext uri="{FF2B5EF4-FFF2-40B4-BE49-F238E27FC236}">
                <a16:creationId xmlns:a16="http://schemas.microsoft.com/office/drawing/2014/main" id="{329C6091-C58C-ABC3-BB62-84D978DD274A}"/>
              </a:ext>
            </a:extLst>
          </p:cNvPr>
          <p:cNvPicPr>
            <a:picLocks noGrp="1" noChangeAspect="1"/>
          </p:cNvPicPr>
          <p:nvPr>
            <p:ph idx="1"/>
          </p:nvPr>
        </p:nvPicPr>
        <p:blipFill rotWithShape="1">
          <a:blip r:embed="rId2"/>
          <a:srcRect l="14423" t="14584" r="15961" b="4269"/>
          <a:stretch/>
        </p:blipFill>
        <p:spPr>
          <a:xfrm>
            <a:off x="0" y="1239097"/>
            <a:ext cx="11296357" cy="5356410"/>
          </a:xfrm>
        </p:spPr>
      </p:pic>
      <p:sp>
        <p:nvSpPr>
          <p:cNvPr id="4" name="Marcador de número de diapositiva 3">
            <a:extLst>
              <a:ext uri="{FF2B5EF4-FFF2-40B4-BE49-F238E27FC236}">
                <a16:creationId xmlns:a16="http://schemas.microsoft.com/office/drawing/2014/main" id="{EAFBACC5-23B5-0E99-8F7D-A41ED8E78533}"/>
              </a:ext>
            </a:extLst>
          </p:cNvPr>
          <p:cNvSpPr>
            <a:spLocks noGrp="1"/>
          </p:cNvSpPr>
          <p:nvPr>
            <p:ph type="sldNum" sz="quarter" idx="11"/>
          </p:nvPr>
        </p:nvSpPr>
        <p:spPr/>
        <p:txBody>
          <a:bodyPr/>
          <a:lstStyle/>
          <a:p>
            <a:pPr rtl="0"/>
            <a:fld id="{4B73C415-D670-4716-A5EC-CC4D52CA2BAC}" type="slidenum">
              <a:rPr lang="es-ES" noProof="0" smtClean="0"/>
              <a:pPr rtl="0"/>
              <a:t>20</a:t>
            </a:fld>
            <a:endParaRPr lang="es-ES" noProof="0"/>
          </a:p>
        </p:txBody>
      </p:sp>
    </p:spTree>
    <p:extLst>
      <p:ext uri="{BB962C8B-B14F-4D97-AF65-F5344CB8AC3E}">
        <p14:creationId xmlns:p14="http://schemas.microsoft.com/office/powerpoint/2010/main" val="4161893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C417474-B92F-0AFF-0C66-87E50009CF7D}"/>
              </a:ext>
            </a:extLst>
          </p:cNvPr>
          <p:cNvSpPr>
            <a:spLocks noGrp="1"/>
          </p:cNvSpPr>
          <p:nvPr>
            <p:ph type="title"/>
          </p:nvPr>
        </p:nvSpPr>
        <p:spPr>
          <a:xfrm>
            <a:off x="432000" y="432000"/>
            <a:ext cx="11340000" cy="432000"/>
          </a:xfrm>
        </p:spPr>
        <p:txBody>
          <a:bodyPr/>
          <a:lstStyle/>
          <a:p>
            <a:endParaRPr lang="en-US" dirty="0"/>
          </a:p>
        </p:txBody>
      </p:sp>
      <p:pic>
        <p:nvPicPr>
          <p:cNvPr id="6" name="Marcador de contenido 5">
            <a:extLst>
              <a:ext uri="{FF2B5EF4-FFF2-40B4-BE49-F238E27FC236}">
                <a16:creationId xmlns:a16="http://schemas.microsoft.com/office/drawing/2014/main" id="{6EBA4E80-D9DF-EA4C-9D54-717594DD6396}"/>
              </a:ext>
            </a:extLst>
          </p:cNvPr>
          <p:cNvPicPr>
            <a:picLocks noGrp="1" noChangeAspect="1"/>
          </p:cNvPicPr>
          <p:nvPr>
            <p:ph idx="1"/>
          </p:nvPr>
        </p:nvPicPr>
        <p:blipFill rotWithShape="1">
          <a:blip r:embed="rId2"/>
          <a:srcRect l="14969" t="14584" r="15961" b="9442"/>
          <a:stretch/>
        </p:blipFill>
        <p:spPr>
          <a:xfrm>
            <a:off x="1055077" y="863147"/>
            <a:ext cx="10452295" cy="5216191"/>
          </a:xfrm>
          <a:noFill/>
        </p:spPr>
      </p:pic>
      <p:sp>
        <p:nvSpPr>
          <p:cNvPr id="4" name="Marcador de número de diapositiva 3">
            <a:extLst>
              <a:ext uri="{FF2B5EF4-FFF2-40B4-BE49-F238E27FC236}">
                <a16:creationId xmlns:a16="http://schemas.microsoft.com/office/drawing/2014/main" id="{F0EE3744-C2B4-DA54-0689-9EB449F14C34}"/>
              </a:ext>
            </a:extLst>
          </p:cNvPr>
          <p:cNvSpPr>
            <a:spLocks noGrp="1"/>
          </p:cNvSpPr>
          <p:nvPr>
            <p:ph type="sldNum" sz="quarter" idx="11"/>
          </p:nvPr>
        </p:nvSpPr>
        <p:spPr>
          <a:xfrm>
            <a:off x="11772000" y="6365363"/>
            <a:ext cx="420000" cy="421200"/>
          </a:xfrm>
        </p:spPr>
        <p:txBody>
          <a:bodyPr anchor="ctr">
            <a:normAutofit/>
          </a:bodyPr>
          <a:lstStyle/>
          <a:p>
            <a:pPr rtl="0">
              <a:spcAft>
                <a:spcPts val="600"/>
              </a:spcAft>
            </a:pPr>
            <a:fld id="{4B73C415-D670-4716-A5EC-CC4D52CA2BAC}" type="slidenum">
              <a:rPr lang="es-ES" noProof="0" smtClean="0"/>
              <a:pPr rtl="0">
                <a:spcAft>
                  <a:spcPts val="600"/>
                </a:spcAft>
              </a:pPr>
              <a:t>21</a:t>
            </a:fld>
            <a:endParaRPr lang="es-ES" noProof="0"/>
          </a:p>
        </p:txBody>
      </p:sp>
    </p:spTree>
    <p:extLst>
      <p:ext uri="{BB962C8B-B14F-4D97-AF65-F5344CB8AC3E}">
        <p14:creationId xmlns:p14="http://schemas.microsoft.com/office/powerpoint/2010/main" val="1599877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a:extLst>
              <a:ext uri="{FF2B5EF4-FFF2-40B4-BE49-F238E27FC236}">
                <a16:creationId xmlns:a16="http://schemas.microsoft.com/office/drawing/2014/main" id="{F85D1382-A9FF-4EA7-2F1B-75A12F9CEC5A}"/>
              </a:ext>
            </a:extLst>
          </p:cNvPr>
          <p:cNvPicPr>
            <a:picLocks noGrp="1" noChangeAspect="1"/>
          </p:cNvPicPr>
          <p:nvPr>
            <p:ph idx="1"/>
          </p:nvPr>
        </p:nvPicPr>
        <p:blipFill rotWithShape="1">
          <a:blip r:embed="rId2"/>
          <a:srcRect l="16786" t="14260" r="17233" b="5239"/>
          <a:stretch/>
        </p:blipFill>
        <p:spPr>
          <a:xfrm>
            <a:off x="319421" y="0"/>
            <a:ext cx="11872579" cy="6759525"/>
          </a:xfrm>
        </p:spPr>
      </p:pic>
      <p:sp>
        <p:nvSpPr>
          <p:cNvPr id="4" name="Marcador de número de diapositiva 3">
            <a:extLst>
              <a:ext uri="{FF2B5EF4-FFF2-40B4-BE49-F238E27FC236}">
                <a16:creationId xmlns:a16="http://schemas.microsoft.com/office/drawing/2014/main" id="{25B5BADC-8BE4-F81F-71B3-BFCAD476DC20}"/>
              </a:ext>
            </a:extLst>
          </p:cNvPr>
          <p:cNvSpPr>
            <a:spLocks noGrp="1"/>
          </p:cNvSpPr>
          <p:nvPr>
            <p:ph type="sldNum" sz="quarter" idx="11"/>
          </p:nvPr>
        </p:nvSpPr>
        <p:spPr/>
        <p:txBody>
          <a:bodyPr/>
          <a:lstStyle/>
          <a:p>
            <a:pPr rtl="0"/>
            <a:fld id="{4B73C415-D670-4716-A5EC-CC4D52CA2BAC}" type="slidenum">
              <a:rPr lang="es-ES" noProof="0" smtClean="0"/>
              <a:pPr rtl="0"/>
              <a:t>22</a:t>
            </a:fld>
            <a:endParaRPr lang="es-ES" noProof="0"/>
          </a:p>
        </p:txBody>
      </p:sp>
    </p:spTree>
    <p:extLst>
      <p:ext uri="{BB962C8B-B14F-4D97-AF65-F5344CB8AC3E}">
        <p14:creationId xmlns:p14="http://schemas.microsoft.com/office/powerpoint/2010/main" val="2116245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4E3BA3F4-B4E6-6807-796C-C6BC0E0E4352}"/>
              </a:ext>
            </a:extLst>
          </p:cNvPr>
          <p:cNvSpPr>
            <a:spLocks noGrp="1"/>
          </p:cNvSpPr>
          <p:nvPr>
            <p:ph type="pic" sz="quarter" idx="10"/>
          </p:nvPr>
        </p:nvSpPr>
        <p:spPr/>
      </p:sp>
      <p:sp>
        <p:nvSpPr>
          <p:cNvPr id="5" name="Título 4">
            <a:extLst>
              <a:ext uri="{FF2B5EF4-FFF2-40B4-BE49-F238E27FC236}">
                <a16:creationId xmlns:a16="http://schemas.microsoft.com/office/drawing/2014/main" id="{89352D03-2D90-3C87-807E-E8F1D19E6113}"/>
              </a:ext>
            </a:extLst>
          </p:cNvPr>
          <p:cNvSpPr>
            <a:spLocks noGrp="1"/>
          </p:cNvSpPr>
          <p:nvPr>
            <p:ph type="ctrTitle"/>
          </p:nvPr>
        </p:nvSpPr>
        <p:spPr/>
        <p:txBody>
          <a:bodyPr/>
          <a:lstStyle/>
          <a:p>
            <a:r>
              <a:rPr lang="es-ES" dirty="0"/>
              <a:t>4. La agenda para el futuro y recomendaciones de las políticas</a:t>
            </a:r>
            <a:endParaRPr lang="es-MX" dirty="0"/>
          </a:p>
        </p:txBody>
      </p:sp>
      <p:sp>
        <p:nvSpPr>
          <p:cNvPr id="6" name="Subtítulo 5">
            <a:extLst>
              <a:ext uri="{FF2B5EF4-FFF2-40B4-BE49-F238E27FC236}">
                <a16:creationId xmlns:a16="http://schemas.microsoft.com/office/drawing/2014/main" id="{BE8BE012-4D47-3C2C-F404-BAD2875E8569}"/>
              </a:ext>
            </a:extLst>
          </p:cNvPr>
          <p:cNvSpPr>
            <a:spLocks noGrp="1"/>
          </p:cNvSpPr>
          <p:nvPr>
            <p:ph type="subTitle" idx="1"/>
          </p:nvPr>
        </p:nvSpPr>
        <p:spPr>
          <a:xfrm>
            <a:off x="680728" y="4962525"/>
            <a:ext cx="11091272" cy="1219200"/>
          </a:xfrm>
        </p:spPr>
        <p:txBody>
          <a:bodyPr/>
          <a:lstStyle/>
          <a:p>
            <a:r>
              <a:rPr lang="es-ES" dirty="0"/>
              <a:t>¿Qué consecuencias tiene la evidencia presentada aquí para las políticas? </a:t>
            </a:r>
          </a:p>
          <a:p>
            <a:r>
              <a:rPr lang="es-ES" dirty="0"/>
              <a:t>El análisis de los datos muestra que ALC acusa un retraso con respecto a otras regiones del mundo. Sin embargo, la heterogeneidad entre los países es alta. </a:t>
            </a:r>
          </a:p>
          <a:p>
            <a:endParaRPr lang="es-MX" dirty="0"/>
          </a:p>
        </p:txBody>
      </p:sp>
      <p:sp>
        <p:nvSpPr>
          <p:cNvPr id="4" name="Marcador de número de diapositiva 3">
            <a:extLst>
              <a:ext uri="{FF2B5EF4-FFF2-40B4-BE49-F238E27FC236}">
                <a16:creationId xmlns:a16="http://schemas.microsoft.com/office/drawing/2014/main" id="{50F53D30-AAC2-365F-A316-E5FFDA6E7709}"/>
              </a:ext>
            </a:extLst>
          </p:cNvPr>
          <p:cNvSpPr>
            <a:spLocks noGrp="1"/>
          </p:cNvSpPr>
          <p:nvPr>
            <p:ph type="sldNum" sz="quarter" idx="12"/>
          </p:nvPr>
        </p:nvSpPr>
        <p:spPr/>
        <p:txBody>
          <a:bodyPr/>
          <a:lstStyle/>
          <a:p>
            <a:pPr rtl="0"/>
            <a:fld id="{4B73C415-D670-4716-A5EC-CC4D52CA2BAC}" type="slidenum">
              <a:rPr lang="es-ES" noProof="0" smtClean="0"/>
              <a:pPr rtl="0"/>
              <a:t>23</a:t>
            </a:fld>
            <a:endParaRPr lang="es-ES" noProof="0"/>
          </a:p>
        </p:txBody>
      </p:sp>
    </p:spTree>
    <p:extLst>
      <p:ext uri="{BB962C8B-B14F-4D97-AF65-F5344CB8AC3E}">
        <p14:creationId xmlns:p14="http://schemas.microsoft.com/office/powerpoint/2010/main" val="1304996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EDDC98-7AD9-731A-7C13-AEDA60B492BD}"/>
              </a:ext>
            </a:extLst>
          </p:cNvPr>
          <p:cNvSpPr>
            <a:spLocks noGrp="1"/>
          </p:cNvSpPr>
          <p:nvPr>
            <p:ph type="title"/>
          </p:nvPr>
        </p:nvSpPr>
        <p:spPr/>
        <p:txBody>
          <a:bodyPr/>
          <a:lstStyle/>
          <a:p>
            <a:r>
              <a:rPr lang="es-ES" b="1" dirty="0"/>
              <a:t>1. Promover las inversiones en capacidades del Estado, como:</a:t>
            </a:r>
            <a:br>
              <a:rPr lang="es-ES" b="1" dirty="0"/>
            </a:br>
            <a:endParaRPr lang="es-MX" dirty="0"/>
          </a:p>
        </p:txBody>
      </p:sp>
      <p:sp>
        <p:nvSpPr>
          <p:cNvPr id="3" name="Marcador de contenido 2">
            <a:extLst>
              <a:ext uri="{FF2B5EF4-FFF2-40B4-BE49-F238E27FC236}">
                <a16:creationId xmlns:a16="http://schemas.microsoft.com/office/drawing/2014/main" id="{6C7CF240-3CDA-543D-D257-43D1932090CA}"/>
              </a:ext>
            </a:extLst>
          </p:cNvPr>
          <p:cNvSpPr>
            <a:spLocks noGrp="1"/>
          </p:cNvSpPr>
          <p:nvPr>
            <p:ph idx="1"/>
          </p:nvPr>
        </p:nvSpPr>
        <p:spPr/>
        <p:txBody>
          <a:bodyPr/>
          <a:lstStyle/>
          <a:p>
            <a:endParaRPr lang="es-ES" sz="2400" dirty="0"/>
          </a:p>
          <a:p>
            <a:r>
              <a:rPr lang="es-ES" sz="2400" dirty="0"/>
              <a:t>• Fortalecimiento del legislativo</a:t>
            </a:r>
          </a:p>
          <a:p>
            <a:r>
              <a:rPr lang="es-ES" sz="2400" dirty="0"/>
              <a:t>• Fortalecimiento del poder judicial y promoción de su independencia</a:t>
            </a:r>
          </a:p>
          <a:p>
            <a:r>
              <a:rPr lang="es-ES" sz="2400" dirty="0"/>
              <a:t>• Fortalecimiento de las agencias públicas, promoviendo la profesionalización y algún grado de autonomía e independencia con rendición de cuentas</a:t>
            </a:r>
          </a:p>
          <a:p>
            <a:r>
              <a:rPr lang="es-ES" sz="2400" dirty="0"/>
              <a:t>• Fortalecimiento de los partidos políticos, promoviendo sus capacidades programáticas y su orientación </a:t>
            </a:r>
            <a:r>
              <a:rPr lang="es-ES" sz="2400" dirty="0" err="1"/>
              <a:t>nacionaL</a:t>
            </a:r>
            <a:endParaRPr lang="es-ES" sz="2400" dirty="0"/>
          </a:p>
          <a:p>
            <a:endParaRPr lang="es-MX" sz="2400" dirty="0"/>
          </a:p>
        </p:txBody>
      </p:sp>
      <p:sp>
        <p:nvSpPr>
          <p:cNvPr id="4" name="Marcador de número de diapositiva 3">
            <a:extLst>
              <a:ext uri="{FF2B5EF4-FFF2-40B4-BE49-F238E27FC236}">
                <a16:creationId xmlns:a16="http://schemas.microsoft.com/office/drawing/2014/main" id="{3D044777-92DC-32EF-E834-4989CB519E5C}"/>
              </a:ext>
            </a:extLst>
          </p:cNvPr>
          <p:cNvSpPr>
            <a:spLocks noGrp="1"/>
          </p:cNvSpPr>
          <p:nvPr>
            <p:ph type="sldNum" sz="quarter" idx="11"/>
          </p:nvPr>
        </p:nvSpPr>
        <p:spPr/>
        <p:txBody>
          <a:bodyPr/>
          <a:lstStyle/>
          <a:p>
            <a:pPr rtl="0"/>
            <a:fld id="{4B73C415-D670-4716-A5EC-CC4D52CA2BAC}" type="slidenum">
              <a:rPr lang="es-ES" noProof="0" smtClean="0"/>
              <a:pPr rtl="0"/>
              <a:t>24</a:t>
            </a:fld>
            <a:endParaRPr lang="es-ES" noProof="0"/>
          </a:p>
        </p:txBody>
      </p:sp>
    </p:spTree>
    <p:extLst>
      <p:ext uri="{BB962C8B-B14F-4D97-AF65-F5344CB8AC3E}">
        <p14:creationId xmlns:p14="http://schemas.microsoft.com/office/powerpoint/2010/main" val="747222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08BB36-D980-9C41-B823-D1EC1DA88215}"/>
              </a:ext>
            </a:extLst>
          </p:cNvPr>
          <p:cNvSpPr>
            <a:spLocks noGrp="1"/>
          </p:cNvSpPr>
          <p:nvPr>
            <p:ph type="title"/>
          </p:nvPr>
        </p:nvSpPr>
        <p:spPr/>
        <p:txBody>
          <a:bodyPr/>
          <a:lstStyle/>
          <a:p>
            <a:r>
              <a:rPr lang="es-ES" dirty="0"/>
              <a:t>es importante: </a:t>
            </a:r>
            <a:endParaRPr lang="es-MX" dirty="0"/>
          </a:p>
        </p:txBody>
      </p:sp>
      <p:sp>
        <p:nvSpPr>
          <p:cNvPr id="3" name="Marcador de contenido 2">
            <a:extLst>
              <a:ext uri="{FF2B5EF4-FFF2-40B4-BE49-F238E27FC236}">
                <a16:creationId xmlns:a16="http://schemas.microsoft.com/office/drawing/2014/main" id="{68EFDBEC-D026-E3A0-2901-98BD3A0085D2}"/>
              </a:ext>
            </a:extLst>
          </p:cNvPr>
          <p:cNvSpPr>
            <a:spLocks noGrp="1"/>
          </p:cNvSpPr>
          <p:nvPr>
            <p:ph idx="1"/>
          </p:nvPr>
        </p:nvSpPr>
        <p:spPr/>
        <p:txBody>
          <a:bodyPr/>
          <a:lstStyle/>
          <a:p>
            <a:r>
              <a:rPr lang="es-ES" sz="2400" dirty="0"/>
              <a:t>i) proteger esas instituciones de la manipulación política por parte del ejecutivo de turno, y crear incentivos para invertir en su desarrollo en lugar de centrarse en inversiones de capital a corto plazo; </a:t>
            </a:r>
          </a:p>
          <a:p>
            <a:r>
              <a:rPr lang="es-ES" sz="2400" dirty="0" err="1"/>
              <a:t>ii</a:t>
            </a:r>
            <a:r>
              <a:rPr lang="es-ES" sz="2400" dirty="0"/>
              <a:t>) considerar los incentivos de primer orden de los actores clave porque son mucho más importantes que las reglas que regulan conductas más detalladas, como las leyes del servicio civil.;</a:t>
            </a:r>
          </a:p>
          <a:p>
            <a:r>
              <a:rPr lang="es-ES" sz="2400" dirty="0"/>
              <a:t> </a:t>
            </a:r>
            <a:r>
              <a:rPr lang="es-ES" sz="2400" dirty="0" err="1"/>
              <a:t>iii</a:t>
            </a:r>
            <a:r>
              <a:rPr lang="es-ES" sz="2400" dirty="0"/>
              <a:t>) tratar de no ser cómplice de la destrucción de capacidades; </a:t>
            </a:r>
          </a:p>
          <a:p>
            <a:r>
              <a:rPr lang="es-ES" sz="2400" dirty="0" err="1"/>
              <a:t>iv</a:t>
            </a:r>
            <a:r>
              <a:rPr lang="es-ES" sz="2400" dirty="0"/>
              <a:t>) aceptar las soluciones intermedias que tienen más probabilidades </a:t>
            </a:r>
            <a:r>
              <a:rPr lang="es-ES" sz="2400" dirty="0" err="1"/>
              <a:t>deperdurar</a:t>
            </a:r>
            <a:endParaRPr lang="es-MX" sz="2400" dirty="0"/>
          </a:p>
        </p:txBody>
      </p:sp>
      <p:sp>
        <p:nvSpPr>
          <p:cNvPr id="4" name="Marcador de número de diapositiva 3">
            <a:extLst>
              <a:ext uri="{FF2B5EF4-FFF2-40B4-BE49-F238E27FC236}">
                <a16:creationId xmlns:a16="http://schemas.microsoft.com/office/drawing/2014/main" id="{A2060052-98EB-6A6F-B145-D2E9412E8BF1}"/>
              </a:ext>
            </a:extLst>
          </p:cNvPr>
          <p:cNvSpPr>
            <a:spLocks noGrp="1"/>
          </p:cNvSpPr>
          <p:nvPr>
            <p:ph type="sldNum" sz="quarter" idx="11"/>
          </p:nvPr>
        </p:nvSpPr>
        <p:spPr/>
        <p:txBody>
          <a:bodyPr/>
          <a:lstStyle/>
          <a:p>
            <a:pPr rtl="0"/>
            <a:fld id="{4B73C415-D670-4716-A5EC-CC4D52CA2BAC}" type="slidenum">
              <a:rPr lang="es-ES" noProof="0" smtClean="0"/>
              <a:pPr rtl="0"/>
              <a:t>25</a:t>
            </a:fld>
            <a:endParaRPr lang="es-ES" noProof="0"/>
          </a:p>
        </p:txBody>
      </p:sp>
    </p:spTree>
    <p:extLst>
      <p:ext uri="{BB962C8B-B14F-4D97-AF65-F5344CB8AC3E}">
        <p14:creationId xmlns:p14="http://schemas.microsoft.com/office/powerpoint/2010/main" val="3261629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E08B0A-37B7-7C9A-6ED7-7E1FB467398F}"/>
              </a:ext>
            </a:extLst>
          </p:cNvPr>
          <p:cNvSpPr>
            <a:spLocks noGrp="1"/>
          </p:cNvSpPr>
          <p:nvPr>
            <p:ph type="title"/>
          </p:nvPr>
        </p:nvSpPr>
        <p:spPr/>
        <p:txBody>
          <a:bodyPr/>
          <a:lstStyle/>
          <a:p>
            <a:r>
              <a:rPr lang="es-ES" dirty="0"/>
              <a:t>2. Tratar de facilitar e inducir consistencia a lo largo del diseño, implementación y vigilancia del cumplimiento de las políticas</a:t>
            </a:r>
            <a:endParaRPr lang="es-MX" dirty="0"/>
          </a:p>
        </p:txBody>
      </p:sp>
      <p:sp>
        <p:nvSpPr>
          <p:cNvPr id="3" name="Marcador de contenido 2">
            <a:extLst>
              <a:ext uri="{FF2B5EF4-FFF2-40B4-BE49-F238E27FC236}">
                <a16:creationId xmlns:a16="http://schemas.microsoft.com/office/drawing/2014/main" id="{55E9873A-8054-CD44-E765-89E3523F8951}"/>
              </a:ext>
            </a:extLst>
          </p:cNvPr>
          <p:cNvSpPr>
            <a:spLocks noGrp="1"/>
          </p:cNvSpPr>
          <p:nvPr>
            <p:ph idx="1"/>
          </p:nvPr>
        </p:nvSpPr>
        <p:spPr>
          <a:xfrm>
            <a:off x="432000" y="2199860"/>
            <a:ext cx="11340000" cy="3879477"/>
          </a:xfrm>
        </p:spPr>
        <p:txBody>
          <a:bodyPr/>
          <a:lstStyle/>
          <a:p>
            <a:r>
              <a:rPr lang="es-ES" sz="2400" dirty="0"/>
              <a:t>Algunas maneras de inducir la consistencia son:</a:t>
            </a:r>
          </a:p>
          <a:p>
            <a:r>
              <a:rPr lang="es-ES" sz="2400" dirty="0"/>
              <a:t> i) alejarse del triunfalismo tecnocrático que no atiende a la construcción de las instituciones y del consenso y defiende políticas económicas favorecidas, y;</a:t>
            </a:r>
          </a:p>
          <a:p>
            <a:r>
              <a:rPr lang="es-ES" sz="2400" dirty="0" err="1"/>
              <a:t>ii</a:t>
            </a:r>
            <a:r>
              <a:rPr lang="es-ES" sz="2400" dirty="0"/>
              <a:t>) concentrarse en gestionar aquellas reformas que son “apuestas seguras”, como las políticas que aumentan la transparencia de las operaciones del gobierno</a:t>
            </a:r>
            <a:endParaRPr lang="es-MX" sz="2400" dirty="0"/>
          </a:p>
        </p:txBody>
      </p:sp>
      <p:sp>
        <p:nvSpPr>
          <p:cNvPr id="4" name="Marcador de número de diapositiva 3">
            <a:extLst>
              <a:ext uri="{FF2B5EF4-FFF2-40B4-BE49-F238E27FC236}">
                <a16:creationId xmlns:a16="http://schemas.microsoft.com/office/drawing/2014/main" id="{0AD4704E-BCF0-BFF2-3CE5-99F6CAE3468F}"/>
              </a:ext>
            </a:extLst>
          </p:cNvPr>
          <p:cNvSpPr>
            <a:spLocks noGrp="1"/>
          </p:cNvSpPr>
          <p:nvPr>
            <p:ph type="sldNum" sz="quarter" idx="11"/>
          </p:nvPr>
        </p:nvSpPr>
        <p:spPr/>
        <p:txBody>
          <a:bodyPr/>
          <a:lstStyle/>
          <a:p>
            <a:pPr rtl="0"/>
            <a:fld id="{4B73C415-D670-4716-A5EC-CC4D52CA2BAC}" type="slidenum">
              <a:rPr lang="es-ES" noProof="0" smtClean="0"/>
              <a:pPr rtl="0"/>
              <a:t>26</a:t>
            </a:fld>
            <a:endParaRPr lang="es-ES" noProof="0"/>
          </a:p>
        </p:txBody>
      </p:sp>
    </p:spTree>
    <p:extLst>
      <p:ext uri="{BB962C8B-B14F-4D97-AF65-F5344CB8AC3E}">
        <p14:creationId xmlns:p14="http://schemas.microsoft.com/office/powerpoint/2010/main" val="2497196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F54794-2053-C3F6-811E-F0B98520427E}"/>
              </a:ext>
            </a:extLst>
          </p:cNvPr>
          <p:cNvSpPr>
            <a:spLocks noGrp="1"/>
          </p:cNvSpPr>
          <p:nvPr>
            <p:ph type="title"/>
          </p:nvPr>
        </p:nvSpPr>
        <p:spPr/>
        <p:txBody>
          <a:bodyPr/>
          <a:lstStyle/>
          <a:p>
            <a:r>
              <a:rPr lang="es-ES" dirty="0"/>
              <a:t>3. Promover el consenso y la cooperación </a:t>
            </a:r>
            <a:r>
              <a:rPr lang="es-ES" dirty="0" err="1"/>
              <a:t>intertemporal</a:t>
            </a:r>
            <a:r>
              <a:rPr lang="es-ES" dirty="0"/>
              <a:t> entre actores políticos nacionales</a:t>
            </a:r>
            <a:endParaRPr lang="es-MX" dirty="0"/>
          </a:p>
        </p:txBody>
      </p:sp>
      <p:sp>
        <p:nvSpPr>
          <p:cNvPr id="3" name="Marcador de contenido 2">
            <a:extLst>
              <a:ext uri="{FF2B5EF4-FFF2-40B4-BE49-F238E27FC236}">
                <a16:creationId xmlns:a16="http://schemas.microsoft.com/office/drawing/2014/main" id="{02D8FE85-65EB-13FF-3593-E5A4BB27F344}"/>
              </a:ext>
            </a:extLst>
          </p:cNvPr>
          <p:cNvSpPr>
            <a:spLocks noGrp="1"/>
          </p:cNvSpPr>
          <p:nvPr>
            <p:ph idx="1"/>
          </p:nvPr>
        </p:nvSpPr>
        <p:spPr/>
        <p:txBody>
          <a:bodyPr/>
          <a:lstStyle/>
          <a:p>
            <a:r>
              <a:rPr lang="es-ES" sz="2400" dirty="0"/>
              <a:t>i) actuar como instrumento de vigilancia de cumplimiento y compromiso para implementar y mantener los acuerdos políticos entre actores nacionales con el fin de construir mejores instituciones, y proteger acuerdos contra las tentaciones oportunistas de corto plazo de actores con poderes de corto plazo; </a:t>
            </a:r>
          </a:p>
          <a:p>
            <a:r>
              <a:rPr lang="es-ES" sz="2400" dirty="0" err="1"/>
              <a:t>ii</a:t>
            </a:r>
            <a:r>
              <a:rPr lang="es-ES" sz="2400" dirty="0"/>
              <a:t>) incorporar a actores que perduren más allá de la administración actual (ejecutivo); </a:t>
            </a:r>
          </a:p>
          <a:p>
            <a:r>
              <a:rPr lang="es-ES" sz="2400" dirty="0" err="1"/>
              <a:t>iii</a:t>
            </a:r>
            <a:r>
              <a:rPr lang="es-ES" sz="2400" dirty="0"/>
              <a:t>) utilizar adecuadamente ciertos momentos estratégicos. Al proponer reformas es importante centrarse en los momentos de transición, intentar incorporar un amplio espectro de actores políticos;</a:t>
            </a:r>
          </a:p>
          <a:p>
            <a:r>
              <a:rPr lang="es-ES" sz="2400" dirty="0" err="1"/>
              <a:t>iv</a:t>
            </a:r>
            <a:r>
              <a:rPr lang="es-ES" sz="2400" dirty="0"/>
              <a:t>) enfrentarse al oportunismo político que ignora y debilita las instituciones cuando cuenta con vientos favorables en la política y la economía</a:t>
            </a:r>
            <a:endParaRPr lang="es-MX" sz="2400" dirty="0"/>
          </a:p>
        </p:txBody>
      </p:sp>
      <p:sp>
        <p:nvSpPr>
          <p:cNvPr id="4" name="Marcador de número de diapositiva 3">
            <a:extLst>
              <a:ext uri="{FF2B5EF4-FFF2-40B4-BE49-F238E27FC236}">
                <a16:creationId xmlns:a16="http://schemas.microsoft.com/office/drawing/2014/main" id="{5F4342A7-3346-7DAE-F8A4-0FE7572B5BAE}"/>
              </a:ext>
            </a:extLst>
          </p:cNvPr>
          <p:cNvSpPr>
            <a:spLocks noGrp="1"/>
          </p:cNvSpPr>
          <p:nvPr>
            <p:ph type="sldNum" sz="quarter" idx="11"/>
          </p:nvPr>
        </p:nvSpPr>
        <p:spPr/>
        <p:txBody>
          <a:bodyPr/>
          <a:lstStyle/>
          <a:p>
            <a:pPr rtl="0"/>
            <a:fld id="{4B73C415-D670-4716-A5EC-CC4D52CA2BAC}" type="slidenum">
              <a:rPr lang="es-ES" noProof="0" smtClean="0"/>
              <a:pPr rtl="0"/>
              <a:t>27</a:t>
            </a:fld>
            <a:endParaRPr lang="es-ES" noProof="0"/>
          </a:p>
        </p:txBody>
      </p:sp>
    </p:spTree>
    <p:extLst>
      <p:ext uri="{BB962C8B-B14F-4D97-AF65-F5344CB8AC3E}">
        <p14:creationId xmlns:p14="http://schemas.microsoft.com/office/powerpoint/2010/main" val="16083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Marcador de posición de imagen 13" descr="Un hombre sentado en su escritorio con un libro en su mano">
            <a:extLst>
              <a:ext uri="{FF2B5EF4-FFF2-40B4-BE49-F238E27FC236}">
                <a16:creationId xmlns:a16="http://schemas.microsoft.com/office/drawing/2014/main" id="{DF80E271-E84B-449B-9CF0-F34E075335A6}"/>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432000" y="0"/>
            <a:ext cx="5472000" cy="4400541"/>
          </a:xfrm>
        </p:spPr>
      </p:pic>
      <p:sp>
        <p:nvSpPr>
          <p:cNvPr id="5" name="Título 4">
            <a:extLst>
              <a:ext uri="{FF2B5EF4-FFF2-40B4-BE49-F238E27FC236}">
                <a16:creationId xmlns:a16="http://schemas.microsoft.com/office/drawing/2014/main" id="{F58C420A-3AEC-4BE5-BD90-C854A306696C}"/>
              </a:ext>
            </a:extLst>
          </p:cNvPr>
          <p:cNvSpPr>
            <a:spLocks noGrp="1"/>
          </p:cNvSpPr>
          <p:nvPr>
            <p:ph type="title"/>
          </p:nvPr>
        </p:nvSpPr>
        <p:spPr bwMode="ltGray"/>
        <p:txBody>
          <a:bodyPr rtlCol="0"/>
          <a:lstStyle/>
          <a:p>
            <a:pPr rtl="0"/>
            <a:r>
              <a:rPr lang="es-ES" dirty="0"/>
              <a:t>Agenda futura</a:t>
            </a:r>
          </a:p>
        </p:txBody>
      </p:sp>
      <p:cxnSp>
        <p:nvCxnSpPr>
          <p:cNvPr id="12" name="Conector recto 11" title="Línea divisoria">
            <a:extLst>
              <a:ext uri="{FF2B5EF4-FFF2-40B4-BE49-F238E27FC236}">
                <a16:creationId xmlns:a16="http://schemas.microsoft.com/office/drawing/2014/main" id="{3E48293B-B086-4048-863C-47E7C47880A1}"/>
              </a:ext>
            </a:extLst>
          </p:cNvPr>
          <p:cNvCxnSpPr>
            <a:cxnSpLocks/>
          </p:cNvCxnSpPr>
          <p:nvPr/>
        </p:nvCxnSpPr>
        <p:spPr bwMode="ltGray">
          <a:xfrm>
            <a:off x="680728" y="5491163"/>
            <a:ext cx="4974545"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2" name="Marcador de contenido 1">
            <a:extLst>
              <a:ext uri="{FF2B5EF4-FFF2-40B4-BE49-F238E27FC236}">
                <a16:creationId xmlns:a16="http://schemas.microsoft.com/office/drawing/2014/main" id="{1AC9E886-BD82-4757-912B-F7589A22164F}"/>
              </a:ext>
            </a:extLst>
          </p:cNvPr>
          <p:cNvSpPr>
            <a:spLocks noGrp="1"/>
          </p:cNvSpPr>
          <p:nvPr>
            <p:ph idx="1"/>
          </p:nvPr>
        </p:nvSpPr>
        <p:spPr bwMode="gray"/>
        <p:txBody>
          <a:bodyPr rtlCol="0"/>
          <a:lstStyle/>
          <a:p>
            <a:pPr rtl="0"/>
            <a:r>
              <a:rPr lang="es-ES" dirty="0"/>
              <a:t>Actualizar permanentemente los diagnósticos políticos e institucionales a nivel de país teniendo en cuenta que estos índices tratados aquí presentan variaciones sustanciales entre países</a:t>
            </a:r>
          </a:p>
        </p:txBody>
      </p:sp>
      <p:sp>
        <p:nvSpPr>
          <p:cNvPr id="16" name="Rectángulo 15" title="Fondo del icono">
            <a:extLst>
              <a:ext uri="{FF2B5EF4-FFF2-40B4-BE49-F238E27FC236}">
                <a16:creationId xmlns:a16="http://schemas.microsoft.com/office/drawing/2014/main" id="{05860339-31F7-4884-957E-5C40F818EBB8}"/>
              </a:ext>
            </a:extLst>
          </p:cNvPr>
          <p:cNvSpPr/>
          <p:nvPr/>
        </p:nvSpPr>
        <p:spPr>
          <a:xfrm>
            <a:off x="6630791" y="987490"/>
            <a:ext cx="1114422" cy="1114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pic>
        <p:nvPicPr>
          <p:cNvPr id="25" name="Gráfico 24" descr="Lingotes de oro" title="Icono del marcador de posición">
            <a:extLst>
              <a:ext uri="{FF2B5EF4-FFF2-40B4-BE49-F238E27FC236}">
                <a16:creationId xmlns:a16="http://schemas.microsoft.com/office/drawing/2014/main" id="{7CF8B318-D925-4AA4-A626-B915F8B9603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929925" y="1286624"/>
            <a:ext cx="516155" cy="516155"/>
          </a:xfrm>
          <a:prstGeom prst="rect">
            <a:avLst/>
          </a:prstGeom>
        </p:spPr>
      </p:pic>
      <p:sp>
        <p:nvSpPr>
          <p:cNvPr id="6" name="Marcador de texto 5">
            <a:extLst>
              <a:ext uri="{FF2B5EF4-FFF2-40B4-BE49-F238E27FC236}">
                <a16:creationId xmlns:a16="http://schemas.microsoft.com/office/drawing/2014/main" id="{0F0E443A-F987-4A67-86AD-557D61E47992}"/>
              </a:ext>
            </a:extLst>
          </p:cNvPr>
          <p:cNvSpPr>
            <a:spLocks noGrp="1"/>
          </p:cNvSpPr>
          <p:nvPr>
            <p:ph type="body" sz="quarter" idx="13"/>
          </p:nvPr>
        </p:nvSpPr>
        <p:spPr>
          <a:xfrm>
            <a:off x="6381920" y="2313652"/>
            <a:ext cx="1800000" cy="360000"/>
          </a:xfrm>
        </p:spPr>
        <p:txBody>
          <a:bodyPr rtlCol="0"/>
          <a:lstStyle/>
          <a:p>
            <a:r>
              <a:rPr lang="es-ES" dirty="0"/>
              <a:t>Estudiar la dinámica de la participación política no convencional </a:t>
            </a:r>
            <a:endParaRPr lang="es-ES" dirty="0">
              <a:solidFill>
                <a:schemeClr val="tx1">
                  <a:lumMod val="75000"/>
                  <a:lumOff val="25000"/>
                </a:schemeClr>
              </a:solidFill>
            </a:endParaRPr>
          </a:p>
        </p:txBody>
      </p:sp>
      <p:cxnSp>
        <p:nvCxnSpPr>
          <p:cNvPr id="18" name="Conector recto 17" title="Línea divisoria">
            <a:extLst>
              <a:ext uri="{FF2B5EF4-FFF2-40B4-BE49-F238E27FC236}">
                <a16:creationId xmlns:a16="http://schemas.microsoft.com/office/drawing/2014/main" id="{45C26E9A-3991-49A2-8D63-94C577E8A0AC}"/>
              </a:ext>
            </a:extLst>
          </p:cNvPr>
          <p:cNvCxnSpPr>
            <a:cxnSpLocks/>
          </p:cNvCxnSpPr>
          <p:nvPr/>
        </p:nvCxnSpPr>
        <p:spPr>
          <a:xfrm>
            <a:off x="6414002" y="3981450"/>
            <a:ext cx="1548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Marcador de texto 6">
            <a:extLst>
              <a:ext uri="{FF2B5EF4-FFF2-40B4-BE49-F238E27FC236}">
                <a16:creationId xmlns:a16="http://schemas.microsoft.com/office/drawing/2014/main" id="{34535CB7-70A5-4E0C-835B-C50960E5BC69}"/>
              </a:ext>
            </a:extLst>
          </p:cNvPr>
          <p:cNvSpPr>
            <a:spLocks noGrp="1"/>
          </p:cNvSpPr>
          <p:nvPr>
            <p:ph type="body" sz="quarter" idx="14"/>
          </p:nvPr>
        </p:nvSpPr>
        <p:spPr>
          <a:xfrm>
            <a:off x="6288002" y="4306958"/>
            <a:ext cx="1800000" cy="1855303"/>
          </a:xfrm>
        </p:spPr>
        <p:txBody>
          <a:bodyPr rtlCol="0"/>
          <a:lstStyle/>
          <a:p>
            <a:pPr rtl="0"/>
            <a:r>
              <a:rPr lang="es-ES" dirty="0"/>
              <a:t>Teniendo en cuenta cómo escenarios más institucionalizados inducen a los actores socioeconómicos a centrar sus energías políticas en este escenario</a:t>
            </a:r>
          </a:p>
        </p:txBody>
      </p:sp>
      <p:sp>
        <p:nvSpPr>
          <p:cNvPr id="15" name="Rectángulo 14" title="Fondo del icono">
            <a:extLst>
              <a:ext uri="{FF2B5EF4-FFF2-40B4-BE49-F238E27FC236}">
                <a16:creationId xmlns:a16="http://schemas.microsoft.com/office/drawing/2014/main" id="{056960D0-0A22-4E28-82F3-B9AA805E96A4}"/>
              </a:ext>
            </a:extLst>
          </p:cNvPr>
          <p:cNvSpPr/>
          <p:nvPr/>
        </p:nvSpPr>
        <p:spPr>
          <a:xfrm>
            <a:off x="8545316" y="1743347"/>
            <a:ext cx="1114422" cy="1114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pic>
        <p:nvPicPr>
          <p:cNvPr id="29" name="Gráfico 28" descr="Lápiz" title="Icono del marcador de posición">
            <a:extLst>
              <a:ext uri="{FF2B5EF4-FFF2-40B4-BE49-F238E27FC236}">
                <a16:creationId xmlns:a16="http://schemas.microsoft.com/office/drawing/2014/main" id="{87645AAE-99D6-4DF7-BBA8-ACD6942E164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844450" y="2080870"/>
            <a:ext cx="516155" cy="516155"/>
          </a:xfrm>
          <a:prstGeom prst="rect">
            <a:avLst/>
          </a:prstGeom>
        </p:spPr>
      </p:pic>
      <p:sp>
        <p:nvSpPr>
          <p:cNvPr id="8" name="Marcador de texto 7">
            <a:extLst>
              <a:ext uri="{FF2B5EF4-FFF2-40B4-BE49-F238E27FC236}">
                <a16:creationId xmlns:a16="http://schemas.microsoft.com/office/drawing/2014/main" id="{FA562AA1-9ED1-4AA1-8F21-A53B5A69CB06}"/>
              </a:ext>
            </a:extLst>
          </p:cNvPr>
          <p:cNvSpPr>
            <a:spLocks noGrp="1"/>
          </p:cNvSpPr>
          <p:nvPr>
            <p:ph type="body" sz="quarter" idx="15"/>
          </p:nvPr>
        </p:nvSpPr>
        <p:spPr>
          <a:xfrm>
            <a:off x="8202527" y="3336474"/>
            <a:ext cx="1800000" cy="360000"/>
          </a:xfrm>
        </p:spPr>
        <p:txBody>
          <a:bodyPr rtlCol="0"/>
          <a:lstStyle/>
          <a:p>
            <a:pPr rtl="0"/>
            <a:r>
              <a:rPr lang="es-ES" dirty="0">
                <a:solidFill>
                  <a:schemeClr val="tx1">
                    <a:lumMod val="75000"/>
                    <a:lumOff val="25000"/>
                  </a:schemeClr>
                </a:solidFill>
              </a:rPr>
              <a:t>Capacidades Gubernamentales</a:t>
            </a:r>
          </a:p>
        </p:txBody>
      </p:sp>
      <p:cxnSp>
        <p:nvCxnSpPr>
          <p:cNvPr id="19" name="Conector recto 18" title="Línea divisoria">
            <a:extLst>
              <a:ext uri="{FF2B5EF4-FFF2-40B4-BE49-F238E27FC236}">
                <a16:creationId xmlns:a16="http://schemas.microsoft.com/office/drawing/2014/main" id="{4EAA895A-8A04-4C68-83A5-3E4F5209FB7E}"/>
              </a:ext>
            </a:extLst>
          </p:cNvPr>
          <p:cNvCxnSpPr>
            <a:cxnSpLocks/>
          </p:cNvCxnSpPr>
          <p:nvPr/>
        </p:nvCxnSpPr>
        <p:spPr>
          <a:xfrm>
            <a:off x="8328527" y="4004379"/>
            <a:ext cx="1548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Marcador de texto 8">
            <a:extLst>
              <a:ext uri="{FF2B5EF4-FFF2-40B4-BE49-F238E27FC236}">
                <a16:creationId xmlns:a16="http://schemas.microsoft.com/office/drawing/2014/main" id="{29E0145E-8E4E-439B-A78F-92EC279B320C}"/>
              </a:ext>
            </a:extLst>
          </p:cNvPr>
          <p:cNvSpPr>
            <a:spLocks noGrp="1"/>
          </p:cNvSpPr>
          <p:nvPr>
            <p:ph type="body" sz="quarter" idx="16"/>
          </p:nvPr>
        </p:nvSpPr>
        <p:spPr>
          <a:xfrm>
            <a:off x="8202527" y="4154447"/>
            <a:ext cx="1800000" cy="720000"/>
          </a:xfrm>
        </p:spPr>
        <p:txBody>
          <a:bodyPr rtlCol="0"/>
          <a:lstStyle/>
          <a:p>
            <a:pPr rtl="0"/>
            <a:r>
              <a:rPr lang="es-ES" dirty="0"/>
              <a:t>Realizar estudios de caso sobre la construcción de las capacidades Gubernamentales</a:t>
            </a:r>
          </a:p>
        </p:txBody>
      </p:sp>
      <p:sp>
        <p:nvSpPr>
          <p:cNvPr id="17" name="Rectángulo 16" title="Fondo del icono">
            <a:extLst>
              <a:ext uri="{FF2B5EF4-FFF2-40B4-BE49-F238E27FC236}">
                <a16:creationId xmlns:a16="http://schemas.microsoft.com/office/drawing/2014/main" id="{7AEBBE7F-98BB-4059-8F15-7198C7DAC337}"/>
              </a:ext>
            </a:extLst>
          </p:cNvPr>
          <p:cNvSpPr/>
          <p:nvPr/>
        </p:nvSpPr>
        <p:spPr>
          <a:xfrm>
            <a:off x="10459841" y="2392220"/>
            <a:ext cx="1114422" cy="1114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pic>
        <p:nvPicPr>
          <p:cNvPr id="27" name="Gráfico 26" descr="Monedas" title="Icono del marcador de posición">
            <a:extLst>
              <a:ext uri="{FF2B5EF4-FFF2-40B4-BE49-F238E27FC236}">
                <a16:creationId xmlns:a16="http://schemas.microsoft.com/office/drawing/2014/main" id="{2BC353DF-7455-49A6-8C40-1E0630E1DA88}"/>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758975" y="2691354"/>
            <a:ext cx="516155" cy="516155"/>
          </a:xfrm>
          <a:prstGeom prst="rect">
            <a:avLst/>
          </a:prstGeom>
        </p:spPr>
      </p:pic>
      <p:sp>
        <p:nvSpPr>
          <p:cNvPr id="10" name="Marcador de texto 9">
            <a:extLst>
              <a:ext uri="{FF2B5EF4-FFF2-40B4-BE49-F238E27FC236}">
                <a16:creationId xmlns:a16="http://schemas.microsoft.com/office/drawing/2014/main" id="{77D79B0F-EFCB-42B1-AEAE-0FE4763D4456}"/>
              </a:ext>
            </a:extLst>
          </p:cNvPr>
          <p:cNvSpPr>
            <a:spLocks noGrp="1"/>
          </p:cNvSpPr>
          <p:nvPr>
            <p:ph type="body" sz="quarter" idx="17"/>
          </p:nvPr>
        </p:nvSpPr>
        <p:spPr>
          <a:xfrm>
            <a:off x="10182000" y="4051658"/>
            <a:ext cx="1800000" cy="360000"/>
          </a:xfrm>
        </p:spPr>
        <p:txBody>
          <a:bodyPr rtlCol="0"/>
          <a:lstStyle/>
          <a:p>
            <a:pPr rtl="0"/>
            <a:r>
              <a:rPr lang="es-ES" dirty="0">
                <a:solidFill>
                  <a:schemeClr val="tx1">
                    <a:lumMod val="75000"/>
                    <a:lumOff val="25000"/>
                  </a:schemeClr>
                </a:solidFill>
              </a:rPr>
              <a:t>Nivel subnacional</a:t>
            </a:r>
          </a:p>
        </p:txBody>
      </p:sp>
      <p:cxnSp>
        <p:nvCxnSpPr>
          <p:cNvPr id="20" name="Conector recto 19" title="Línea divisoria">
            <a:extLst>
              <a:ext uri="{FF2B5EF4-FFF2-40B4-BE49-F238E27FC236}">
                <a16:creationId xmlns:a16="http://schemas.microsoft.com/office/drawing/2014/main" id="{59D2C94E-1924-4389-B84A-2828D610B220}"/>
              </a:ext>
            </a:extLst>
          </p:cNvPr>
          <p:cNvCxnSpPr>
            <a:cxnSpLocks/>
          </p:cNvCxnSpPr>
          <p:nvPr/>
        </p:nvCxnSpPr>
        <p:spPr>
          <a:xfrm>
            <a:off x="10243052" y="4614863"/>
            <a:ext cx="1548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Marcador de texto 10">
            <a:extLst>
              <a:ext uri="{FF2B5EF4-FFF2-40B4-BE49-F238E27FC236}">
                <a16:creationId xmlns:a16="http://schemas.microsoft.com/office/drawing/2014/main" id="{1D0238C6-EDC9-431C-B062-27BAF34CDE16}"/>
              </a:ext>
            </a:extLst>
          </p:cNvPr>
          <p:cNvSpPr>
            <a:spLocks noGrp="1"/>
          </p:cNvSpPr>
          <p:nvPr>
            <p:ph type="body" sz="quarter" idx="18"/>
          </p:nvPr>
        </p:nvSpPr>
        <p:spPr>
          <a:xfrm>
            <a:off x="10117052" y="4764931"/>
            <a:ext cx="1800000" cy="720000"/>
          </a:xfrm>
        </p:spPr>
        <p:txBody>
          <a:bodyPr rtlCol="0"/>
          <a:lstStyle/>
          <a:p>
            <a:pPr rtl="0"/>
            <a:r>
              <a:rPr lang="es-ES" dirty="0"/>
              <a:t>Construir y analizar las capacidades gubernamentales a nivel subnacional, que también determinan la variación de la calidad de las políticas en un mismo país</a:t>
            </a:r>
          </a:p>
        </p:txBody>
      </p:sp>
      <p:sp>
        <p:nvSpPr>
          <p:cNvPr id="3" name="Marcador de número de diapositiva 2">
            <a:extLst>
              <a:ext uri="{FF2B5EF4-FFF2-40B4-BE49-F238E27FC236}">
                <a16:creationId xmlns:a16="http://schemas.microsoft.com/office/drawing/2014/main" id="{8234C221-D094-445D-A8B7-0030E816562D}"/>
              </a:ext>
            </a:extLst>
          </p:cNvPr>
          <p:cNvSpPr>
            <a:spLocks noGrp="1"/>
          </p:cNvSpPr>
          <p:nvPr>
            <p:ph type="sldNum" sz="quarter" idx="11"/>
          </p:nvPr>
        </p:nvSpPr>
        <p:spPr/>
        <p:txBody>
          <a:bodyPr rtlCol="0"/>
          <a:lstStyle/>
          <a:p>
            <a:pPr rtl="0"/>
            <a:fld id="{4B73C415-D670-4716-A5EC-CC4D52CA2BAC}" type="slidenum">
              <a:rPr lang="es-ES" smtClean="0"/>
              <a:pPr rtl="0"/>
              <a:t>28</a:t>
            </a:fld>
            <a:endParaRPr lang="es-ES"/>
          </a:p>
        </p:txBody>
      </p:sp>
    </p:spTree>
    <p:extLst>
      <p:ext uri="{BB962C8B-B14F-4D97-AF65-F5344CB8AC3E}">
        <p14:creationId xmlns:p14="http://schemas.microsoft.com/office/powerpoint/2010/main" val="4126733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arcador de contenido 14">
            <a:extLst>
              <a:ext uri="{FF2B5EF4-FFF2-40B4-BE49-F238E27FC236}">
                <a16:creationId xmlns:a16="http://schemas.microsoft.com/office/drawing/2014/main" id="{358B6C62-CDD6-4E2C-8BC8-699230D3934A}"/>
              </a:ext>
            </a:extLst>
          </p:cNvPr>
          <p:cNvSpPr>
            <a:spLocks noGrp="1"/>
          </p:cNvSpPr>
          <p:nvPr>
            <p:ph idx="1"/>
          </p:nvPr>
        </p:nvSpPr>
        <p:spPr>
          <a:xfrm>
            <a:off x="325982" y="696154"/>
            <a:ext cx="4416225" cy="3421862"/>
          </a:xfrm>
        </p:spPr>
        <p:txBody>
          <a:bodyPr rtlCol="0"/>
          <a:lstStyle/>
          <a:p>
            <a:pPr marL="0" indent="0" rtl="0">
              <a:buNone/>
            </a:pPr>
            <a:r>
              <a:rPr lang="es-ES" sz="2800" dirty="0">
                <a:solidFill>
                  <a:schemeClr val="tx1">
                    <a:lumMod val="75000"/>
                    <a:lumOff val="25000"/>
                  </a:schemeClr>
                </a:solidFill>
              </a:rPr>
              <a:t>La mayoría de los análisis sobre los resultados de las políticas públicas y los trabajos analíticos intentan encontrar la combinación de políticas que puedan producir los mejores resultados para el desarrollo</a:t>
            </a:r>
          </a:p>
          <a:p>
            <a:pPr marL="0" indent="0" rtl="0">
              <a:buNone/>
            </a:pPr>
            <a:r>
              <a:rPr lang="es-ES" sz="1600" dirty="0"/>
              <a:t>En América Latina, concretamente, ha sido habitual pasar de políticas públicas que favorecen el control del Estado en la economía a políticas que favorecen el mercado, para luego volver a una situación en la que es el sector público el que gestiona gran parte de la economía</a:t>
            </a:r>
          </a:p>
        </p:txBody>
      </p:sp>
      <p:pic>
        <p:nvPicPr>
          <p:cNvPr id="11" name="Marcador de posición de imagen 7" descr="Una mujer que camina por la calle hablando por su teléfono">
            <a:extLst>
              <a:ext uri="{FF2B5EF4-FFF2-40B4-BE49-F238E27FC236}">
                <a16:creationId xmlns:a16="http://schemas.microsoft.com/office/drawing/2014/main" id="{7FB89A62-CAB5-4BD1-B89F-0A0F3809BA8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53050" y="0"/>
            <a:ext cx="6406950" cy="4400548"/>
          </a:xfrm>
          <a:prstGeom prst="rect">
            <a:avLst/>
          </a:prstGeom>
          <a:solidFill>
            <a:schemeClr val="tx1">
              <a:alpha val="70000"/>
            </a:schemeClr>
          </a:solidFill>
          <a:ln w="12700" cap="flat" cmpd="sng" algn="ctr">
            <a:noFill/>
            <a:prstDash val="solid"/>
            <a:miter lim="800000"/>
          </a:ln>
          <a:effectLst/>
        </p:spPr>
      </p:pic>
      <p:sp>
        <p:nvSpPr>
          <p:cNvPr id="4" name="Título 3">
            <a:extLst>
              <a:ext uri="{FF2B5EF4-FFF2-40B4-BE49-F238E27FC236}">
                <a16:creationId xmlns:a16="http://schemas.microsoft.com/office/drawing/2014/main" id="{A03D6D45-09FB-4A71-8BA9-C71413D258DB}"/>
              </a:ext>
            </a:extLst>
          </p:cNvPr>
          <p:cNvSpPr>
            <a:spLocks noGrp="1"/>
          </p:cNvSpPr>
          <p:nvPr>
            <p:ph type="title"/>
          </p:nvPr>
        </p:nvSpPr>
        <p:spPr bwMode="ltGray"/>
        <p:txBody>
          <a:bodyPr rtlCol="0"/>
          <a:lstStyle/>
          <a:p>
            <a:r>
              <a:rPr lang="es-ES" dirty="0"/>
              <a:t>Nuevo consenso</a:t>
            </a:r>
          </a:p>
        </p:txBody>
      </p:sp>
      <p:cxnSp>
        <p:nvCxnSpPr>
          <p:cNvPr id="45" name="Conector recto 44" title="Línea divisoria">
            <a:extLst>
              <a:ext uri="{FF2B5EF4-FFF2-40B4-BE49-F238E27FC236}">
                <a16:creationId xmlns:a16="http://schemas.microsoft.com/office/drawing/2014/main" id="{68893E2F-227D-4472-B59F-3DEBF46C0EDC}"/>
              </a:ext>
            </a:extLst>
          </p:cNvPr>
          <p:cNvCxnSpPr>
            <a:cxnSpLocks/>
          </p:cNvCxnSpPr>
          <p:nvPr/>
        </p:nvCxnSpPr>
        <p:spPr bwMode="ltGray">
          <a:xfrm>
            <a:off x="5657669" y="5491163"/>
            <a:ext cx="5750421"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29" name="Marcador de texto 28">
            <a:extLst>
              <a:ext uri="{FF2B5EF4-FFF2-40B4-BE49-F238E27FC236}">
                <a16:creationId xmlns:a16="http://schemas.microsoft.com/office/drawing/2014/main" id="{CAA3871B-5A80-4D63-B9BD-FFAB1FF70683}"/>
              </a:ext>
            </a:extLst>
          </p:cNvPr>
          <p:cNvSpPr>
            <a:spLocks noGrp="1"/>
          </p:cNvSpPr>
          <p:nvPr>
            <p:ph type="body" sz="quarter" idx="14"/>
          </p:nvPr>
        </p:nvSpPr>
        <p:spPr bwMode="gray">
          <a:xfrm>
            <a:off x="5658441" y="5657850"/>
            <a:ext cx="5539645" cy="1119943"/>
          </a:xfrm>
        </p:spPr>
        <p:txBody>
          <a:bodyPr rtlCol="0"/>
          <a:lstStyle/>
          <a:p>
            <a:pPr rtl="0"/>
            <a:r>
              <a:rPr lang="es-ES" dirty="0"/>
              <a:t>No existe necesariamente un conjunto universal de políticas “correctas”.</a:t>
            </a:r>
          </a:p>
        </p:txBody>
      </p:sp>
      <p:sp>
        <p:nvSpPr>
          <p:cNvPr id="3" name="Marcador de número de diapositiva 2">
            <a:extLst>
              <a:ext uri="{FF2B5EF4-FFF2-40B4-BE49-F238E27FC236}">
                <a16:creationId xmlns:a16="http://schemas.microsoft.com/office/drawing/2014/main" id="{AAEF3E39-2332-4C12-9142-1DB674D9F855}"/>
              </a:ext>
            </a:extLst>
          </p:cNvPr>
          <p:cNvSpPr>
            <a:spLocks noGrp="1"/>
          </p:cNvSpPr>
          <p:nvPr>
            <p:ph type="sldNum" sz="quarter" idx="11"/>
          </p:nvPr>
        </p:nvSpPr>
        <p:spPr/>
        <p:txBody>
          <a:bodyPr rtlCol="0"/>
          <a:lstStyle/>
          <a:p>
            <a:pPr rtl="0"/>
            <a:fld id="{4B73C415-D670-4716-A5EC-CC4D52CA2BAC}" type="slidenum">
              <a:rPr lang="es-ES" smtClean="0"/>
              <a:pPr rtl="0"/>
              <a:t>3</a:t>
            </a:fld>
            <a:endParaRPr lang="es-ES"/>
          </a:p>
        </p:txBody>
      </p:sp>
    </p:spTree>
    <p:extLst>
      <p:ext uri="{BB962C8B-B14F-4D97-AF65-F5344CB8AC3E}">
        <p14:creationId xmlns:p14="http://schemas.microsoft.com/office/powerpoint/2010/main" val="3530665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36311985-FF0D-801E-4A64-28ECAE7F6E0C}"/>
              </a:ext>
            </a:extLst>
          </p:cNvPr>
          <p:cNvSpPr>
            <a:spLocks noGrp="1"/>
          </p:cNvSpPr>
          <p:nvPr>
            <p:ph type="sldNum" sz="quarter" idx="11"/>
          </p:nvPr>
        </p:nvSpPr>
        <p:spPr/>
        <p:txBody>
          <a:bodyPr/>
          <a:lstStyle/>
          <a:p>
            <a:pPr rtl="0"/>
            <a:fld id="{4B73C415-D670-4716-A5EC-CC4D52CA2BAC}" type="slidenum">
              <a:rPr lang="es-ES" noProof="0" smtClean="0"/>
              <a:pPr rtl="0"/>
              <a:t>4</a:t>
            </a:fld>
            <a:endParaRPr lang="es-ES" noProof="0"/>
          </a:p>
        </p:txBody>
      </p:sp>
      <p:sp>
        <p:nvSpPr>
          <p:cNvPr id="7" name="Título 6">
            <a:extLst>
              <a:ext uri="{FF2B5EF4-FFF2-40B4-BE49-F238E27FC236}">
                <a16:creationId xmlns:a16="http://schemas.microsoft.com/office/drawing/2014/main" id="{D85BBBEE-C086-60FF-8F79-B9402A9E03D3}"/>
              </a:ext>
            </a:extLst>
          </p:cNvPr>
          <p:cNvSpPr>
            <a:spLocks noGrp="1"/>
          </p:cNvSpPr>
          <p:nvPr>
            <p:ph type="title"/>
          </p:nvPr>
        </p:nvSpPr>
        <p:spPr/>
        <p:txBody>
          <a:bodyPr/>
          <a:lstStyle/>
          <a:p>
            <a:r>
              <a:rPr lang="es-MX" dirty="0"/>
              <a:t>Importancia de Políticas </a:t>
            </a:r>
            <a:r>
              <a:rPr lang="es-MX" dirty="0" err="1"/>
              <a:t>creibles</a:t>
            </a:r>
            <a:endParaRPr lang="es-MX" dirty="0"/>
          </a:p>
        </p:txBody>
      </p:sp>
      <p:sp>
        <p:nvSpPr>
          <p:cNvPr id="9" name="Marcador de texto 8">
            <a:extLst>
              <a:ext uri="{FF2B5EF4-FFF2-40B4-BE49-F238E27FC236}">
                <a16:creationId xmlns:a16="http://schemas.microsoft.com/office/drawing/2014/main" id="{72351B06-9856-49F8-4583-1471086F2B44}"/>
              </a:ext>
            </a:extLst>
          </p:cNvPr>
          <p:cNvSpPr>
            <a:spLocks noGrp="1"/>
          </p:cNvSpPr>
          <p:nvPr>
            <p:ph type="body" sz="half" idx="2"/>
          </p:nvPr>
        </p:nvSpPr>
        <p:spPr/>
        <p:txBody>
          <a:bodyPr/>
          <a:lstStyle/>
          <a:p>
            <a:r>
              <a:rPr lang="es-ES" sz="2000" dirty="0"/>
              <a:t>Algunas características de las políticas (o los detalles de su implementación) pueden importar tanto como el detalle de las políticas</a:t>
            </a:r>
            <a:endParaRPr lang="es-MX" sz="2000" dirty="0"/>
          </a:p>
          <a:p>
            <a:r>
              <a:rPr lang="es-ES" sz="2000" dirty="0"/>
              <a:t>No significa necesariamente que éstas tengan que ser rígidas. </a:t>
            </a:r>
          </a:p>
          <a:p>
            <a:r>
              <a:rPr lang="es-ES" sz="2000" dirty="0"/>
              <a:t>Tener políticas estables es un imperativo, también es importante que tengan la flexibilidad para cambiar cuando las condiciones lo exigen.</a:t>
            </a:r>
            <a:endParaRPr lang="es-MX" sz="2000" dirty="0"/>
          </a:p>
        </p:txBody>
      </p:sp>
      <p:sp>
        <p:nvSpPr>
          <p:cNvPr id="8" name="Marcador de contenido 7">
            <a:extLst>
              <a:ext uri="{FF2B5EF4-FFF2-40B4-BE49-F238E27FC236}">
                <a16:creationId xmlns:a16="http://schemas.microsoft.com/office/drawing/2014/main" id="{758A4968-4EEC-60E4-5C25-A5CAC75D9DD4}"/>
              </a:ext>
            </a:extLst>
          </p:cNvPr>
          <p:cNvSpPr>
            <a:spLocks noGrp="1"/>
          </p:cNvSpPr>
          <p:nvPr>
            <p:ph idx="1"/>
          </p:nvPr>
        </p:nvSpPr>
        <p:spPr/>
        <p:txBody>
          <a:bodyPr/>
          <a:lstStyle/>
          <a:p>
            <a:r>
              <a:rPr lang="es-ES" dirty="0"/>
              <a:t>La distribución de los beneficios de cualquier política también es relevante, sobre todo cuando compensar a los perdedores posteriormente no es fácil</a:t>
            </a:r>
          </a:p>
          <a:p>
            <a:endParaRPr lang="es-ES" dirty="0"/>
          </a:p>
          <a:p>
            <a:r>
              <a:rPr lang="es-ES" dirty="0"/>
              <a:t>BID realizo un </a:t>
            </a:r>
            <a:r>
              <a:rPr lang="es-ES" dirty="0" err="1"/>
              <a:t>royecto</a:t>
            </a:r>
            <a:r>
              <a:rPr lang="es-ES" dirty="0"/>
              <a:t> con el fin de construir medidas de las características o rasgos clave de las políticas públicas más allá de su contenido específico</a:t>
            </a:r>
            <a:endParaRPr lang="es-MX" dirty="0"/>
          </a:p>
        </p:txBody>
      </p:sp>
    </p:spTree>
    <p:extLst>
      <p:ext uri="{BB962C8B-B14F-4D97-AF65-F5344CB8AC3E}">
        <p14:creationId xmlns:p14="http://schemas.microsoft.com/office/powerpoint/2010/main" val="493876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Marcador de posición de imagen 23" descr="Una muñeca con un reloj inteligente">
            <a:extLst>
              <a:ext uri="{FF2B5EF4-FFF2-40B4-BE49-F238E27FC236}">
                <a16:creationId xmlns:a16="http://schemas.microsoft.com/office/drawing/2014/main" id="{8B618502-6263-424A-824A-C269440BC60D}"/>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432000" y="0"/>
            <a:ext cx="5472000" cy="4388584"/>
          </a:xfrm>
        </p:spPr>
      </p:pic>
      <p:sp>
        <p:nvSpPr>
          <p:cNvPr id="5" name="Título 4">
            <a:extLst>
              <a:ext uri="{FF2B5EF4-FFF2-40B4-BE49-F238E27FC236}">
                <a16:creationId xmlns:a16="http://schemas.microsoft.com/office/drawing/2014/main" id="{F58C420A-3AEC-4BE5-BD90-C854A306696C}"/>
              </a:ext>
            </a:extLst>
          </p:cNvPr>
          <p:cNvSpPr>
            <a:spLocks noGrp="1"/>
          </p:cNvSpPr>
          <p:nvPr>
            <p:ph type="title"/>
          </p:nvPr>
        </p:nvSpPr>
        <p:spPr bwMode="gray"/>
        <p:txBody>
          <a:bodyPr rtlCol="0"/>
          <a:lstStyle/>
          <a:p>
            <a:r>
              <a:rPr lang="es-ES" noProof="1"/>
              <a:t>La política de las políticas públicas (PoP, BID 2005)</a:t>
            </a:r>
          </a:p>
        </p:txBody>
      </p:sp>
      <p:cxnSp>
        <p:nvCxnSpPr>
          <p:cNvPr id="12" name="Conector recto 11" title="Línea divisoria">
            <a:extLst>
              <a:ext uri="{FF2B5EF4-FFF2-40B4-BE49-F238E27FC236}">
                <a16:creationId xmlns:a16="http://schemas.microsoft.com/office/drawing/2014/main" id="{3E48293B-B086-4048-863C-47E7C47880A1}"/>
              </a:ext>
            </a:extLst>
          </p:cNvPr>
          <p:cNvCxnSpPr>
            <a:cxnSpLocks/>
          </p:cNvCxnSpPr>
          <p:nvPr/>
        </p:nvCxnSpPr>
        <p:spPr bwMode="gray">
          <a:xfrm>
            <a:off x="680728" y="5491163"/>
            <a:ext cx="4974545"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2" name="Marcador de contenido 1">
            <a:extLst>
              <a:ext uri="{FF2B5EF4-FFF2-40B4-BE49-F238E27FC236}">
                <a16:creationId xmlns:a16="http://schemas.microsoft.com/office/drawing/2014/main" id="{1AC9E886-BD82-4757-912B-F7589A22164F}"/>
              </a:ext>
            </a:extLst>
          </p:cNvPr>
          <p:cNvSpPr>
            <a:spLocks noGrp="1"/>
          </p:cNvSpPr>
          <p:nvPr>
            <p:ph idx="1"/>
          </p:nvPr>
        </p:nvSpPr>
        <p:spPr bwMode="gray"/>
        <p:txBody>
          <a:bodyPr rtlCol="0"/>
          <a:lstStyle/>
          <a:p>
            <a:pPr rtl="0"/>
            <a:r>
              <a:rPr lang="es-ES" noProof="1"/>
              <a:t>Características:</a:t>
            </a:r>
          </a:p>
        </p:txBody>
      </p:sp>
      <p:sp>
        <p:nvSpPr>
          <p:cNvPr id="16" name="Rectángulo 15" title="Fondo del icono">
            <a:extLst>
              <a:ext uri="{FF2B5EF4-FFF2-40B4-BE49-F238E27FC236}">
                <a16:creationId xmlns:a16="http://schemas.microsoft.com/office/drawing/2014/main" id="{05860339-31F7-4884-957E-5C40F818EBB8}"/>
              </a:ext>
            </a:extLst>
          </p:cNvPr>
          <p:cNvSpPr/>
          <p:nvPr/>
        </p:nvSpPr>
        <p:spPr>
          <a:xfrm>
            <a:off x="7421366" y="1108725"/>
            <a:ext cx="1114422" cy="1114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1"/>
          </a:p>
        </p:txBody>
      </p:sp>
      <p:pic>
        <p:nvPicPr>
          <p:cNvPr id="34" name="Gráfico 33" descr="Diana" title="Icono del marcador de posición">
            <a:extLst>
              <a:ext uri="{FF2B5EF4-FFF2-40B4-BE49-F238E27FC236}">
                <a16:creationId xmlns:a16="http://schemas.microsoft.com/office/drawing/2014/main" id="{01B04A53-CFF0-41E3-A36F-790D2F6B635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721177" y="1408536"/>
            <a:ext cx="514800" cy="514800"/>
          </a:xfrm>
          <a:prstGeom prst="rect">
            <a:avLst/>
          </a:prstGeom>
        </p:spPr>
      </p:pic>
      <p:sp>
        <p:nvSpPr>
          <p:cNvPr id="10" name="Marcador de texto 9">
            <a:extLst>
              <a:ext uri="{FF2B5EF4-FFF2-40B4-BE49-F238E27FC236}">
                <a16:creationId xmlns:a16="http://schemas.microsoft.com/office/drawing/2014/main" id="{77D79B0F-EFCB-42B1-AEAE-0FE4763D4456}"/>
              </a:ext>
            </a:extLst>
          </p:cNvPr>
          <p:cNvSpPr>
            <a:spLocks noGrp="1"/>
          </p:cNvSpPr>
          <p:nvPr>
            <p:ph type="body" sz="quarter" idx="17"/>
          </p:nvPr>
        </p:nvSpPr>
        <p:spPr>
          <a:xfrm>
            <a:off x="7078577" y="2360347"/>
            <a:ext cx="1800000" cy="360000"/>
          </a:xfrm>
        </p:spPr>
        <p:txBody>
          <a:bodyPr rtlCol="0"/>
          <a:lstStyle/>
          <a:p>
            <a:r>
              <a:rPr lang="es-ES" noProof="1"/>
              <a:t>Estabilidad</a:t>
            </a:r>
            <a:r>
              <a:rPr lang="es-ES" noProof="1">
                <a:solidFill>
                  <a:schemeClr val="tx1">
                    <a:lumMod val="75000"/>
                    <a:lumOff val="25000"/>
                  </a:schemeClr>
                </a:solidFill>
              </a:rPr>
              <a:t> </a:t>
            </a:r>
          </a:p>
        </p:txBody>
      </p:sp>
      <p:cxnSp>
        <p:nvCxnSpPr>
          <p:cNvPr id="18" name="Conector recto 17" title="Línea divisoria">
            <a:extLst>
              <a:ext uri="{FF2B5EF4-FFF2-40B4-BE49-F238E27FC236}">
                <a16:creationId xmlns:a16="http://schemas.microsoft.com/office/drawing/2014/main" id="{45C26E9A-3991-49A2-8D63-94C577E8A0AC}"/>
              </a:ext>
            </a:extLst>
          </p:cNvPr>
          <p:cNvCxnSpPr>
            <a:cxnSpLocks/>
          </p:cNvCxnSpPr>
          <p:nvPr/>
        </p:nvCxnSpPr>
        <p:spPr>
          <a:xfrm>
            <a:off x="7204577" y="2857547"/>
            <a:ext cx="1548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Rectángulo 14" title="Fondo del icono">
            <a:extLst>
              <a:ext uri="{FF2B5EF4-FFF2-40B4-BE49-F238E27FC236}">
                <a16:creationId xmlns:a16="http://schemas.microsoft.com/office/drawing/2014/main" id="{056960D0-0A22-4E28-82F3-B9AA805E96A4}"/>
              </a:ext>
            </a:extLst>
          </p:cNvPr>
          <p:cNvSpPr/>
          <p:nvPr/>
        </p:nvSpPr>
        <p:spPr>
          <a:xfrm>
            <a:off x="9745466" y="1108725"/>
            <a:ext cx="1114422" cy="1114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1"/>
          </a:p>
        </p:txBody>
      </p:sp>
      <p:pic>
        <p:nvPicPr>
          <p:cNvPr id="32" name="Gráfico 31" descr="Orador" title="Icono del marcador de posición">
            <a:extLst>
              <a:ext uri="{FF2B5EF4-FFF2-40B4-BE49-F238E27FC236}">
                <a16:creationId xmlns:a16="http://schemas.microsoft.com/office/drawing/2014/main" id="{A67046E4-7EA7-414C-8B67-BE9C73705C82}"/>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045277" y="1408536"/>
            <a:ext cx="514800" cy="514800"/>
          </a:xfrm>
          <a:prstGeom prst="rect">
            <a:avLst/>
          </a:prstGeom>
        </p:spPr>
      </p:pic>
      <p:sp>
        <p:nvSpPr>
          <p:cNvPr id="4" name="Marcador de texto 3">
            <a:extLst>
              <a:ext uri="{FF2B5EF4-FFF2-40B4-BE49-F238E27FC236}">
                <a16:creationId xmlns:a16="http://schemas.microsoft.com/office/drawing/2014/main" id="{27325661-92B1-4FD6-80E6-C1A1C5F5B8BA}"/>
              </a:ext>
            </a:extLst>
          </p:cNvPr>
          <p:cNvSpPr>
            <a:spLocks noGrp="1"/>
          </p:cNvSpPr>
          <p:nvPr>
            <p:ph type="body" sz="quarter" idx="19"/>
          </p:nvPr>
        </p:nvSpPr>
        <p:spPr>
          <a:xfrm>
            <a:off x="9402677" y="2360347"/>
            <a:ext cx="1800000" cy="360000"/>
          </a:xfrm>
        </p:spPr>
        <p:txBody>
          <a:bodyPr rtlCol="0"/>
          <a:lstStyle/>
          <a:p>
            <a:pPr rtl="0"/>
            <a:r>
              <a:rPr lang="es-ES" noProof="1"/>
              <a:t>Adaptabilidad</a:t>
            </a:r>
            <a:endParaRPr lang="es-ES" noProof="1">
              <a:solidFill>
                <a:schemeClr val="tx1">
                  <a:lumMod val="75000"/>
                  <a:lumOff val="25000"/>
                </a:schemeClr>
              </a:solidFill>
            </a:endParaRPr>
          </a:p>
        </p:txBody>
      </p:sp>
      <p:cxnSp>
        <p:nvCxnSpPr>
          <p:cNvPr id="19" name="Conector recto 18" title="Línea divisoria">
            <a:extLst>
              <a:ext uri="{FF2B5EF4-FFF2-40B4-BE49-F238E27FC236}">
                <a16:creationId xmlns:a16="http://schemas.microsoft.com/office/drawing/2014/main" id="{4EAA895A-8A04-4C68-83A5-3E4F5209FB7E}"/>
              </a:ext>
            </a:extLst>
          </p:cNvPr>
          <p:cNvCxnSpPr>
            <a:cxnSpLocks/>
          </p:cNvCxnSpPr>
          <p:nvPr/>
        </p:nvCxnSpPr>
        <p:spPr>
          <a:xfrm>
            <a:off x="9528677" y="2857547"/>
            <a:ext cx="1548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Rectángulo 16" title="Fondo del icono">
            <a:extLst>
              <a:ext uri="{FF2B5EF4-FFF2-40B4-BE49-F238E27FC236}">
                <a16:creationId xmlns:a16="http://schemas.microsoft.com/office/drawing/2014/main" id="{7AEBBE7F-98BB-4059-8F15-7198C7DAC337}"/>
              </a:ext>
            </a:extLst>
          </p:cNvPr>
          <p:cNvSpPr/>
          <p:nvPr/>
        </p:nvSpPr>
        <p:spPr>
          <a:xfrm>
            <a:off x="7421366" y="3759341"/>
            <a:ext cx="1114422" cy="1114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1"/>
          </a:p>
        </p:txBody>
      </p:sp>
      <p:pic>
        <p:nvPicPr>
          <p:cNvPr id="21" name="Gráfico 20" descr="Red" title="Icono del marcador de posición">
            <a:extLst>
              <a:ext uri="{FF2B5EF4-FFF2-40B4-BE49-F238E27FC236}">
                <a16:creationId xmlns:a16="http://schemas.microsoft.com/office/drawing/2014/main" id="{E34FD3C6-9F01-4A17-AD96-054AF500405F}"/>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721177" y="4059152"/>
            <a:ext cx="514800" cy="514800"/>
          </a:xfrm>
          <a:prstGeom prst="rect">
            <a:avLst/>
          </a:prstGeom>
        </p:spPr>
      </p:pic>
      <p:sp>
        <p:nvSpPr>
          <p:cNvPr id="6" name="Marcador de texto 5">
            <a:extLst>
              <a:ext uri="{FF2B5EF4-FFF2-40B4-BE49-F238E27FC236}">
                <a16:creationId xmlns:a16="http://schemas.microsoft.com/office/drawing/2014/main" id="{0F0E443A-F987-4A67-86AD-557D61E47992}"/>
              </a:ext>
            </a:extLst>
          </p:cNvPr>
          <p:cNvSpPr>
            <a:spLocks noGrp="1"/>
          </p:cNvSpPr>
          <p:nvPr>
            <p:ph type="body" sz="quarter" idx="13"/>
          </p:nvPr>
        </p:nvSpPr>
        <p:spPr>
          <a:xfrm>
            <a:off x="7078577" y="5010963"/>
            <a:ext cx="1800000" cy="360000"/>
          </a:xfrm>
        </p:spPr>
        <p:txBody>
          <a:bodyPr rtlCol="0"/>
          <a:lstStyle/>
          <a:p>
            <a:pPr rtl="0"/>
            <a:r>
              <a:rPr lang="es-ES" noProof="1"/>
              <a:t>Coherencia y coordinación</a:t>
            </a:r>
            <a:endParaRPr lang="es-ES" noProof="1">
              <a:solidFill>
                <a:schemeClr val="tx1">
                  <a:lumMod val="75000"/>
                  <a:lumOff val="25000"/>
                </a:schemeClr>
              </a:solidFill>
            </a:endParaRPr>
          </a:p>
        </p:txBody>
      </p:sp>
      <p:cxnSp>
        <p:nvCxnSpPr>
          <p:cNvPr id="28" name="Conector recto 27" title="Línea divisoria">
            <a:extLst>
              <a:ext uri="{FF2B5EF4-FFF2-40B4-BE49-F238E27FC236}">
                <a16:creationId xmlns:a16="http://schemas.microsoft.com/office/drawing/2014/main" id="{FDEE8591-D916-4064-8CD3-2AD3F759B9E2}"/>
              </a:ext>
            </a:extLst>
          </p:cNvPr>
          <p:cNvCxnSpPr>
            <a:cxnSpLocks/>
          </p:cNvCxnSpPr>
          <p:nvPr/>
        </p:nvCxnSpPr>
        <p:spPr>
          <a:xfrm>
            <a:off x="7204577" y="5640622"/>
            <a:ext cx="1548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Rectángulo 25" title="Fondo del icono">
            <a:extLst>
              <a:ext uri="{FF2B5EF4-FFF2-40B4-BE49-F238E27FC236}">
                <a16:creationId xmlns:a16="http://schemas.microsoft.com/office/drawing/2014/main" id="{A892DD94-78B8-4911-A32B-3B174E2921B2}"/>
              </a:ext>
            </a:extLst>
          </p:cNvPr>
          <p:cNvSpPr/>
          <p:nvPr/>
        </p:nvSpPr>
        <p:spPr>
          <a:xfrm>
            <a:off x="9723042" y="3759341"/>
            <a:ext cx="1114422" cy="1114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1"/>
          </a:p>
        </p:txBody>
      </p:sp>
      <p:pic>
        <p:nvPicPr>
          <p:cNvPr id="30" name="Gráfico 29" descr="Megáfono" title="Icono del marcador de posición">
            <a:extLst>
              <a:ext uri="{FF2B5EF4-FFF2-40B4-BE49-F238E27FC236}">
                <a16:creationId xmlns:a16="http://schemas.microsoft.com/office/drawing/2014/main" id="{72D31FC8-7143-4EC0-8D99-6AE8BC0B8DFB}"/>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022853" y="4059152"/>
            <a:ext cx="514800" cy="514800"/>
          </a:xfrm>
          <a:prstGeom prst="rect">
            <a:avLst/>
          </a:prstGeom>
        </p:spPr>
      </p:pic>
      <p:sp>
        <p:nvSpPr>
          <p:cNvPr id="8" name="Marcador de texto 7">
            <a:extLst>
              <a:ext uri="{FF2B5EF4-FFF2-40B4-BE49-F238E27FC236}">
                <a16:creationId xmlns:a16="http://schemas.microsoft.com/office/drawing/2014/main" id="{FA562AA1-9ED1-4AA1-8F21-A53B5A69CB06}"/>
              </a:ext>
            </a:extLst>
          </p:cNvPr>
          <p:cNvSpPr>
            <a:spLocks noGrp="1"/>
          </p:cNvSpPr>
          <p:nvPr>
            <p:ph type="body" sz="quarter" idx="15"/>
          </p:nvPr>
        </p:nvSpPr>
        <p:spPr>
          <a:xfrm>
            <a:off x="9402677" y="5010963"/>
            <a:ext cx="1800000" cy="360000"/>
          </a:xfrm>
        </p:spPr>
        <p:txBody>
          <a:bodyPr rtlCol="0"/>
          <a:lstStyle/>
          <a:p>
            <a:pPr rtl="0"/>
            <a:r>
              <a:rPr lang="es-ES" noProof="1"/>
              <a:t>Eficiencia</a:t>
            </a:r>
            <a:endParaRPr lang="es-ES" noProof="1">
              <a:solidFill>
                <a:schemeClr val="tx1">
                  <a:lumMod val="75000"/>
                  <a:lumOff val="25000"/>
                </a:schemeClr>
              </a:solidFill>
            </a:endParaRPr>
          </a:p>
        </p:txBody>
      </p:sp>
      <p:cxnSp>
        <p:nvCxnSpPr>
          <p:cNvPr id="20" name="Conector recto 19" title="Línea divisoria">
            <a:extLst>
              <a:ext uri="{FF2B5EF4-FFF2-40B4-BE49-F238E27FC236}">
                <a16:creationId xmlns:a16="http://schemas.microsoft.com/office/drawing/2014/main" id="{59D2C94E-1924-4389-B84A-2828D610B220}"/>
              </a:ext>
            </a:extLst>
          </p:cNvPr>
          <p:cNvCxnSpPr>
            <a:cxnSpLocks/>
          </p:cNvCxnSpPr>
          <p:nvPr/>
        </p:nvCxnSpPr>
        <p:spPr>
          <a:xfrm>
            <a:off x="9528677" y="5508163"/>
            <a:ext cx="1548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 name="Marcador de número de diapositiva 2">
            <a:extLst>
              <a:ext uri="{FF2B5EF4-FFF2-40B4-BE49-F238E27FC236}">
                <a16:creationId xmlns:a16="http://schemas.microsoft.com/office/drawing/2014/main" id="{8234C221-D094-445D-A8B7-0030E816562D}"/>
              </a:ext>
            </a:extLst>
          </p:cNvPr>
          <p:cNvSpPr>
            <a:spLocks noGrp="1"/>
          </p:cNvSpPr>
          <p:nvPr>
            <p:ph type="sldNum" sz="quarter" idx="11"/>
          </p:nvPr>
        </p:nvSpPr>
        <p:spPr/>
        <p:txBody>
          <a:bodyPr rtlCol="0"/>
          <a:lstStyle/>
          <a:p>
            <a:pPr rtl="0"/>
            <a:fld id="{4B73C415-D670-4716-A5EC-CC4D52CA2BAC}" type="slidenum">
              <a:rPr lang="es-ES" noProof="1" dirty="0" smtClean="0"/>
              <a:pPr rtl="0"/>
              <a:t>5</a:t>
            </a:fld>
            <a:endParaRPr lang="es-ES" noProof="1"/>
          </a:p>
        </p:txBody>
      </p:sp>
      <p:sp>
        <p:nvSpPr>
          <p:cNvPr id="22" name="Marcador de texto 21">
            <a:extLst>
              <a:ext uri="{FF2B5EF4-FFF2-40B4-BE49-F238E27FC236}">
                <a16:creationId xmlns:a16="http://schemas.microsoft.com/office/drawing/2014/main" id="{3337A871-3E53-DCD9-154C-120D67200A5E}"/>
              </a:ext>
            </a:extLst>
          </p:cNvPr>
          <p:cNvSpPr>
            <a:spLocks noGrp="1"/>
          </p:cNvSpPr>
          <p:nvPr>
            <p:ph type="body" sz="quarter" idx="18"/>
          </p:nvPr>
        </p:nvSpPr>
        <p:spPr/>
        <p:txBody>
          <a:bodyPr/>
          <a:lstStyle/>
          <a:p>
            <a:endParaRPr lang="es-MX"/>
          </a:p>
        </p:txBody>
      </p:sp>
      <p:sp>
        <p:nvSpPr>
          <p:cNvPr id="25" name="Marcador de texto 24">
            <a:extLst>
              <a:ext uri="{FF2B5EF4-FFF2-40B4-BE49-F238E27FC236}">
                <a16:creationId xmlns:a16="http://schemas.microsoft.com/office/drawing/2014/main" id="{CD151676-D183-513E-1277-BECB330CB3F4}"/>
              </a:ext>
            </a:extLst>
          </p:cNvPr>
          <p:cNvSpPr>
            <a:spLocks noGrp="1"/>
          </p:cNvSpPr>
          <p:nvPr>
            <p:ph type="body" sz="quarter" idx="20"/>
          </p:nvPr>
        </p:nvSpPr>
        <p:spPr/>
        <p:txBody>
          <a:bodyPr/>
          <a:lstStyle/>
          <a:p>
            <a:endParaRPr lang="es-MX"/>
          </a:p>
        </p:txBody>
      </p:sp>
      <p:sp>
        <p:nvSpPr>
          <p:cNvPr id="29" name="Marcador de texto 28">
            <a:extLst>
              <a:ext uri="{FF2B5EF4-FFF2-40B4-BE49-F238E27FC236}">
                <a16:creationId xmlns:a16="http://schemas.microsoft.com/office/drawing/2014/main" id="{52AFA9F7-8149-3697-0293-3D31E5D036A9}"/>
              </a:ext>
            </a:extLst>
          </p:cNvPr>
          <p:cNvSpPr>
            <a:spLocks noGrp="1"/>
          </p:cNvSpPr>
          <p:nvPr>
            <p:ph type="body" sz="quarter" idx="14"/>
          </p:nvPr>
        </p:nvSpPr>
        <p:spPr/>
        <p:txBody>
          <a:bodyPr/>
          <a:lstStyle/>
          <a:p>
            <a:endParaRPr lang="es-MX"/>
          </a:p>
        </p:txBody>
      </p:sp>
      <p:sp>
        <p:nvSpPr>
          <p:cNvPr id="33" name="Marcador de texto 32">
            <a:extLst>
              <a:ext uri="{FF2B5EF4-FFF2-40B4-BE49-F238E27FC236}">
                <a16:creationId xmlns:a16="http://schemas.microsoft.com/office/drawing/2014/main" id="{50ABCE5C-299D-5E31-0DEA-44BFE76DAD83}"/>
              </a:ext>
            </a:extLst>
          </p:cNvPr>
          <p:cNvSpPr>
            <a:spLocks noGrp="1"/>
          </p:cNvSpPr>
          <p:nvPr>
            <p:ph type="body" sz="quarter" idx="16"/>
          </p:nvPr>
        </p:nvSpPr>
        <p:spPr/>
        <p:txBody>
          <a:bodyPr/>
          <a:lstStyle/>
          <a:p>
            <a:endParaRPr lang="es-MX"/>
          </a:p>
        </p:txBody>
      </p:sp>
    </p:spTree>
    <p:extLst>
      <p:ext uri="{BB962C8B-B14F-4D97-AF65-F5344CB8AC3E}">
        <p14:creationId xmlns:p14="http://schemas.microsoft.com/office/powerpoint/2010/main" val="59096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Marcador de posición de imagen 23" descr="Una muñeca con un reloj inteligente">
            <a:extLst>
              <a:ext uri="{FF2B5EF4-FFF2-40B4-BE49-F238E27FC236}">
                <a16:creationId xmlns:a16="http://schemas.microsoft.com/office/drawing/2014/main" id="{8B618502-6263-424A-824A-C269440BC60D}"/>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432000" y="0"/>
            <a:ext cx="5472000" cy="4388584"/>
          </a:xfrm>
        </p:spPr>
      </p:pic>
      <p:sp>
        <p:nvSpPr>
          <p:cNvPr id="5" name="Título 4">
            <a:extLst>
              <a:ext uri="{FF2B5EF4-FFF2-40B4-BE49-F238E27FC236}">
                <a16:creationId xmlns:a16="http://schemas.microsoft.com/office/drawing/2014/main" id="{F58C420A-3AEC-4BE5-BD90-C854A306696C}"/>
              </a:ext>
            </a:extLst>
          </p:cNvPr>
          <p:cNvSpPr>
            <a:spLocks noGrp="1"/>
          </p:cNvSpPr>
          <p:nvPr>
            <p:ph type="title"/>
          </p:nvPr>
        </p:nvSpPr>
        <p:spPr bwMode="gray"/>
        <p:txBody>
          <a:bodyPr rtlCol="0"/>
          <a:lstStyle/>
          <a:p>
            <a:r>
              <a:rPr lang="es-ES" noProof="1"/>
              <a:t>La política de las políticas públicas (PoP, BID 2005) </a:t>
            </a:r>
          </a:p>
        </p:txBody>
      </p:sp>
      <p:cxnSp>
        <p:nvCxnSpPr>
          <p:cNvPr id="12" name="Conector recto 11" title="Línea divisoria">
            <a:extLst>
              <a:ext uri="{FF2B5EF4-FFF2-40B4-BE49-F238E27FC236}">
                <a16:creationId xmlns:a16="http://schemas.microsoft.com/office/drawing/2014/main" id="{3E48293B-B086-4048-863C-47E7C47880A1}"/>
              </a:ext>
            </a:extLst>
          </p:cNvPr>
          <p:cNvCxnSpPr>
            <a:cxnSpLocks/>
          </p:cNvCxnSpPr>
          <p:nvPr/>
        </p:nvCxnSpPr>
        <p:spPr bwMode="gray">
          <a:xfrm>
            <a:off x="680728" y="5491163"/>
            <a:ext cx="4974545"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2" name="Marcador de contenido 1">
            <a:extLst>
              <a:ext uri="{FF2B5EF4-FFF2-40B4-BE49-F238E27FC236}">
                <a16:creationId xmlns:a16="http://schemas.microsoft.com/office/drawing/2014/main" id="{1AC9E886-BD82-4757-912B-F7589A22164F}"/>
              </a:ext>
            </a:extLst>
          </p:cNvPr>
          <p:cNvSpPr>
            <a:spLocks noGrp="1"/>
          </p:cNvSpPr>
          <p:nvPr>
            <p:ph idx="1"/>
          </p:nvPr>
        </p:nvSpPr>
        <p:spPr bwMode="gray"/>
        <p:txBody>
          <a:bodyPr rtlCol="0"/>
          <a:lstStyle/>
          <a:p>
            <a:pPr rtl="0"/>
            <a:r>
              <a:rPr lang="es-ES" noProof="1"/>
              <a:t>Características:</a:t>
            </a:r>
          </a:p>
        </p:txBody>
      </p:sp>
      <p:sp>
        <p:nvSpPr>
          <p:cNvPr id="16" name="Rectángulo 15" title="Fondo del icono">
            <a:extLst>
              <a:ext uri="{FF2B5EF4-FFF2-40B4-BE49-F238E27FC236}">
                <a16:creationId xmlns:a16="http://schemas.microsoft.com/office/drawing/2014/main" id="{05860339-31F7-4884-957E-5C40F818EBB8}"/>
              </a:ext>
            </a:extLst>
          </p:cNvPr>
          <p:cNvSpPr/>
          <p:nvPr/>
        </p:nvSpPr>
        <p:spPr>
          <a:xfrm>
            <a:off x="7421366" y="1108725"/>
            <a:ext cx="1114422" cy="1114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1"/>
          </a:p>
        </p:txBody>
      </p:sp>
      <p:pic>
        <p:nvPicPr>
          <p:cNvPr id="34" name="Gráfico 33" descr="Diana" title="Icono del marcador de posición">
            <a:extLst>
              <a:ext uri="{FF2B5EF4-FFF2-40B4-BE49-F238E27FC236}">
                <a16:creationId xmlns:a16="http://schemas.microsoft.com/office/drawing/2014/main" id="{01B04A53-CFF0-41E3-A36F-790D2F6B635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721177" y="1408536"/>
            <a:ext cx="514800" cy="514800"/>
          </a:xfrm>
          <a:prstGeom prst="rect">
            <a:avLst/>
          </a:prstGeom>
        </p:spPr>
      </p:pic>
      <p:sp>
        <p:nvSpPr>
          <p:cNvPr id="10" name="Marcador de texto 9">
            <a:extLst>
              <a:ext uri="{FF2B5EF4-FFF2-40B4-BE49-F238E27FC236}">
                <a16:creationId xmlns:a16="http://schemas.microsoft.com/office/drawing/2014/main" id="{77D79B0F-EFCB-42B1-AEAE-0FE4763D4456}"/>
              </a:ext>
            </a:extLst>
          </p:cNvPr>
          <p:cNvSpPr>
            <a:spLocks noGrp="1"/>
          </p:cNvSpPr>
          <p:nvPr>
            <p:ph type="body" sz="quarter" idx="17"/>
          </p:nvPr>
        </p:nvSpPr>
        <p:spPr>
          <a:xfrm>
            <a:off x="7078577" y="2360347"/>
            <a:ext cx="1800000" cy="360000"/>
          </a:xfrm>
        </p:spPr>
        <p:txBody>
          <a:bodyPr rtlCol="0"/>
          <a:lstStyle/>
          <a:p>
            <a:r>
              <a:rPr lang="es-ES" noProof="1"/>
              <a:t>Calidad de implementación</a:t>
            </a:r>
            <a:r>
              <a:rPr lang="es-ES" noProof="1">
                <a:solidFill>
                  <a:schemeClr val="tx1">
                    <a:lumMod val="75000"/>
                    <a:lumOff val="25000"/>
                  </a:schemeClr>
                </a:solidFill>
              </a:rPr>
              <a:t> </a:t>
            </a:r>
          </a:p>
        </p:txBody>
      </p:sp>
      <p:cxnSp>
        <p:nvCxnSpPr>
          <p:cNvPr id="18" name="Conector recto 17" title="Línea divisoria">
            <a:extLst>
              <a:ext uri="{FF2B5EF4-FFF2-40B4-BE49-F238E27FC236}">
                <a16:creationId xmlns:a16="http://schemas.microsoft.com/office/drawing/2014/main" id="{45C26E9A-3991-49A2-8D63-94C577E8A0AC}"/>
              </a:ext>
            </a:extLst>
          </p:cNvPr>
          <p:cNvCxnSpPr>
            <a:cxnSpLocks/>
          </p:cNvCxnSpPr>
          <p:nvPr/>
        </p:nvCxnSpPr>
        <p:spPr>
          <a:xfrm>
            <a:off x="7204577" y="2857547"/>
            <a:ext cx="1548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Rectángulo 14" title="Fondo del icono">
            <a:extLst>
              <a:ext uri="{FF2B5EF4-FFF2-40B4-BE49-F238E27FC236}">
                <a16:creationId xmlns:a16="http://schemas.microsoft.com/office/drawing/2014/main" id="{056960D0-0A22-4E28-82F3-B9AA805E96A4}"/>
              </a:ext>
            </a:extLst>
          </p:cNvPr>
          <p:cNvSpPr/>
          <p:nvPr/>
        </p:nvSpPr>
        <p:spPr>
          <a:xfrm>
            <a:off x="9745466" y="1108725"/>
            <a:ext cx="1114422" cy="1114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1"/>
          </a:p>
        </p:txBody>
      </p:sp>
      <p:pic>
        <p:nvPicPr>
          <p:cNvPr id="32" name="Gráfico 31" descr="Orador" title="Icono del marcador de posición">
            <a:extLst>
              <a:ext uri="{FF2B5EF4-FFF2-40B4-BE49-F238E27FC236}">
                <a16:creationId xmlns:a16="http://schemas.microsoft.com/office/drawing/2014/main" id="{A67046E4-7EA7-414C-8B67-BE9C73705C82}"/>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045277" y="1408536"/>
            <a:ext cx="514800" cy="514800"/>
          </a:xfrm>
          <a:prstGeom prst="rect">
            <a:avLst/>
          </a:prstGeom>
        </p:spPr>
      </p:pic>
      <p:sp>
        <p:nvSpPr>
          <p:cNvPr id="4" name="Marcador de texto 3">
            <a:extLst>
              <a:ext uri="{FF2B5EF4-FFF2-40B4-BE49-F238E27FC236}">
                <a16:creationId xmlns:a16="http://schemas.microsoft.com/office/drawing/2014/main" id="{27325661-92B1-4FD6-80E6-C1A1C5F5B8BA}"/>
              </a:ext>
            </a:extLst>
          </p:cNvPr>
          <p:cNvSpPr>
            <a:spLocks noGrp="1"/>
          </p:cNvSpPr>
          <p:nvPr>
            <p:ph type="body" sz="quarter" idx="19"/>
          </p:nvPr>
        </p:nvSpPr>
        <p:spPr>
          <a:xfrm>
            <a:off x="9402677" y="2360347"/>
            <a:ext cx="1800000" cy="360000"/>
          </a:xfrm>
        </p:spPr>
        <p:txBody>
          <a:bodyPr rtlCol="0"/>
          <a:lstStyle/>
          <a:p>
            <a:pPr rtl="0"/>
            <a:r>
              <a:rPr lang="es-ES" noProof="1"/>
              <a:t>Cumplimiento de la vigilancia</a:t>
            </a:r>
            <a:endParaRPr lang="es-ES" noProof="1">
              <a:solidFill>
                <a:schemeClr val="tx1">
                  <a:lumMod val="75000"/>
                  <a:lumOff val="25000"/>
                </a:schemeClr>
              </a:solidFill>
            </a:endParaRPr>
          </a:p>
        </p:txBody>
      </p:sp>
      <p:cxnSp>
        <p:nvCxnSpPr>
          <p:cNvPr id="19" name="Conector recto 18" title="Línea divisoria">
            <a:extLst>
              <a:ext uri="{FF2B5EF4-FFF2-40B4-BE49-F238E27FC236}">
                <a16:creationId xmlns:a16="http://schemas.microsoft.com/office/drawing/2014/main" id="{4EAA895A-8A04-4C68-83A5-3E4F5209FB7E}"/>
              </a:ext>
            </a:extLst>
          </p:cNvPr>
          <p:cNvCxnSpPr>
            <a:cxnSpLocks/>
          </p:cNvCxnSpPr>
          <p:nvPr/>
        </p:nvCxnSpPr>
        <p:spPr>
          <a:xfrm>
            <a:off x="9528677" y="2857547"/>
            <a:ext cx="1548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Rectángulo 16" title="Fondo del icono">
            <a:extLst>
              <a:ext uri="{FF2B5EF4-FFF2-40B4-BE49-F238E27FC236}">
                <a16:creationId xmlns:a16="http://schemas.microsoft.com/office/drawing/2014/main" id="{7AEBBE7F-98BB-4059-8F15-7198C7DAC337}"/>
              </a:ext>
            </a:extLst>
          </p:cNvPr>
          <p:cNvSpPr/>
          <p:nvPr/>
        </p:nvSpPr>
        <p:spPr>
          <a:xfrm>
            <a:off x="7421366" y="3759341"/>
            <a:ext cx="1114422" cy="1114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1"/>
          </a:p>
        </p:txBody>
      </p:sp>
      <p:pic>
        <p:nvPicPr>
          <p:cNvPr id="21" name="Gráfico 20" descr="Red" title="Icono del marcador de posición">
            <a:extLst>
              <a:ext uri="{FF2B5EF4-FFF2-40B4-BE49-F238E27FC236}">
                <a16:creationId xmlns:a16="http://schemas.microsoft.com/office/drawing/2014/main" id="{E34FD3C6-9F01-4A17-AD96-054AF500405F}"/>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721177" y="4059152"/>
            <a:ext cx="514800" cy="514800"/>
          </a:xfrm>
          <a:prstGeom prst="rect">
            <a:avLst/>
          </a:prstGeom>
        </p:spPr>
      </p:pic>
      <p:sp>
        <p:nvSpPr>
          <p:cNvPr id="6" name="Marcador de texto 5">
            <a:extLst>
              <a:ext uri="{FF2B5EF4-FFF2-40B4-BE49-F238E27FC236}">
                <a16:creationId xmlns:a16="http://schemas.microsoft.com/office/drawing/2014/main" id="{0F0E443A-F987-4A67-86AD-557D61E47992}"/>
              </a:ext>
            </a:extLst>
          </p:cNvPr>
          <p:cNvSpPr>
            <a:spLocks noGrp="1"/>
          </p:cNvSpPr>
          <p:nvPr>
            <p:ph type="body" sz="quarter" idx="13"/>
          </p:nvPr>
        </p:nvSpPr>
        <p:spPr>
          <a:xfrm>
            <a:off x="7078577" y="5010963"/>
            <a:ext cx="1800000" cy="360000"/>
          </a:xfrm>
        </p:spPr>
        <p:txBody>
          <a:bodyPr rtlCol="0"/>
          <a:lstStyle/>
          <a:p>
            <a:pPr rtl="0"/>
            <a:r>
              <a:rPr lang="es-ES" noProof="1"/>
              <a:t>Orientación hacia el interés colectivo</a:t>
            </a:r>
            <a:endParaRPr lang="es-ES" noProof="1">
              <a:solidFill>
                <a:schemeClr val="tx1">
                  <a:lumMod val="75000"/>
                  <a:lumOff val="25000"/>
                </a:schemeClr>
              </a:solidFill>
            </a:endParaRPr>
          </a:p>
        </p:txBody>
      </p:sp>
      <p:cxnSp>
        <p:nvCxnSpPr>
          <p:cNvPr id="28" name="Conector recto 27" title="Línea divisoria">
            <a:extLst>
              <a:ext uri="{FF2B5EF4-FFF2-40B4-BE49-F238E27FC236}">
                <a16:creationId xmlns:a16="http://schemas.microsoft.com/office/drawing/2014/main" id="{FDEE8591-D916-4064-8CD3-2AD3F759B9E2}"/>
              </a:ext>
            </a:extLst>
          </p:cNvPr>
          <p:cNvCxnSpPr>
            <a:cxnSpLocks/>
          </p:cNvCxnSpPr>
          <p:nvPr/>
        </p:nvCxnSpPr>
        <p:spPr>
          <a:xfrm>
            <a:off x="7204577" y="5831679"/>
            <a:ext cx="1548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Rectángulo 25" title="Fondo del icono">
            <a:extLst>
              <a:ext uri="{FF2B5EF4-FFF2-40B4-BE49-F238E27FC236}">
                <a16:creationId xmlns:a16="http://schemas.microsoft.com/office/drawing/2014/main" id="{A892DD94-78B8-4911-A32B-3B174E2921B2}"/>
              </a:ext>
            </a:extLst>
          </p:cNvPr>
          <p:cNvSpPr/>
          <p:nvPr/>
        </p:nvSpPr>
        <p:spPr>
          <a:xfrm>
            <a:off x="9723042" y="3759341"/>
            <a:ext cx="1114422" cy="1114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1"/>
          </a:p>
        </p:txBody>
      </p:sp>
      <p:pic>
        <p:nvPicPr>
          <p:cNvPr id="30" name="Gráfico 29" descr="Megáfono" title="Icono del marcador de posición">
            <a:extLst>
              <a:ext uri="{FF2B5EF4-FFF2-40B4-BE49-F238E27FC236}">
                <a16:creationId xmlns:a16="http://schemas.microsoft.com/office/drawing/2014/main" id="{72D31FC8-7143-4EC0-8D99-6AE8BC0B8DFB}"/>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022853" y="4059152"/>
            <a:ext cx="514800" cy="514800"/>
          </a:xfrm>
          <a:prstGeom prst="rect">
            <a:avLst/>
          </a:prstGeom>
        </p:spPr>
      </p:pic>
      <p:sp>
        <p:nvSpPr>
          <p:cNvPr id="8" name="Marcador de texto 7">
            <a:extLst>
              <a:ext uri="{FF2B5EF4-FFF2-40B4-BE49-F238E27FC236}">
                <a16:creationId xmlns:a16="http://schemas.microsoft.com/office/drawing/2014/main" id="{FA562AA1-9ED1-4AA1-8F21-A53B5A69CB06}"/>
              </a:ext>
            </a:extLst>
          </p:cNvPr>
          <p:cNvSpPr>
            <a:spLocks noGrp="1"/>
          </p:cNvSpPr>
          <p:nvPr>
            <p:ph type="body" sz="quarter" idx="15"/>
          </p:nvPr>
        </p:nvSpPr>
        <p:spPr>
          <a:xfrm>
            <a:off x="9402677" y="5010963"/>
            <a:ext cx="1800000" cy="360000"/>
          </a:xfrm>
        </p:spPr>
        <p:txBody>
          <a:bodyPr rtlCol="0"/>
          <a:lstStyle/>
          <a:p>
            <a:pPr rtl="0"/>
            <a:r>
              <a:rPr lang="es-ES" noProof="1"/>
              <a:t>Eficiencia</a:t>
            </a:r>
            <a:endParaRPr lang="es-ES" noProof="1">
              <a:solidFill>
                <a:schemeClr val="tx1">
                  <a:lumMod val="75000"/>
                  <a:lumOff val="25000"/>
                </a:schemeClr>
              </a:solidFill>
            </a:endParaRPr>
          </a:p>
        </p:txBody>
      </p:sp>
      <p:cxnSp>
        <p:nvCxnSpPr>
          <p:cNvPr id="20" name="Conector recto 19" title="Línea divisoria">
            <a:extLst>
              <a:ext uri="{FF2B5EF4-FFF2-40B4-BE49-F238E27FC236}">
                <a16:creationId xmlns:a16="http://schemas.microsoft.com/office/drawing/2014/main" id="{59D2C94E-1924-4389-B84A-2828D610B220}"/>
              </a:ext>
            </a:extLst>
          </p:cNvPr>
          <p:cNvCxnSpPr>
            <a:cxnSpLocks/>
          </p:cNvCxnSpPr>
          <p:nvPr/>
        </p:nvCxnSpPr>
        <p:spPr>
          <a:xfrm>
            <a:off x="9528677" y="5508163"/>
            <a:ext cx="1548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 name="Marcador de número de diapositiva 2">
            <a:extLst>
              <a:ext uri="{FF2B5EF4-FFF2-40B4-BE49-F238E27FC236}">
                <a16:creationId xmlns:a16="http://schemas.microsoft.com/office/drawing/2014/main" id="{8234C221-D094-445D-A8B7-0030E816562D}"/>
              </a:ext>
            </a:extLst>
          </p:cNvPr>
          <p:cNvSpPr>
            <a:spLocks noGrp="1"/>
          </p:cNvSpPr>
          <p:nvPr>
            <p:ph type="sldNum" sz="quarter" idx="11"/>
          </p:nvPr>
        </p:nvSpPr>
        <p:spPr/>
        <p:txBody>
          <a:bodyPr rtlCol="0"/>
          <a:lstStyle/>
          <a:p>
            <a:pPr rtl="0"/>
            <a:fld id="{4B73C415-D670-4716-A5EC-CC4D52CA2BAC}" type="slidenum">
              <a:rPr lang="es-ES" noProof="1" dirty="0" smtClean="0"/>
              <a:pPr rtl="0"/>
              <a:t>6</a:t>
            </a:fld>
            <a:endParaRPr lang="es-ES" noProof="1"/>
          </a:p>
        </p:txBody>
      </p:sp>
      <p:sp>
        <p:nvSpPr>
          <p:cNvPr id="22" name="Marcador de texto 21">
            <a:extLst>
              <a:ext uri="{FF2B5EF4-FFF2-40B4-BE49-F238E27FC236}">
                <a16:creationId xmlns:a16="http://schemas.microsoft.com/office/drawing/2014/main" id="{327D3F3F-9FF3-7A02-8494-E685F7597D9E}"/>
              </a:ext>
            </a:extLst>
          </p:cNvPr>
          <p:cNvSpPr>
            <a:spLocks noGrp="1"/>
          </p:cNvSpPr>
          <p:nvPr>
            <p:ph type="body" sz="quarter" idx="18"/>
          </p:nvPr>
        </p:nvSpPr>
        <p:spPr/>
        <p:txBody>
          <a:bodyPr/>
          <a:lstStyle/>
          <a:p>
            <a:endParaRPr lang="es-MX"/>
          </a:p>
        </p:txBody>
      </p:sp>
      <p:sp>
        <p:nvSpPr>
          <p:cNvPr id="25" name="Marcador de texto 24">
            <a:extLst>
              <a:ext uri="{FF2B5EF4-FFF2-40B4-BE49-F238E27FC236}">
                <a16:creationId xmlns:a16="http://schemas.microsoft.com/office/drawing/2014/main" id="{11644CAE-E2EB-F44D-F376-81DE955E2F1E}"/>
              </a:ext>
            </a:extLst>
          </p:cNvPr>
          <p:cNvSpPr>
            <a:spLocks noGrp="1"/>
          </p:cNvSpPr>
          <p:nvPr>
            <p:ph type="body" sz="quarter" idx="20"/>
          </p:nvPr>
        </p:nvSpPr>
        <p:spPr/>
        <p:txBody>
          <a:bodyPr/>
          <a:lstStyle/>
          <a:p>
            <a:endParaRPr lang="es-MX"/>
          </a:p>
        </p:txBody>
      </p:sp>
      <p:sp>
        <p:nvSpPr>
          <p:cNvPr id="29" name="Marcador de texto 28">
            <a:extLst>
              <a:ext uri="{FF2B5EF4-FFF2-40B4-BE49-F238E27FC236}">
                <a16:creationId xmlns:a16="http://schemas.microsoft.com/office/drawing/2014/main" id="{0B2887C8-472E-18AD-884B-536ECD020841}"/>
              </a:ext>
            </a:extLst>
          </p:cNvPr>
          <p:cNvSpPr>
            <a:spLocks noGrp="1"/>
          </p:cNvSpPr>
          <p:nvPr>
            <p:ph type="body" sz="quarter" idx="14"/>
          </p:nvPr>
        </p:nvSpPr>
        <p:spPr/>
        <p:txBody>
          <a:bodyPr/>
          <a:lstStyle/>
          <a:p>
            <a:endParaRPr lang="es-MX"/>
          </a:p>
        </p:txBody>
      </p:sp>
      <p:sp>
        <p:nvSpPr>
          <p:cNvPr id="33" name="Marcador de texto 32">
            <a:extLst>
              <a:ext uri="{FF2B5EF4-FFF2-40B4-BE49-F238E27FC236}">
                <a16:creationId xmlns:a16="http://schemas.microsoft.com/office/drawing/2014/main" id="{E2F761A8-BB0C-9029-74DE-59D0E0571357}"/>
              </a:ext>
            </a:extLst>
          </p:cNvPr>
          <p:cNvSpPr>
            <a:spLocks noGrp="1"/>
          </p:cNvSpPr>
          <p:nvPr>
            <p:ph type="body" sz="quarter" idx="16"/>
          </p:nvPr>
        </p:nvSpPr>
        <p:spPr/>
        <p:txBody>
          <a:bodyPr/>
          <a:lstStyle/>
          <a:p>
            <a:endParaRPr lang="es-MX"/>
          </a:p>
        </p:txBody>
      </p:sp>
    </p:spTree>
    <p:extLst>
      <p:ext uri="{BB962C8B-B14F-4D97-AF65-F5344CB8AC3E}">
        <p14:creationId xmlns:p14="http://schemas.microsoft.com/office/powerpoint/2010/main" val="1780831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B8A47F14-F00D-EDF3-B9B3-436558F32A36}"/>
              </a:ext>
            </a:extLst>
          </p:cNvPr>
          <p:cNvSpPr>
            <a:spLocks noGrp="1"/>
          </p:cNvSpPr>
          <p:nvPr>
            <p:ph type="title"/>
          </p:nvPr>
        </p:nvSpPr>
        <p:spPr/>
        <p:txBody>
          <a:bodyPr/>
          <a:lstStyle/>
          <a:p>
            <a:r>
              <a:rPr lang="es-MX" dirty="0"/>
              <a:t>Preguntas clave:</a:t>
            </a:r>
          </a:p>
        </p:txBody>
      </p:sp>
      <p:sp>
        <p:nvSpPr>
          <p:cNvPr id="3" name="Marcador de número de diapositiva 2">
            <a:extLst>
              <a:ext uri="{FF2B5EF4-FFF2-40B4-BE49-F238E27FC236}">
                <a16:creationId xmlns:a16="http://schemas.microsoft.com/office/drawing/2014/main" id="{BCAD736A-B324-1B85-CA48-40B658BD2AAD}"/>
              </a:ext>
            </a:extLst>
          </p:cNvPr>
          <p:cNvSpPr>
            <a:spLocks noGrp="1"/>
          </p:cNvSpPr>
          <p:nvPr>
            <p:ph type="sldNum" sz="quarter" idx="11"/>
          </p:nvPr>
        </p:nvSpPr>
        <p:spPr/>
        <p:txBody>
          <a:bodyPr/>
          <a:lstStyle/>
          <a:p>
            <a:pPr rtl="0"/>
            <a:fld id="{4B73C415-D670-4716-A5EC-CC4D52CA2BAC}" type="slidenum">
              <a:rPr lang="es-ES" noProof="0" smtClean="0"/>
              <a:pPr rtl="0"/>
              <a:t>7</a:t>
            </a:fld>
            <a:endParaRPr lang="es-ES" noProof="0"/>
          </a:p>
        </p:txBody>
      </p:sp>
      <p:sp>
        <p:nvSpPr>
          <p:cNvPr id="8" name="Marcador de texto 7">
            <a:extLst>
              <a:ext uri="{FF2B5EF4-FFF2-40B4-BE49-F238E27FC236}">
                <a16:creationId xmlns:a16="http://schemas.microsoft.com/office/drawing/2014/main" id="{26C4358C-3423-E8F7-72F3-AFF9CBD885E3}"/>
              </a:ext>
            </a:extLst>
          </p:cNvPr>
          <p:cNvSpPr>
            <a:spLocks noGrp="1"/>
          </p:cNvSpPr>
          <p:nvPr>
            <p:ph type="body" sz="quarter" idx="27"/>
          </p:nvPr>
        </p:nvSpPr>
        <p:spPr/>
        <p:txBody>
          <a:bodyPr/>
          <a:lstStyle/>
          <a:p>
            <a:r>
              <a:rPr lang="es-ES" sz="2400" dirty="0"/>
              <a:t>¿Qué determina que una política tenga más o menos de estas características? En otras palabras</a:t>
            </a:r>
          </a:p>
          <a:p>
            <a:r>
              <a:rPr lang="es-ES" sz="2400" dirty="0"/>
              <a:t>¿cómo se explica que las administraciones del gobierno conserven las buenas políticas introducidas por gobiernos de oposición? </a:t>
            </a:r>
            <a:endParaRPr lang="es-MX" sz="2400" dirty="0"/>
          </a:p>
          <a:p>
            <a:endParaRPr lang="es-MX" dirty="0"/>
          </a:p>
        </p:txBody>
      </p:sp>
      <p:sp>
        <p:nvSpPr>
          <p:cNvPr id="10" name="Marcador de texto 9">
            <a:extLst>
              <a:ext uri="{FF2B5EF4-FFF2-40B4-BE49-F238E27FC236}">
                <a16:creationId xmlns:a16="http://schemas.microsoft.com/office/drawing/2014/main" id="{60DC7DDB-0BA6-3E95-B7B3-71999D94AC74}"/>
              </a:ext>
            </a:extLst>
          </p:cNvPr>
          <p:cNvSpPr>
            <a:spLocks noGrp="1"/>
          </p:cNvSpPr>
          <p:nvPr>
            <p:ph type="body" sz="quarter" idx="30"/>
          </p:nvPr>
        </p:nvSpPr>
        <p:spPr/>
        <p:txBody>
          <a:bodyPr/>
          <a:lstStyle/>
          <a:p>
            <a:r>
              <a:rPr lang="es-ES" sz="2400" dirty="0"/>
              <a:t>¿A qué se debe que los </a:t>
            </a:r>
          </a:p>
          <a:p>
            <a:r>
              <a:rPr lang="es-ES" sz="2400" dirty="0"/>
              <a:t>gobiernos cambien aquellas políticas deficientes aun cuando éstas hayan sido implementadas por la administración en el poder? </a:t>
            </a:r>
          </a:p>
          <a:p>
            <a:endParaRPr lang="es-MX" sz="4400" dirty="0"/>
          </a:p>
        </p:txBody>
      </p:sp>
    </p:spTree>
    <p:extLst>
      <p:ext uri="{BB962C8B-B14F-4D97-AF65-F5344CB8AC3E}">
        <p14:creationId xmlns:p14="http://schemas.microsoft.com/office/powerpoint/2010/main" val="3096579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a:extLst>
              <a:ext uri="{FF2B5EF4-FFF2-40B4-BE49-F238E27FC236}">
                <a16:creationId xmlns:a16="http://schemas.microsoft.com/office/drawing/2014/main" id="{39CBDEA9-71DE-6634-9A1F-989FA4213D16}"/>
              </a:ext>
            </a:extLst>
          </p:cNvPr>
          <p:cNvSpPr>
            <a:spLocks noGrp="1"/>
          </p:cNvSpPr>
          <p:nvPr>
            <p:ph type="ctrTitle"/>
          </p:nvPr>
        </p:nvSpPr>
        <p:spPr/>
        <p:txBody>
          <a:bodyPr/>
          <a:lstStyle/>
          <a:p>
            <a:r>
              <a:rPr lang="es-ES" sz="3200" dirty="0"/>
              <a:t>El proceso de elaboración de las políticas públicas en las democracias modernas se puede entender como un proceso de  negociaciones e intercambios entre diversos actores políticos y socioeconómicos</a:t>
            </a:r>
            <a:endParaRPr lang="es-MX" sz="3200" dirty="0"/>
          </a:p>
        </p:txBody>
      </p:sp>
      <p:sp>
        <p:nvSpPr>
          <p:cNvPr id="18" name="Subtítulo 17">
            <a:extLst>
              <a:ext uri="{FF2B5EF4-FFF2-40B4-BE49-F238E27FC236}">
                <a16:creationId xmlns:a16="http://schemas.microsoft.com/office/drawing/2014/main" id="{4067E28C-7458-D83A-8057-915B97B90720}"/>
              </a:ext>
            </a:extLst>
          </p:cNvPr>
          <p:cNvSpPr>
            <a:spLocks noGrp="1"/>
          </p:cNvSpPr>
          <p:nvPr>
            <p:ph type="subTitle" idx="1"/>
          </p:nvPr>
        </p:nvSpPr>
        <p:spPr>
          <a:xfrm>
            <a:off x="7614520" y="1084385"/>
            <a:ext cx="3896752" cy="4155563"/>
          </a:xfrm>
        </p:spPr>
        <p:txBody>
          <a:bodyPr/>
          <a:lstStyle/>
          <a:p>
            <a:r>
              <a:rPr lang="es-ES" dirty="0"/>
              <a:t>Cada actor político intenta que se cumplan sus propios intereses dadas las limitaciones a que se enfrenta, como ser reelegido o favorecer a quienes lo han apoyado en el pasado</a:t>
            </a:r>
            <a:endParaRPr lang="es-MX" dirty="0"/>
          </a:p>
        </p:txBody>
      </p:sp>
      <p:sp>
        <p:nvSpPr>
          <p:cNvPr id="5" name="Marcador de número de diapositiva 4">
            <a:extLst>
              <a:ext uri="{FF2B5EF4-FFF2-40B4-BE49-F238E27FC236}">
                <a16:creationId xmlns:a16="http://schemas.microsoft.com/office/drawing/2014/main" id="{0A45C2FC-5070-679C-0D32-AABBB87FBC69}"/>
              </a:ext>
            </a:extLst>
          </p:cNvPr>
          <p:cNvSpPr>
            <a:spLocks noGrp="1"/>
          </p:cNvSpPr>
          <p:nvPr>
            <p:ph type="sldNum" sz="quarter" idx="12"/>
          </p:nvPr>
        </p:nvSpPr>
        <p:spPr/>
        <p:txBody>
          <a:bodyPr/>
          <a:lstStyle/>
          <a:p>
            <a:pPr rtl="0"/>
            <a:fld id="{4B73C415-D670-4716-A5EC-CC4D52CA2BAC}" type="slidenum">
              <a:rPr lang="es-ES" noProof="0" smtClean="0"/>
              <a:pPr rtl="0"/>
              <a:t>8</a:t>
            </a:fld>
            <a:endParaRPr lang="es-ES" noProof="0"/>
          </a:p>
        </p:txBody>
      </p:sp>
    </p:spTree>
    <p:extLst>
      <p:ext uri="{BB962C8B-B14F-4D97-AF65-F5344CB8AC3E}">
        <p14:creationId xmlns:p14="http://schemas.microsoft.com/office/powerpoint/2010/main" val="2194686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4E2009E6-9016-A5E3-902C-363AED1F7FC8}"/>
              </a:ext>
            </a:extLst>
          </p:cNvPr>
          <p:cNvSpPr>
            <a:spLocks noGrp="1"/>
          </p:cNvSpPr>
          <p:nvPr>
            <p:ph sz="half" idx="29"/>
          </p:nvPr>
        </p:nvSpPr>
        <p:spPr/>
        <p:txBody>
          <a:bodyPr/>
          <a:lstStyle/>
          <a:p>
            <a:r>
              <a:rPr lang="es-ES" sz="2400" dirty="0"/>
              <a:t>Tener un conjunto relativamente pequeño de actores (individuos o partidos políticos) que tengan un interés a largo plazo en los resultados, </a:t>
            </a:r>
            <a:endParaRPr lang="es-MX" sz="2400" dirty="0"/>
          </a:p>
        </p:txBody>
      </p:sp>
      <p:sp>
        <p:nvSpPr>
          <p:cNvPr id="3" name="Marcador de contenido 2">
            <a:extLst>
              <a:ext uri="{FF2B5EF4-FFF2-40B4-BE49-F238E27FC236}">
                <a16:creationId xmlns:a16="http://schemas.microsoft.com/office/drawing/2014/main" id="{CB52E6DB-EF6F-D8EC-6647-96E9C733CC1D}"/>
              </a:ext>
            </a:extLst>
          </p:cNvPr>
          <p:cNvSpPr>
            <a:spLocks noGrp="1"/>
          </p:cNvSpPr>
          <p:nvPr>
            <p:ph sz="half" idx="2"/>
          </p:nvPr>
        </p:nvSpPr>
        <p:spPr/>
        <p:txBody>
          <a:bodyPr/>
          <a:lstStyle/>
          <a:p>
            <a:r>
              <a:rPr lang="es-ES" sz="2400" dirty="0"/>
              <a:t>Tener instituciones que contribuyan a hacer respetar los acuerdos</a:t>
            </a:r>
            <a:endParaRPr lang="es-MX" sz="2400" dirty="0"/>
          </a:p>
        </p:txBody>
      </p:sp>
      <p:sp>
        <p:nvSpPr>
          <p:cNvPr id="4" name="Título 3">
            <a:extLst>
              <a:ext uri="{FF2B5EF4-FFF2-40B4-BE49-F238E27FC236}">
                <a16:creationId xmlns:a16="http://schemas.microsoft.com/office/drawing/2014/main" id="{075D4446-0FC2-4DF4-F1AC-295FDF40BD1B}"/>
              </a:ext>
            </a:extLst>
          </p:cNvPr>
          <p:cNvSpPr>
            <a:spLocks noGrp="1"/>
          </p:cNvSpPr>
          <p:nvPr>
            <p:ph type="title"/>
          </p:nvPr>
        </p:nvSpPr>
        <p:spPr/>
        <p:txBody>
          <a:bodyPr/>
          <a:lstStyle/>
          <a:p>
            <a:r>
              <a:rPr lang="es-ES" dirty="0"/>
              <a:t>¿Cuáles son las condiciones que hacen más probable la cooperación? </a:t>
            </a:r>
            <a:endParaRPr lang="es-MX" dirty="0"/>
          </a:p>
        </p:txBody>
      </p:sp>
      <p:sp>
        <p:nvSpPr>
          <p:cNvPr id="5" name="Marcador de número de diapositiva 4">
            <a:extLst>
              <a:ext uri="{FF2B5EF4-FFF2-40B4-BE49-F238E27FC236}">
                <a16:creationId xmlns:a16="http://schemas.microsoft.com/office/drawing/2014/main" id="{B8C1F4A3-F6BE-94EF-ED70-F3A37E31038F}"/>
              </a:ext>
            </a:extLst>
          </p:cNvPr>
          <p:cNvSpPr>
            <a:spLocks noGrp="1"/>
          </p:cNvSpPr>
          <p:nvPr>
            <p:ph type="sldNum" sz="quarter" idx="11"/>
          </p:nvPr>
        </p:nvSpPr>
        <p:spPr/>
        <p:txBody>
          <a:bodyPr/>
          <a:lstStyle/>
          <a:p>
            <a:pPr rtl="0"/>
            <a:fld id="{4B73C415-D670-4716-A5EC-CC4D52CA2BAC}" type="slidenum">
              <a:rPr lang="es-ES" noProof="0" smtClean="0"/>
              <a:pPr rtl="0"/>
              <a:t>9</a:t>
            </a:fld>
            <a:endParaRPr lang="es-ES" noProof="0"/>
          </a:p>
        </p:txBody>
      </p:sp>
      <p:sp>
        <p:nvSpPr>
          <p:cNvPr id="6" name="Marcador de texto 5">
            <a:extLst>
              <a:ext uri="{FF2B5EF4-FFF2-40B4-BE49-F238E27FC236}">
                <a16:creationId xmlns:a16="http://schemas.microsoft.com/office/drawing/2014/main" id="{066B0E83-F4ED-D732-20B0-691464BF78B1}"/>
              </a:ext>
            </a:extLst>
          </p:cNvPr>
          <p:cNvSpPr>
            <a:spLocks noGrp="1"/>
          </p:cNvSpPr>
          <p:nvPr>
            <p:ph type="body" sz="quarter" idx="27"/>
          </p:nvPr>
        </p:nvSpPr>
        <p:spPr/>
        <p:txBody>
          <a:bodyPr/>
          <a:lstStyle/>
          <a:p>
            <a:endParaRPr lang="es-MX"/>
          </a:p>
        </p:txBody>
      </p:sp>
      <p:sp>
        <p:nvSpPr>
          <p:cNvPr id="7" name="Marcador de texto 6">
            <a:extLst>
              <a:ext uri="{FF2B5EF4-FFF2-40B4-BE49-F238E27FC236}">
                <a16:creationId xmlns:a16="http://schemas.microsoft.com/office/drawing/2014/main" id="{AB36140B-FB94-C3BA-3228-1A1972EC9627}"/>
              </a:ext>
            </a:extLst>
          </p:cNvPr>
          <p:cNvSpPr>
            <a:spLocks noGrp="1"/>
          </p:cNvSpPr>
          <p:nvPr>
            <p:ph type="body" sz="quarter" idx="30"/>
          </p:nvPr>
        </p:nvSpPr>
        <p:spPr/>
        <p:txBody>
          <a:bodyPr/>
          <a:lstStyle/>
          <a:p>
            <a:endParaRPr lang="es-MX"/>
          </a:p>
        </p:txBody>
      </p:sp>
      <p:sp>
        <p:nvSpPr>
          <p:cNvPr id="8" name="Marcador de texto 7">
            <a:extLst>
              <a:ext uri="{FF2B5EF4-FFF2-40B4-BE49-F238E27FC236}">
                <a16:creationId xmlns:a16="http://schemas.microsoft.com/office/drawing/2014/main" id="{5B39F9DD-3437-C4B7-BFF9-BA2CC6A16F7D}"/>
              </a:ext>
            </a:extLst>
          </p:cNvPr>
          <p:cNvSpPr>
            <a:spLocks noGrp="1"/>
          </p:cNvSpPr>
          <p:nvPr>
            <p:ph type="body" sz="quarter" idx="32"/>
          </p:nvPr>
        </p:nvSpPr>
        <p:spPr/>
        <p:txBody>
          <a:bodyPr/>
          <a:lstStyle/>
          <a:p>
            <a:endParaRPr lang="es-MX"/>
          </a:p>
        </p:txBody>
      </p:sp>
    </p:spTree>
    <p:extLst>
      <p:ext uri="{BB962C8B-B14F-4D97-AF65-F5344CB8AC3E}">
        <p14:creationId xmlns:p14="http://schemas.microsoft.com/office/powerpoint/2010/main" val="2245097992"/>
      </p:ext>
    </p:extLst>
  </p:cSld>
  <p:clrMapOvr>
    <a:masterClrMapping/>
  </p:clrMapOvr>
</p:sld>
</file>

<file path=ppt/theme/theme1.xml><?xml version="1.0" encoding="utf-8"?>
<a:theme xmlns:a="http://schemas.openxmlformats.org/drawingml/2006/main" name="Tema de Office">
  <a:themeElements>
    <a:clrScheme name="Great Pitch Decks - Technology">
      <a:dk1>
        <a:sysClr val="windowText" lastClr="000000"/>
      </a:dk1>
      <a:lt1>
        <a:sysClr val="window" lastClr="FFFFFF"/>
      </a:lt1>
      <a:dk2>
        <a:srgbClr val="12121E"/>
      </a:dk2>
      <a:lt2>
        <a:srgbClr val="F2F2F2"/>
      </a:lt2>
      <a:accent1>
        <a:srgbClr val="00B0F0"/>
      </a:accent1>
      <a:accent2>
        <a:srgbClr val="5ECCF3"/>
      </a:accent2>
      <a:accent3>
        <a:srgbClr val="A7EA52"/>
      </a:accent3>
      <a:accent4>
        <a:srgbClr val="5DCEAF"/>
      </a:accent4>
      <a:accent5>
        <a:srgbClr val="FF8021"/>
      </a:accent5>
      <a:accent6>
        <a:srgbClr val="F14124"/>
      </a:accent6>
      <a:hlink>
        <a:srgbClr val="5ECCF3"/>
      </a:hlink>
      <a:folHlink>
        <a:srgbClr val="7F7F7F"/>
      </a:folHlink>
    </a:clrScheme>
    <a:fontScheme name="Custom 141">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0677702_TF33781529" id="{B1D49CA5-A37F-4481-9498-089364DEF8BB}" vid="{7B5EDC1C-062C-4068-BE08-41B71567A64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at Pitch Decks - Technology">
    <a:dk1>
      <a:sysClr val="windowText" lastClr="000000"/>
    </a:dk1>
    <a:lt1>
      <a:sysClr val="window" lastClr="FFFFFF"/>
    </a:lt1>
    <a:dk2>
      <a:srgbClr val="12121E"/>
    </a:dk2>
    <a:lt2>
      <a:srgbClr val="F2F2F2"/>
    </a:lt2>
    <a:accent1>
      <a:srgbClr val="00B0F0"/>
    </a:accent1>
    <a:accent2>
      <a:srgbClr val="5ECCF3"/>
    </a:accent2>
    <a:accent3>
      <a:srgbClr val="A7EA52"/>
    </a:accent3>
    <a:accent4>
      <a:srgbClr val="5DCEAF"/>
    </a:accent4>
    <a:accent5>
      <a:srgbClr val="FF8021"/>
    </a:accent5>
    <a:accent6>
      <a:srgbClr val="F14124"/>
    </a:accent6>
    <a:hlink>
      <a:srgbClr val="5ECCF3"/>
    </a:hlink>
    <a:folHlink>
      <a:srgbClr val="7F7F7F"/>
    </a:folHlink>
  </a:clrScheme>
</a:themeOverride>
</file>

<file path=docProps/app.xml><?xml version="1.0" encoding="utf-8"?>
<Properties xmlns="http://schemas.openxmlformats.org/officeDocument/2006/extended-properties" xmlns:vt="http://schemas.openxmlformats.org/officeDocument/2006/docPropsVTypes">
  <Template>Presentación de tecnología</Template>
  <TotalTime>78</TotalTime>
  <Words>1467</Words>
  <Application>Microsoft Office PowerPoint</Application>
  <PresentationFormat>Panorámica</PresentationFormat>
  <Paragraphs>150</Paragraphs>
  <Slides>28</Slides>
  <Notes>9</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28</vt:i4>
      </vt:variant>
    </vt:vector>
  </HeadingPairs>
  <TitlesOfParts>
    <vt:vector size="34" baseType="lpstr">
      <vt:lpstr>Arial</vt:lpstr>
      <vt:lpstr>Arial Black</vt:lpstr>
      <vt:lpstr>Calibri</vt:lpstr>
      <vt:lpstr>Tahoma</vt:lpstr>
      <vt:lpstr>Times New Roman</vt:lpstr>
      <vt:lpstr>Tema de Office</vt:lpstr>
      <vt:lpstr>La política de las políticas públicas: Re-examinando la calidad de las políticas públicas y las capacidades del Estado en América Latina y el Caribe </vt:lpstr>
      <vt:lpstr>1. Introducción</vt:lpstr>
      <vt:lpstr>Nuevo consenso</vt:lpstr>
      <vt:lpstr>Importancia de Políticas creibles</vt:lpstr>
      <vt:lpstr>La política de las políticas públicas (PoP, BID 2005)</vt:lpstr>
      <vt:lpstr>La política de las políticas públicas (PoP, BID 2005) </vt:lpstr>
      <vt:lpstr>Preguntas clave:</vt:lpstr>
      <vt:lpstr>El proceso de elaboración de las políticas públicas en las democracias modernas se puede entender como un proceso de  negociaciones e intercambios entre diversos actores políticos y socioeconómicos</vt:lpstr>
      <vt:lpstr>¿Cuáles son las condiciones que hacen más probable la cooperación? </vt:lpstr>
      <vt:lpstr>Características de las políticas de alta calidad</vt:lpstr>
      <vt:lpstr>Políticas de calidad para el desarrollo</vt:lpstr>
      <vt:lpstr>2. Las Características de las Políticas en 2013</vt:lpstr>
      <vt:lpstr>2.1. Definiciones</vt:lpstr>
      <vt:lpstr>2.1. Definiciones</vt:lpstr>
      <vt:lpstr>Presentación de PowerPoint</vt:lpstr>
      <vt:lpstr>Presentación de PowerPoint</vt:lpstr>
      <vt:lpstr>Presentación de PowerPoint</vt:lpstr>
      <vt:lpstr>3. Capacidades Gubernamentales en 2013</vt:lpstr>
      <vt:lpstr>Índice de Capacidades Gubernamentales</vt:lpstr>
      <vt:lpstr>Presentación de PowerPoint</vt:lpstr>
      <vt:lpstr>Presentación de PowerPoint</vt:lpstr>
      <vt:lpstr>Presentación de PowerPoint</vt:lpstr>
      <vt:lpstr>4. La agenda para el futuro y recomendaciones de las políticas</vt:lpstr>
      <vt:lpstr>1. Promover las inversiones en capacidades del Estado, como: </vt:lpstr>
      <vt:lpstr>es importante: </vt:lpstr>
      <vt:lpstr>2. Tratar de facilitar e inducir consistencia a lo largo del diseño, implementación y vigilancia del cumplimiento de las políticas</vt:lpstr>
      <vt:lpstr>3. Promover el consenso y la cooperación intertemporal entre actores políticos nacionales</vt:lpstr>
      <vt:lpstr>Agenda futura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política de las políticas públicas: Re-examinando la calidad de las políticas públicas y las capacidades del Estado en América Latina y el Caribe </dc:title>
  <dc:creator>Claudia Campillo</dc:creator>
  <cp:lastModifiedBy>Claudia Campillo</cp:lastModifiedBy>
  <cp:revision>1</cp:revision>
  <dcterms:created xsi:type="dcterms:W3CDTF">2022-08-28T23:20:56Z</dcterms:created>
  <dcterms:modified xsi:type="dcterms:W3CDTF">2022-08-29T00:39:34Z</dcterms:modified>
  <cp:category/>
</cp:coreProperties>
</file>