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a:defRPr lang="es-CL"/>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00295-C23E-4283-AC55-146D6766ED0C}" type="datetimeFigureOut">
              <a:rPr lang="es-CL" smtClean="0"/>
              <a:t>16-10-2019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41CF4-2645-4C25-8F8A-AFB9D4A4C1F6}" type="slidenum">
              <a:rPr lang="es-CL" smtClean="0"/>
              <a:t>‹Nº›</a:t>
            </a:fld>
            <a:endParaRPr lang="es-CL"/>
          </a:p>
        </p:txBody>
      </p:sp>
    </p:spTree>
    <p:extLst>
      <p:ext uri="{BB962C8B-B14F-4D97-AF65-F5344CB8AC3E}">
        <p14:creationId xmlns:p14="http://schemas.microsoft.com/office/powerpoint/2010/main" val="60744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3EA04-BCCF-4874-960B-17EB35A879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14689D1-7A43-400B-98BC-EE9DD0AF3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A1C625B-FF84-4CC4-B821-BE6D2B49B53C}"/>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554AFA64-2A1A-46D2-BF8C-8521E648767D}"/>
              </a:ext>
            </a:extLst>
          </p:cNvPr>
          <p:cNvSpPr>
            <a:spLocks noGrp="1"/>
          </p:cNvSpPr>
          <p:nvPr>
            <p:ph type="ftr" sz="quarter" idx="11"/>
          </p:nvPr>
        </p:nvSpPr>
        <p:spPr/>
        <p:txBody>
          <a:bodyPr/>
          <a:lstStyle/>
          <a:p>
            <a:r>
              <a:rPr lang="es-ES"/>
              <a:t>Comunicación y redacción para la asesoría política</a:t>
            </a:r>
            <a:endParaRPr lang="es-CL"/>
          </a:p>
        </p:txBody>
      </p:sp>
      <p:sp>
        <p:nvSpPr>
          <p:cNvPr id="6" name="Marcador de número de diapositiva 5">
            <a:extLst>
              <a:ext uri="{FF2B5EF4-FFF2-40B4-BE49-F238E27FC236}">
                <a16:creationId xmlns:a16="http://schemas.microsoft.com/office/drawing/2014/main" id="{B6843D71-BCF6-432C-BDF5-913DB81D39F1}"/>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33835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59FCF-0E13-4801-BB45-187145353BB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21CFCFC-4B04-4AFB-88A1-0096C07688B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48EB6A8-0205-4FCB-BED7-00CBC760981E}"/>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CA994556-0B9B-4900-8D63-505A843CE644}"/>
              </a:ext>
            </a:extLst>
          </p:cNvPr>
          <p:cNvSpPr>
            <a:spLocks noGrp="1"/>
          </p:cNvSpPr>
          <p:nvPr>
            <p:ph type="ftr" sz="quarter" idx="11"/>
          </p:nvPr>
        </p:nvSpPr>
        <p:spPr/>
        <p:txBody>
          <a:bodyPr/>
          <a:lstStyle/>
          <a:p>
            <a:r>
              <a:rPr lang="es-ES"/>
              <a:t>Comunicación y redacción para la asesoría política</a:t>
            </a:r>
            <a:endParaRPr lang="es-CL"/>
          </a:p>
        </p:txBody>
      </p:sp>
      <p:sp>
        <p:nvSpPr>
          <p:cNvPr id="6" name="Marcador de número de diapositiva 5">
            <a:extLst>
              <a:ext uri="{FF2B5EF4-FFF2-40B4-BE49-F238E27FC236}">
                <a16:creationId xmlns:a16="http://schemas.microsoft.com/office/drawing/2014/main" id="{CD3A902F-36F6-47CC-9758-454015D40502}"/>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236816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FCBF4C-BCFB-4202-9D0A-8D621812B2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54E81EF-9103-4F73-9FB1-0E0E878EC73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D91BB59-92F5-46D7-983E-6681E42B38F0}"/>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8E607929-5D00-4BC2-A702-1425D616B028}"/>
              </a:ext>
            </a:extLst>
          </p:cNvPr>
          <p:cNvSpPr>
            <a:spLocks noGrp="1"/>
          </p:cNvSpPr>
          <p:nvPr>
            <p:ph type="ftr" sz="quarter" idx="11"/>
          </p:nvPr>
        </p:nvSpPr>
        <p:spPr/>
        <p:txBody>
          <a:bodyPr/>
          <a:lstStyle/>
          <a:p>
            <a:r>
              <a:rPr lang="es-ES"/>
              <a:t>Comunicación y redacción para la asesoría política</a:t>
            </a:r>
            <a:endParaRPr lang="es-CL"/>
          </a:p>
        </p:txBody>
      </p:sp>
      <p:sp>
        <p:nvSpPr>
          <p:cNvPr id="6" name="Marcador de número de diapositiva 5">
            <a:extLst>
              <a:ext uri="{FF2B5EF4-FFF2-40B4-BE49-F238E27FC236}">
                <a16:creationId xmlns:a16="http://schemas.microsoft.com/office/drawing/2014/main" id="{C583CE44-206E-4FF8-BBCD-3D2FC1EA08E3}"/>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19752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1703188-E9DB-4C4E-9416-1847B9B215D7}"/>
              </a:ext>
            </a:extLst>
          </p:cNvPr>
          <p:cNvSpPr/>
          <p:nvPr userDrawn="1"/>
        </p:nvSpPr>
        <p:spPr>
          <a:xfrm>
            <a:off x="0" y="6257109"/>
            <a:ext cx="12192000" cy="600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03C84BD3-4910-4191-982A-541D18F7B1C8}"/>
              </a:ext>
            </a:extLst>
          </p:cNvPr>
          <p:cNvSpPr/>
          <p:nvPr userDrawn="1"/>
        </p:nvSpPr>
        <p:spPr>
          <a:xfrm>
            <a:off x="0" y="0"/>
            <a:ext cx="12192000" cy="7837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D3CFC8F7-3B00-419A-B745-7B75EA608BC9}"/>
              </a:ext>
            </a:extLst>
          </p:cNvPr>
          <p:cNvSpPr>
            <a:spLocks noGrp="1"/>
          </p:cNvSpPr>
          <p:nvPr>
            <p:ph type="title"/>
          </p:nvPr>
        </p:nvSpPr>
        <p:spPr>
          <a:xfrm>
            <a:off x="2784566" y="9888"/>
            <a:ext cx="9407434" cy="783771"/>
          </a:xfrm>
        </p:spPr>
        <p:txBody>
          <a:bodyPr>
            <a:normAutofit/>
          </a:bodyPr>
          <a:lstStyle>
            <a:lvl1pPr algn="r">
              <a:defRPr sz="3200">
                <a:solidFill>
                  <a:schemeClr val="bg1"/>
                </a:solidFill>
                <a:latin typeface="Lato" panose="020F0502020204030203" pitchFamily="34" charset="0"/>
              </a:defRPr>
            </a:lvl1p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id="{158B83DC-E92B-4C92-84A0-671277A85AC2}"/>
              </a:ext>
            </a:extLst>
          </p:cNvPr>
          <p:cNvSpPr>
            <a:spLocks noGrp="1"/>
          </p:cNvSpPr>
          <p:nvPr>
            <p:ph idx="1"/>
          </p:nvPr>
        </p:nvSpPr>
        <p:spPr>
          <a:xfrm>
            <a:off x="838200" y="1015728"/>
            <a:ext cx="10515600" cy="5110752"/>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pie de página 4">
            <a:extLst>
              <a:ext uri="{FF2B5EF4-FFF2-40B4-BE49-F238E27FC236}">
                <a16:creationId xmlns:a16="http://schemas.microsoft.com/office/drawing/2014/main" id="{CB60EAE5-B19D-43EA-BF50-0DF87044B60C}"/>
              </a:ext>
            </a:extLst>
          </p:cNvPr>
          <p:cNvSpPr>
            <a:spLocks noGrp="1"/>
          </p:cNvSpPr>
          <p:nvPr>
            <p:ph type="ftr" sz="quarter" idx="11"/>
          </p:nvPr>
        </p:nvSpPr>
        <p:spPr>
          <a:xfrm>
            <a:off x="182882" y="6371182"/>
            <a:ext cx="4114800" cy="365125"/>
          </a:xfrm>
        </p:spPr>
        <p:txBody>
          <a:bodyPr/>
          <a:lstStyle>
            <a:lvl1pPr algn="l">
              <a:defRPr sz="1800" b="0">
                <a:solidFill>
                  <a:schemeClr val="bg1"/>
                </a:solidFill>
                <a:latin typeface="Lato" panose="020F0502020204030203" pitchFamily="34" charset="0"/>
              </a:defRPr>
            </a:lvl1pPr>
          </a:lstStyle>
          <a:p>
            <a:r>
              <a:rPr lang="es-ES"/>
              <a:t>Comunicación y redacción para la asesoría política</a:t>
            </a:r>
            <a:endParaRPr lang="es-CL" dirty="0"/>
          </a:p>
        </p:txBody>
      </p:sp>
      <p:sp>
        <p:nvSpPr>
          <p:cNvPr id="6" name="Marcador de número de diapositiva 5">
            <a:extLst>
              <a:ext uri="{FF2B5EF4-FFF2-40B4-BE49-F238E27FC236}">
                <a16:creationId xmlns:a16="http://schemas.microsoft.com/office/drawing/2014/main" id="{AC077F17-1DA6-4128-BBF3-3BC033424E6E}"/>
              </a:ext>
            </a:extLst>
          </p:cNvPr>
          <p:cNvSpPr>
            <a:spLocks noGrp="1"/>
          </p:cNvSpPr>
          <p:nvPr>
            <p:ph type="sldNum" sz="quarter" idx="12"/>
          </p:nvPr>
        </p:nvSpPr>
        <p:spPr>
          <a:xfrm>
            <a:off x="9448800" y="6374991"/>
            <a:ext cx="2743200" cy="365125"/>
          </a:xfrm>
        </p:spPr>
        <p:txBody>
          <a:bodyPr/>
          <a:lstStyle>
            <a:lvl1pPr>
              <a:defRPr sz="1400">
                <a:solidFill>
                  <a:schemeClr val="bg1"/>
                </a:solidFill>
                <a:latin typeface="Lato" panose="020F0502020204030203" pitchFamily="34" charset="0"/>
              </a:defRPr>
            </a:lvl1pPr>
          </a:lstStyle>
          <a:p>
            <a:fld id="{E93D8877-6437-403B-AFE3-7784B5197EFD}" type="slidenum">
              <a:rPr lang="es-CL" smtClean="0"/>
              <a:pPr/>
              <a:t>‹Nº›</a:t>
            </a:fld>
            <a:endParaRPr lang="es-CL"/>
          </a:p>
        </p:txBody>
      </p:sp>
    </p:spTree>
    <p:extLst>
      <p:ext uri="{BB962C8B-B14F-4D97-AF65-F5344CB8AC3E}">
        <p14:creationId xmlns:p14="http://schemas.microsoft.com/office/powerpoint/2010/main" val="125602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AF135-F183-4B9F-9B2F-FC33CE8EF8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29591EE-3624-4203-8753-4BF4476FDF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7379F59-2B05-4CC1-9EB3-605EC9C1282A}"/>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D0921585-DD98-4B6C-99D1-31A769DBF541}"/>
              </a:ext>
            </a:extLst>
          </p:cNvPr>
          <p:cNvSpPr>
            <a:spLocks noGrp="1"/>
          </p:cNvSpPr>
          <p:nvPr>
            <p:ph type="ftr" sz="quarter" idx="11"/>
          </p:nvPr>
        </p:nvSpPr>
        <p:spPr/>
        <p:txBody>
          <a:bodyPr/>
          <a:lstStyle/>
          <a:p>
            <a:r>
              <a:rPr lang="es-ES"/>
              <a:t>Comunicación y redacción para la asesoría política</a:t>
            </a:r>
            <a:endParaRPr lang="es-CL"/>
          </a:p>
        </p:txBody>
      </p:sp>
      <p:sp>
        <p:nvSpPr>
          <p:cNvPr id="6" name="Marcador de número de diapositiva 5">
            <a:extLst>
              <a:ext uri="{FF2B5EF4-FFF2-40B4-BE49-F238E27FC236}">
                <a16:creationId xmlns:a16="http://schemas.microsoft.com/office/drawing/2014/main" id="{4C5DCE41-1A93-4BA7-BA73-EEC9C330FB11}"/>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38362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B63DF-8DE4-4EC7-B25A-CB4124A60CE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7C4E740-C74E-4F9D-BAE7-23AEF359F0D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339B5B1B-364A-496A-8FA8-8AAB350EF59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B6E9D92-1BA9-4917-BDD1-48FC4EB199C2}"/>
              </a:ext>
            </a:extLst>
          </p:cNvPr>
          <p:cNvSpPr>
            <a:spLocks noGrp="1"/>
          </p:cNvSpPr>
          <p:nvPr>
            <p:ph type="dt" sz="half" idx="10"/>
          </p:nvPr>
        </p:nvSpPr>
        <p:spPr/>
        <p:txBody>
          <a:bodyPr/>
          <a:lstStyle/>
          <a:p>
            <a:endParaRPr lang="es-CL"/>
          </a:p>
        </p:txBody>
      </p:sp>
      <p:sp>
        <p:nvSpPr>
          <p:cNvPr id="6" name="Marcador de pie de página 5">
            <a:extLst>
              <a:ext uri="{FF2B5EF4-FFF2-40B4-BE49-F238E27FC236}">
                <a16:creationId xmlns:a16="http://schemas.microsoft.com/office/drawing/2014/main" id="{D627CD22-E8C2-4693-B4E1-7735BE50E36D}"/>
              </a:ext>
            </a:extLst>
          </p:cNvPr>
          <p:cNvSpPr>
            <a:spLocks noGrp="1"/>
          </p:cNvSpPr>
          <p:nvPr>
            <p:ph type="ftr" sz="quarter" idx="11"/>
          </p:nvPr>
        </p:nvSpPr>
        <p:spPr/>
        <p:txBody>
          <a:bodyPr/>
          <a:lstStyle/>
          <a:p>
            <a:r>
              <a:rPr lang="es-ES"/>
              <a:t>Comunicación y redacción para la asesoría política</a:t>
            </a:r>
            <a:endParaRPr lang="es-CL"/>
          </a:p>
        </p:txBody>
      </p:sp>
      <p:sp>
        <p:nvSpPr>
          <p:cNvPr id="7" name="Marcador de número de diapositiva 6">
            <a:extLst>
              <a:ext uri="{FF2B5EF4-FFF2-40B4-BE49-F238E27FC236}">
                <a16:creationId xmlns:a16="http://schemas.microsoft.com/office/drawing/2014/main" id="{15B836CC-E33F-4FBA-93C0-9702D87E2A5A}"/>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317120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4653B-7DC1-41A8-9D9D-0FF09BF05DA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6F93A1F-D416-4466-BE35-87007E61A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EA999D6-4863-49A8-8B7D-EC18B1BE3CB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35711AB-7C46-46EB-A33B-DEB2C8A03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C27F971-4DD8-44D9-A57B-2845B93294D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E9B0FCD-E398-498E-BAEB-BAEA5923855F}"/>
              </a:ext>
            </a:extLst>
          </p:cNvPr>
          <p:cNvSpPr>
            <a:spLocks noGrp="1"/>
          </p:cNvSpPr>
          <p:nvPr>
            <p:ph type="dt" sz="half" idx="10"/>
          </p:nvPr>
        </p:nvSpPr>
        <p:spPr/>
        <p:txBody>
          <a:bodyPr/>
          <a:lstStyle/>
          <a:p>
            <a:endParaRPr lang="es-CL"/>
          </a:p>
        </p:txBody>
      </p:sp>
      <p:sp>
        <p:nvSpPr>
          <p:cNvPr id="8" name="Marcador de pie de página 7">
            <a:extLst>
              <a:ext uri="{FF2B5EF4-FFF2-40B4-BE49-F238E27FC236}">
                <a16:creationId xmlns:a16="http://schemas.microsoft.com/office/drawing/2014/main" id="{02991242-4A5F-4A9A-AE0A-6D2B113381B9}"/>
              </a:ext>
            </a:extLst>
          </p:cNvPr>
          <p:cNvSpPr>
            <a:spLocks noGrp="1"/>
          </p:cNvSpPr>
          <p:nvPr>
            <p:ph type="ftr" sz="quarter" idx="11"/>
          </p:nvPr>
        </p:nvSpPr>
        <p:spPr/>
        <p:txBody>
          <a:bodyPr/>
          <a:lstStyle/>
          <a:p>
            <a:r>
              <a:rPr lang="es-ES"/>
              <a:t>Comunicación y redacción para la asesoría política</a:t>
            </a:r>
            <a:endParaRPr lang="es-CL"/>
          </a:p>
        </p:txBody>
      </p:sp>
      <p:sp>
        <p:nvSpPr>
          <p:cNvPr id="9" name="Marcador de número de diapositiva 8">
            <a:extLst>
              <a:ext uri="{FF2B5EF4-FFF2-40B4-BE49-F238E27FC236}">
                <a16:creationId xmlns:a16="http://schemas.microsoft.com/office/drawing/2014/main" id="{AB694408-DEFE-4554-8B65-310A655FFB8D}"/>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218256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B899D-7321-438B-8559-7C86FDDF179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8359B694-2412-4746-9291-24B3C063DBB6}"/>
              </a:ext>
            </a:extLst>
          </p:cNvPr>
          <p:cNvSpPr>
            <a:spLocks noGrp="1"/>
          </p:cNvSpPr>
          <p:nvPr>
            <p:ph type="dt" sz="half" idx="10"/>
          </p:nvPr>
        </p:nvSpPr>
        <p:spPr/>
        <p:txBody>
          <a:bodyPr/>
          <a:lstStyle/>
          <a:p>
            <a:endParaRPr lang="es-CL"/>
          </a:p>
        </p:txBody>
      </p:sp>
      <p:sp>
        <p:nvSpPr>
          <p:cNvPr id="4" name="Marcador de pie de página 3">
            <a:extLst>
              <a:ext uri="{FF2B5EF4-FFF2-40B4-BE49-F238E27FC236}">
                <a16:creationId xmlns:a16="http://schemas.microsoft.com/office/drawing/2014/main" id="{9CC902C8-040A-4BC1-883C-0AF6AACE9D07}"/>
              </a:ext>
            </a:extLst>
          </p:cNvPr>
          <p:cNvSpPr>
            <a:spLocks noGrp="1"/>
          </p:cNvSpPr>
          <p:nvPr>
            <p:ph type="ftr" sz="quarter" idx="11"/>
          </p:nvPr>
        </p:nvSpPr>
        <p:spPr/>
        <p:txBody>
          <a:bodyPr/>
          <a:lstStyle/>
          <a:p>
            <a:r>
              <a:rPr lang="es-ES"/>
              <a:t>Comunicación y redacción para la asesoría política</a:t>
            </a:r>
            <a:endParaRPr lang="es-CL"/>
          </a:p>
        </p:txBody>
      </p:sp>
      <p:sp>
        <p:nvSpPr>
          <p:cNvPr id="5" name="Marcador de número de diapositiva 4">
            <a:extLst>
              <a:ext uri="{FF2B5EF4-FFF2-40B4-BE49-F238E27FC236}">
                <a16:creationId xmlns:a16="http://schemas.microsoft.com/office/drawing/2014/main" id="{AC8A9E0A-0AB7-4FD6-9792-08F5DD6FDCDD}"/>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58498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A99681-5093-4090-8700-284BB9E77213}"/>
              </a:ext>
            </a:extLst>
          </p:cNvPr>
          <p:cNvSpPr>
            <a:spLocks noGrp="1"/>
          </p:cNvSpPr>
          <p:nvPr>
            <p:ph type="dt" sz="half" idx="10"/>
          </p:nvPr>
        </p:nvSpPr>
        <p:spPr/>
        <p:txBody>
          <a:bodyPr/>
          <a:lstStyle/>
          <a:p>
            <a:endParaRPr lang="es-CL"/>
          </a:p>
        </p:txBody>
      </p:sp>
      <p:sp>
        <p:nvSpPr>
          <p:cNvPr id="3" name="Marcador de pie de página 2">
            <a:extLst>
              <a:ext uri="{FF2B5EF4-FFF2-40B4-BE49-F238E27FC236}">
                <a16:creationId xmlns:a16="http://schemas.microsoft.com/office/drawing/2014/main" id="{4FF867B3-3D4C-44C8-93B4-46E37D1EDAF5}"/>
              </a:ext>
            </a:extLst>
          </p:cNvPr>
          <p:cNvSpPr>
            <a:spLocks noGrp="1"/>
          </p:cNvSpPr>
          <p:nvPr>
            <p:ph type="ftr" sz="quarter" idx="11"/>
          </p:nvPr>
        </p:nvSpPr>
        <p:spPr/>
        <p:txBody>
          <a:bodyPr/>
          <a:lstStyle/>
          <a:p>
            <a:r>
              <a:rPr lang="es-ES"/>
              <a:t>Comunicación y redacción para la asesoría política</a:t>
            </a:r>
            <a:endParaRPr lang="es-CL"/>
          </a:p>
        </p:txBody>
      </p:sp>
      <p:sp>
        <p:nvSpPr>
          <p:cNvPr id="4" name="Marcador de número de diapositiva 3">
            <a:extLst>
              <a:ext uri="{FF2B5EF4-FFF2-40B4-BE49-F238E27FC236}">
                <a16:creationId xmlns:a16="http://schemas.microsoft.com/office/drawing/2014/main" id="{A05E5930-8963-4517-8C1D-7BB5AADD4F47}"/>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101048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32731-9F2C-4E14-AC88-169914D12F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C6BDB98-7F09-461B-9DCF-DD74BFFB9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1453282-E377-4212-85DA-9A0A4D045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CD9EA0D-AF55-4F30-B9FE-56C6A2F65C5E}"/>
              </a:ext>
            </a:extLst>
          </p:cNvPr>
          <p:cNvSpPr>
            <a:spLocks noGrp="1"/>
          </p:cNvSpPr>
          <p:nvPr>
            <p:ph type="dt" sz="half" idx="10"/>
          </p:nvPr>
        </p:nvSpPr>
        <p:spPr/>
        <p:txBody>
          <a:bodyPr/>
          <a:lstStyle/>
          <a:p>
            <a:endParaRPr lang="es-CL"/>
          </a:p>
        </p:txBody>
      </p:sp>
      <p:sp>
        <p:nvSpPr>
          <p:cNvPr id="6" name="Marcador de pie de página 5">
            <a:extLst>
              <a:ext uri="{FF2B5EF4-FFF2-40B4-BE49-F238E27FC236}">
                <a16:creationId xmlns:a16="http://schemas.microsoft.com/office/drawing/2014/main" id="{DCED2A51-BBE4-4F27-BE7C-61E5ECC269BC}"/>
              </a:ext>
            </a:extLst>
          </p:cNvPr>
          <p:cNvSpPr>
            <a:spLocks noGrp="1"/>
          </p:cNvSpPr>
          <p:nvPr>
            <p:ph type="ftr" sz="quarter" idx="11"/>
          </p:nvPr>
        </p:nvSpPr>
        <p:spPr/>
        <p:txBody>
          <a:bodyPr/>
          <a:lstStyle/>
          <a:p>
            <a:r>
              <a:rPr lang="es-ES"/>
              <a:t>Comunicación y redacción para la asesoría política</a:t>
            </a:r>
            <a:endParaRPr lang="es-CL"/>
          </a:p>
        </p:txBody>
      </p:sp>
      <p:sp>
        <p:nvSpPr>
          <p:cNvPr id="7" name="Marcador de número de diapositiva 6">
            <a:extLst>
              <a:ext uri="{FF2B5EF4-FFF2-40B4-BE49-F238E27FC236}">
                <a16:creationId xmlns:a16="http://schemas.microsoft.com/office/drawing/2014/main" id="{CE133458-45FC-480B-9801-60A3BC91F02A}"/>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102422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900DA-2C18-4614-B336-C36B1D1D05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902A6C2-C9F3-46A5-9947-62F514634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C8162A9-BABC-43F4-A095-F2459B094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57ADC90-E82F-440A-A968-60DAACA7C707}"/>
              </a:ext>
            </a:extLst>
          </p:cNvPr>
          <p:cNvSpPr>
            <a:spLocks noGrp="1"/>
          </p:cNvSpPr>
          <p:nvPr>
            <p:ph type="dt" sz="half" idx="10"/>
          </p:nvPr>
        </p:nvSpPr>
        <p:spPr/>
        <p:txBody>
          <a:bodyPr/>
          <a:lstStyle/>
          <a:p>
            <a:endParaRPr lang="es-CL"/>
          </a:p>
        </p:txBody>
      </p:sp>
      <p:sp>
        <p:nvSpPr>
          <p:cNvPr id="6" name="Marcador de pie de página 5">
            <a:extLst>
              <a:ext uri="{FF2B5EF4-FFF2-40B4-BE49-F238E27FC236}">
                <a16:creationId xmlns:a16="http://schemas.microsoft.com/office/drawing/2014/main" id="{85AE3FF1-E906-40A0-9A8A-034F2686C95C}"/>
              </a:ext>
            </a:extLst>
          </p:cNvPr>
          <p:cNvSpPr>
            <a:spLocks noGrp="1"/>
          </p:cNvSpPr>
          <p:nvPr>
            <p:ph type="ftr" sz="quarter" idx="11"/>
          </p:nvPr>
        </p:nvSpPr>
        <p:spPr/>
        <p:txBody>
          <a:bodyPr/>
          <a:lstStyle/>
          <a:p>
            <a:r>
              <a:rPr lang="es-ES"/>
              <a:t>Comunicación y redacción para la asesoría política</a:t>
            </a:r>
            <a:endParaRPr lang="es-CL"/>
          </a:p>
        </p:txBody>
      </p:sp>
      <p:sp>
        <p:nvSpPr>
          <p:cNvPr id="7" name="Marcador de número de diapositiva 6">
            <a:extLst>
              <a:ext uri="{FF2B5EF4-FFF2-40B4-BE49-F238E27FC236}">
                <a16:creationId xmlns:a16="http://schemas.microsoft.com/office/drawing/2014/main" id="{EA7E144F-3644-4801-BFFE-F1173FB6C751}"/>
              </a:ext>
            </a:extLst>
          </p:cNvPr>
          <p:cNvSpPr>
            <a:spLocks noGrp="1"/>
          </p:cNvSpPr>
          <p:nvPr>
            <p:ph type="sldNum" sz="quarter" idx="12"/>
          </p:nvPr>
        </p:nvSpPr>
        <p:spPr/>
        <p:txBody>
          <a:bodyPr/>
          <a:lstStyle/>
          <a:p>
            <a:fld id="{E93D8877-6437-403B-AFE3-7784B5197EFD}" type="slidenum">
              <a:rPr lang="es-CL" smtClean="0"/>
              <a:t>‹Nº›</a:t>
            </a:fld>
            <a:endParaRPr lang="es-CL"/>
          </a:p>
        </p:txBody>
      </p:sp>
    </p:spTree>
    <p:extLst>
      <p:ext uri="{BB962C8B-B14F-4D97-AF65-F5344CB8AC3E}">
        <p14:creationId xmlns:p14="http://schemas.microsoft.com/office/powerpoint/2010/main" val="124492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D94B86-9D76-4BCE-9BEA-37A389D86A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F468C8D-D4B8-4F8B-87C4-5F18BD42D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A423DBE-0DA1-421A-8915-22FF3AD85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L"/>
          </a:p>
        </p:txBody>
      </p:sp>
      <p:sp>
        <p:nvSpPr>
          <p:cNvPr id="5" name="Marcador de pie de página 4">
            <a:extLst>
              <a:ext uri="{FF2B5EF4-FFF2-40B4-BE49-F238E27FC236}">
                <a16:creationId xmlns:a16="http://schemas.microsoft.com/office/drawing/2014/main" id="{5E7588D7-B5AB-414F-854F-CD1158D20E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Comunicación y redacción para la asesoría política</a:t>
            </a:r>
            <a:endParaRPr lang="es-CL"/>
          </a:p>
        </p:txBody>
      </p:sp>
      <p:sp>
        <p:nvSpPr>
          <p:cNvPr id="6" name="Marcador de número de diapositiva 5">
            <a:extLst>
              <a:ext uri="{FF2B5EF4-FFF2-40B4-BE49-F238E27FC236}">
                <a16:creationId xmlns:a16="http://schemas.microsoft.com/office/drawing/2014/main" id="{3CE8F039-9A84-4984-B8A1-D898AA707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D8877-6437-403B-AFE3-7784B5197EFD}" type="slidenum">
              <a:rPr lang="es-CL" smtClean="0"/>
              <a:t>‹Nº›</a:t>
            </a:fld>
            <a:endParaRPr lang="es-CL"/>
          </a:p>
        </p:txBody>
      </p:sp>
    </p:spTree>
    <p:extLst>
      <p:ext uri="{BB962C8B-B14F-4D97-AF65-F5344CB8AC3E}">
        <p14:creationId xmlns:p14="http://schemas.microsoft.com/office/powerpoint/2010/main" val="45866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7CF677-7E1A-4FC4-B411-F269AFA4A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67451"/>
          </a:xfrm>
          <a:prstGeom prst="rect">
            <a:avLst/>
          </a:prstGeom>
        </p:spPr>
      </p:pic>
      <p:sp>
        <p:nvSpPr>
          <p:cNvPr id="2" name="Título 1">
            <a:extLst>
              <a:ext uri="{FF2B5EF4-FFF2-40B4-BE49-F238E27FC236}">
                <a16:creationId xmlns:a16="http://schemas.microsoft.com/office/drawing/2014/main" id="{A050B43C-F318-4126-9B81-C2E56F80E21D}"/>
              </a:ext>
            </a:extLst>
          </p:cNvPr>
          <p:cNvSpPr>
            <a:spLocks noGrp="1"/>
          </p:cNvSpPr>
          <p:nvPr>
            <p:ph type="title"/>
          </p:nvPr>
        </p:nvSpPr>
        <p:spPr>
          <a:xfrm>
            <a:off x="-18756" y="-228600"/>
            <a:ext cx="12210756" cy="1242390"/>
          </a:xfrm>
        </p:spPr>
        <p:txBody>
          <a:bodyPr/>
          <a:lstStyle/>
          <a:p>
            <a:pPr algn="ctr"/>
            <a:r>
              <a:rPr lang="es-CL" dirty="0"/>
              <a:t>Discursos: Cómo decir lo que hay que decir</a:t>
            </a:r>
          </a:p>
        </p:txBody>
      </p:sp>
      <p:sp>
        <p:nvSpPr>
          <p:cNvPr id="4" name="Marcador de número de diapositiva 3">
            <a:extLst>
              <a:ext uri="{FF2B5EF4-FFF2-40B4-BE49-F238E27FC236}">
                <a16:creationId xmlns:a16="http://schemas.microsoft.com/office/drawing/2014/main" id="{5EB167BF-DCEF-4B76-A80F-ED07DA4D47D5}"/>
              </a:ext>
            </a:extLst>
          </p:cNvPr>
          <p:cNvSpPr>
            <a:spLocks noGrp="1"/>
          </p:cNvSpPr>
          <p:nvPr>
            <p:ph type="sldNum" sz="quarter" idx="12"/>
          </p:nvPr>
        </p:nvSpPr>
        <p:spPr/>
        <p:txBody>
          <a:bodyPr/>
          <a:lstStyle/>
          <a:p>
            <a:fld id="{E93D8877-6437-403B-AFE3-7784B5197EFD}" type="slidenum">
              <a:rPr lang="es-CL" smtClean="0"/>
              <a:pPr/>
              <a:t>1</a:t>
            </a:fld>
            <a:endParaRPr lang="es-CL"/>
          </a:p>
        </p:txBody>
      </p:sp>
      <p:sp>
        <p:nvSpPr>
          <p:cNvPr id="10" name="Rectángulo 9">
            <a:extLst>
              <a:ext uri="{FF2B5EF4-FFF2-40B4-BE49-F238E27FC236}">
                <a16:creationId xmlns:a16="http://schemas.microsoft.com/office/drawing/2014/main" id="{01A0BF8C-5904-49D4-ABBA-5110E6116DBB}"/>
              </a:ext>
            </a:extLst>
          </p:cNvPr>
          <p:cNvSpPr/>
          <p:nvPr/>
        </p:nvSpPr>
        <p:spPr>
          <a:xfrm>
            <a:off x="0" y="4454859"/>
            <a:ext cx="3795210" cy="149412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07000"/>
              </a:lnSpc>
              <a:spcAft>
                <a:spcPts val="800"/>
              </a:spcAft>
            </a:pPr>
            <a:r>
              <a:rPr lang="es-ES" sz="2400" dirty="0">
                <a:latin typeface="Lato" panose="020F0502020204030203" pitchFamily="34" charset="0"/>
                <a:ea typeface="Calibri" panose="020F0502020204030204" pitchFamily="34" charset="0"/>
                <a:cs typeface="Times New Roman" panose="02020603050405020304" pitchFamily="18" charset="0"/>
              </a:rPr>
              <a:t>Administración Pública</a:t>
            </a:r>
            <a:br>
              <a:rPr lang="es-ES" sz="2400" dirty="0">
                <a:latin typeface="Lato" panose="020F0502020204030203" pitchFamily="34" charset="0"/>
                <a:ea typeface="Calibri" panose="020F0502020204030204" pitchFamily="34" charset="0"/>
                <a:cs typeface="Times New Roman" panose="02020603050405020304" pitchFamily="18" charset="0"/>
              </a:rPr>
            </a:br>
            <a:r>
              <a:rPr lang="es-ES" sz="2400" dirty="0">
                <a:latin typeface="Lato" panose="020F0502020204030203" pitchFamily="34" charset="0"/>
                <a:ea typeface="Calibri" panose="020F0502020204030204" pitchFamily="34" charset="0"/>
                <a:cs typeface="Times New Roman" panose="02020603050405020304" pitchFamily="18" charset="0"/>
              </a:rPr>
              <a:t>Escuela de Gobierno</a:t>
            </a:r>
            <a:br>
              <a:rPr lang="es-ES" sz="2400" dirty="0">
                <a:latin typeface="Lato" panose="020F0502020204030203" pitchFamily="34" charset="0"/>
                <a:ea typeface="Calibri" panose="020F0502020204030204" pitchFamily="34" charset="0"/>
                <a:cs typeface="Times New Roman" panose="02020603050405020304" pitchFamily="18" charset="0"/>
              </a:rPr>
            </a:br>
            <a:r>
              <a:rPr lang="es-ES" sz="2400" dirty="0">
                <a:latin typeface="Lato" panose="020F0502020204030203" pitchFamily="34" charset="0"/>
                <a:ea typeface="Calibri" panose="020F0502020204030204" pitchFamily="34" charset="0"/>
                <a:cs typeface="Times New Roman" panose="02020603050405020304" pitchFamily="18" charset="0"/>
              </a:rPr>
              <a:t>Universidad de Chile</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Marcador de pie de página 12">
            <a:extLst>
              <a:ext uri="{FF2B5EF4-FFF2-40B4-BE49-F238E27FC236}">
                <a16:creationId xmlns:a16="http://schemas.microsoft.com/office/drawing/2014/main" id="{94CD17E0-6E92-444C-B71A-8729F02D1E8D}"/>
              </a:ext>
            </a:extLst>
          </p:cNvPr>
          <p:cNvSpPr>
            <a:spLocks noGrp="1"/>
          </p:cNvSpPr>
          <p:nvPr>
            <p:ph type="ftr" sz="quarter" idx="11"/>
          </p:nvPr>
        </p:nvSpPr>
        <p:spPr>
          <a:xfrm>
            <a:off x="182881" y="6371182"/>
            <a:ext cx="5313043"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168477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que contiene gente, viendo, multitud, pantalla&#10;&#10;Descripción generada automáticamente">
            <a:extLst>
              <a:ext uri="{FF2B5EF4-FFF2-40B4-BE49-F238E27FC236}">
                <a16:creationId xmlns:a16="http://schemas.microsoft.com/office/drawing/2014/main" id="{F7AB3F4B-ED6B-40EA-BC40-1BDDF0B70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3659"/>
            <a:ext cx="12192000" cy="5477932"/>
          </a:xfrm>
          <a:prstGeom prst="rect">
            <a:avLst/>
          </a:prstGeom>
        </p:spPr>
      </p:pic>
      <p:sp>
        <p:nvSpPr>
          <p:cNvPr id="2" name="Título 1">
            <a:extLst>
              <a:ext uri="{FF2B5EF4-FFF2-40B4-BE49-F238E27FC236}">
                <a16:creationId xmlns:a16="http://schemas.microsoft.com/office/drawing/2014/main" id="{37D972C8-E457-4815-A198-BC5B8A5ADBEB}"/>
              </a:ext>
            </a:extLst>
          </p:cNvPr>
          <p:cNvSpPr>
            <a:spLocks noGrp="1"/>
          </p:cNvSpPr>
          <p:nvPr>
            <p:ph type="title"/>
          </p:nvPr>
        </p:nvSpPr>
        <p:spPr>
          <a:xfrm>
            <a:off x="0" y="9888"/>
            <a:ext cx="12192000" cy="783771"/>
          </a:xfrm>
        </p:spPr>
        <p:txBody>
          <a:bodyPr/>
          <a:lstStyle/>
          <a:p>
            <a:pPr algn="ctr"/>
            <a:r>
              <a:rPr lang="es-ES" dirty="0"/>
              <a:t>Antes de sentarse a escribir, pregunte: </a:t>
            </a:r>
          </a:p>
        </p:txBody>
      </p:sp>
      <p:sp>
        <p:nvSpPr>
          <p:cNvPr id="5" name="Marcador de número de diapositiva 4">
            <a:extLst>
              <a:ext uri="{FF2B5EF4-FFF2-40B4-BE49-F238E27FC236}">
                <a16:creationId xmlns:a16="http://schemas.microsoft.com/office/drawing/2014/main" id="{BE122146-C8D9-4AED-AEFB-DD23C820D8EF}"/>
              </a:ext>
            </a:extLst>
          </p:cNvPr>
          <p:cNvSpPr>
            <a:spLocks noGrp="1"/>
          </p:cNvSpPr>
          <p:nvPr>
            <p:ph type="sldNum" sz="quarter" idx="12"/>
          </p:nvPr>
        </p:nvSpPr>
        <p:spPr/>
        <p:txBody>
          <a:bodyPr/>
          <a:lstStyle/>
          <a:p>
            <a:fld id="{E93D8877-6437-403B-AFE3-7784B5197EFD}" type="slidenum">
              <a:rPr lang="es-CL" smtClean="0"/>
              <a:pPr/>
              <a:t>10</a:t>
            </a:fld>
            <a:endParaRPr lang="es-CL"/>
          </a:p>
        </p:txBody>
      </p:sp>
      <p:sp>
        <p:nvSpPr>
          <p:cNvPr id="6" name="Rectángulo 5">
            <a:extLst>
              <a:ext uri="{FF2B5EF4-FFF2-40B4-BE49-F238E27FC236}">
                <a16:creationId xmlns:a16="http://schemas.microsoft.com/office/drawing/2014/main" id="{E3DF0597-25E5-4341-BD1C-8EA47086DD8C}"/>
              </a:ext>
            </a:extLst>
          </p:cNvPr>
          <p:cNvSpPr/>
          <p:nvPr/>
        </p:nvSpPr>
        <p:spPr>
          <a:xfrm>
            <a:off x="10678160" y="1154701"/>
            <a:ext cx="1513840" cy="3814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Contexto</a:t>
            </a:r>
          </a:p>
        </p:txBody>
      </p:sp>
      <p:sp>
        <p:nvSpPr>
          <p:cNvPr id="7" name="Rectángulo 6">
            <a:extLst>
              <a:ext uri="{FF2B5EF4-FFF2-40B4-BE49-F238E27FC236}">
                <a16:creationId xmlns:a16="http://schemas.microsoft.com/office/drawing/2014/main" id="{AFFBF7F7-26BD-4CEA-B354-BCB9D9DDAC35}"/>
              </a:ext>
            </a:extLst>
          </p:cNvPr>
          <p:cNvSpPr/>
          <p:nvPr/>
        </p:nvSpPr>
        <p:spPr>
          <a:xfrm>
            <a:off x="9042400" y="1729807"/>
            <a:ext cx="3149600" cy="3814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Tamaño del auditorio</a:t>
            </a:r>
          </a:p>
        </p:txBody>
      </p:sp>
      <p:sp>
        <p:nvSpPr>
          <p:cNvPr id="8" name="Rectángulo 7">
            <a:extLst>
              <a:ext uri="{FF2B5EF4-FFF2-40B4-BE49-F238E27FC236}">
                <a16:creationId xmlns:a16="http://schemas.microsoft.com/office/drawing/2014/main" id="{319E7D4A-57F2-4812-90B5-D523086D4D51}"/>
              </a:ext>
            </a:extLst>
          </p:cNvPr>
          <p:cNvSpPr/>
          <p:nvPr/>
        </p:nvSpPr>
        <p:spPr>
          <a:xfrm>
            <a:off x="9144000" y="2304913"/>
            <a:ext cx="3048000" cy="3814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Otros interlocutores</a:t>
            </a:r>
          </a:p>
        </p:txBody>
      </p:sp>
      <p:sp>
        <p:nvSpPr>
          <p:cNvPr id="9" name="Rectángulo 8">
            <a:extLst>
              <a:ext uri="{FF2B5EF4-FFF2-40B4-BE49-F238E27FC236}">
                <a16:creationId xmlns:a16="http://schemas.microsoft.com/office/drawing/2014/main" id="{CAD2393D-8EBD-4303-8E57-6AA24716DA23}"/>
              </a:ext>
            </a:extLst>
          </p:cNvPr>
          <p:cNvSpPr/>
          <p:nvPr/>
        </p:nvSpPr>
        <p:spPr>
          <a:xfrm>
            <a:off x="7335520" y="2880019"/>
            <a:ext cx="4856480" cy="3814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Contingencia personal y del tema</a:t>
            </a:r>
          </a:p>
        </p:txBody>
      </p:sp>
      <p:sp>
        <p:nvSpPr>
          <p:cNvPr id="10" name="Rectángulo 9">
            <a:extLst>
              <a:ext uri="{FF2B5EF4-FFF2-40B4-BE49-F238E27FC236}">
                <a16:creationId xmlns:a16="http://schemas.microsoft.com/office/drawing/2014/main" id="{22232331-8383-4E1E-9D45-8019B460BF9B}"/>
              </a:ext>
            </a:extLst>
          </p:cNvPr>
          <p:cNvSpPr/>
          <p:nvPr/>
        </p:nvSpPr>
        <p:spPr>
          <a:xfrm>
            <a:off x="8950960" y="3509985"/>
            <a:ext cx="3241040" cy="3893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Duración del discurso </a:t>
            </a:r>
          </a:p>
        </p:txBody>
      </p:sp>
      <p:sp>
        <p:nvSpPr>
          <p:cNvPr id="11" name="Rectángulo 10">
            <a:extLst>
              <a:ext uri="{FF2B5EF4-FFF2-40B4-BE49-F238E27FC236}">
                <a16:creationId xmlns:a16="http://schemas.microsoft.com/office/drawing/2014/main" id="{0448C580-2A52-4123-9A57-3C3CE16196DB}"/>
              </a:ext>
            </a:extLst>
          </p:cNvPr>
          <p:cNvSpPr/>
          <p:nvPr/>
        </p:nvSpPr>
        <p:spPr>
          <a:xfrm>
            <a:off x="3891280" y="5486400"/>
            <a:ext cx="4947920" cy="64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¡Ahora sí! ¡A escribir! … ¿o no?</a:t>
            </a:r>
          </a:p>
        </p:txBody>
      </p:sp>
      <p:sp>
        <p:nvSpPr>
          <p:cNvPr id="13" name="Marcador de pie de página 3">
            <a:extLst>
              <a:ext uri="{FF2B5EF4-FFF2-40B4-BE49-F238E27FC236}">
                <a16:creationId xmlns:a16="http://schemas.microsoft.com/office/drawing/2014/main" id="{C9D6F103-F185-4F4F-B144-C6973CE4BA1F}"/>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25706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persona, interior, laptop, hombre&#10;&#10;Descripción generada automáticamente">
            <a:extLst>
              <a:ext uri="{FF2B5EF4-FFF2-40B4-BE49-F238E27FC236}">
                <a16:creationId xmlns:a16="http://schemas.microsoft.com/office/drawing/2014/main" id="{82A57DCA-4032-4E83-9EF2-044EC094B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8"/>
            <a:ext cx="12192000" cy="5487871"/>
          </a:xfrm>
          <a:prstGeom prst="rect">
            <a:avLst/>
          </a:prstGeom>
        </p:spPr>
      </p:pic>
      <p:sp>
        <p:nvSpPr>
          <p:cNvPr id="2" name="Título 1">
            <a:extLst>
              <a:ext uri="{FF2B5EF4-FFF2-40B4-BE49-F238E27FC236}">
                <a16:creationId xmlns:a16="http://schemas.microsoft.com/office/drawing/2014/main" id="{E3C632E0-FA90-48E1-B4A6-02C6A30C9F44}"/>
              </a:ext>
            </a:extLst>
          </p:cNvPr>
          <p:cNvSpPr>
            <a:spLocks noGrp="1"/>
          </p:cNvSpPr>
          <p:nvPr>
            <p:ph type="title"/>
          </p:nvPr>
        </p:nvSpPr>
        <p:spPr>
          <a:xfrm>
            <a:off x="0" y="9888"/>
            <a:ext cx="12192000" cy="783771"/>
          </a:xfrm>
        </p:spPr>
        <p:txBody>
          <a:bodyPr/>
          <a:lstStyle/>
          <a:p>
            <a:pPr algn="ctr"/>
            <a:r>
              <a:rPr lang="es-ES" dirty="0"/>
              <a:t>Hacer un esquema: la estructura del discurso</a:t>
            </a:r>
          </a:p>
        </p:txBody>
      </p:sp>
      <p:sp>
        <p:nvSpPr>
          <p:cNvPr id="5" name="Marcador de número de diapositiva 4">
            <a:extLst>
              <a:ext uri="{FF2B5EF4-FFF2-40B4-BE49-F238E27FC236}">
                <a16:creationId xmlns:a16="http://schemas.microsoft.com/office/drawing/2014/main" id="{1898CB52-B923-48AD-983D-1C1AB696B982}"/>
              </a:ext>
            </a:extLst>
          </p:cNvPr>
          <p:cNvSpPr>
            <a:spLocks noGrp="1"/>
          </p:cNvSpPr>
          <p:nvPr>
            <p:ph type="sldNum" sz="quarter" idx="12"/>
          </p:nvPr>
        </p:nvSpPr>
        <p:spPr/>
        <p:txBody>
          <a:bodyPr/>
          <a:lstStyle/>
          <a:p>
            <a:fld id="{E93D8877-6437-403B-AFE3-7784B5197EFD}" type="slidenum">
              <a:rPr lang="es-CL" smtClean="0"/>
              <a:pPr/>
              <a:t>11</a:t>
            </a:fld>
            <a:endParaRPr lang="es-CL"/>
          </a:p>
        </p:txBody>
      </p:sp>
      <p:sp>
        <p:nvSpPr>
          <p:cNvPr id="6" name="Rectángulo 5">
            <a:extLst>
              <a:ext uri="{FF2B5EF4-FFF2-40B4-BE49-F238E27FC236}">
                <a16:creationId xmlns:a16="http://schemas.microsoft.com/office/drawing/2014/main" id="{02667089-13A2-4A00-AAAC-F2CF50E0E4A2}"/>
              </a:ext>
            </a:extLst>
          </p:cNvPr>
          <p:cNvSpPr/>
          <p:nvPr/>
        </p:nvSpPr>
        <p:spPr>
          <a:xfrm>
            <a:off x="5110480" y="1208768"/>
            <a:ext cx="7081520" cy="2946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i="1" u="sng" dirty="0">
                <a:latin typeface="Lato" panose="020F0502020204030203" pitchFamily="34" charset="0"/>
                <a:ea typeface="Lato" panose="020F0502020204030203" pitchFamily="34" charset="0"/>
                <a:cs typeface="Lato" panose="020F0502020204030203" pitchFamily="34" charset="0"/>
              </a:rPr>
              <a:t>Inicio:</a:t>
            </a:r>
            <a:r>
              <a:rPr lang="es-ES" sz="2500" dirty="0">
                <a:latin typeface="Lato" panose="020F0502020204030203" pitchFamily="34" charset="0"/>
                <a:ea typeface="Lato" panose="020F0502020204030203" pitchFamily="34" charset="0"/>
                <a:cs typeface="Lato" panose="020F0502020204030203" pitchFamily="34" charset="0"/>
              </a:rPr>
              <a:t>  Se saluda y se genera el campo de empatía. Es un termómetro del estado del auditorio para el orador, un “tiempo de gracia” para generar ambiente y cercanía. Se parte con un saludo, con una historia, con una pregunta, con una interpelación, con un chiste o con una cita o una efeméride. </a:t>
            </a:r>
          </a:p>
        </p:txBody>
      </p:sp>
      <p:sp>
        <p:nvSpPr>
          <p:cNvPr id="8" name="Marcador de pie de página 3">
            <a:extLst>
              <a:ext uri="{FF2B5EF4-FFF2-40B4-BE49-F238E27FC236}">
                <a16:creationId xmlns:a16="http://schemas.microsoft.com/office/drawing/2014/main" id="{FE51A8DB-69EF-46E5-A99F-8E487DD1A1E9}"/>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38061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persona, interior, hombre, gente&#10;&#10;Descripción generada automáticamente">
            <a:extLst>
              <a:ext uri="{FF2B5EF4-FFF2-40B4-BE49-F238E27FC236}">
                <a16:creationId xmlns:a16="http://schemas.microsoft.com/office/drawing/2014/main" id="{F98245C5-C895-4C89-84E5-3DF9B327E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9"/>
            <a:ext cx="12192000" cy="5477932"/>
          </a:xfrm>
          <a:prstGeom prst="rect">
            <a:avLst/>
          </a:prstGeom>
        </p:spPr>
      </p:pic>
      <p:sp>
        <p:nvSpPr>
          <p:cNvPr id="2" name="Título 1">
            <a:extLst>
              <a:ext uri="{FF2B5EF4-FFF2-40B4-BE49-F238E27FC236}">
                <a16:creationId xmlns:a16="http://schemas.microsoft.com/office/drawing/2014/main" id="{4F238681-C294-41C6-9CFC-B48E1A7B8C26}"/>
              </a:ext>
            </a:extLst>
          </p:cNvPr>
          <p:cNvSpPr>
            <a:spLocks noGrp="1"/>
          </p:cNvSpPr>
          <p:nvPr>
            <p:ph type="title"/>
          </p:nvPr>
        </p:nvSpPr>
        <p:spPr>
          <a:xfrm>
            <a:off x="0" y="9888"/>
            <a:ext cx="12192000" cy="783771"/>
          </a:xfrm>
        </p:spPr>
        <p:txBody>
          <a:bodyPr/>
          <a:lstStyle/>
          <a:p>
            <a:pPr algn="ctr"/>
            <a:r>
              <a:rPr lang="es-ES" dirty="0"/>
              <a:t>Hacer un esquema: la estructura del discurso</a:t>
            </a:r>
          </a:p>
        </p:txBody>
      </p:sp>
      <p:sp>
        <p:nvSpPr>
          <p:cNvPr id="5" name="Marcador de número de diapositiva 4">
            <a:extLst>
              <a:ext uri="{FF2B5EF4-FFF2-40B4-BE49-F238E27FC236}">
                <a16:creationId xmlns:a16="http://schemas.microsoft.com/office/drawing/2014/main" id="{2CEA5703-5A63-45E9-882B-0DA24AB0E38D}"/>
              </a:ext>
            </a:extLst>
          </p:cNvPr>
          <p:cNvSpPr>
            <a:spLocks noGrp="1"/>
          </p:cNvSpPr>
          <p:nvPr>
            <p:ph type="sldNum" sz="quarter" idx="12"/>
          </p:nvPr>
        </p:nvSpPr>
        <p:spPr/>
        <p:txBody>
          <a:bodyPr/>
          <a:lstStyle/>
          <a:p>
            <a:fld id="{E93D8877-6437-403B-AFE3-7784B5197EFD}" type="slidenum">
              <a:rPr lang="es-CL" smtClean="0"/>
              <a:pPr/>
              <a:t>12</a:t>
            </a:fld>
            <a:endParaRPr lang="es-CL"/>
          </a:p>
        </p:txBody>
      </p:sp>
      <p:sp>
        <p:nvSpPr>
          <p:cNvPr id="6" name="Rectángulo 5">
            <a:extLst>
              <a:ext uri="{FF2B5EF4-FFF2-40B4-BE49-F238E27FC236}">
                <a16:creationId xmlns:a16="http://schemas.microsoft.com/office/drawing/2014/main" id="{CD9B8AD2-8940-4899-826B-0BD108E39FFD}"/>
              </a:ext>
            </a:extLst>
          </p:cNvPr>
          <p:cNvSpPr/>
          <p:nvPr/>
        </p:nvSpPr>
        <p:spPr>
          <a:xfrm>
            <a:off x="0" y="1404105"/>
            <a:ext cx="6908800" cy="4257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i="1" u="sng" dirty="0">
                <a:latin typeface="Lato" panose="020F0502020204030203" pitchFamily="34" charset="0"/>
                <a:ea typeface="Lato" panose="020F0502020204030203" pitchFamily="34" charset="0"/>
                <a:cs typeface="Lato" panose="020F0502020204030203" pitchFamily="34" charset="0"/>
              </a:rPr>
              <a:t>Presentación del tema:</a:t>
            </a:r>
            <a:r>
              <a:rPr lang="es-ES" sz="2500" dirty="0">
                <a:latin typeface="Lato" panose="020F0502020204030203" pitchFamily="34" charset="0"/>
                <a:ea typeface="Lato" panose="020F0502020204030203" pitchFamily="34" charset="0"/>
                <a:cs typeface="Lato" panose="020F0502020204030203" pitchFamily="34" charset="0"/>
              </a:rPr>
              <a:t> Puede ser el mensaje o una tesis que trasunte la idea del mensaje. Si el mensaje es: yo soy el mejor candidato, vote por mí, la tesis no puede ser así de transparente, pero esa idea es la que debe quedar flotando en el aire una vez que se pronuncie el discurso. El tema, en este caso, puede ser: las urgencias de Chile; la desaceleración y la necesidad de crecimiento; la delincuencia y la necesidad de mano dura; la riqueza de Chile, cómo es desaprovechada y cómo eso debe cambiar.</a:t>
            </a:r>
          </a:p>
        </p:txBody>
      </p:sp>
      <p:sp>
        <p:nvSpPr>
          <p:cNvPr id="8" name="Marcador de pie de página 3">
            <a:extLst>
              <a:ext uri="{FF2B5EF4-FFF2-40B4-BE49-F238E27FC236}">
                <a16:creationId xmlns:a16="http://schemas.microsoft.com/office/drawing/2014/main" id="{D8583F9B-5ED9-4D68-8C4E-54C647FF764C}"/>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5265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persona, hombre, camisa, vistiendo&#10;&#10;Descripción generada automáticamente">
            <a:extLst>
              <a:ext uri="{FF2B5EF4-FFF2-40B4-BE49-F238E27FC236}">
                <a16:creationId xmlns:a16="http://schemas.microsoft.com/office/drawing/2014/main" id="{957CFCD8-6307-43AA-993B-83F5D0CA4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3597"/>
            <a:ext cx="12192001" cy="5481431"/>
          </a:xfrm>
          <a:prstGeom prst="rect">
            <a:avLst/>
          </a:prstGeom>
        </p:spPr>
      </p:pic>
      <p:sp>
        <p:nvSpPr>
          <p:cNvPr id="2" name="Título 1">
            <a:extLst>
              <a:ext uri="{FF2B5EF4-FFF2-40B4-BE49-F238E27FC236}">
                <a16:creationId xmlns:a16="http://schemas.microsoft.com/office/drawing/2014/main" id="{71C4CB73-80FB-4383-B5B3-4C151FEB26EB}"/>
              </a:ext>
            </a:extLst>
          </p:cNvPr>
          <p:cNvSpPr>
            <a:spLocks noGrp="1"/>
          </p:cNvSpPr>
          <p:nvPr>
            <p:ph type="title"/>
          </p:nvPr>
        </p:nvSpPr>
        <p:spPr>
          <a:xfrm>
            <a:off x="0" y="9888"/>
            <a:ext cx="12192000" cy="783771"/>
          </a:xfrm>
        </p:spPr>
        <p:txBody>
          <a:bodyPr/>
          <a:lstStyle/>
          <a:p>
            <a:pPr algn="ctr"/>
            <a:r>
              <a:rPr lang="es-ES" dirty="0"/>
              <a:t>Hacer un esquema: la estructura del discurso</a:t>
            </a:r>
          </a:p>
        </p:txBody>
      </p:sp>
      <p:sp>
        <p:nvSpPr>
          <p:cNvPr id="5" name="Marcador de número de diapositiva 4">
            <a:extLst>
              <a:ext uri="{FF2B5EF4-FFF2-40B4-BE49-F238E27FC236}">
                <a16:creationId xmlns:a16="http://schemas.microsoft.com/office/drawing/2014/main" id="{FDB340B2-5C13-4D49-ADA3-FA4679EFAA6B}"/>
              </a:ext>
            </a:extLst>
          </p:cNvPr>
          <p:cNvSpPr>
            <a:spLocks noGrp="1"/>
          </p:cNvSpPr>
          <p:nvPr>
            <p:ph type="sldNum" sz="quarter" idx="12"/>
          </p:nvPr>
        </p:nvSpPr>
        <p:spPr/>
        <p:txBody>
          <a:bodyPr/>
          <a:lstStyle/>
          <a:p>
            <a:fld id="{E93D8877-6437-403B-AFE3-7784B5197EFD}" type="slidenum">
              <a:rPr lang="es-CL" smtClean="0"/>
              <a:pPr/>
              <a:t>13</a:t>
            </a:fld>
            <a:endParaRPr lang="es-CL"/>
          </a:p>
        </p:txBody>
      </p:sp>
      <p:sp>
        <p:nvSpPr>
          <p:cNvPr id="6" name="Rectángulo 5">
            <a:extLst>
              <a:ext uri="{FF2B5EF4-FFF2-40B4-BE49-F238E27FC236}">
                <a16:creationId xmlns:a16="http://schemas.microsoft.com/office/drawing/2014/main" id="{FDFB6DC4-80D7-4589-B4C0-C55FA787DD25}"/>
              </a:ext>
            </a:extLst>
          </p:cNvPr>
          <p:cNvSpPr/>
          <p:nvPr/>
        </p:nvSpPr>
        <p:spPr>
          <a:xfrm>
            <a:off x="5191760" y="1198880"/>
            <a:ext cx="7000240" cy="405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i="1" u="sng" dirty="0">
                <a:latin typeface="Lato" panose="020F0502020204030203" pitchFamily="34" charset="0"/>
                <a:ea typeface="Lato" panose="020F0502020204030203" pitchFamily="34" charset="0"/>
                <a:cs typeface="Lato" panose="020F0502020204030203" pitchFamily="34" charset="0"/>
              </a:rPr>
              <a:t>Cuerpo del discurso:</a:t>
            </a:r>
            <a:r>
              <a:rPr lang="es-ES" sz="2500" i="1" dirty="0">
                <a:latin typeface="Lato" panose="020F0502020204030203" pitchFamily="34" charset="0"/>
                <a:ea typeface="Lato" panose="020F0502020204030203" pitchFamily="34" charset="0"/>
                <a:cs typeface="Lato" panose="020F0502020204030203" pitchFamily="34" charset="0"/>
              </a:rPr>
              <a:t> </a:t>
            </a:r>
            <a:r>
              <a:rPr lang="es-ES" sz="2500" dirty="0">
                <a:latin typeface="Lato" panose="020F0502020204030203" pitchFamily="34" charset="0"/>
                <a:ea typeface="Lato" panose="020F0502020204030203" pitchFamily="34" charset="0"/>
                <a:cs typeface="Lato" panose="020F0502020204030203" pitchFamily="34" charset="0"/>
              </a:rPr>
              <a:t>De dos a cinco argumentos ordenados en torno a la tesis o tema. La estructura clásica es tesis + argumentos, pero también es posible que se presente el tema a través de ejemplos, enumeraciones, y ellos vayan operando como si fueran argumentos. Otra forma clásica de presentarlo es la enumeración de problemas v/s soluciones. </a:t>
            </a:r>
          </a:p>
          <a:p>
            <a:r>
              <a:rPr lang="es-ES" sz="2500" dirty="0">
                <a:latin typeface="Lato" panose="020F0502020204030203" pitchFamily="34" charset="0"/>
                <a:ea typeface="Lato" panose="020F0502020204030203" pitchFamily="34" charset="0"/>
                <a:cs typeface="Lato" panose="020F0502020204030203" pitchFamily="34" charset="0"/>
              </a:rPr>
              <a:t>Esta es la parte en la que los datos, la información o asertividad son centrales.</a:t>
            </a:r>
          </a:p>
        </p:txBody>
      </p:sp>
      <p:sp>
        <p:nvSpPr>
          <p:cNvPr id="8" name="Marcador de pie de página 3">
            <a:extLst>
              <a:ext uri="{FF2B5EF4-FFF2-40B4-BE49-F238E27FC236}">
                <a16:creationId xmlns:a16="http://schemas.microsoft.com/office/drawing/2014/main" id="{61BD48FF-50D6-4CFE-B3F5-B75B3AB28199}"/>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38634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tabla, naranja, amarillo, laptop&#10;&#10;Descripción generada automáticamente">
            <a:extLst>
              <a:ext uri="{FF2B5EF4-FFF2-40B4-BE49-F238E27FC236}">
                <a16:creationId xmlns:a16="http://schemas.microsoft.com/office/drawing/2014/main" id="{DF87E6CA-1922-4352-B517-C23F33A6E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8"/>
            <a:ext cx="12192000" cy="5482751"/>
          </a:xfrm>
          <a:prstGeom prst="rect">
            <a:avLst/>
          </a:prstGeom>
        </p:spPr>
      </p:pic>
      <p:sp>
        <p:nvSpPr>
          <p:cNvPr id="2" name="Título 1">
            <a:extLst>
              <a:ext uri="{FF2B5EF4-FFF2-40B4-BE49-F238E27FC236}">
                <a16:creationId xmlns:a16="http://schemas.microsoft.com/office/drawing/2014/main" id="{F4A216F7-C901-490B-9014-306E9F477AB0}"/>
              </a:ext>
            </a:extLst>
          </p:cNvPr>
          <p:cNvSpPr>
            <a:spLocks noGrp="1"/>
          </p:cNvSpPr>
          <p:nvPr>
            <p:ph type="title"/>
          </p:nvPr>
        </p:nvSpPr>
        <p:spPr>
          <a:xfrm>
            <a:off x="0" y="9888"/>
            <a:ext cx="12192000" cy="783771"/>
          </a:xfrm>
        </p:spPr>
        <p:txBody>
          <a:bodyPr/>
          <a:lstStyle/>
          <a:p>
            <a:pPr algn="ctr"/>
            <a:r>
              <a:rPr lang="es-ES" dirty="0"/>
              <a:t>Hacer un esquema: la estructura del discurso</a:t>
            </a:r>
          </a:p>
        </p:txBody>
      </p:sp>
      <p:sp>
        <p:nvSpPr>
          <p:cNvPr id="5" name="Marcador de número de diapositiva 4">
            <a:extLst>
              <a:ext uri="{FF2B5EF4-FFF2-40B4-BE49-F238E27FC236}">
                <a16:creationId xmlns:a16="http://schemas.microsoft.com/office/drawing/2014/main" id="{8B425BC7-E2C9-43C7-A71A-027CC6EB1F31}"/>
              </a:ext>
            </a:extLst>
          </p:cNvPr>
          <p:cNvSpPr>
            <a:spLocks noGrp="1"/>
          </p:cNvSpPr>
          <p:nvPr>
            <p:ph type="sldNum" sz="quarter" idx="12"/>
          </p:nvPr>
        </p:nvSpPr>
        <p:spPr/>
        <p:txBody>
          <a:bodyPr/>
          <a:lstStyle/>
          <a:p>
            <a:fld id="{E93D8877-6437-403B-AFE3-7784B5197EFD}" type="slidenum">
              <a:rPr lang="es-CL" smtClean="0"/>
              <a:pPr/>
              <a:t>14</a:t>
            </a:fld>
            <a:endParaRPr lang="es-CL"/>
          </a:p>
        </p:txBody>
      </p:sp>
      <p:sp>
        <p:nvSpPr>
          <p:cNvPr id="6" name="Rectángulo 5">
            <a:extLst>
              <a:ext uri="{FF2B5EF4-FFF2-40B4-BE49-F238E27FC236}">
                <a16:creationId xmlns:a16="http://schemas.microsoft.com/office/drawing/2014/main" id="{5260A2A9-A8B6-4687-909C-9CCE30A4A7A4}"/>
              </a:ext>
            </a:extLst>
          </p:cNvPr>
          <p:cNvSpPr/>
          <p:nvPr/>
        </p:nvSpPr>
        <p:spPr>
          <a:xfrm>
            <a:off x="0" y="3429000"/>
            <a:ext cx="5750560" cy="2296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i="1" u="sng" dirty="0">
                <a:latin typeface="Lato" panose="020F0502020204030203" pitchFamily="34" charset="0"/>
                <a:ea typeface="Lato" panose="020F0502020204030203" pitchFamily="34" charset="0"/>
                <a:cs typeface="Lato" panose="020F0502020204030203" pitchFamily="34" charset="0"/>
              </a:rPr>
              <a:t>Cierre:</a:t>
            </a:r>
            <a:r>
              <a:rPr lang="es-ES" sz="2500" dirty="0">
                <a:latin typeface="Lato" panose="020F0502020204030203" pitchFamily="34" charset="0"/>
                <a:ea typeface="Lato" panose="020F0502020204030203" pitchFamily="34" charset="0"/>
                <a:cs typeface="Lato" panose="020F0502020204030203" pitchFamily="34" charset="0"/>
              </a:rPr>
              <a:t> El momento en el que se resuelve la argumentación en términos narrativos. Es un momento delicado porque cierra la tesis o corona la reflexión o deja una idea volando. </a:t>
            </a:r>
          </a:p>
        </p:txBody>
      </p:sp>
      <p:sp>
        <p:nvSpPr>
          <p:cNvPr id="8" name="Marcador de pie de página 3">
            <a:extLst>
              <a:ext uri="{FF2B5EF4-FFF2-40B4-BE49-F238E27FC236}">
                <a16:creationId xmlns:a16="http://schemas.microsoft.com/office/drawing/2014/main" id="{C59DED2D-0E1A-4FC3-9609-35482D6E26D8}"/>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18190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agen que contiene persona, parado, hombre, competencia de atletismo&#10;&#10;Descripción generada automáticamente">
            <a:extLst>
              <a:ext uri="{FF2B5EF4-FFF2-40B4-BE49-F238E27FC236}">
                <a16:creationId xmlns:a16="http://schemas.microsoft.com/office/drawing/2014/main" id="{21BF1AD6-07EC-405B-BCDA-553A7FF86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3491"/>
            <a:ext cx="12192000" cy="5479322"/>
          </a:xfrm>
          <a:prstGeom prst="rect">
            <a:avLst/>
          </a:prstGeom>
        </p:spPr>
      </p:pic>
      <p:sp>
        <p:nvSpPr>
          <p:cNvPr id="2" name="Título 1">
            <a:extLst>
              <a:ext uri="{FF2B5EF4-FFF2-40B4-BE49-F238E27FC236}">
                <a16:creationId xmlns:a16="http://schemas.microsoft.com/office/drawing/2014/main" id="{E6C4777E-11A1-4FD3-853C-B353960B86E5}"/>
              </a:ext>
            </a:extLst>
          </p:cNvPr>
          <p:cNvSpPr>
            <a:spLocks noGrp="1"/>
          </p:cNvSpPr>
          <p:nvPr>
            <p:ph type="title"/>
          </p:nvPr>
        </p:nvSpPr>
        <p:spPr>
          <a:xfrm>
            <a:off x="0" y="9888"/>
            <a:ext cx="12192000" cy="783771"/>
          </a:xfrm>
        </p:spPr>
        <p:txBody>
          <a:bodyPr/>
          <a:lstStyle/>
          <a:p>
            <a:pPr algn="ctr"/>
            <a:r>
              <a:rPr lang="es-ES" dirty="0"/>
              <a:t>Hacer un esquema: la estructura del discurso</a:t>
            </a:r>
          </a:p>
        </p:txBody>
      </p:sp>
      <p:sp>
        <p:nvSpPr>
          <p:cNvPr id="5" name="Marcador de número de diapositiva 4">
            <a:extLst>
              <a:ext uri="{FF2B5EF4-FFF2-40B4-BE49-F238E27FC236}">
                <a16:creationId xmlns:a16="http://schemas.microsoft.com/office/drawing/2014/main" id="{A5BDD6D0-DDD2-4FC8-A255-5495FB285317}"/>
              </a:ext>
            </a:extLst>
          </p:cNvPr>
          <p:cNvSpPr>
            <a:spLocks noGrp="1"/>
          </p:cNvSpPr>
          <p:nvPr>
            <p:ph type="sldNum" sz="quarter" idx="12"/>
          </p:nvPr>
        </p:nvSpPr>
        <p:spPr/>
        <p:txBody>
          <a:bodyPr/>
          <a:lstStyle/>
          <a:p>
            <a:fld id="{E93D8877-6437-403B-AFE3-7784B5197EFD}" type="slidenum">
              <a:rPr lang="es-CL" smtClean="0"/>
              <a:pPr/>
              <a:t>15</a:t>
            </a:fld>
            <a:endParaRPr lang="es-CL"/>
          </a:p>
        </p:txBody>
      </p:sp>
      <p:sp>
        <p:nvSpPr>
          <p:cNvPr id="6" name="Rectángulo 5">
            <a:extLst>
              <a:ext uri="{FF2B5EF4-FFF2-40B4-BE49-F238E27FC236}">
                <a16:creationId xmlns:a16="http://schemas.microsoft.com/office/drawing/2014/main" id="{70555295-45AC-49B7-B850-75C1BF02706F}"/>
              </a:ext>
            </a:extLst>
          </p:cNvPr>
          <p:cNvSpPr/>
          <p:nvPr/>
        </p:nvSpPr>
        <p:spPr>
          <a:xfrm>
            <a:off x="8930640" y="1635760"/>
            <a:ext cx="3261360" cy="4045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r>
              <a:rPr lang="es-ES" sz="2500" dirty="0">
                <a:latin typeface="Lato" panose="020F0502020204030203" pitchFamily="34" charset="0"/>
                <a:ea typeface="Lato" panose="020F0502020204030203" pitchFamily="34" charset="0"/>
                <a:cs typeface="Lato" panose="020F0502020204030203" pitchFamily="34" charset="0"/>
              </a:rPr>
              <a:t>Cierre de resumen</a:t>
            </a:r>
          </a:p>
        </p:txBody>
      </p:sp>
      <p:sp>
        <p:nvSpPr>
          <p:cNvPr id="7" name="Rectángulo 6">
            <a:extLst>
              <a:ext uri="{FF2B5EF4-FFF2-40B4-BE49-F238E27FC236}">
                <a16:creationId xmlns:a16="http://schemas.microsoft.com/office/drawing/2014/main" id="{0CF49779-A325-4162-B1D2-790D4AE15E2F}"/>
              </a:ext>
            </a:extLst>
          </p:cNvPr>
          <p:cNvSpPr/>
          <p:nvPr/>
        </p:nvSpPr>
        <p:spPr>
          <a:xfrm>
            <a:off x="9255760" y="2207055"/>
            <a:ext cx="2936240" cy="365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Cierre de empaque</a:t>
            </a:r>
          </a:p>
        </p:txBody>
      </p:sp>
      <p:sp>
        <p:nvSpPr>
          <p:cNvPr id="8" name="Rectángulo 7">
            <a:extLst>
              <a:ext uri="{FF2B5EF4-FFF2-40B4-BE49-F238E27FC236}">
                <a16:creationId xmlns:a16="http://schemas.microsoft.com/office/drawing/2014/main" id="{19C9AD6D-CD95-4E6D-B1C9-DF1DB5ED37E9}"/>
              </a:ext>
            </a:extLst>
          </p:cNvPr>
          <p:cNvSpPr/>
          <p:nvPr/>
        </p:nvSpPr>
        <p:spPr>
          <a:xfrm>
            <a:off x="9164320" y="2739524"/>
            <a:ext cx="3027680" cy="365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Cierre de referencia</a:t>
            </a:r>
          </a:p>
        </p:txBody>
      </p:sp>
      <p:sp>
        <p:nvSpPr>
          <p:cNvPr id="9" name="Rectángulo 8">
            <a:extLst>
              <a:ext uri="{FF2B5EF4-FFF2-40B4-BE49-F238E27FC236}">
                <a16:creationId xmlns:a16="http://schemas.microsoft.com/office/drawing/2014/main" id="{1251FD53-79DB-43E5-AE36-3F03D379E597}"/>
              </a:ext>
            </a:extLst>
          </p:cNvPr>
          <p:cNvSpPr/>
          <p:nvPr/>
        </p:nvSpPr>
        <p:spPr>
          <a:xfrm>
            <a:off x="9255760" y="3296759"/>
            <a:ext cx="2936240" cy="3572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Cierre con solicitud</a:t>
            </a:r>
          </a:p>
        </p:txBody>
      </p:sp>
      <p:sp>
        <p:nvSpPr>
          <p:cNvPr id="10" name="Rectángulo 9">
            <a:extLst>
              <a:ext uri="{FF2B5EF4-FFF2-40B4-BE49-F238E27FC236}">
                <a16:creationId xmlns:a16="http://schemas.microsoft.com/office/drawing/2014/main" id="{DD1A7AEC-15FE-4E2F-B9AE-E582E7BFF4BC}"/>
              </a:ext>
            </a:extLst>
          </p:cNvPr>
          <p:cNvSpPr/>
          <p:nvPr/>
        </p:nvSpPr>
        <p:spPr>
          <a:xfrm>
            <a:off x="0" y="1015728"/>
            <a:ext cx="2425679" cy="477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Tipos de cierre</a:t>
            </a:r>
          </a:p>
        </p:txBody>
      </p:sp>
      <p:sp>
        <p:nvSpPr>
          <p:cNvPr id="11" name="Rectángulo 10">
            <a:extLst>
              <a:ext uri="{FF2B5EF4-FFF2-40B4-BE49-F238E27FC236}">
                <a16:creationId xmlns:a16="http://schemas.microsoft.com/office/drawing/2014/main" id="{99C7857A-A4C2-4C88-B5EE-EF84E0F3B2DC}"/>
              </a:ext>
            </a:extLst>
          </p:cNvPr>
          <p:cNvSpPr/>
          <p:nvPr/>
        </p:nvSpPr>
        <p:spPr>
          <a:xfrm>
            <a:off x="8280400" y="3852523"/>
            <a:ext cx="3911600" cy="3395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Cierre con ilustración (cita)</a:t>
            </a:r>
          </a:p>
        </p:txBody>
      </p:sp>
      <p:sp>
        <p:nvSpPr>
          <p:cNvPr id="12" name="Rectángulo 11">
            <a:extLst>
              <a:ext uri="{FF2B5EF4-FFF2-40B4-BE49-F238E27FC236}">
                <a16:creationId xmlns:a16="http://schemas.microsoft.com/office/drawing/2014/main" id="{F1DD5937-E52C-436B-AEE4-B3FC753BF672}"/>
              </a:ext>
            </a:extLst>
          </p:cNvPr>
          <p:cNvSpPr/>
          <p:nvPr/>
        </p:nvSpPr>
        <p:spPr>
          <a:xfrm>
            <a:off x="9946640" y="4390599"/>
            <a:ext cx="2245360" cy="3395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Cierre de tesis</a:t>
            </a:r>
          </a:p>
        </p:txBody>
      </p:sp>
      <p:sp>
        <p:nvSpPr>
          <p:cNvPr id="13" name="Rectángulo 12">
            <a:extLst>
              <a:ext uri="{FF2B5EF4-FFF2-40B4-BE49-F238E27FC236}">
                <a16:creationId xmlns:a16="http://schemas.microsoft.com/office/drawing/2014/main" id="{A47BDC74-AD00-4CC9-82EB-867D7B5663D2}"/>
              </a:ext>
            </a:extLst>
          </p:cNvPr>
          <p:cNvSpPr/>
          <p:nvPr/>
        </p:nvSpPr>
        <p:spPr>
          <a:xfrm>
            <a:off x="8747760" y="4952228"/>
            <a:ext cx="3444240" cy="3466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Cierre con compromiso</a:t>
            </a:r>
          </a:p>
        </p:txBody>
      </p:sp>
      <p:sp>
        <p:nvSpPr>
          <p:cNvPr id="16" name="Marcador de pie de página 3">
            <a:extLst>
              <a:ext uri="{FF2B5EF4-FFF2-40B4-BE49-F238E27FC236}">
                <a16:creationId xmlns:a16="http://schemas.microsoft.com/office/drawing/2014/main" id="{E5350E4C-C400-41E5-A997-D813F0B29119}"/>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29627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magen que contiene persona, hombre, traje, parado&#10;&#10;Descripción generada automáticamente">
            <a:extLst>
              <a:ext uri="{FF2B5EF4-FFF2-40B4-BE49-F238E27FC236}">
                <a16:creationId xmlns:a16="http://schemas.microsoft.com/office/drawing/2014/main" id="{8096D2D8-1AFF-4977-8252-413420F8D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9"/>
            <a:ext cx="12192000" cy="5487871"/>
          </a:xfrm>
          <a:prstGeom prst="rect">
            <a:avLst/>
          </a:prstGeom>
        </p:spPr>
      </p:pic>
      <p:sp>
        <p:nvSpPr>
          <p:cNvPr id="2" name="Título 1">
            <a:extLst>
              <a:ext uri="{FF2B5EF4-FFF2-40B4-BE49-F238E27FC236}">
                <a16:creationId xmlns:a16="http://schemas.microsoft.com/office/drawing/2014/main" id="{C737FD17-7326-4C2D-BC1E-7766E1688374}"/>
              </a:ext>
            </a:extLst>
          </p:cNvPr>
          <p:cNvSpPr>
            <a:spLocks noGrp="1"/>
          </p:cNvSpPr>
          <p:nvPr>
            <p:ph type="title"/>
          </p:nvPr>
        </p:nvSpPr>
        <p:spPr>
          <a:xfrm>
            <a:off x="-254000" y="9888"/>
            <a:ext cx="12446000" cy="783771"/>
          </a:xfrm>
        </p:spPr>
        <p:txBody>
          <a:bodyPr/>
          <a:lstStyle/>
          <a:p>
            <a:pPr algn="ctr"/>
            <a:r>
              <a:rPr lang="es-ES" dirty="0"/>
              <a:t>La talla del personaje</a:t>
            </a:r>
          </a:p>
        </p:txBody>
      </p:sp>
      <p:sp>
        <p:nvSpPr>
          <p:cNvPr id="5" name="Marcador de número de diapositiva 4">
            <a:extLst>
              <a:ext uri="{FF2B5EF4-FFF2-40B4-BE49-F238E27FC236}">
                <a16:creationId xmlns:a16="http://schemas.microsoft.com/office/drawing/2014/main" id="{FAEBB1E3-547C-4B79-A6DB-517D3045ABB7}"/>
              </a:ext>
            </a:extLst>
          </p:cNvPr>
          <p:cNvSpPr>
            <a:spLocks noGrp="1"/>
          </p:cNvSpPr>
          <p:nvPr>
            <p:ph type="sldNum" sz="quarter" idx="12"/>
          </p:nvPr>
        </p:nvSpPr>
        <p:spPr/>
        <p:txBody>
          <a:bodyPr/>
          <a:lstStyle/>
          <a:p>
            <a:fld id="{E93D8877-6437-403B-AFE3-7784B5197EFD}" type="slidenum">
              <a:rPr lang="es-CL" smtClean="0"/>
              <a:pPr/>
              <a:t>16</a:t>
            </a:fld>
            <a:endParaRPr lang="es-CL"/>
          </a:p>
        </p:txBody>
      </p:sp>
      <p:sp>
        <p:nvSpPr>
          <p:cNvPr id="6" name="Rectángulo 5">
            <a:extLst>
              <a:ext uri="{FF2B5EF4-FFF2-40B4-BE49-F238E27FC236}">
                <a16:creationId xmlns:a16="http://schemas.microsoft.com/office/drawing/2014/main" id="{75714DF7-8F93-4CE1-8A29-C9B273E697DF}"/>
              </a:ext>
            </a:extLst>
          </p:cNvPr>
          <p:cNvSpPr/>
          <p:nvPr/>
        </p:nvSpPr>
        <p:spPr>
          <a:xfrm>
            <a:off x="274320" y="1279479"/>
            <a:ext cx="5547360" cy="19753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Es importante observar a quien pronunciará el discurso en su cotidianidad, en sus referencias, en su cosmovisión, para que el discurso no quede falso.</a:t>
            </a:r>
          </a:p>
        </p:txBody>
      </p:sp>
      <p:sp>
        <p:nvSpPr>
          <p:cNvPr id="7" name="Rectángulo 6">
            <a:extLst>
              <a:ext uri="{FF2B5EF4-FFF2-40B4-BE49-F238E27FC236}">
                <a16:creationId xmlns:a16="http://schemas.microsoft.com/office/drawing/2014/main" id="{276B3C28-F6C1-4427-8052-719056C712EB}"/>
              </a:ext>
            </a:extLst>
          </p:cNvPr>
          <p:cNvSpPr/>
          <p:nvPr/>
        </p:nvSpPr>
        <p:spPr>
          <a:xfrm>
            <a:off x="274320" y="3613111"/>
            <a:ext cx="6096000" cy="26836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Un pinochetista como demócrata no pega si no hay solución de continuidad. Tampoco queda bien que gente más “acartonada” pretenda parecer distendida de un momento a otro. Es necesario buscar formas de expresión lo más naturales posible. </a:t>
            </a:r>
          </a:p>
        </p:txBody>
      </p:sp>
      <p:sp>
        <p:nvSpPr>
          <p:cNvPr id="9" name="Marcador de pie de página 3">
            <a:extLst>
              <a:ext uri="{FF2B5EF4-FFF2-40B4-BE49-F238E27FC236}">
                <a16:creationId xmlns:a16="http://schemas.microsoft.com/office/drawing/2014/main" id="{737B54E1-9241-44FB-9E5C-0488D3912199}"/>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24503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persona, edificio, mujer, sostener&#10;&#10;Descripción generada automáticamente">
            <a:extLst>
              <a:ext uri="{FF2B5EF4-FFF2-40B4-BE49-F238E27FC236}">
                <a16:creationId xmlns:a16="http://schemas.microsoft.com/office/drawing/2014/main" id="{443D2C82-4FA6-487F-94A1-B945C415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8"/>
            <a:ext cx="12192000" cy="5477933"/>
          </a:xfrm>
          <a:prstGeom prst="rect">
            <a:avLst/>
          </a:prstGeom>
        </p:spPr>
      </p:pic>
      <p:sp>
        <p:nvSpPr>
          <p:cNvPr id="2" name="Título 1">
            <a:extLst>
              <a:ext uri="{FF2B5EF4-FFF2-40B4-BE49-F238E27FC236}">
                <a16:creationId xmlns:a16="http://schemas.microsoft.com/office/drawing/2014/main" id="{94C982ED-A241-4B93-B65D-FF01066BEF2C}"/>
              </a:ext>
            </a:extLst>
          </p:cNvPr>
          <p:cNvSpPr>
            <a:spLocks noGrp="1"/>
          </p:cNvSpPr>
          <p:nvPr>
            <p:ph type="title"/>
          </p:nvPr>
        </p:nvSpPr>
        <p:spPr>
          <a:xfrm>
            <a:off x="0" y="9888"/>
            <a:ext cx="12192000" cy="783771"/>
          </a:xfrm>
        </p:spPr>
        <p:txBody>
          <a:bodyPr/>
          <a:lstStyle/>
          <a:p>
            <a:pPr algn="ctr"/>
            <a:r>
              <a:rPr lang="es-ES" dirty="0"/>
              <a:t>Las partes incómodas</a:t>
            </a:r>
          </a:p>
        </p:txBody>
      </p:sp>
      <p:sp>
        <p:nvSpPr>
          <p:cNvPr id="5" name="Marcador de número de diapositiva 4">
            <a:extLst>
              <a:ext uri="{FF2B5EF4-FFF2-40B4-BE49-F238E27FC236}">
                <a16:creationId xmlns:a16="http://schemas.microsoft.com/office/drawing/2014/main" id="{BBC7668F-8FCF-4BAC-921A-ABDA22942EA2}"/>
              </a:ext>
            </a:extLst>
          </p:cNvPr>
          <p:cNvSpPr>
            <a:spLocks noGrp="1"/>
          </p:cNvSpPr>
          <p:nvPr>
            <p:ph type="sldNum" sz="quarter" idx="12"/>
          </p:nvPr>
        </p:nvSpPr>
        <p:spPr/>
        <p:txBody>
          <a:bodyPr/>
          <a:lstStyle/>
          <a:p>
            <a:fld id="{E93D8877-6437-403B-AFE3-7784B5197EFD}" type="slidenum">
              <a:rPr lang="es-CL" smtClean="0"/>
              <a:pPr/>
              <a:t>17</a:t>
            </a:fld>
            <a:endParaRPr lang="es-CL"/>
          </a:p>
        </p:txBody>
      </p:sp>
      <p:sp>
        <p:nvSpPr>
          <p:cNvPr id="6" name="Rectángulo 5">
            <a:extLst>
              <a:ext uri="{FF2B5EF4-FFF2-40B4-BE49-F238E27FC236}">
                <a16:creationId xmlns:a16="http://schemas.microsoft.com/office/drawing/2014/main" id="{BF343370-4D2B-47F1-AA97-383F41E7EE7F}"/>
              </a:ext>
            </a:extLst>
          </p:cNvPr>
          <p:cNvSpPr/>
          <p:nvPr/>
        </p:nvSpPr>
        <p:spPr>
          <a:xfrm>
            <a:off x="0" y="981777"/>
            <a:ext cx="5409398" cy="14822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No hacerse el leso/a. Las explicaciones pueden traer beneficios si se dan bien</a:t>
            </a:r>
          </a:p>
        </p:txBody>
      </p:sp>
      <p:sp>
        <p:nvSpPr>
          <p:cNvPr id="7" name="Rectángulo 6">
            <a:extLst>
              <a:ext uri="{FF2B5EF4-FFF2-40B4-BE49-F238E27FC236}">
                <a16:creationId xmlns:a16="http://schemas.microsoft.com/office/drawing/2014/main" id="{4085088C-1D14-4F65-B731-E337C886D73C}"/>
              </a:ext>
            </a:extLst>
          </p:cNvPr>
          <p:cNvSpPr/>
          <p:nvPr/>
        </p:nvSpPr>
        <p:spPr>
          <a:xfrm>
            <a:off x="7825338" y="981777"/>
            <a:ext cx="4366661" cy="14822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En controversias, es bueno responder o incorporar los argumentos de la contraparte y responderlos</a:t>
            </a:r>
          </a:p>
        </p:txBody>
      </p:sp>
      <p:sp>
        <p:nvSpPr>
          <p:cNvPr id="8" name="Rectángulo 7">
            <a:extLst>
              <a:ext uri="{FF2B5EF4-FFF2-40B4-BE49-F238E27FC236}">
                <a16:creationId xmlns:a16="http://schemas.microsoft.com/office/drawing/2014/main" id="{DED45F20-B7FB-4495-B983-36D8F4B7F82E}"/>
              </a:ext>
            </a:extLst>
          </p:cNvPr>
          <p:cNvSpPr/>
          <p:nvPr/>
        </p:nvSpPr>
        <p:spPr>
          <a:xfrm>
            <a:off x="6863082" y="5005108"/>
            <a:ext cx="5328918" cy="12238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Si hay un tema más importante que el del discurso, o un contexto que afecta al personaje, hacerse cargo. </a:t>
            </a:r>
          </a:p>
        </p:txBody>
      </p:sp>
      <p:sp>
        <p:nvSpPr>
          <p:cNvPr id="9" name="Rectángulo 8">
            <a:extLst>
              <a:ext uri="{FF2B5EF4-FFF2-40B4-BE49-F238E27FC236}">
                <a16:creationId xmlns:a16="http://schemas.microsoft.com/office/drawing/2014/main" id="{15F327B3-1703-4947-AC5A-084E0A4B5191}"/>
              </a:ext>
            </a:extLst>
          </p:cNvPr>
          <p:cNvSpPr/>
          <p:nvPr/>
        </p:nvSpPr>
        <p:spPr>
          <a:xfrm>
            <a:off x="0" y="5005108"/>
            <a:ext cx="5328920" cy="12238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Las cifras se interpretan, pero NO se manipulan</a:t>
            </a:r>
          </a:p>
        </p:txBody>
      </p:sp>
      <p:sp>
        <p:nvSpPr>
          <p:cNvPr id="11" name="Marcador de pie de página 3">
            <a:extLst>
              <a:ext uri="{FF2B5EF4-FFF2-40B4-BE49-F238E27FC236}">
                <a16:creationId xmlns:a16="http://schemas.microsoft.com/office/drawing/2014/main" id="{14886F76-BFB1-458B-B0E3-129B27EF867B}"/>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29934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Foto blanco y negro de la cara de un hombre&#10;&#10;Descripción generada automáticamente">
            <a:extLst>
              <a:ext uri="{FF2B5EF4-FFF2-40B4-BE49-F238E27FC236}">
                <a16:creationId xmlns:a16="http://schemas.microsoft.com/office/drawing/2014/main" id="{454B3733-44A1-4AC9-8F4F-3B02D6C50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9"/>
            <a:ext cx="12192000" cy="5482013"/>
          </a:xfrm>
          <a:prstGeom prst="rect">
            <a:avLst/>
          </a:prstGeom>
        </p:spPr>
      </p:pic>
      <p:sp>
        <p:nvSpPr>
          <p:cNvPr id="2" name="Título 1">
            <a:extLst>
              <a:ext uri="{FF2B5EF4-FFF2-40B4-BE49-F238E27FC236}">
                <a16:creationId xmlns:a16="http://schemas.microsoft.com/office/drawing/2014/main" id="{F30B1770-6481-4902-AF1E-87A890B40B75}"/>
              </a:ext>
            </a:extLst>
          </p:cNvPr>
          <p:cNvSpPr>
            <a:spLocks noGrp="1"/>
          </p:cNvSpPr>
          <p:nvPr>
            <p:ph type="title"/>
          </p:nvPr>
        </p:nvSpPr>
        <p:spPr>
          <a:xfrm>
            <a:off x="0" y="9888"/>
            <a:ext cx="12192000" cy="783771"/>
          </a:xfrm>
        </p:spPr>
        <p:txBody>
          <a:bodyPr/>
          <a:lstStyle/>
          <a:p>
            <a:pPr algn="ctr"/>
            <a:r>
              <a:rPr lang="es-ES" dirty="0"/>
              <a:t>El caso humano y la cita</a:t>
            </a:r>
          </a:p>
        </p:txBody>
      </p:sp>
      <p:sp>
        <p:nvSpPr>
          <p:cNvPr id="5" name="Marcador de número de diapositiva 4">
            <a:extLst>
              <a:ext uri="{FF2B5EF4-FFF2-40B4-BE49-F238E27FC236}">
                <a16:creationId xmlns:a16="http://schemas.microsoft.com/office/drawing/2014/main" id="{32A4920F-166F-4894-B8E3-ED70E9E39D44}"/>
              </a:ext>
            </a:extLst>
          </p:cNvPr>
          <p:cNvSpPr>
            <a:spLocks noGrp="1"/>
          </p:cNvSpPr>
          <p:nvPr>
            <p:ph type="sldNum" sz="quarter" idx="12"/>
          </p:nvPr>
        </p:nvSpPr>
        <p:spPr/>
        <p:txBody>
          <a:bodyPr/>
          <a:lstStyle/>
          <a:p>
            <a:fld id="{E93D8877-6437-403B-AFE3-7784B5197EFD}" type="slidenum">
              <a:rPr lang="es-CL" smtClean="0"/>
              <a:pPr/>
              <a:t>18</a:t>
            </a:fld>
            <a:endParaRPr lang="es-CL"/>
          </a:p>
        </p:txBody>
      </p:sp>
      <p:sp>
        <p:nvSpPr>
          <p:cNvPr id="6" name="Rectángulo 5">
            <a:extLst>
              <a:ext uri="{FF2B5EF4-FFF2-40B4-BE49-F238E27FC236}">
                <a16:creationId xmlns:a16="http://schemas.microsoft.com/office/drawing/2014/main" id="{03BA6A22-44FC-4B0D-987C-1CB21BA5C905}"/>
              </a:ext>
            </a:extLst>
          </p:cNvPr>
          <p:cNvSpPr/>
          <p:nvPr/>
        </p:nvSpPr>
        <p:spPr>
          <a:xfrm>
            <a:off x="6797040" y="1574800"/>
            <a:ext cx="5394960"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Nada ilustra tanto realidades y tiene tanto poder de conmover como las historias humanas, que dan vivencia las realidades de las que se habla </a:t>
            </a:r>
          </a:p>
        </p:txBody>
      </p:sp>
      <p:sp>
        <p:nvSpPr>
          <p:cNvPr id="7" name="Rectángulo 6">
            <a:extLst>
              <a:ext uri="{FF2B5EF4-FFF2-40B4-BE49-F238E27FC236}">
                <a16:creationId xmlns:a16="http://schemas.microsoft.com/office/drawing/2014/main" id="{8C1EF15E-6D6B-49C5-A944-0C9505F11C6B}"/>
              </a:ext>
            </a:extLst>
          </p:cNvPr>
          <p:cNvSpPr/>
          <p:nvPr/>
        </p:nvSpPr>
        <p:spPr>
          <a:xfrm>
            <a:off x="6014720" y="3550512"/>
            <a:ext cx="6177280" cy="23829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dirty="0"/>
              <a:t>Otra manera de salir de la autorreferencia en el discurso es la cita. Cuando se cita a otros personajes y sus palabras, el discurso toma otra densidad, se demuestra la cultura de quien habla y se “trae agua al molino propio” de manera elegante. </a:t>
            </a:r>
          </a:p>
        </p:txBody>
      </p:sp>
      <p:sp>
        <p:nvSpPr>
          <p:cNvPr id="10" name="Marcador de pie de página 3">
            <a:extLst>
              <a:ext uri="{FF2B5EF4-FFF2-40B4-BE49-F238E27FC236}">
                <a16:creationId xmlns:a16="http://schemas.microsoft.com/office/drawing/2014/main" id="{C35A2CBA-DFF7-4735-849D-DC915CE9CDD6}"/>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38790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periódico, persona, texto, mujer&#10;&#10;Descripción generada automáticamente">
            <a:extLst>
              <a:ext uri="{FF2B5EF4-FFF2-40B4-BE49-F238E27FC236}">
                <a16:creationId xmlns:a16="http://schemas.microsoft.com/office/drawing/2014/main" id="{B840045E-930D-4C60-B9BC-07B041B42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6" y="793659"/>
            <a:ext cx="12156674" cy="5441049"/>
          </a:xfrm>
          <a:prstGeom prst="rect">
            <a:avLst/>
          </a:prstGeom>
        </p:spPr>
      </p:pic>
      <p:sp>
        <p:nvSpPr>
          <p:cNvPr id="2" name="Título 1">
            <a:extLst>
              <a:ext uri="{FF2B5EF4-FFF2-40B4-BE49-F238E27FC236}">
                <a16:creationId xmlns:a16="http://schemas.microsoft.com/office/drawing/2014/main" id="{BD4D24C3-4977-471A-862D-66121CBD2139}"/>
              </a:ext>
            </a:extLst>
          </p:cNvPr>
          <p:cNvSpPr>
            <a:spLocks noGrp="1"/>
          </p:cNvSpPr>
          <p:nvPr>
            <p:ph type="title"/>
          </p:nvPr>
        </p:nvSpPr>
        <p:spPr>
          <a:xfrm>
            <a:off x="0" y="9888"/>
            <a:ext cx="12192000" cy="783771"/>
          </a:xfrm>
        </p:spPr>
        <p:txBody>
          <a:bodyPr/>
          <a:lstStyle/>
          <a:p>
            <a:pPr algn="ctr"/>
            <a:r>
              <a:rPr lang="es-ES" dirty="0"/>
              <a:t>La cuña</a:t>
            </a:r>
          </a:p>
        </p:txBody>
      </p:sp>
      <p:sp>
        <p:nvSpPr>
          <p:cNvPr id="5" name="Marcador de número de diapositiva 4">
            <a:extLst>
              <a:ext uri="{FF2B5EF4-FFF2-40B4-BE49-F238E27FC236}">
                <a16:creationId xmlns:a16="http://schemas.microsoft.com/office/drawing/2014/main" id="{EC10F1A8-11D5-4F03-9C5B-B5A761E89137}"/>
              </a:ext>
            </a:extLst>
          </p:cNvPr>
          <p:cNvSpPr>
            <a:spLocks noGrp="1"/>
          </p:cNvSpPr>
          <p:nvPr>
            <p:ph type="sldNum" sz="quarter" idx="12"/>
          </p:nvPr>
        </p:nvSpPr>
        <p:spPr/>
        <p:txBody>
          <a:bodyPr/>
          <a:lstStyle/>
          <a:p>
            <a:fld id="{E93D8877-6437-403B-AFE3-7784B5197EFD}" type="slidenum">
              <a:rPr lang="es-CL" smtClean="0"/>
              <a:pPr/>
              <a:t>19</a:t>
            </a:fld>
            <a:endParaRPr lang="es-CL"/>
          </a:p>
        </p:txBody>
      </p:sp>
      <p:sp>
        <p:nvSpPr>
          <p:cNvPr id="6" name="Rectángulo 5">
            <a:extLst>
              <a:ext uri="{FF2B5EF4-FFF2-40B4-BE49-F238E27FC236}">
                <a16:creationId xmlns:a16="http://schemas.microsoft.com/office/drawing/2014/main" id="{01B57E45-5245-460E-BE47-2F78F3954E4A}"/>
              </a:ext>
            </a:extLst>
          </p:cNvPr>
          <p:cNvSpPr/>
          <p:nvPr/>
        </p:nvSpPr>
        <p:spPr>
          <a:xfrm>
            <a:off x="110156" y="2716252"/>
            <a:ext cx="6807200" cy="254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dirty="0">
                <a:latin typeface="Lato" panose="020F0502020204030203" pitchFamily="34" charset="0"/>
                <a:ea typeface="Lato" panose="020F0502020204030203" pitchFamily="34" charset="0"/>
                <a:cs typeface="Lato" panose="020F0502020204030203" pitchFamily="34" charset="0"/>
              </a:rPr>
              <a:t>La “cuña” es aquella parte del discurso que </a:t>
            </a:r>
            <a:r>
              <a:rPr lang="es-ES" sz="2500" dirty="0" err="1">
                <a:latin typeface="Lato" panose="020F0502020204030203" pitchFamily="34" charset="0"/>
                <a:ea typeface="Lato" panose="020F0502020204030203" pitchFamily="34" charset="0"/>
                <a:cs typeface="Lato" panose="020F0502020204030203" pitchFamily="34" charset="0"/>
              </a:rPr>
              <a:t>sintentiza</a:t>
            </a:r>
            <a:r>
              <a:rPr lang="es-ES" sz="2500" dirty="0">
                <a:latin typeface="Lato" panose="020F0502020204030203" pitchFamily="34" charset="0"/>
                <a:ea typeface="Lato" panose="020F0502020204030203" pitchFamily="34" charset="0"/>
                <a:cs typeface="Lato" panose="020F0502020204030203" pitchFamily="34" charset="0"/>
              </a:rPr>
              <a:t> sentido en una frase ojalá golpeadora, pero en todo caso, llamativa, y que está pensada no solo para el auditorio, sino específicamente para los periodistas y para el tiempo en los medios. </a:t>
            </a:r>
          </a:p>
        </p:txBody>
      </p:sp>
      <p:sp>
        <p:nvSpPr>
          <p:cNvPr id="7" name="Rectángulo 6">
            <a:extLst>
              <a:ext uri="{FF2B5EF4-FFF2-40B4-BE49-F238E27FC236}">
                <a16:creationId xmlns:a16="http://schemas.microsoft.com/office/drawing/2014/main" id="{0134EBC2-7F84-4418-8915-57227A95EA6C}"/>
              </a:ext>
            </a:extLst>
          </p:cNvPr>
          <p:cNvSpPr/>
          <p:nvPr/>
        </p:nvSpPr>
        <p:spPr>
          <a:xfrm>
            <a:off x="2021840" y="5364480"/>
            <a:ext cx="874776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La cuña es un arma de doble filo: puede matar el discurso</a:t>
            </a:r>
          </a:p>
        </p:txBody>
      </p:sp>
      <p:sp>
        <p:nvSpPr>
          <p:cNvPr id="9" name="Marcador de pie de página 3">
            <a:extLst>
              <a:ext uri="{FF2B5EF4-FFF2-40B4-BE49-F238E27FC236}">
                <a16:creationId xmlns:a16="http://schemas.microsoft.com/office/drawing/2014/main" id="{708FD796-BF72-49F1-B7B6-78063E9A6A25}"/>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40016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dificio, exterior, persona, joven&#10;&#10;Descripción generada automáticamente">
            <a:extLst>
              <a:ext uri="{FF2B5EF4-FFF2-40B4-BE49-F238E27FC236}">
                <a16:creationId xmlns:a16="http://schemas.microsoft.com/office/drawing/2014/main" id="{8C264BC7-17EB-4419-ACED-92810E4CF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793658"/>
            <a:ext cx="12192000" cy="5477933"/>
          </a:xfrm>
          <a:prstGeom prst="rect">
            <a:avLst/>
          </a:prstGeom>
        </p:spPr>
      </p:pic>
      <p:sp>
        <p:nvSpPr>
          <p:cNvPr id="2" name="Título 1">
            <a:extLst>
              <a:ext uri="{FF2B5EF4-FFF2-40B4-BE49-F238E27FC236}">
                <a16:creationId xmlns:a16="http://schemas.microsoft.com/office/drawing/2014/main" id="{99B03CD6-7096-410E-AA11-A97A3A891851}"/>
              </a:ext>
            </a:extLst>
          </p:cNvPr>
          <p:cNvSpPr>
            <a:spLocks noGrp="1"/>
          </p:cNvSpPr>
          <p:nvPr>
            <p:ph type="title"/>
          </p:nvPr>
        </p:nvSpPr>
        <p:spPr>
          <a:xfrm>
            <a:off x="0" y="9888"/>
            <a:ext cx="12192000" cy="783771"/>
          </a:xfrm>
        </p:spPr>
        <p:txBody>
          <a:bodyPr/>
          <a:lstStyle/>
          <a:p>
            <a:pPr algn="ctr"/>
            <a:r>
              <a:rPr lang="es-ES" dirty="0"/>
              <a:t>Discurso, persuasión, legitimidad</a:t>
            </a:r>
          </a:p>
        </p:txBody>
      </p:sp>
      <p:sp>
        <p:nvSpPr>
          <p:cNvPr id="4" name="Marcador de pie de página 3">
            <a:extLst>
              <a:ext uri="{FF2B5EF4-FFF2-40B4-BE49-F238E27FC236}">
                <a16:creationId xmlns:a16="http://schemas.microsoft.com/office/drawing/2014/main" id="{DF2986D7-18B7-47D6-9CA4-CB61646630F6}"/>
              </a:ext>
            </a:extLst>
          </p:cNvPr>
          <p:cNvSpPr>
            <a:spLocks noGrp="1"/>
          </p:cNvSpPr>
          <p:nvPr>
            <p:ph type="ftr" sz="quarter" idx="11"/>
          </p:nvPr>
        </p:nvSpPr>
        <p:spPr>
          <a:xfrm>
            <a:off x="182881" y="6371182"/>
            <a:ext cx="5104735" cy="476930"/>
          </a:xfrm>
        </p:spPr>
        <p:txBody>
          <a:bodyPr/>
          <a:lstStyle/>
          <a:p>
            <a:r>
              <a:rPr lang="es-ES" dirty="0"/>
              <a:t>Comunicación estratégica y </a:t>
            </a:r>
            <a:r>
              <a:rPr lang="es-ES" dirty="0" err="1"/>
              <a:t>márketing</a:t>
            </a:r>
            <a:r>
              <a:rPr lang="es-ES" dirty="0"/>
              <a:t> político</a:t>
            </a:r>
            <a:endParaRPr lang="es-CL" dirty="0"/>
          </a:p>
        </p:txBody>
      </p:sp>
      <p:sp>
        <p:nvSpPr>
          <p:cNvPr id="5" name="Marcador de número de diapositiva 4">
            <a:extLst>
              <a:ext uri="{FF2B5EF4-FFF2-40B4-BE49-F238E27FC236}">
                <a16:creationId xmlns:a16="http://schemas.microsoft.com/office/drawing/2014/main" id="{DA607F4F-D306-490B-AA92-7FE4C1722B18}"/>
              </a:ext>
            </a:extLst>
          </p:cNvPr>
          <p:cNvSpPr>
            <a:spLocks noGrp="1"/>
          </p:cNvSpPr>
          <p:nvPr>
            <p:ph type="sldNum" sz="quarter" idx="12"/>
          </p:nvPr>
        </p:nvSpPr>
        <p:spPr/>
        <p:txBody>
          <a:bodyPr/>
          <a:lstStyle/>
          <a:p>
            <a:fld id="{E93D8877-6437-403B-AFE3-7784B5197EFD}" type="slidenum">
              <a:rPr lang="es-CL" smtClean="0"/>
              <a:pPr/>
              <a:t>2</a:t>
            </a:fld>
            <a:endParaRPr lang="es-CL"/>
          </a:p>
        </p:txBody>
      </p:sp>
      <p:sp>
        <p:nvSpPr>
          <p:cNvPr id="6" name="Rectángulo 5">
            <a:extLst>
              <a:ext uri="{FF2B5EF4-FFF2-40B4-BE49-F238E27FC236}">
                <a16:creationId xmlns:a16="http://schemas.microsoft.com/office/drawing/2014/main" id="{C5B89825-92DF-49B4-98EC-54480DCBF971}"/>
              </a:ext>
            </a:extLst>
          </p:cNvPr>
          <p:cNvSpPr/>
          <p:nvPr/>
        </p:nvSpPr>
        <p:spPr>
          <a:xfrm>
            <a:off x="9939" y="1561789"/>
            <a:ext cx="7528560" cy="691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El discurso es la principal herramienta de persuasión</a:t>
            </a:r>
          </a:p>
        </p:txBody>
      </p:sp>
      <p:sp>
        <p:nvSpPr>
          <p:cNvPr id="10" name="Rectángulo 9">
            <a:extLst>
              <a:ext uri="{FF2B5EF4-FFF2-40B4-BE49-F238E27FC236}">
                <a16:creationId xmlns:a16="http://schemas.microsoft.com/office/drawing/2014/main" id="{CEDC5F34-2A3A-4955-AC3E-1ECD152A0C13}"/>
              </a:ext>
            </a:extLst>
          </p:cNvPr>
          <p:cNvSpPr/>
          <p:nvPr/>
        </p:nvSpPr>
        <p:spPr>
          <a:xfrm>
            <a:off x="23855" y="5147249"/>
            <a:ext cx="6724815" cy="714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Se vale de las formas clásicas de argumentación (tesis, antítesis, conclusiones)</a:t>
            </a:r>
          </a:p>
        </p:txBody>
      </p:sp>
      <p:sp>
        <p:nvSpPr>
          <p:cNvPr id="11" name="Rectángulo 10">
            <a:extLst>
              <a:ext uri="{FF2B5EF4-FFF2-40B4-BE49-F238E27FC236}">
                <a16:creationId xmlns:a16="http://schemas.microsoft.com/office/drawing/2014/main" id="{BC7E79BA-CA02-4F08-81BD-662FC961257F}"/>
              </a:ext>
            </a:extLst>
          </p:cNvPr>
          <p:cNvSpPr/>
          <p:nvPr/>
        </p:nvSpPr>
        <p:spPr>
          <a:xfrm>
            <a:off x="23855" y="3971256"/>
            <a:ext cx="7917510" cy="6757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Busca persuadir a votantes /audiencias de una posición </a:t>
            </a:r>
          </a:p>
        </p:txBody>
      </p:sp>
      <p:sp>
        <p:nvSpPr>
          <p:cNvPr id="12" name="Rectángulo 11">
            <a:extLst>
              <a:ext uri="{FF2B5EF4-FFF2-40B4-BE49-F238E27FC236}">
                <a16:creationId xmlns:a16="http://schemas.microsoft.com/office/drawing/2014/main" id="{16185865-3A06-467E-A155-70A3D460525A}"/>
              </a:ext>
            </a:extLst>
          </p:cNvPr>
          <p:cNvSpPr/>
          <p:nvPr/>
        </p:nvSpPr>
        <p:spPr>
          <a:xfrm>
            <a:off x="9939" y="2784881"/>
            <a:ext cx="4850296" cy="6441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Es el arma política por excelencia</a:t>
            </a:r>
          </a:p>
        </p:txBody>
      </p:sp>
    </p:spTree>
    <p:extLst>
      <p:ext uri="{BB962C8B-B14F-4D97-AF65-F5344CB8AC3E}">
        <p14:creationId xmlns:p14="http://schemas.microsoft.com/office/powerpoint/2010/main" val="23950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magen que contiene dibujo&#10;&#10;Descripción generada automáticamente">
            <a:extLst>
              <a:ext uri="{FF2B5EF4-FFF2-40B4-BE49-F238E27FC236}">
                <a16:creationId xmlns:a16="http://schemas.microsoft.com/office/drawing/2014/main" id="{95F03992-B74F-45DB-A7D0-11DCF14BD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753"/>
            <a:ext cx="12192000" cy="5491638"/>
          </a:xfrm>
          <a:prstGeom prst="rect">
            <a:avLst/>
          </a:prstGeom>
        </p:spPr>
      </p:pic>
      <p:sp>
        <p:nvSpPr>
          <p:cNvPr id="2" name="Título 1">
            <a:extLst>
              <a:ext uri="{FF2B5EF4-FFF2-40B4-BE49-F238E27FC236}">
                <a16:creationId xmlns:a16="http://schemas.microsoft.com/office/drawing/2014/main" id="{2B5EB234-EE0F-4FA6-A068-ED4E830B2113}"/>
              </a:ext>
            </a:extLst>
          </p:cNvPr>
          <p:cNvSpPr>
            <a:spLocks noGrp="1"/>
          </p:cNvSpPr>
          <p:nvPr>
            <p:ph type="title"/>
          </p:nvPr>
        </p:nvSpPr>
        <p:spPr>
          <a:xfrm>
            <a:off x="0" y="9888"/>
            <a:ext cx="12192000" cy="783771"/>
          </a:xfrm>
        </p:spPr>
        <p:txBody>
          <a:bodyPr/>
          <a:lstStyle/>
          <a:p>
            <a:pPr algn="ctr"/>
            <a:r>
              <a:rPr lang="es-ES" dirty="0"/>
              <a:t>Algunas figuras literarias que ayudan</a:t>
            </a:r>
          </a:p>
        </p:txBody>
      </p:sp>
      <p:sp>
        <p:nvSpPr>
          <p:cNvPr id="5" name="Marcador de número de diapositiva 4">
            <a:extLst>
              <a:ext uri="{FF2B5EF4-FFF2-40B4-BE49-F238E27FC236}">
                <a16:creationId xmlns:a16="http://schemas.microsoft.com/office/drawing/2014/main" id="{4A589305-B81D-45A3-A410-2B1B5A7B6B3A}"/>
              </a:ext>
            </a:extLst>
          </p:cNvPr>
          <p:cNvSpPr>
            <a:spLocks noGrp="1"/>
          </p:cNvSpPr>
          <p:nvPr>
            <p:ph type="sldNum" sz="quarter" idx="12"/>
          </p:nvPr>
        </p:nvSpPr>
        <p:spPr/>
        <p:txBody>
          <a:bodyPr/>
          <a:lstStyle/>
          <a:p>
            <a:fld id="{E93D8877-6437-403B-AFE3-7784B5197EFD}" type="slidenum">
              <a:rPr lang="es-CL" smtClean="0"/>
              <a:pPr/>
              <a:t>20</a:t>
            </a:fld>
            <a:endParaRPr lang="es-CL"/>
          </a:p>
        </p:txBody>
      </p:sp>
      <p:sp>
        <p:nvSpPr>
          <p:cNvPr id="6" name="Rectángulo 5">
            <a:extLst>
              <a:ext uri="{FF2B5EF4-FFF2-40B4-BE49-F238E27FC236}">
                <a16:creationId xmlns:a16="http://schemas.microsoft.com/office/drawing/2014/main" id="{4485579A-11CB-446C-BF74-0228AD08C6C4}"/>
              </a:ext>
            </a:extLst>
          </p:cNvPr>
          <p:cNvSpPr/>
          <p:nvPr/>
        </p:nvSpPr>
        <p:spPr>
          <a:xfrm>
            <a:off x="10718800" y="1192893"/>
            <a:ext cx="1473200" cy="4377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Anáfora</a:t>
            </a:r>
          </a:p>
        </p:txBody>
      </p:sp>
      <p:sp>
        <p:nvSpPr>
          <p:cNvPr id="7" name="Rectángulo 6">
            <a:extLst>
              <a:ext uri="{FF2B5EF4-FFF2-40B4-BE49-F238E27FC236}">
                <a16:creationId xmlns:a16="http://schemas.microsoft.com/office/drawing/2014/main" id="{52196C12-037C-48C6-BA19-3E284C96EB7B}"/>
              </a:ext>
            </a:extLst>
          </p:cNvPr>
          <p:cNvSpPr/>
          <p:nvPr/>
        </p:nvSpPr>
        <p:spPr>
          <a:xfrm>
            <a:off x="10718800" y="1796416"/>
            <a:ext cx="1473200" cy="3867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Antítesis</a:t>
            </a:r>
          </a:p>
        </p:txBody>
      </p:sp>
      <p:sp>
        <p:nvSpPr>
          <p:cNvPr id="8" name="Rectángulo 7">
            <a:extLst>
              <a:ext uri="{FF2B5EF4-FFF2-40B4-BE49-F238E27FC236}">
                <a16:creationId xmlns:a16="http://schemas.microsoft.com/office/drawing/2014/main" id="{1AD2CDCC-1077-4597-B5B7-1FF41E958390}"/>
              </a:ext>
            </a:extLst>
          </p:cNvPr>
          <p:cNvSpPr/>
          <p:nvPr/>
        </p:nvSpPr>
        <p:spPr>
          <a:xfrm>
            <a:off x="10180320" y="2415110"/>
            <a:ext cx="2011680" cy="365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Regla de tres </a:t>
            </a:r>
          </a:p>
        </p:txBody>
      </p:sp>
      <p:sp>
        <p:nvSpPr>
          <p:cNvPr id="9" name="Rectángulo 8">
            <a:extLst>
              <a:ext uri="{FF2B5EF4-FFF2-40B4-BE49-F238E27FC236}">
                <a16:creationId xmlns:a16="http://schemas.microsoft.com/office/drawing/2014/main" id="{0CABB84E-0E77-4356-82CD-F8CE52556BBA}"/>
              </a:ext>
            </a:extLst>
          </p:cNvPr>
          <p:cNvSpPr/>
          <p:nvPr/>
        </p:nvSpPr>
        <p:spPr>
          <a:xfrm>
            <a:off x="10596880" y="2964384"/>
            <a:ext cx="1595120" cy="4377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Metáfora</a:t>
            </a:r>
          </a:p>
        </p:txBody>
      </p:sp>
      <p:sp>
        <p:nvSpPr>
          <p:cNvPr id="10" name="Rectángulo 9">
            <a:extLst>
              <a:ext uri="{FF2B5EF4-FFF2-40B4-BE49-F238E27FC236}">
                <a16:creationId xmlns:a16="http://schemas.microsoft.com/office/drawing/2014/main" id="{19E485DC-73BE-40FB-BCA6-9C8CA73667A6}"/>
              </a:ext>
            </a:extLst>
          </p:cNvPr>
          <p:cNvSpPr/>
          <p:nvPr/>
        </p:nvSpPr>
        <p:spPr>
          <a:xfrm>
            <a:off x="10596880" y="3545840"/>
            <a:ext cx="1595120" cy="365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Hipérbole</a:t>
            </a:r>
          </a:p>
        </p:txBody>
      </p:sp>
      <p:sp>
        <p:nvSpPr>
          <p:cNvPr id="11" name="Rectángulo 10">
            <a:extLst>
              <a:ext uri="{FF2B5EF4-FFF2-40B4-BE49-F238E27FC236}">
                <a16:creationId xmlns:a16="http://schemas.microsoft.com/office/drawing/2014/main" id="{EDB347E5-EF44-4C89-8816-8CBB30E83A5C}"/>
              </a:ext>
            </a:extLst>
          </p:cNvPr>
          <p:cNvSpPr/>
          <p:nvPr/>
        </p:nvSpPr>
        <p:spPr>
          <a:xfrm>
            <a:off x="10596880" y="4105273"/>
            <a:ext cx="1595120" cy="4267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Oxímoron</a:t>
            </a:r>
          </a:p>
        </p:txBody>
      </p:sp>
      <p:sp>
        <p:nvSpPr>
          <p:cNvPr id="12" name="Rectángulo 11">
            <a:extLst>
              <a:ext uri="{FF2B5EF4-FFF2-40B4-BE49-F238E27FC236}">
                <a16:creationId xmlns:a16="http://schemas.microsoft.com/office/drawing/2014/main" id="{1A75BDDF-0A28-49E7-840A-2678457C5C5C}"/>
              </a:ext>
            </a:extLst>
          </p:cNvPr>
          <p:cNvSpPr/>
          <p:nvPr/>
        </p:nvSpPr>
        <p:spPr>
          <a:xfrm>
            <a:off x="10474960" y="4754062"/>
            <a:ext cx="1717040" cy="4267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Metonimia</a:t>
            </a:r>
          </a:p>
        </p:txBody>
      </p:sp>
      <p:sp>
        <p:nvSpPr>
          <p:cNvPr id="13" name="Marcador de pie de página 3">
            <a:extLst>
              <a:ext uri="{FF2B5EF4-FFF2-40B4-BE49-F238E27FC236}">
                <a16:creationId xmlns:a16="http://schemas.microsoft.com/office/drawing/2014/main" id="{1D48DA04-0116-42B4-8D70-E01464B30163}"/>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31821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B38D67-8933-4650-BE1F-F3CFC940FC52}"/>
              </a:ext>
            </a:extLst>
          </p:cNvPr>
          <p:cNvPicPr>
            <a:picLocks noChangeAspect="1"/>
          </p:cNvPicPr>
          <p:nvPr/>
        </p:nvPicPr>
        <p:blipFill>
          <a:blip r:embed="rId2"/>
          <a:stretch>
            <a:fillRect/>
          </a:stretch>
        </p:blipFill>
        <p:spPr>
          <a:xfrm>
            <a:off x="0" y="793659"/>
            <a:ext cx="12192000" cy="5495381"/>
          </a:xfrm>
          <a:prstGeom prst="rect">
            <a:avLst/>
          </a:prstGeom>
        </p:spPr>
      </p:pic>
      <p:sp>
        <p:nvSpPr>
          <p:cNvPr id="2" name="Título 1">
            <a:extLst>
              <a:ext uri="{FF2B5EF4-FFF2-40B4-BE49-F238E27FC236}">
                <a16:creationId xmlns:a16="http://schemas.microsoft.com/office/drawing/2014/main" id="{9EC59C86-1F8B-4DBE-8481-F9B7D8B091E0}"/>
              </a:ext>
            </a:extLst>
          </p:cNvPr>
          <p:cNvSpPr>
            <a:spLocks noGrp="1"/>
          </p:cNvSpPr>
          <p:nvPr>
            <p:ph type="title"/>
          </p:nvPr>
        </p:nvSpPr>
        <p:spPr>
          <a:xfrm>
            <a:off x="0" y="9888"/>
            <a:ext cx="12192000" cy="783771"/>
          </a:xfrm>
        </p:spPr>
        <p:txBody>
          <a:bodyPr/>
          <a:lstStyle/>
          <a:p>
            <a:pPr algn="ctr"/>
            <a:r>
              <a:rPr lang="es-ES" dirty="0"/>
              <a:t>No olvidar: </a:t>
            </a:r>
          </a:p>
        </p:txBody>
      </p:sp>
      <p:sp>
        <p:nvSpPr>
          <p:cNvPr id="5" name="Marcador de número de diapositiva 4">
            <a:extLst>
              <a:ext uri="{FF2B5EF4-FFF2-40B4-BE49-F238E27FC236}">
                <a16:creationId xmlns:a16="http://schemas.microsoft.com/office/drawing/2014/main" id="{368B80B2-C85F-4A23-A12A-001318332610}"/>
              </a:ext>
            </a:extLst>
          </p:cNvPr>
          <p:cNvSpPr>
            <a:spLocks noGrp="1"/>
          </p:cNvSpPr>
          <p:nvPr>
            <p:ph type="sldNum" sz="quarter" idx="12"/>
          </p:nvPr>
        </p:nvSpPr>
        <p:spPr/>
        <p:txBody>
          <a:bodyPr/>
          <a:lstStyle/>
          <a:p>
            <a:fld id="{E93D8877-6437-403B-AFE3-7784B5197EFD}" type="slidenum">
              <a:rPr lang="es-CL" smtClean="0"/>
              <a:pPr/>
              <a:t>21</a:t>
            </a:fld>
            <a:endParaRPr lang="es-CL"/>
          </a:p>
        </p:txBody>
      </p:sp>
      <p:sp>
        <p:nvSpPr>
          <p:cNvPr id="6" name="Rectángulo 5">
            <a:extLst>
              <a:ext uri="{FF2B5EF4-FFF2-40B4-BE49-F238E27FC236}">
                <a16:creationId xmlns:a16="http://schemas.microsoft.com/office/drawing/2014/main" id="{03702478-7753-461E-98BD-D0375015406F}"/>
              </a:ext>
            </a:extLst>
          </p:cNvPr>
          <p:cNvSpPr/>
          <p:nvPr/>
        </p:nvSpPr>
        <p:spPr>
          <a:xfrm>
            <a:off x="6096000" y="2072640"/>
            <a:ext cx="6096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s-ES" sz="2500" dirty="0">
                <a:latin typeface="Lato" panose="020F0502020204030203" pitchFamily="34" charset="0"/>
                <a:ea typeface="Lato" panose="020F0502020204030203" pitchFamily="34" charset="0"/>
                <a:cs typeface="Lato" panose="020F0502020204030203" pitchFamily="34" charset="0"/>
              </a:rPr>
              <a:t>Nada reemplaza a un orador inspirado. Pero siempre hay que hacer el intento. </a:t>
            </a:r>
          </a:p>
        </p:txBody>
      </p:sp>
      <p:sp>
        <p:nvSpPr>
          <p:cNvPr id="7" name="Rectángulo 6">
            <a:extLst>
              <a:ext uri="{FF2B5EF4-FFF2-40B4-BE49-F238E27FC236}">
                <a16:creationId xmlns:a16="http://schemas.microsoft.com/office/drawing/2014/main" id="{66D1533D-0A2B-4EE0-9BD9-528FE8FF527D}"/>
              </a:ext>
            </a:extLst>
          </p:cNvPr>
          <p:cNvSpPr/>
          <p:nvPr/>
        </p:nvSpPr>
        <p:spPr>
          <a:xfrm>
            <a:off x="10162" y="5342709"/>
            <a:ext cx="2539998" cy="7837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¡Muchas gracias!</a:t>
            </a:r>
          </a:p>
        </p:txBody>
      </p:sp>
      <p:sp>
        <p:nvSpPr>
          <p:cNvPr id="9" name="Marcador de pie de página 3">
            <a:extLst>
              <a:ext uri="{FF2B5EF4-FFF2-40B4-BE49-F238E27FC236}">
                <a16:creationId xmlns:a16="http://schemas.microsoft.com/office/drawing/2014/main" id="{B76BC9EA-25CB-4C4D-B60D-D9FFF271B921}"/>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323736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exterior, edificio, persona, hombre&#10;&#10;Descripción generada automáticamente">
            <a:extLst>
              <a:ext uri="{FF2B5EF4-FFF2-40B4-BE49-F238E27FC236}">
                <a16:creationId xmlns:a16="http://schemas.microsoft.com/office/drawing/2014/main" id="{2B4C8F39-D9D0-4C3C-BAB9-D7FC19E1A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224"/>
            <a:ext cx="12192000" cy="6115776"/>
          </a:xfrm>
          <a:prstGeom prst="rect">
            <a:avLst/>
          </a:prstGeom>
        </p:spPr>
      </p:pic>
      <p:sp>
        <p:nvSpPr>
          <p:cNvPr id="2" name="Título 1">
            <a:extLst>
              <a:ext uri="{FF2B5EF4-FFF2-40B4-BE49-F238E27FC236}">
                <a16:creationId xmlns:a16="http://schemas.microsoft.com/office/drawing/2014/main" id="{80588A72-F921-435A-89B8-44D1CAEAB9B1}"/>
              </a:ext>
            </a:extLst>
          </p:cNvPr>
          <p:cNvSpPr>
            <a:spLocks noGrp="1"/>
          </p:cNvSpPr>
          <p:nvPr>
            <p:ph type="title"/>
          </p:nvPr>
        </p:nvSpPr>
        <p:spPr>
          <a:xfrm>
            <a:off x="0" y="9888"/>
            <a:ext cx="12192000" cy="783771"/>
          </a:xfrm>
        </p:spPr>
        <p:txBody>
          <a:bodyPr/>
          <a:lstStyle/>
          <a:p>
            <a:pPr algn="ctr"/>
            <a:r>
              <a:rPr lang="es-ES" dirty="0"/>
              <a:t>Discurso, persuasión, legitimidad</a:t>
            </a:r>
          </a:p>
        </p:txBody>
      </p:sp>
      <p:sp>
        <p:nvSpPr>
          <p:cNvPr id="4" name="Marcador de pie de página 3">
            <a:extLst>
              <a:ext uri="{FF2B5EF4-FFF2-40B4-BE49-F238E27FC236}">
                <a16:creationId xmlns:a16="http://schemas.microsoft.com/office/drawing/2014/main" id="{0B2F0D67-89C6-4DC5-A31A-A8BC9B668E5A}"/>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
        <p:nvSpPr>
          <p:cNvPr id="5" name="Marcador de número de diapositiva 4">
            <a:extLst>
              <a:ext uri="{FF2B5EF4-FFF2-40B4-BE49-F238E27FC236}">
                <a16:creationId xmlns:a16="http://schemas.microsoft.com/office/drawing/2014/main" id="{AC87B382-18EC-48E0-A640-147D3A63023A}"/>
              </a:ext>
            </a:extLst>
          </p:cNvPr>
          <p:cNvSpPr>
            <a:spLocks noGrp="1"/>
          </p:cNvSpPr>
          <p:nvPr>
            <p:ph type="sldNum" sz="quarter" idx="12"/>
          </p:nvPr>
        </p:nvSpPr>
        <p:spPr/>
        <p:txBody>
          <a:bodyPr/>
          <a:lstStyle/>
          <a:p>
            <a:fld id="{E93D8877-6437-403B-AFE3-7784B5197EFD}" type="slidenum">
              <a:rPr lang="es-CL" smtClean="0"/>
              <a:pPr/>
              <a:t>3</a:t>
            </a:fld>
            <a:endParaRPr lang="es-CL"/>
          </a:p>
        </p:txBody>
      </p:sp>
      <p:sp>
        <p:nvSpPr>
          <p:cNvPr id="6" name="Rectángulo 5">
            <a:extLst>
              <a:ext uri="{FF2B5EF4-FFF2-40B4-BE49-F238E27FC236}">
                <a16:creationId xmlns:a16="http://schemas.microsoft.com/office/drawing/2014/main" id="{49265FB2-2F6C-468C-93EA-8AE0EA5D10A5}"/>
              </a:ext>
            </a:extLst>
          </p:cNvPr>
          <p:cNvSpPr/>
          <p:nvPr/>
        </p:nvSpPr>
        <p:spPr>
          <a:xfrm>
            <a:off x="7728154" y="1321566"/>
            <a:ext cx="4463845" cy="6970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La persuasión no es exclusivamente argumentativa</a:t>
            </a:r>
          </a:p>
        </p:txBody>
      </p:sp>
      <p:sp>
        <p:nvSpPr>
          <p:cNvPr id="7" name="Rectángulo 6">
            <a:extLst>
              <a:ext uri="{FF2B5EF4-FFF2-40B4-BE49-F238E27FC236}">
                <a16:creationId xmlns:a16="http://schemas.microsoft.com/office/drawing/2014/main" id="{D91E0814-3D71-419A-A5F5-26EE83694847}"/>
              </a:ext>
            </a:extLst>
          </p:cNvPr>
          <p:cNvSpPr/>
          <p:nvPr/>
        </p:nvSpPr>
        <p:spPr>
          <a:xfrm>
            <a:off x="5760719" y="3997396"/>
            <a:ext cx="6431280" cy="7511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Los elementos racionales y no racionales de un discurso se retroalimentan y potencian</a:t>
            </a:r>
          </a:p>
        </p:txBody>
      </p:sp>
      <p:sp>
        <p:nvSpPr>
          <p:cNvPr id="9" name="Rectángulo 8">
            <a:extLst>
              <a:ext uri="{FF2B5EF4-FFF2-40B4-BE49-F238E27FC236}">
                <a16:creationId xmlns:a16="http://schemas.microsoft.com/office/drawing/2014/main" id="{F77D78CB-75FD-405E-8906-77CD8178F2D2}"/>
              </a:ext>
            </a:extLst>
          </p:cNvPr>
          <p:cNvSpPr/>
          <p:nvPr/>
        </p:nvSpPr>
        <p:spPr>
          <a:xfrm>
            <a:off x="7541341" y="2592954"/>
            <a:ext cx="4650657" cy="7344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La relación importa, la confianza importa, la emoción importa</a:t>
            </a:r>
          </a:p>
        </p:txBody>
      </p:sp>
      <p:sp>
        <p:nvSpPr>
          <p:cNvPr id="12" name="Rectángulo 11">
            <a:extLst>
              <a:ext uri="{FF2B5EF4-FFF2-40B4-BE49-F238E27FC236}">
                <a16:creationId xmlns:a16="http://schemas.microsoft.com/office/drawing/2014/main" id="{3F485F4A-C3A9-42C2-BC62-9DC0CDE4B22D}"/>
              </a:ext>
            </a:extLst>
          </p:cNvPr>
          <p:cNvSpPr/>
          <p:nvPr/>
        </p:nvSpPr>
        <p:spPr>
          <a:xfrm>
            <a:off x="5437239" y="5490236"/>
            <a:ext cx="6754761" cy="872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dirty="0">
                <a:latin typeface="Lato" panose="020F0502020204030203" pitchFamily="34" charset="0"/>
                <a:ea typeface="Lato" panose="020F0502020204030203" pitchFamily="34" charset="0"/>
                <a:cs typeface="Lato" panose="020F0502020204030203" pitchFamily="34" charset="0"/>
              </a:rPr>
              <a:t>La suma de las intervenciones y acciones de un político dan cuenta de su perfil y su legitimidad</a:t>
            </a:r>
          </a:p>
        </p:txBody>
      </p:sp>
    </p:spTree>
    <p:extLst>
      <p:ext uri="{BB962C8B-B14F-4D97-AF65-F5344CB8AC3E}">
        <p14:creationId xmlns:p14="http://schemas.microsoft.com/office/powerpoint/2010/main" val="9088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persona, interior, hombre, corbata&#10;&#10;Descripción generada automáticamente">
            <a:extLst>
              <a:ext uri="{FF2B5EF4-FFF2-40B4-BE49-F238E27FC236}">
                <a16:creationId xmlns:a16="http://schemas.microsoft.com/office/drawing/2014/main" id="{AFAC8E6A-7676-43A0-9CFD-C2C0F8716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9"/>
            <a:ext cx="12192000" cy="5486400"/>
          </a:xfrm>
          <a:prstGeom prst="rect">
            <a:avLst/>
          </a:prstGeom>
        </p:spPr>
      </p:pic>
      <p:sp>
        <p:nvSpPr>
          <p:cNvPr id="2" name="Título 1">
            <a:extLst>
              <a:ext uri="{FF2B5EF4-FFF2-40B4-BE49-F238E27FC236}">
                <a16:creationId xmlns:a16="http://schemas.microsoft.com/office/drawing/2014/main" id="{598F5886-156D-476A-9479-3155A80E1C6A}"/>
              </a:ext>
            </a:extLst>
          </p:cNvPr>
          <p:cNvSpPr>
            <a:spLocks noGrp="1"/>
          </p:cNvSpPr>
          <p:nvPr>
            <p:ph type="title"/>
          </p:nvPr>
        </p:nvSpPr>
        <p:spPr>
          <a:xfrm>
            <a:off x="0" y="9888"/>
            <a:ext cx="12192000" cy="783771"/>
          </a:xfrm>
        </p:spPr>
        <p:txBody>
          <a:bodyPr/>
          <a:lstStyle/>
          <a:p>
            <a:pPr algn="ctr"/>
            <a:r>
              <a:rPr lang="es-ES" dirty="0"/>
              <a:t>Discurso, persuasión, legitimidad</a:t>
            </a:r>
          </a:p>
        </p:txBody>
      </p:sp>
      <p:sp>
        <p:nvSpPr>
          <p:cNvPr id="5" name="Marcador de número de diapositiva 4">
            <a:extLst>
              <a:ext uri="{FF2B5EF4-FFF2-40B4-BE49-F238E27FC236}">
                <a16:creationId xmlns:a16="http://schemas.microsoft.com/office/drawing/2014/main" id="{7404C3C5-59EF-4750-9DE4-677BF91F8EF3}"/>
              </a:ext>
            </a:extLst>
          </p:cNvPr>
          <p:cNvSpPr>
            <a:spLocks noGrp="1"/>
          </p:cNvSpPr>
          <p:nvPr>
            <p:ph type="sldNum" sz="quarter" idx="12"/>
          </p:nvPr>
        </p:nvSpPr>
        <p:spPr/>
        <p:txBody>
          <a:bodyPr/>
          <a:lstStyle/>
          <a:p>
            <a:fld id="{E93D8877-6437-403B-AFE3-7784B5197EFD}" type="slidenum">
              <a:rPr lang="es-CL" smtClean="0"/>
              <a:pPr/>
              <a:t>4</a:t>
            </a:fld>
            <a:endParaRPr lang="es-CL"/>
          </a:p>
        </p:txBody>
      </p:sp>
      <p:sp>
        <p:nvSpPr>
          <p:cNvPr id="6" name="Rectángulo 5">
            <a:extLst>
              <a:ext uri="{FF2B5EF4-FFF2-40B4-BE49-F238E27FC236}">
                <a16:creationId xmlns:a16="http://schemas.microsoft.com/office/drawing/2014/main" id="{0E821505-D5A2-496A-A905-1C96D2B9F397}"/>
              </a:ext>
            </a:extLst>
          </p:cNvPr>
          <p:cNvSpPr/>
          <p:nvPr/>
        </p:nvSpPr>
        <p:spPr>
          <a:xfrm>
            <a:off x="5760720" y="961319"/>
            <a:ext cx="6431280" cy="18592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dirty="0">
                <a:latin typeface="Lato" panose="020F0502020204030203" pitchFamily="34" charset="0"/>
                <a:ea typeface="Lato" panose="020F0502020204030203" pitchFamily="34" charset="0"/>
                <a:cs typeface="Lato" panose="020F0502020204030203" pitchFamily="34" charset="0"/>
              </a:rPr>
              <a:t>“un discurso se compone de: la lógica de los argumentos, las emociones que sienten los auditorios y la personalidad del emisor” (</a:t>
            </a:r>
            <a:r>
              <a:rPr lang="es-ES" sz="2500" dirty="0" err="1">
                <a:latin typeface="Lato" panose="020F0502020204030203" pitchFamily="34" charset="0"/>
                <a:ea typeface="Lato" panose="020F0502020204030203" pitchFamily="34" charset="0"/>
                <a:cs typeface="Lato" panose="020F0502020204030203" pitchFamily="34" charset="0"/>
              </a:rPr>
              <a:t>Tarver</a:t>
            </a:r>
            <a:r>
              <a:rPr lang="es-ES" sz="2500" dirty="0">
                <a:latin typeface="Lato" panose="020F0502020204030203" pitchFamily="34" charset="0"/>
                <a:ea typeface="Lato" panose="020F0502020204030203" pitchFamily="34" charset="0"/>
                <a:cs typeface="Lato" panose="020F0502020204030203" pitchFamily="34" charset="0"/>
              </a:rPr>
              <a:t>, 1987)</a:t>
            </a:r>
          </a:p>
        </p:txBody>
      </p:sp>
      <p:sp>
        <p:nvSpPr>
          <p:cNvPr id="7" name="Rectángulo 6">
            <a:extLst>
              <a:ext uri="{FF2B5EF4-FFF2-40B4-BE49-F238E27FC236}">
                <a16:creationId xmlns:a16="http://schemas.microsoft.com/office/drawing/2014/main" id="{F0DC0012-C1D4-4AFB-BB68-066FB51258E6}"/>
              </a:ext>
            </a:extLst>
          </p:cNvPr>
          <p:cNvSpPr/>
          <p:nvPr/>
        </p:nvSpPr>
        <p:spPr>
          <a:xfrm>
            <a:off x="5986670" y="4016051"/>
            <a:ext cx="6205330" cy="82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Mejora o deteriora la imagen de un político</a:t>
            </a:r>
          </a:p>
        </p:txBody>
      </p:sp>
      <p:sp>
        <p:nvSpPr>
          <p:cNvPr id="10" name="Rectángulo 9">
            <a:extLst>
              <a:ext uri="{FF2B5EF4-FFF2-40B4-BE49-F238E27FC236}">
                <a16:creationId xmlns:a16="http://schemas.microsoft.com/office/drawing/2014/main" id="{295D3AF3-47AE-4D3E-ABA6-3A7F3F08E268}"/>
              </a:ext>
            </a:extLst>
          </p:cNvPr>
          <p:cNvSpPr/>
          <p:nvPr/>
        </p:nvSpPr>
        <p:spPr>
          <a:xfrm>
            <a:off x="6344478" y="5103175"/>
            <a:ext cx="5847522"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Es el momento en que entran en juego la acción comunicativa y la dramatúrgica</a:t>
            </a:r>
          </a:p>
        </p:txBody>
      </p:sp>
      <p:sp>
        <p:nvSpPr>
          <p:cNvPr id="12" name="Marcador de pie de página 3">
            <a:extLst>
              <a:ext uri="{FF2B5EF4-FFF2-40B4-BE49-F238E27FC236}">
                <a16:creationId xmlns:a16="http://schemas.microsoft.com/office/drawing/2014/main" id="{20A7BD31-69D4-4665-9A2F-3E8146FBF3ED}"/>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12123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persona, exterior, vistiendo, hombre&#10;&#10;Descripción generada automáticamente">
            <a:extLst>
              <a:ext uri="{FF2B5EF4-FFF2-40B4-BE49-F238E27FC236}">
                <a16:creationId xmlns:a16="http://schemas.microsoft.com/office/drawing/2014/main" id="{34C3C1F8-80E8-4F76-AACC-F111DA344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0278"/>
            <a:ext cx="12192000" cy="5492703"/>
          </a:xfrm>
          <a:prstGeom prst="rect">
            <a:avLst/>
          </a:prstGeom>
        </p:spPr>
      </p:pic>
      <p:sp>
        <p:nvSpPr>
          <p:cNvPr id="2" name="Título 1">
            <a:extLst>
              <a:ext uri="{FF2B5EF4-FFF2-40B4-BE49-F238E27FC236}">
                <a16:creationId xmlns:a16="http://schemas.microsoft.com/office/drawing/2014/main" id="{6401C95B-9629-47B0-B679-30BF8315FBAF}"/>
              </a:ext>
            </a:extLst>
          </p:cNvPr>
          <p:cNvSpPr>
            <a:spLocks noGrp="1"/>
          </p:cNvSpPr>
          <p:nvPr>
            <p:ph type="title"/>
          </p:nvPr>
        </p:nvSpPr>
        <p:spPr>
          <a:xfrm>
            <a:off x="0" y="9888"/>
            <a:ext cx="12192000" cy="783771"/>
          </a:xfrm>
        </p:spPr>
        <p:txBody>
          <a:bodyPr/>
          <a:lstStyle/>
          <a:p>
            <a:pPr algn="ctr"/>
            <a:r>
              <a:rPr lang="es-ES" dirty="0"/>
              <a:t>Para qué usamos los discursos</a:t>
            </a:r>
          </a:p>
        </p:txBody>
      </p:sp>
      <p:sp>
        <p:nvSpPr>
          <p:cNvPr id="5" name="Marcador de número de diapositiva 4">
            <a:extLst>
              <a:ext uri="{FF2B5EF4-FFF2-40B4-BE49-F238E27FC236}">
                <a16:creationId xmlns:a16="http://schemas.microsoft.com/office/drawing/2014/main" id="{6968494F-9E75-4E98-A1EE-825EDA3E7E7C}"/>
              </a:ext>
            </a:extLst>
          </p:cNvPr>
          <p:cNvSpPr>
            <a:spLocks noGrp="1"/>
          </p:cNvSpPr>
          <p:nvPr>
            <p:ph type="sldNum" sz="quarter" idx="12"/>
          </p:nvPr>
        </p:nvSpPr>
        <p:spPr/>
        <p:txBody>
          <a:bodyPr/>
          <a:lstStyle/>
          <a:p>
            <a:fld id="{E93D8877-6437-403B-AFE3-7784B5197EFD}" type="slidenum">
              <a:rPr lang="es-CL" smtClean="0"/>
              <a:pPr/>
              <a:t>5</a:t>
            </a:fld>
            <a:endParaRPr lang="es-CL"/>
          </a:p>
        </p:txBody>
      </p:sp>
      <p:sp>
        <p:nvSpPr>
          <p:cNvPr id="6" name="Rectángulo 5">
            <a:extLst>
              <a:ext uri="{FF2B5EF4-FFF2-40B4-BE49-F238E27FC236}">
                <a16:creationId xmlns:a16="http://schemas.microsoft.com/office/drawing/2014/main" id="{3972CAA2-E466-43D8-8BAC-DFDD7761C1A5}"/>
              </a:ext>
            </a:extLst>
          </p:cNvPr>
          <p:cNvSpPr/>
          <p:nvPr/>
        </p:nvSpPr>
        <p:spPr>
          <a:xfrm>
            <a:off x="9519920" y="1727200"/>
            <a:ext cx="2672080" cy="7074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Para conmemorar</a:t>
            </a:r>
          </a:p>
        </p:txBody>
      </p:sp>
      <p:sp>
        <p:nvSpPr>
          <p:cNvPr id="7" name="Rectángulo 6">
            <a:extLst>
              <a:ext uri="{FF2B5EF4-FFF2-40B4-BE49-F238E27FC236}">
                <a16:creationId xmlns:a16="http://schemas.microsoft.com/office/drawing/2014/main" id="{17DF60AE-88ED-4837-B656-2EE3BC0F0954}"/>
              </a:ext>
            </a:extLst>
          </p:cNvPr>
          <p:cNvSpPr/>
          <p:nvPr/>
        </p:nvSpPr>
        <p:spPr>
          <a:xfrm>
            <a:off x="7396480" y="2656704"/>
            <a:ext cx="479552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Para explicar y fundamentar una posición o una decisión</a:t>
            </a:r>
          </a:p>
        </p:txBody>
      </p:sp>
      <p:sp>
        <p:nvSpPr>
          <p:cNvPr id="8" name="Rectángulo 7">
            <a:extLst>
              <a:ext uri="{FF2B5EF4-FFF2-40B4-BE49-F238E27FC236}">
                <a16:creationId xmlns:a16="http://schemas.microsoft.com/office/drawing/2014/main" id="{5353CAAF-253E-4E01-9BD3-EADD0EDCC529}"/>
              </a:ext>
            </a:extLst>
          </p:cNvPr>
          <p:cNvSpPr/>
          <p:nvPr/>
        </p:nvSpPr>
        <p:spPr>
          <a:xfrm>
            <a:off x="8463280" y="3793173"/>
            <a:ext cx="3728720" cy="829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Para convocar a la acción</a:t>
            </a:r>
          </a:p>
        </p:txBody>
      </p:sp>
      <p:sp>
        <p:nvSpPr>
          <p:cNvPr id="9" name="Marcador de pie de página 3">
            <a:extLst>
              <a:ext uri="{FF2B5EF4-FFF2-40B4-BE49-F238E27FC236}">
                <a16:creationId xmlns:a16="http://schemas.microsoft.com/office/drawing/2014/main" id="{431A72F3-D569-4A97-80CC-1CBF8683B1F3}"/>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35160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bicicleta, frente, tabla&#10;&#10;Descripción generada automáticamente">
            <a:extLst>
              <a:ext uri="{FF2B5EF4-FFF2-40B4-BE49-F238E27FC236}">
                <a16:creationId xmlns:a16="http://schemas.microsoft.com/office/drawing/2014/main" id="{86D586C1-0F66-4A22-916F-0D3D211D2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 y="793659"/>
            <a:ext cx="12171679" cy="5469489"/>
          </a:xfrm>
          <a:prstGeom prst="rect">
            <a:avLst/>
          </a:prstGeom>
        </p:spPr>
      </p:pic>
      <p:sp>
        <p:nvSpPr>
          <p:cNvPr id="2" name="Título 1">
            <a:extLst>
              <a:ext uri="{FF2B5EF4-FFF2-40B4-BE49-F238E27FC236}">
                <a16:creationId xmlns:a16="http://schemas.microsoft.com/office/drawing/2014/main" id="{A60F8291-1EFB-462B-99E3-59A8126226A7}"/>
              </a:ext>
            </a:extLst>
          </p:cNvPr>
          <p:cNvSpPr>
            <a:spLocks noGrp="1"/>
          </p:cNvSpPr>
          <p:nvPr>
            <p:ph type="title"/>
          </p:nvPr>
        </p:nvSpPr>
        <p:spPr>
          <a:xfrm>
            <a:off x="0" y="9888"/>
            <a:ext cx="12192000" cy="783771"/>
          </a:xfrm>
        </p:spPr>
        <p:txBody>
          <a:bodyPr/>
          <a:lstStyle/>
          <a:p>
            <a:pPr algn="ctr"/>
            <a:r>
              <a:rPr lang="es-ES" dirty="0"/>
              <a:t>Claridad, cercanía y empatía</a:t>
            </a:r>
          </a:p>
        </p:txBody>
      </p:sp>
      <p:sp>
        <p:nvSpPr>
          <p:cNvPr id="5" name="Marcador de número de diapositiva 4">
            <a:extLst>
              <a:ext uri="{FF2B5EF4-FFF2-40B4-BE49-F238E27FC236}">
                <a16:creationId xmlns:a16="http://schemas.microsoft.com/office/drawing/2014/main" id="{3763A43D-F986-4469-B84F-769921B7FCEB}"/>
              </a:ext>
            </a:extLst>
          </p:cNvPr>
          <p:cNvSpPr>
            <a:spLocks noGrp="1"/>
          </p:cNvSpPr>
          <p:nvPr>
            <p:ph type="sldNum" sz="quarter" idx="12"/>
          </p:nvPr>
        </p:nvSpPr>
        <p:spPr/>
        <p:txBody>
          <a:bodyPr/>
          <a:lstStyle/>
          <a:p>
            <a:fld id="{E93D8877-6437-403B-AFE3-7784B5197EFD}" type="slidenum">
              <a:rPr lang="es-CL" smtClean="0"/>
              <a:pPr/>
              <a:t>6</a:t>
            </a:fld>
            <a:endParaRPr lang="es-CL"/>
          </a:p>
        </p:txBody>
      </p:sp>
      <p:sp>
        <p:nvSpPr>
          <p:cNvPr id="7" name="Rectángulo 6">
            <a:extLst>
              <a:ext uri="{FF2B5EF4-FFF2-40B4-BE49-F238E27FC236}">
                <a16:creationId xmlns:a16="http://schemas.microsoft.com/office/drawing/2014/main" id="{E08C9D46-B63B-4EFC-84AD-E5B485AA4DD6}"/>
              </a:ext>
            </a:extLst>
          </p:cNvPr>
          <p:cNvSpPr/>
          <p:nvPr/>
        </p:nvSpPr>
        <p:spPr>
          <a:xfrm>
            <a:off x="4582158" y="901693"/>
            <a:ext cx="7599680" cy="1148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La claridad de lenguaje y argumentación es fundamental para la comprensión del mensaje y para la instalación de “lógicas compartidas”</a:t>
            </a:r>
          </a:p>
        </p:txBody>
      </p:sp>
      <p:sp>
        <p:nvSpPr>
          <p:cNvPr id="8" name="Rectángulo 7">
            <a:extLst>
              <a:ext uri="{FF2B5EF4-FFF2-40B4-BE49-F238E27FC236}">
                <a16:creationId xmlns:a16="http://schemas.microsoft.com/office/drawing/2014/main" id="{9E09FCE9-996A-437E-8C76-44F0207AEC7E}"/>
              </a:ext>
            </a:extLst>
          </p:cNvPr>
          <p:cNvSpPr/>
          <p:nvPr/>
        </p:nvSpPr>
        <p:spPr>
          <a:xfrm>
            <a:off x="20321" y="4260694"/>
            <a:ext cx="12171679" cy="2002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Parte de esa claridad se juega en explicitar el propósito del discurso: Hoy quiero explicarles en qué consiste X proyecto de ley; hoy quiero anunciarles que nos haremos cargo de la recesión con X medidas; hoy quiero contarles lo que hemos hecho en materia de educación; hoy quiero compartir mi dolor y sumarme al de mis compatriotas por el terremoto que afectó a X región.</a:t>
            </a:r>
          </a:p>
        </p:txBody>
      </p:sp>
      <p:sp>
        <p:nvSpPr>
          <p:cNvPr id="9" name="Marcador de pie de página 3">
            <a:extLst>
              <a:ext uri="{FF2B5EF4-FFF2-40B4-BE49-F238E27FC236}">
                <a16:creationId xmlns:a16="http://schemas.microsoft.com/office/drawing/2014/main" id="{B66CA1C2-7037-4620-8FCD-63EAAFB380CB}"/>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21479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967F8A-C8E9-46A3-A8B1-5E7F06A99120}"/>
              </a:ext>
            </a:extLst>
          </p:cNvPr>
          <p:cNvPicPr>
            <a:picLocks noChangeAspect="1"/>
          </p:cNvPicPr>
          <p:nvPr/>
        </p:nvPicPr>
        <p:blipFill>
          <a:blip r:embed="rId2"/>
          <a:stretch>
            <a:fillRect/>
          </a:stretch>
        </p:blipFill>
        <p:spPr>
          <a:xfrm>
            <a:off x="0" y="793659"/>
            <a:ext cx="12192000" cy="5490357"/>
          </a:xfrm>
          <a:prstGeom prst="rect">
            <a:avLst/>
          </a:prstGeom>
        </p:spPr>
      </p:pic>
      <p:sp>
        <p:nvSpPr>
          <p:cNvPr id="2" name="Título 1">
            <a:extLst>
              <a:ext uri="{FF2B5EF4-FFF2-40B4-BE49-F238E27FC236}">
                <a16:creationId xmlns:a16="http://schemas.microsoft.com/office/drawing/2014/main" id="{7565D689-CDB7-4A1A-8974-128A08AA6FA4}"/>
              </a:ext>
            </a:extLst>
          </p:cNvPr>
          <p:cNvSpPr>
            <a:spLocks noGrp="1"/>
          </p:cNvSpPr>
          <p:nvPr>
            <p:ph type="title"/>
          </p:nvPr>
        </p:nvSpPr>
        <p:spPr>
          <a:xfrm>
            <a:off x="0" y="9888"/>
            <a:ext cx="12192000" cy="783771"/>
          </a:xfrm>
        </p:spPr>
        <p:txBody>
          <a:bodyPr/>
          <a:lstStyle/>
          <a:p>
            <a:pPr algn="ctr"/>
            <a:r>
              <a:rPr lang="es-ES" dirty="0"/>
              <a:t>Claridad, cercanía y empatía</a:t>
            </a:r>
          </a:p>
        </p:txBody>
      </p:sp>
      <p:sp>
        <p:nvSpPr>
          <p:cNvPr id="5" name="Marcador de número de diapositiva 4">
            <a:extLst>
              <a:ext uri="{FF2B5EF4-FFF2-40B4-BE49-F238E27FC236}">
                <a16:creationId xmlns:a16="http://schemas.microsoft.com/office/drawing/2014/main" id="{1AA3FC3E-A9E1-479D-B6A9-02A9AB107C0E}"/>
              </a:ext>
            </a:extLst>
          </p:cNvPr>
          <p:cNvSpPr>
            <a:spLocks noGrp="1"/>
          </p:cNvSpPr>
          <p:nvPr>
            <p:ph type="sldNum" sz="quarter" idx="12"/>
          </p:nvPr>
        </p:nvSpPr>
        <p:spPr/>
        <p:txBody>
          <a:bodyPr/>
          <a:lstStyle/>
          <a:p>
            <a:fld id="{E93D8877-6437-403B-AFE3-7784B5197EFD}" type="slidenum">
              <a:rPr lang="es-CL" smtClean="0"/>
              <a:pPr/>
              <a:t>7</a:t>
            </a:fld>
            <a:endParaRPr lang="es-CL"/>
          </a:p>
        </p:txBody>
      </p:sp>
      <p:sp>
        <p:nvSpPr>
          <p:cNvPr id="6" name="Rectángulo 5">
            <a:extLst>
              <a:ext uri="{FF2B5EF4-FFF2-40B4-BE49-F238E27FC236}">
                <a16:creationId xmlns:a16="http://schemas.microsoft.com/office/drawing/2014/main" id="{EC43CFFC-2FC1-4096-A034-07B89988BC90}"/>
              </a:ext>
            </a:extLst>
          </p:cNvPr>
          <p:cNvSpPr/>
          <p:nvPr/>
        </p:nvSpPr>
        <p:spPr>
          <a:xfrm>
            <a:off x="5984240" y="1696720"/>
            <a:ext cx="6207760" cy="579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Fuera tecnicismos</a:t>
            </a:r>
          </a:p>
        </p:txBody>
      </p:sp>
      <p:sp>
        <p:nvSpPr>
          <p:cNvPr id="7" name="Rectángulo 6">
            <a:extLst>
              <a:ext uri="{FF2B5EF4-FFF2-40B4-BE49-F238E27FC236}">
                <a16:creationId xmlns:a16="http://schemas.microsoft.com/office/drawing/2014/main" id="{D3767BFF-4B09-4457-AEC1-A73C1234A75C}"/>
              </a:ext>
            </a:extLst>
          </p:cNvPr>
          <p:cNvSpPr/>
          <p:nvPr/>
        </p:nvSpPr>
        <p:spPr>
          <a:xfrm>
            <a:off x="5984240" y="2667272"/>
            <a:ext cx="6207760" cy="579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Un suelo común, un horizonte común</a:t>
            </a:r>
          </a:p>
        </p:txBody>
      </p:sp>
      <p:sp>
        <p:nvSpPr>
          <p:cNvPr id="9" name="Marcador de pie de página 3">
            <a:extLst>
              <a:ext uri="{FF2B5EF4-FFF2-40B4-BE49-F238E27FC236}">
                <a16:creationId xmlns:a16="http://schemas.microsoft.com/office/drawing/2014/main" id="{03FDBF6A-B163-4958-89FD-6A097C476EDC}"/>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45246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persona, hombre, vistiendo, sostener&#10;&#10;Descripción generada automáticamente">
            <a:extLst>
              <a:ext uri="{FF2B5EF4-FFF2-40B4-BE49-F238E27FC236}">
                <a16:creationId xmlns:a16="http://schemas.microsoft.com/office/drawing/2014/main" id="{BC24C929-63FB-46B4-9BBF-03010D9BC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9"/>
            <a:ext cx="12192000" cy="5472881"/>
          </a:xfrm>
          <a:prstGeom prst="rect">
            <a:avLst/>
          </a:prstGeom>
        </p:spPr>
      </p:pic>
      <p:sp>
        <p:nvSpPr>
          <p:cNvPr id="2" name="Título 1">
            <a:extLst>
              <a:ext uri="{FF2B5EF4-FFF2-40B4-BE49-F238E27FC236}">
                <a16:creationId xmlns:a16="http://schemas.microsoft.com/office/drawing/2014/main" id="{EEDB4EC5-16B4-4590-9FC2-562333B3D3DF}"/>
              </a:ext>
            </a:extLst>
          </p:cNvPr>
          <p:cNvSpPr>
            <a:spLocks noGrp="1"/>
          </p:cNvSpPr>
          <p:nvPr>
            <p:ph type="title"/>
          </p:nvPr>
        </p:nvSpPr>
        <p:spPr>
          <a:xfrm>
            <a:off x="0" y="9888"/>
            <a:ext cx="12192000" cy="783771"/>
          </a:xfrm>
        </p:spPr>
        <p:txBody>
          <a:bodyPr/>
          <a:lstStyle/>
          <a:p>
            <a:pPr algn="ctr"/>
            <a:r>
              <a:rPr lang="es-ES" dirty="0"/>
              <a:t>El mensaje político</a:t>
            </a:r>
          </a:p>
        </p:txBody>
      </p:sp>
      <p:sp>
        <p:nvSpPr>
          <p:cNvPr id="5" name="Marcador de número de diapositiva 4">
            <a:extLst>
              <a:ext uri="{FF2B5EF4-FFF2-40B4-BE49-F238E27FC236}">
                <a16:creationId xmlns:a16="http://schemas.microsoft.com/office/drawing/2014/main" id="{3B972795-2DCA-45C0-9A34-008FA03392F7}"/>
              </a:ext>
            </a:extLst>
          </p:cNvPr>
          <p:cNvSpPr>
            <a:spLocks noGrp="1"/>
          </p:cNvSpPr>
          <p:nvPr>
            <p:ph type="sldNum" sz="quarter" idx="12"/>
          </p:nvPr>
        </p:nvSpPr>
        <p:spPr/>
        <p:txBody>
          <a:bodyPr/>
          <a:lstStyle/>
          <a:p>
            <a:fld id="{E93D8877-6437-403B-AFE3-7784B5197EFD}" type="slidenum">
              <a:rPr lang="es-CL" smtClean="0"/>
              <a:pPr/>
              <a:t>8</a:t>
            </a:fld>
            <a:endParaRPr lang="es-CL"/>
          </a:p>
        </p:txBody>
      </p:sp>
      <p:sp>
        <p:nvSpPr>
          <p:cNvPr id="6" name="Rectángulo 5">
            <a:extLst>
              <a:ext uri="{FF2B5EF4-FFF2-40B4-BE49-F238E27FC236}">
                <a16:creationId xmlns:a16="http://schemas.microsoft.com/office/drawing/2014/main" id="{38D4EC18-0593-41DC-94C9-0AE77AF04434}"/>
              </a:ext>
            </a:extLst>
          </p:cNvPr>
          <p:cNvSpPr/>
          <p:nvPr/>
        </p:nvSpPr>
        <p:spPr>
          <a:xfrm>
            <a:off x="0" y="1231175"/>
            <a:ext cx="6567948" cy="27115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500" dirty="0">
                <a:latin typeface="Lato" panose="020F0502020204030203" pitchFamily="34" charset="0"/>
                <a:ea typeface="Lato" panose="020F0502020204030203" pitchFamily="34" charset="0"/>
                <a:cs typeface="Lato" panose="020F0502020204030203" pitchFamily="34" charset="0"/>
              </a:rPr>
              <a:t>El mensaje político es el núcleo de un discurso. Es la idea, el concepto que constituye el corazón de lo que se quiere expresar. Se puede resumir en términos simples y, aunque no necesariamente sea explícito, debe entenderse. </a:t>
            </a:r>
          </a:p>
        </p:txBody>
      </p:sp>
      <p:sp>
        <p:nvSpPr>
          <p:cNvPr id="7" name="Rectángulo 6">
            <a:extLst>
              <a:ext uri="{FF2B5EF4-FFF2-40B4-BE49-F238E27FC236}">
                <a16:creationId xmlns:a16="http://schemas.microsoft.com/office/drawing/2014/main" id="{AA7D07BF-D18F-4E89-AAE2-6AF03926114E}"/>
              </a:ext>
            </a:extLst>
          </p:cNvPr>
          <p:cNvSpPr/>
          <p:nvPr/>
        </p:nvSpPr>
        <p:spPr>
          <a:xfrm>
            <a:off x="0" y="4284217"/>
            <a:ext cx="6746240" cy="1640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dirty="0">
                <a:latin typeface="Lato" panose="020F0502020204030203" pitchFamily="34" charset="0"/>
                <a:ea typeface="Lato" panose="020F0502020204030203" pitchFamily="34" charset="0"/>
                <a:cs typeface="Lato" panose="020F0502020204030203" pitchFamily="34" charset="0"/>
              </a:rPr>
              <a:t>En torno al mensaje político se estructura el discurso entero: la tesis y sus argumentos, las conclusiones, las citas, las historias, los recursos de estilo. </a:t>
            </a:r>
          </a:p>
        </p:txBody>
      </p:sp>
      <p:sp>
        <p:nvSpPr>
          <p:cNvPr id="9" name="Marcador de pie de página 3">
            <a:extLst>
              <a:ext uri="{FF2B5EF4-FFF2-40B4-BE49-F238E27FC236}">
                <a16:creationId xmlns:a16="http://schemas.microsoft.com/office/drawing/2014/main" id="{D0ED8B08-121A-466E-9572-EBE3B20A5366}"/>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14494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magen que contiene persona, celular, teléfono, viendo&#10;&#10;Descripción generada automáticamente">
            <a:extLst>
              <a:ext uri="{FF2B5EF4-FFF2-40B4-BE49-F238E27FC236}">
                <a16:creationId xmlns:a16="http://schemas.microsoft.com/office/drawing/2014/main" id="{40444B29-DC99-4FAB-A3E7-975BA5873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59"/>
            <a:ext cx="12192000" cy="5469489"/>
          </a:xfrm>
          <a:prstGeom prst="rect">
            <a:avLst/>
          </a:prstGeom>
        </p:spPr>
      </p:pic>
      <p:sp>
        <p:nvSpPr>
          <p:cNvPr id="2" name="Título 1">
            <a:extLst>
              <a:ext uri="{FF2B5EF4-FFF2-40B4-BE49-F238E27FC236}">
                <a16:creationId xmlns:a16="http://schemas.microsoft.com/office/drawing/2014/main" id="{30986034-B730-42D9-8BFF-471A4BDDC826}"/>
              </a:ext>
            </a:extLst>
          </p:cNvPr>
          <p:cNvSpPr>
            <a:spLocks noGrp="1"/>
          </p:cNvSpPr>
          <p:nvPr>
            <p:ph type="title"/>
          </p:nvPr>
        </p:nvSpPr>
        <p:spPr>
          <a:xfrm>
            <a:off x="0" y="9888"/>
            <a:ext cx="12192000" cy="783771"/>
          </a:xfrm>
        </p:spPr>
        <p:txBody>
          <a:bodyPr/>
          <a:lstStyle/>
          <a:p>
            <a:pPr algn="ctr"/>
            <a:r>
              <a:rPr lang="es-ES" dirty="0"/>
              <a:t>El mensaje político</a:t>
            </a:r>
          </a:p>
        </p:txBody>
      </p:sp>
      <p:sp>
        <p:nvSpPr>
          <p:cNvPr id="5" name="Marcador de número de diapositiva 4">
            <a:extLst>
              <a:ext uri="{FF2B5EF4-FFF2-40B4-BE49-F238E27FC236}">
                <a16:creationId xmlns:a16="http://schemas.microsoft.com/office/drawing/2014/main" id="{C9246008-1022-4878-AF83-10796532B0B3}"/>
              </a:ext>
            </a:extLst>
          </p:cNvPr>
          <p:cNvSpPr>
            <a:spLocks noGrp="1"/>
          </p:cNvSpPr>
          <p:nvPr>
            <p:ph type="sldNum" sz="quarter" idx="12"/>
          </p:nvPr>
        </p:nvSpPr>
        <p:spPr/>
        <p:txBody>
          <a:bodyPr/>
          <a:lstStyle/>
          <a:p>
            <a:fld id="{E93D8877-6437-403B-AFE3-7784B5197EFD}" type="slidenum">
              <a:rPr lang="es-CL" smtClean="0"/>
              <a:pPr/>
              <a:t>9</a:t>
            </a:fld>
            <a:endParaRPr lang="es-CL"/>
          </a:p>
        </p:txBody>
      </p:sp>
      <p:sp>
        <p:nvSpPr>
          <p:cNvPr id="6" name="Rectángulo 5">
            <a:extLst>
              <a:ext uri="{FF2B5EF4-FFF2-40B4-BE49-F238E27FC236}">
                <a16:creationId xmlns:a16="http://schemas.microsoft.com/office/drawing/2014/main" id="{F92A9314-0DCC-4FB3-9548-2DC154FC9D26}"/>
              </a:ext>
            </a:extLst>
          </p:cNvPr>
          <p:cNvSpPr/>
          <p:nvPr/>
        </p:nvSpPr>
        <p:spPr>
          <a:xfrm>
            <a:off x="5913120" y="1042170"/>
            <a:ext cx="6278880" cy="2021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2500" dirty="0">
                <a:latin typeface="Lato" panose="020F0502020204030203" pitchFamily="34" charset="0"/>
                <a:ea typeface="Lato" panose="020F0502020204030203" pitchFamily="34" charset="0"/>
                <a:cs typeface="Lato" panose="020F0502020204030203" pitchFamily="34" charset="0"/>
              </a:rPr>
              <a:t>Es frecuente empezar a escribir un discurso que genera un hilo entre nuestros hitos de información. Hacer esto es UN ERROR. No se estructura en torno a datos, sino en torno a argumentos. </a:t>
            </a:r>
          </a:p>
        </p:txBody>
      </p:sp>
      <p:sp>
        <p:nvSpPr>
          <p:cNvPr id="9" name="Marcador de pie de página 3">
            <a:extLst>
              <a:ext uri="{FF2B5EF4-FFF2-40B4-BE49-F238E27FC236}">
                <a16:creationId xmlns:a16="http://schemas.microsoft.com/office/drawing/2014/main" id="{4CF05852-B7FF-4226-8734-AA0422D27EC9}"/>
              </a:ext>
            </a:extLst>
          </p:cNvPr>
          <p:cNvSpPr>
            <a:spLocks noGrp="1"/>
          </p:cNvSpPr>
          <p:nvPr>
            <p:ph type="ftr" sz="quarter" idx="11"/>
          </p:nvPr>
        </p:nvSpPr>
        <p:spPr>
          <a:xfrm>
            <a:off x="182882" y="6371182"/>
            <a:ext cx="5124614" cy="365125"/>
          </a:xfrm>
        </p:spPr>
        <p:txBody>
          <a:bodyPr/>
          <a:lstStyle/>
          <a:p>
            <a:r>
              <a:rPr lang="es-ES" dirty="0"/>
              <a:t>Comunicación estratégica y </a:t>
            </a:r>
            <a:r>
              <a:rPr lang="es-ES" dirty="0" err="1"/>
              <a:t>márketing</a:t>
            </a:r>
            <a:r>
              <a:rPr lang="es-ES" dirty="0"/>
              <a:t> político</a:t>
            </a:r>
            <a:endParaRPr lang="es-CL" dirty="0"/>
          </a:p>
        </p:txBody>
      </p:sp>
    </p:spTree>
    <p:extLst>
      <p:ext uri="{BB962C8B-B14F-4D97-AF65-F5344CB8AC3E}">
        <p14:creationId xmlns:p14="http://schemas.microsoft.com/office/powerpoint/2010/main" val="237644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