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embeddedFontLst>
    <p:embeddedFont>
      <p:font typeface="Roboto"/>
      <p:regular r:id="rId22"/>
      <p:bold r:id="rId23"/>
      <p:italic r:id="rId24"/>
      <p:boldItalic r:id="rId25"/>
    </p:embeddedFont>
    <p:embeddedFont>
      <p:font typeface="Nunito"/>
      <p:regular r:id="rId26"/>
      <p:bold r:id="rId27"/>
      <p:italic r:id="rId28"/>
      <p:boldItalic r:id="rId29"/>
    </p:embeddedFont>
    <p:embeddedFont>
      <p:font typeface="Lobster"/>
      <p:regular r:id="rId30"/>
    </p:embeddedFont>
    <p:embeddedFont>
      <p:font typeface="Maven Pro"/>
      <p:regular r:id="rId31"/>
      <p:bold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Roboto-regular.fntdata"/><Relationship Id="rId21" Type="http://schemas.openxmlformats.org/officeDocument/2006/relationships/slide" Target="slides/slide16.xml"/><Relationship Id="rId24" Type="http://schemas.openxmlformats.org/officeDocument/2006/relationships/font" Target="fonts/Roboto-italic.fntdata"/><Relationship Id="rId23" Type="http://schemas.openxmlformats.org/officeDocument/2006/relationships/font" Target="fonts/Roboto-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Nunito-regular.fntdata"/><Relationship Id="rId25" Type="http://schemas.openxmlformats.org/officeDocument/2006/relationships/font" Target="fonts/Roboto-boldItalic.fntdata"/><Relationship Id="rId28" Type="http://schemas.openxmlformats.org/officeDocument/2006/relationships/font" Target="fonts/Nunito-italic.fntdata"/><Relationship Id="rId27" Type="http://schemas.openxmlformats.org/officeDocument/2006/relationships/font" Target="fonts/Nunito-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Nunito-bold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MavenPro-regular.fntdata"/><Relationship Id="rId30" Type="http://schemas.openxmlformats.org/officeDocument/2006/relationships/font" Target="fonts/Lobster-regular.fntdata"/><Relationship Id="rId11" Type="http://schemas.openxmlformats.org/officeDocument/2006/relationships/slide" Target="slides/slide6.xml"/><Relationship Id="rId10" Type="http://schemas.openxmlformats.org/officeDocument/2006/relationships/slide" Target="slides/slide5.xml"/><Relationship Id="rId32" Type="http://schemas.openxmlformats.org/officeDocument/2006/relationships/font" Target="fonts/MavenPro-bold.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 name="Shape 273"/>
        <p:cNvGrpSpPr/>
        <p:nvPr/>
      </p:nvGrpSpPr>
      <p:grpSpPr>
        <a:xfrm>
          <a:off x="0" y="0"/>
          <a:ext cx="0" cy="0"/>
          <a:chOff x="0" y="0"/>
          <a:chExt cx="0" cy="0"/>
        </a:xfrm>
      </p:grpSpPr>
      <p:sp>
        <p:nvSpPr>
          <p:cNvPr id="274" name="Google Shape;27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0" name="Shape 330"/>
        <p:cNvGrpSpPr/>
        <p:nvPr/>
      </p:nvGrpSpPr>
      <p:grpSpPr>
        <a:xfrm>
          <a:off x="0" y="0"/>
          <a:ext cx="0" cy="0"/>
          <a:chOff x="0" y="0"/>
          <a:chExt cx="0" cy="0"/>
        </a:xfrm>
      </p:grpSpPr>
      <p:sp>
        <p:nvSpPr>
          <p:cNvPr id="331" name="Google Shape;331;g781fa97c03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2" name="Google Shape;332;g781fa97c03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8" name="Shape 338"/>
        <p:cNvGrpSpPr/>
        <p:nvPr/>
      </p:nvGrpSpPr>
      <p:grpSpPr>
        <a:xfrm>
          <a:off x="0" y="0"/>
          <a:ext cx="0" cy="0"/>
          <a:chOff x="0" y="0"/>
          <a:chExt cx="0" cy="0"/>
        </a:xfrm>
      </p:grpSpPr>
      <p:sp>
        <p:nvSpPr>
          <p:cNvPr id="339" name="Google Shape;339;g781fa97c03_2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781fa97c03_2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4" name="Shape 344"/>
        <p:cNvGrpSpPr/>
        <p:nvPr/>
      </p:nvGrpSpPr>
      <p:grpSpPr>
        <a:xfrm>
          <a:off x="0" y="0"/>
          <a:ext cx="0" cy="0"/>
          <a:chOff x="0" y="0"/>
          <a:chExt cx="0" cy="0"/>
        </a:xfrm>
      </p:grpSpPr>
      <p:sp>
        <p:nvSpPr>
          <p:cNvPr id="345" name="Google Shape;345;g781fa97c03_2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781fa97c03_2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0" name="Shape 350"/>
        <p:cNvGrpSpPr/>
        <p:nvPr/>
      </p:nvGrpSpPr>
      <p:grpSpPr>
        <a:xfrm>
          <a:off x="0" y="0"/>
          <a:ext cx="0" cy="0"/>
          <a:chOff x="0" y="0"/>
          <a:chExt cx="0" cy="0"/>
        </a:xfrm>
      </p:grpSpPr>
      <p:sp>
        <p:nvSpPr>
          <p:cNvPr id="351" name="Google Shape;351;g781fa97c03_3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2" name="Google Shape;352;g781fa97c03_3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6" name="Shape 356"/>
        <p:cNvGrpSpPr/>
        <p:nvPr/>
      </p:nvGrpSpPr>
      <p:grpSpPr>
        <a:xfrm>
          <a:off x="0" y="0"/>
          <a:ext cx="0" cy="0"/>
          <a:chOff x="0" y="0"/>
          <a:chExt cx="0" cy="0"/>
        </a:xfrm>
      </p:grpSpPr>
      <p:sp>
        <p:nvSpPr>
          <p:cNvPr id="357" name="Google Shape;357;g781fa97c03_6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8" name="Google Shape;358;g781fa97c03_6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3" name="Shape 363"/>
        <p:cNvGrpSpPr/>
        <p:nvPr/>
      </p:nvGrpSpPr>
      <p:grpSpPr>
        <a:xfrm>
          <a:off x="0" y="0"/>
          <a:ext cx="0" cy="0"/>
          <a:chOff x="0" y="0"/>
          <a:chExt cx="0" cy="0"/>
        </a:xfrm>
      </p:grpSpPr>
      <p:sp>
        <p:nvSpPr>
          <p:cNvPr id="364" name="Google Shape;364;g781fa97c03_6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5" name="Google Shape;365;g781fa97c03_6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3" name="Shape 373"/>
        <p:cNvGrpSpPr/>
        <p:nvPr/>
      </p:nvGrpSpPr>
      <p:grpSpPr>
        <a:xfrm>
          <a:off x="0" y="0"/>
          <a:ext cx="0" cy="0"/>
          <a:chOff x="0" y="0"/>
          <a:chExt cx="0" cy="0"/>
        </a:xfrm>
      </p:grpSpPr>
      <p:sp>
        <p:nvSpPr>
          <p:cNvPr id="374" name="Google Shape;374;g781fa97c03_6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5" name="Google Shape;375;g781fa97c03_6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9" name="Shape 279"/>
        <p:cNvGrpSpPr/>
        <p:nvPr/>
      </p:nvGrpSpPr>
      <p:grpSpPr>
        <a:xfrm>
          <a:off x="0" y="0"/>
          <a:ext cx="0" cy="0"/>
          <a:chOff x="0" y="0"/>
          <a:chExt cx="0" cy="0"/>
        </a:xfrm>
      </p:grpSpPr>
      <p:sp>
        <p:nvSpPr>
          <p:cNvPr id="280" name="Google Shape;280;g7811d8480a_2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7811d8480a_2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 name="Shape 284"/>
        <p:cNvGrpSpPr/>
        <p:nvPr/>
      </p:nvGrpSpPr>
      <p:grpSpPr>
        <a:xfrm>
          <a:off x="0" y="0"/>
          <a:ext cx="0" cy="0"/>
          <a:chOff x="0" y="0"/>
          <a:chExt cx="0" cy="0"/>
        </a:xfrm>
      </p:grpSpPr>
      <p:sp>
        <p:nvSpPr>
          <p:cNvPr id="285" name="Google Shape;285;g781fa97c0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781fa97c0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1" name="Shape 291"/>
        <p:cNvGrpSpPr/>
        <p:nvPr/>
      </p:nvGrpSpPr>
      <p:grpSpPr>
        <a:xfrm>
          <a:off x="0" y="0"/>
          <a:ext cx="0" cy="0"/>
          <a:chOff x="0" y="0"/>
          <a:chExt cx="0" cy="0"/>
        </a:xfrm>
      </p:grpSpPr>
      <p:sp>
        <p:nvSpPr>
          <p:cNvPr id="292" name="Google Shape;292;g8543929c18_0_4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8543929c18_0_4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8" name="Shape 298"/>
        <p:cNvGrpSpPr/>
        <p:nvPr/>
      </p:nvGrpSpPr>
      <p:grpSpPr>
        <a:xfrm>
          <a:off x="0" y="0"/>
          <a:ext cx="0" cy="0"/>
          <a:chOff x="0" y="0"/>
          <a:chExt cx="0" cy="0"/>
        </a:xfrm>
      </p:grpSpPr>
      <p:sp>
        <p:nvSpPr>
          <p:cNvPr id="299" name="Google Shape;299;g8543929c18_0_4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8543929c18_0_4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3" name="Shape 303"/>
        <p:cNvGrpSpPr/>
        <p:nvPr/>
      </p:nvGrpSpPr>
      <p:grpSpPr>
        <a:xfrm>
          <a:off x="0" y="0"/>
          <a:ext cx="0" cy="0"/>
          <a:chOff x="0" y="0"/>
          <a:chExt cx="0" cy="0"/>
        </a:xfrm>
      </p:grpSpPr>
      <p:sp>
        <p:nvSpPr>
          <p:cNvPr id="304" name="Google Shape;304;g8543929c18_0_4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8543929c18_0_4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0" name="Shape 310"/>
        <p:cNvGrpSpPr/>
        <p:nvPr/>
      </p:nvGrpSpPr>
      <p:grpSpPr>
        <a:xfrm>
          <a:off x="0" y="0"/>
          <a:ext cx="0" cy="0"/>
          <a:chOff x="0" y="0"/>
          <a:chExt cx="0" cy="0"/>
        </a:xfrm>
      </p:grpSpPr>
      <p:sp>
        <p:nvSpPr>
          <p:cNvPr id="311" name="Google Shape;311;g8543929c18_0_4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8543929c18_0_4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6" name="Shape 316"/>
        <p:cNvGrpSpPr/>
        <p:nvPr/>
      </p:nvGrpSpPr>
      <p:grpSpPr>
        <a:xfrm>
          <a:off x="0" y="0"/>
          <a:ext cx="0" cy="0"/>
          <a:chOff x="0" y="0"/>
          <a:chExt cx="0" cy="0"/>
        </a:xfrm>
      </p:grpSpPr>
      <p:sp>
        <p:nvSpPr>
          <p:cNvPr id="317" name="Google Shape;317;g8543929c18_0_4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8543929c18_0_4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2" name="Shape 322"/>
        <p:cNvGrpSpPr/>
        <p:nvPr/>
      </p:nvGrpSpPr>
      <p:grpSpPr>
        <a:xfrm>
          <a:off x="0" y="0"/>
          <a:ext cx="0" cy="0"/>
          <a:chOff x="0" y="0"/>
          <a:chExt cx="0" cy="0"/>
        </a:xfrm>
      </p:grpSpPr>
      <p:sp>
        <p:nvSpPr>
          <p:cNvPr id="323" name="Google Shape;323;g8543929c18_0_4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8543929c18_0_4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accent3"/>
        </a:solidFill>
      </p:bgPr>
    </p:bg>
    <p:spTree>
      <p:nvGrpSpPr>
        <p:cNvPr id="9" name="Shape 9"/>
        <p:cNvGrpSpPr/>
        <p:nvPr/>
      </p:nvGrpSpPr>
      <p:grpSpPr>
        <a:xfrm>
          <a:off x="0" y="0"/>
          <a:ext cx="0" cy="0"/>
          <a:chOff x="0" y="0"/>
          <a:chExt cx="0" cy="0"/>
        </a:xfrm>
      </p:grpSpPr>
      <p:grpSp>
        <p:nvGrpSpPr>
          <p:cNvPr id="10" name="Google Shape;10;p2"/>
          <p:cNvGrpSpPr/>
          <p:nvPr/>
        </p:nvGrpSpPr>
        <p:grpSpPr>
          <a:xfrm>
            <a:off x="7343003" y="3409675"/>
            <a:ext cx="1691422" cy="1732548"/>
            <a:chOff x="7343003" y="3409675"/>
            <a:chExt cx="1691422" cy="1732548"/>
          </a:xfrm>
        </p:grpSpPr>
        <p:grpSp>
          <p:nvGrpSpPr>
            <p:cNvPr id="11" name="Google Shape;11;p2"/>
            <p:cNvGrpSpPr/>
            <p:nvPr/>
          </p:nvGrpSpPr>
          <p:grpSpPr>
            <a:xfrm>
              <a:off x="7343003" y="4453711"/>
              <a:ext cx="316800" cy="688513"/>
              <a:chOff x="7343003" y="4453711"/>
              <a:chExt cx="316800" cy="688513"/>
            </a:xfrm>
          </p:grpSpPr>
          <p:sp>
            <p:nvSpPr>
              <p:cNvPr id="12" name="Google Shape;12;p2"/>
              <p:cNvSpPr/>
              <p:nvPr/>
            </p:nvSpPr>
            <p:spPr>
              <a:xfrm>
                <a:off x="7343003"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7343003"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 name="Google Shape;14;p2"/>
            <p:cNvGrpSpPr/>
            <p:nvPr/>
          </p:nvGrpSpPr>
          <p:grpSpPr>
            <a:xfrm>
              <a:off x="7801210" y="4105700"/>
              <a:ext cx="316800" cy="1036523"/>
              <a:chOff x="7801210" y="4105700"/>
              <a:chExt cx="316800" cy="1036523"/>
            </a:xfrm>
          </p:grpSpPr>
          <p:sp>
            <p:nvSpPr>
              <p:cNvPr id="15" name="Google Shape;15;p2"/>
              <p:cNvSpPr/>
              <p:nvPr/>
            </p:nvSpPr>
            <p:spPr>
              <a:xfrm>
                <a:off x="7801210"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7801210"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7801210"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8259418" y="3757688"/>
              <a:ext cx="316800" cy="1384535"/>
              <a:chOff x="8259418" y="3757688"/>
              <a:chExt cx="316800" cy="1384535"/>
            </a:xfrm>
          </p:grpSpPr>
          <p:sp>
            <p:nvSpPr>
              <p:cNvPr id="19" name="Google Shape;19;p2"/>
              <p:cNvSpPr/>
              <p:nvPr/>
            </p:nvSpPr>
            <p:spPr>
              <a:xfrm>
                <a:off x="8259418"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8259418" y="3757688"/>
                <a:ext cx="316800" cy="1384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8259418"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2"/>
              <p:cNvSpPr/>
              <p:nvPr/>
            </p:nvSpPr>
            <p:spPr>
              <a:xfrm>
                <a:off x="8259418"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 name="Google Shape;23;p2"/>
            <p:cNvGrpSpPr/>
            <p:nvPr/>
          </p:nvGrpSpPr>
          <p:grpSpPr>
            <a:xfrm>
              <a:off x="8717625" y="3409675"/>
              <a:ext cx="316800" cy="1732548"/>
              <a:chOff x="8717625" y="3409675"/>
              <a:chExt cx="316800" cy="1732548"/>
            </a:xfrm>
          </p:grpSpPr>
          <p:sp>
            <p:nvSpPr>
              <p:cNvPr id="24" name="Google Shape;24;p2"/>
              <p:cNvSpPr/>
              <p:nvPr/>
            </p:nvSpPr>
            <p:spPr>
              <a:xfrm>
                <a:off x="8717625"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8717625" y="3757688"/>
                <a:ext cx="316800" cy="1384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
              <p:cNvSpPr/>
              <p:nvPr/>
            </p:nvSpPr>
            <p:spPr>
              <a:xfrm>
                <a:off x="8717625"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2"/>
              <p:cNvSpPr/>
              <p:nvPr/>
            </p:nvSpPr>
            <p:spPr>
              <a:xfrm>
                <a:off x="8717625" y="3409675"/>
                <a:ext cx="316800" cy="1732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8717625"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29" name="Google Shape;29;p2"/>
          <p:cNvGrpSpPr/>
          <p:nvPr/>
        </p:nvGrpSpPr>
        <p:grpSpPr>
          <a:xfrm>
            <a:off x="5043503" y="0"/>
            <a:ext cx="3814072" cy="3839102"/>
            <a:chOff x="5043503" y="0"/>
            <a:chExt cx="3814072" cy="3839102"/>
          </a:xfrm>
        </p:grpSpPr>
        <p:sp>
          <p:nvSpPr>
            <p:cNvPr id="30" name="Google Shape;30;p2"/>
            <p:cNvSpPr/>
            <p:nvPr/>
          </p:nvSpPr>
          <p:spPr>
            <a:xfrm>
              <a:off x="8460975" y="1817775"/>
              <a:ext cx="396600" cy="3966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2"/>
            <p:cNvSpPr/>
            <p:nvPr/>
          </p:nvSpPr>
          <p:spPr>
            <a:xfrm rot="-9830444">
              <a:off x="6469759" y="3480728"/>
              <a:ext cx="320148" cy="320148"/>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 name="Google Shape;32;p2"/>
            <p:cNvGrpSpPr/>
            <p:nvPr/>
          </p:nvGrpSpPr>
          <p:grpSpPr>
            <a:xfrm>
              <a:off x="7647812" y="2704283"/>
              <a:ext cx="635219" cy="635219"/>
              <a:chOff x="6725724" y="2701260"/>
              <a:chExt cx="1208101" cy="1208100"/>
            </a:xfrm>
          </p:grpSpPr>
          <p:sp>
            <p:nvSpPr>
              <p:cNvPr id="33" name="Google Shape;33;p2"/>
              <p:cNvSpPr/>
              <p:nvPr/>
            </p:nvSpPr>
            <p:spPr>
              <a:xfrm rot="5400000">
                <a:off x="6725725" y="2701260"/>
                <a:ext cx="1208100" cy="12081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2"/>
              <p:cNvSpPr/>
              <p:nvPr/>
            </p:nvSpPr>
            <p:spPr>
              <a:xfrm rot="5400000">
                <a:off x="6725724" y="2701260"/>
                <a:ext cx="1208100" cy="1208100"/>
              </a:xfrm>
              <a:prstGeom prst="pie">
                <a:avLst>
                  <a:gd fmla="val 8244818" name="adj1"/>
                  <a:gd fmla="val 16246175"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2"/>
              <p:cNvSpPr/>
              <p:nvPr/>
            </p:nvSpPr>
            <p:spPr>
              <a:xfrm rot="5400000">
                <a:off x="6954988" y="2930398"/>
                <a:ext cx="749700" cy="7497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2"/>
            <p:cNvSpPr/>
            <p:nvPr/>
          </p:nvSpPr>
          <p:spPr>
            <a:xfrm>
              <a:off x="8460975" y="1817775"/>
              <a:ext cx="396600" cy="396600"/>
            </a:xfrm>
            <a:prstGeom prst="pie">
              <a:avLst>
                <a:gd fmla="val 1937684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7" name="Google Shape;37;p2"/>
            <p:cNvGrpSpPr/>
            <p:nvPr/>
          </p:nvGrpSpPr>
          <p:grpSpPr>
            <a:xfrm>
              <a:off x="7952720" y="179238"/>
              <a:ext cx="873165" cy="873003"/>
              <a:chOff x="7754428" y="208725"/>
              <a:chExt cx="541800" cy="541800"/>
            </a:xfrm>
          </p:grpSpPr>
          <p:sp>
            <p:nvSpPr>
              <p:cNvPr id="38" name="Google Shape;38;p2"/>
              <p:cNvSpPr/>
              <p:nvPr/>
            </p:nvSpPr>
            <p:spPr>
              <a:xfrm rot="-8647347">
                <a:off x="7831319" y="285616"/>
                <a:ext cx="388018" cy="388018"/>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2"/>
              <p:cNvSpPr/>
              <p:nvPr/>
            </p:nvSpPr>
            <p:spPr>
              <a:xfrm rot="-8647347">
                <a:off x="7831319" y="285616"/>
                <a:ext cx="388018" cy="388018"/>
              </a:xfrm>
              <a:prstGeom prst="pie">
                <a:avLst>
                  <a:gd fmla="val 19376841" name="adj1"/>
                  <a:gd fmla="val 12313574"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0" name="Google Shape;40;p2"/>
            <p:cNvSpPr/>
            <p:nvPr/>
          </p:nvSpPr>
          <p:spPr>
            <a:xfrm>
              <a:off x="5399840" y="356365"/>
              <a:ext cx="2577000" cy="25770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2"/>
            <p:cNvSpPr/>
            <p:nvPr/>
          </p:nvSpPr>
          <p:spPr>
            <a:xfrm rot="2043858">
              <a:off x="5503813" y="460310"/>
              <a:ext cx="2369480" cy="236948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2"/>
            <p:cNvSpPr/>
            <p:nvPr/>
          </p:nvSpPr>
          <p:spPr>
            <a:xfrm>
              <a:off x="5399795" y="360281"/>
              <a:ext cx="2577000" cy="2577000"/>
            </a:xfrm>
            <a:prstGeom prst="pie">
              <a:avLst>
                <a:gd fmla="val 8801158"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2"/>
            <p:cNvSpPr/>
            <p:nvPr/>
          </p:nvSpPr>
          <p:spPr>
            <a:xfrm rot="2044777">
              <a:off x="5911449" y="867729"/>
              <a:ext cx="1554223" cy="1554223"/>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2"/>
            <p:cNvSpPr/>
            <p:nvPr/>
          </p:nvSpPr>
          <p:spPr>
            <a:xfrm>
              <a:off x="5399795" y="356358"/>
              <a:ext cx="2577000" cy="2577000"/>
            </a:xfrm>
            <a:prstGeom prst="pie">
              <a:avLst>
                <a:gd fmla="val 1255410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2"/>
            <p:cNvSpPr/>
            <p:nvPr/>
          </p:nvSpPr>
          <p:spPr>
            <a:xfrm rot="-9830444">
              <a:off x="6469759" y="3480727"/>
              <a:ext cx="320148" cy="320148"/>
            </a:xfrm>
            <a:prstGeom prst="pie">
              <a:avLst>
                <a:gd fmla="val 1937684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6" name="Google Shape;46;p2"/>
          <p:cNvSpPr txBox="1"/>
          <p:nvPr>
            <p:ph type="ctrTitle"/>
          </p:nvPr>
        </p:nvSpPr>
        <p:spPr>
          <a:xfrm>
            <a:off x="824000" y="1613813"/>
            <a:ext cx="4255500" cy="18729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47" name="Google Shape;47;p2"/>
          <p:cNvSpPr txBox="1"/>
          <p:nvPr>
            <p:ph idx="1" type="subTitle"/>
          </p:nvPr>
        </p:nvSpPr>
        <p:spPr>
          <a:xfrm>
            <a:off x="824000" y="3596300"/>
            <a:ext cx="4255500" cy="6954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48" name="Google Shape;48;p2"/>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accent3"/>
        </a:solidFill>
      </p:bgPr>
    </p:bg>
    <p:spTree>
      <p:nvGrpSpPr>
        <p:cNvPr id="141" name="Shape 141"/>
        <p:cNvGrpSpPr/>
        <p:nvPr/>
      </p:nvGrpSpPr>
      <p:grpSpPr>
        <a:xfrm>
          <a:off x="0" y="0"/>
          <a:ext cx="0" cy="0"/>
          <a:chOff x="0" y="0"/>
          <a:chExt cx="0" cy="0"/>
        </a:xfrm>
      </p:grpSpPr>
      <p:grpSp>
        <p:nvGrpSpPr>
          <p:cNvPr id="142" name="Google Shape;142;p11"/>
          <p:cNvGrpSpPr/>
          <p:nvPr/>
        </p:nvGrpSpPr>
        <p:grpSpPr>
          <a:xfrm>
            <a:off x="52" y="4099200"/>
            <a:ext cx="9144036" cy="1044300"/>
            <a:chOff x="52" y="4099200"/>
            <a:chExt cx="9144036" cy="1044300"/>
          </a:xfrm>
        </p:grpSpPr>
        <p:grpSp>
          <p:nvGrpSpPr>
            <p:cNvPr id="143" name="Google Shape;143;p11"/>
            <p:cNvGrpSpPr/>
            <p:nvPr/>
          </p:nvGrpSpPr>
          <p:grpSpPr>
            <a:xfrm>
              <a:off x="52" y="4309200"/>
              <a:ext cx="231622" cy="834300"/>
              <a:chOff x="2688737" y="4301380"/>
              <a:chExt cx="231900" cy="834300"/>
            </a:xfrm>
          </p:grpSpPr>
          <p:sp>
            <p:nvSpPr>
              <p:cNvPr id="144" name="Google Shape;144;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8" name="Google Shape;148;p11"/>
            <p:cNvGrpSpPr/>
            <p:nvPr/>
          </p:nvGrpSpPr>
          <p:grpSpPr>
            <a:xfrm>
              <a:off x="371406" y="4099200"/>
              <a:ext cx="231622" cy="1044300"/>
              <a:chOff x="2688737" y="4091380"/>
              <a:chExt cx="231900" cy="1044300"/>
            </a:xfrm>
          </p:grpSpPr>
          <p:sp>
            <p:nvSpPr>
              <p:cNvPr id="149" name="Google Shape;149;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1"/>
              <p:cNvSpPr/>
              <p:nvPr/>
            </p:nvSpPr>
            <p:spPr>
              <a:xfrm flipH="1">
                <a:off x="2688737" y="4091380"/>
                <a:ext cx="2319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4" name="Google Shape;154;p11"/>
            <p:cNvGrpSpPr/>
            <p:nvPr/>
          </p:nvGrpSpPr>
          <p:grpSpPr>
            <a:xfrm>
              <a:off x="742761" y="4309200"/>
              <a:ext cx="231622" cy="834300"/>
              <a:chOff x="2688737" y="4301380"/>
              <a:chExt cx="231900" cy="834300"/>
            </a:xfrm>
          </p:grpSpPr>
          <p:sp>
            <p:nvSpPr>
              <p:cNvPr id="155" name="Google Shape;155;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9" name="Google Shape;159;p11"/>
            <p:cNvGrpSpPr/>
            <p:nvPr/>
          </p:nvGrpSpPr>
          <p:grpSpPr>
            <a:xfrm>
              <a:off x="1114115" y="4518900"/>
              <a:ext cx="231622" cy="624600"/>
              <a:chOff x="2688737" y="4511080"/>
              <a:chExt cx="231900" cy="624600"/>
            </a:xfrm>
          </p:grpSpPr>
          <p:sp>
            <p:nvSpPr>
              <p:cNvPr id="160" name="Google Shape;160;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3" name="Google Shape;163;p11"/>
            <p:cNvGrpSpPr/>
            <p:nvPr/>
          </p:nvGrpSpPr>
          <p:grpSpPr>
            <a:xfrm>
              <a:off x="1856753" y="4099200"/>
              <a:ext cx="231600" cy="1044300"/>
              <a:chOff x="1856753" y="4099200"/>
              <a:chExt cx="231600" cy="1044300"/>
            </a:xfrm>
          </p:grpSpPr>
          <p:sp>
            <p:nvSpPr>
              <p:cNvPr id="164" name="Google Shape;164;p11"/>
              <p:cNvSpPr/>
              <p:nvPr/>
            </p:nvSpPr>
            <p:spPr>
              <a:xfrm flipH="1">
                <a:off x="185675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11"/>
              <p:cNvSpPr/>
              <p:nvPr/>
            </p:nvSpPr>
            <p:spPr>
              <a:xfrm flipH="1">
                <a:off x="1856753"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1"/>
              <p:cNvSpPr/>
              <p:nvPr/>
            </p:nvSpPr>
            <p:spPr>
              <a:xfrm flipH="1">
                <a:off x="185675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1"/>
              <p:cNvSpPr/>
              <p:nvPr/>
            </p:nvSpPr>
            <p:spPr>
              <a:xfrm flipH="1">
                <a:off x="1856753"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11"/>
              <p:cNvSpPr/>
              <p:nvPr/>
            </p:nvSpPr>
            <p:spPr>
              <a:xfrm flipH="1">
                <a:off x="185675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9" name="Google Shape;169;p11"/>
            <p:cNvGrpSpPr/>
            <p:nvPr/>
          </p:nvGrpSpPr>
          <p:grpSpPr>
            <a:xfrm>
              <a:off x="2228107" y="4309200"/>
              <a:ext cx="231600" cy="834300"/>
              <a:chOff x="2228107" y="4309200"/>
              <a:chExt cx="231600" cy="834300"/>
            </a:xfrm>
          </p:grpSpPr>
          <p:sp>
            <p:nvSpPr>
              <p:cNvPr id="170" name="Google Shape;170;p11"/>
              <p:cNvSpPr/>
              <p:nvPr/>
            </p:nvSpPr>
            <p:spPr>
              <a:xfrm flipH="1">
                <a:off x="2228107"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1"/>
              <p:cNvSpPr/>
              <p:nvPr/>
            </p:nvSpPr>
            <p:spPr>
              <a:xfrm flipH="1">
                <a:off x="2228107"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1"/>
              <p:cNvSpPr/>
              <p:nvPr/>
            </p:nvSpPr>
            <p:spPr>
              <a:xfrm flipH="1">
                <a:off x="2228107"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11"/>
              <p:cNvSpPr/>
              <p:nvPr/>
            </p:nvSpPr>
            <p:spPr>
              <a:xfrm flipH="1">
                <a:off x="2228107"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4" name="Google Shape;174;p11"/>
            <p:cNvGrpSpPr/>
            <p:nvPr/>
          </p:nvGrpSpPr>
          <p:grpSpPr>
            <a:xfrm>
              <a:off x="2599462" y="4518900"/>
              <a:ext cx="231600" cy="624600"/>
              <a:chOff x="2599462" y="4518900"/>
              <a:chExt cx="231600" cy="624600"/>
            </a:xfrm>
          </p:grpSpPr>
          <p:sp>
            <p:nvSpPr>
              <p:cNvPr id="175" name="Google Shape;175;p11"/>
              <p:cNvSpPr/>
              <p:nvPr/>
            </p:nvSpPr>
            <p:spPr>
              <a:xfrm flipH="1">
                <a:off x="2599462"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11"/>
              <p:cNvSpPr/>
              <p:nvPr/>
            </p:nvSpPr>
            <p:spPr>
              <a:xfrm flipH="1">
                <a:off x="2599462"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11"/>
              <p:cNvSpPr/>
              <p:nvPr/>
            </p:nvSpPr>
            <p:spPr>
              <a:xfrm flipH="1">
                <a:off x="2599462"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8" name="Google Shape;178;p11"/>
            <p:cNvGrpSpPr/>
            <p:nvPr/>
          </p:nvGrpSpPr>
          <p:grpSpPr>
            <a:xfrm>
              <a:off x="3342171" y="4099200"/>
              <a:ext cx="231600" cy="1044300"/>
              <a:chOff x="3342171" y="4099200"/>
              <a:chExt cx="231600" cy="1044300"/>
            </a:xfrm>
          </p:grpSpPr>
          <p:sp>
            <p:nvSpPr>
              <p:cNvPr id="179" name="Google Shape;179;p11"/>
              <p:cNvSpPr/>
              <p:nvPr/>
            </p:nvSpPr>
            <p:spPr>
              <a:xfrm flipH="1">
                <a:off x="3342171"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11"/>
              <p:cNvSpPr/>
              <p:nvPr/>
            </p:nvSpPr>
            <p:spPr>
              <a:xfrm flipH="1">
                <a:off x="3342171"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11"/>
              <p:cNvSpPr/>
              <p:nvPr/>
            </p:nvSpPr>
            <p:spPr>
              <a:xfrm flipH="1">
                <a:off x="3342171"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11"/>
              <p:cNvSpPr/>
              <p:nvPr/>
            </p:nvSpPr>
            <p:spPr>
              <a:xfrm flipH="1">
                <a:off x="3342171"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11"/>
              <p:cNvSpPr/>
              <p:nvPr/>
            </p:nvSpPr>
            <p:spPr>
              <a:xfrm flipH="1">
                <a:off x="3342171"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4" name="Google Shape;184;p11"/>
            <p:cNvGrpSpPr/>
            <p:nvPr/>
          </p:nvGrpSpPr>
          <p:grpSpPr>
            <a:xfrm>
              <a:off x="3713525" y="4309200"/>
              <a:ext cx="231600" cy="834300"/>
              <a:chOff x="3713525" y="4309200"/>
              <a:chExt cx="231600" cy="834300"/>
            </a:xfrm>
          </p:grpSpPr>
          <p:sp>
            <p:nvSpPr>
              <p:cNvPr id="185" name="Google Shape;185;p11"/>
              <p:cNvSpPr/>
              <p:nvPr/>
            </p:nvSpPr>
            <p:spPr>
              <a:xfrm flipH="1">
                <a:off x="3713525"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11"/>
              <p:cNvSpPr/>
              <p:nvPr/>
            </p:nvSpPr>
            <p:spPr>
              <a:xfrm flipH="1">
                <a:off x="3713525"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11"/>
              <p:cNvSpPr/>
              <p:nvPr/>
            </p:nvSpPr>
            <p:spPr>
              <a:xfrm flipH="1">
                <a:off x="3713525"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11"/>
              <p:cNvSpPr/>
              <p:nvPr/>
            </p:nvSpPr>
            <p:spPr>
              <a:xfrm flipH="1">
                <a:off x="3713525"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9" name="Google Shape;189;p11"/>
            <p:cNvGrpSpPr/>
            <p:nvPr/>
          </p:nvGrpSpPr>
          <p:grpSpPr>
            <a:xfrm>
              <a:off x="1485398" y="4309200"/>
              <a:ext cx="231600" cy="834300"/>
              <a:chOff x="1485398" y="4309200"/>
              <a:chExt cx="231600" cy="834300"/>
            </a:xfrm>
          </p:grpSpPr>
          <p:sp>
            <p:nvSpPr>
              <p:cNvPr id="190" name="Google Shape;190;p11"/>
              <p:cNvSpPr/>
              <p:nvPr/>
            </p:nvSpPr>
            <p:spPr>
              <a:xfrm flipH="1">
                <a:off x="148539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11"/>
              <p:cNvSpPr/>
              <p:nvPr/>
            </p:nvSpPr>
            <p:spPr>
              <a:xfrm flipH="1">
                <a:off x="148539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11"/>
              <p:cNvSpPr/>
              <p:nvPr/>
            </p:nvSpPr>
            <p:spPr>
              <a:xfrm flipH="1">
                <a:off x="148539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11"/>
              <p:cNvSpPr/>
              <p:nvPr/>
            </p:nvSpPr>
            <p:spPr>
              <a:xfrm flipH="1">
                <a:off x="148539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4" name="Google Shape;194;p11"/>
            <p:cNvGrpSpPr/>
            <p:nvPr/>
          </p:nvGrpSpPr>
          <p:grpSpPr>
            <a:xfrm>
              <a:off x="4084879" y="4518900"/>
              <a:ext cx="231600" cy="624600"/>
              <a:chOff x="4084879" y="4518900"/>
              <a:chExt cx="231600" cy="624600"/>
            </a:xfrm>
          </p:grpSpPr>
          <p:sp>
            <p:nvSpPr>
              <p:cNvPr id="195" name="Google Shape;195;p11"/>
              <p:cNvSpPr/>
              <p:nvPr/>
            </p:nvSpPr>
            <p:spPr>
              <a:xfrm flipH="1">
                <a:off x="4084879"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11"/>
              <p:cNvSpPr/>
              <p:nvPr/>
            </p:nvSpPr>
            <p:spPr>
              <a:xfrm flipH="1">
                <a:off x="4084879"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11"/>
              <p:cNvSpPr/>
              <p:nvPr/>
            </p:nvSpPr>
            <p:spPr>
              <a:xfrm flipH="1">
                <a:off x="4084879"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8" name="Google Shape;198;p11"/>
            <p:cNvGrpSpPr/>
            <p:nvPr/>
          </p:nvGrpSpPr>
          <p:grpSpPr>
            <a:xfrm>
              <a:off x="2970816" y="4309200"/>
              <a:ext cx="231600" cy="834300"/>
              <a:chOff x="2970816" y="4309200"/>
              <a:chExt cx="231600" cy="834300"/>
            </a:xfrm>
          </p:grpSpPr>
          <p:sp>
            <p:nvSpPr>
              <p:cNvPr id="199" name="Google Shape;199;p11"/>
              <p:cNvSpPr/>
              <p:nvPr/>
            </p:nvSpPr>
            <p:spPr>
              <a:xfrm flipH="1">
                <a:off x="2970816"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11"/>
              <p:cNvSpPr/>
              <p:nvPr/>
            </p:nvSpPr>
            <p:spPr>
              <a:xfrm flipH="1">
                <a:off x="2970816"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11"/>
              <p:cNvSpPr/>
              <p:nvPr/>
            </p:nvSpPr>
            <p:spPr>
              <a:xfrm flipH="1">
                <a:off x="2970816"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11"/>
              <p:cNvSpPr/>
              <p:nvPr/>
            </p:nvSpPr>
            <p:spPr>
              <a:xfrm flipH="1">
                <a:off x="2970816"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3" name="Google Shape;203;p11"/>
            <p:cNvGrpSpPr/>
            <p:nvPr/>
          </p:nvGrpSpPr>
          <p:grpSpPr>
            <a:xfrm>
              <a:off x="4456234" y="4309200"/>
              <a:ext cx="231600" cy="834300"/>
              <a:chOff x="4456234" y="4309200"/>
              <a:chExt cx="231600" cy="834300"/>
            </a:xfrm>
          </p:grpSpPr>
          <p:sp>
            <p:nvSpPr>
              <p:cNvPr id="204" name="Google Shape;204;p11"/>
              <p:cNvSpPr/>
              <p:nvPr/>
            </p:nvSpPr>
            <p:spPr>
              <a:xfrm flipH="1">
                <a:off x="4456234"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11"/>
              <p:cNvSpPr/>
              <p:nvPr/>
            </p:nvSpPr>
            <p:spPr>
              <a:xfrm flipH="1">
                <a:off x="4456234"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11"/>
              <p:cNvSpPr/>
              <p:nvPr/>
            </p:nvSpPr>
            <p:spPr>
              <a:xfrm flipH="1">
                <a:off x="4456234"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11"/>
              <p:cNvSpPr/>
              <p:nvPr/>
            </p:nvSpPr>
            <p:spPr>
              <a:xfrm flipH="1">
                <a:off x="4456234"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8" name="Google Shape;208;p11"/>
            <p:cNvGrpSpPr/>
            <p:nvPr/>
          </p:nvGrpSpPr>
          <p:grpSpPr>
            <a:xfrm>
              <a:off x="4827588" y="4099200"/>
              <a:ext cx="231600" cy="1044300"/>
              <a:chOff x="4827588" y="4099200"/>
              <a:chExt cx="231600" cy="1044300"/>
            </a:xfrm>
          </p:grpSpPr>
          <p:sp>
            <p:nvSpPr>
              <p:cNvPr id="209" name="Google Shape;209;p11"/>
              <p:cNvSpPr/>
              <p:nvPr/>
            </p:nvSpPr>
            <p:spPr>
              <a:xfrm flipH="1">
                <a:off x="482758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1"/>
              <p:cNvSpPr/>
              <p:nvPr/>
            </p:nvSpPr>
            <p:spPr>
              <a:xfrm flipH="1">
                <a:off x="482758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11"/>
              <p:cNvSpPr/>
              <p:nvPr/>
            </p:nvSpPr>
            <p:spPr>
              <a:xfrm flipH="1">
                <a:off x="482758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11"/>
              <p:cNvSpPr/>
              <p:nvPr/>
            </p:nvSpPr>
            <p:spPr>
              <a:xfrm flipH="1">
                <a:off x="4827588"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11"/>
              <p:cNvSpPr/>
              <p:nvPr/>
            </p:nvSpPr>
            <p:spPr>
              <a:xfrm flipH="1">
                <a:off x="482758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4" name="Google Shape;214;p11"/>
            <p:cNvGrpSpPr/>
            <p:nvPr/>
          </p:nvGrpSpPr>
          <p:grpSpPr>
            <a:xfrm>
              <a:off x="5198943" y="4309200"/>
              <a:ext cx="231600" cy="834300"/>
              <a:chOff x="5198943" y="4309200"/>
              <a:chExt cx="231600" cy="834300"/>
            </a:xfrm>
          </p:grpSpPr>
          <p:sp>
            <p:nvSpPr>
              <p:cNvPr id="215" name="Google Shape;215;p11"/>
              <p:cNvSpPr/>
              <p:nvPr/>
            </p:nvSpPr>
            <p:spPr>
              <a:xfrm flipH="1">
                <a:off x="519894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11"/>
              <p:cNvSpPr/>
              <p:nvPr/>
            </p:nvSpPr>
            <p:spPr>
              <a:xfrm flipH="1">
                <a:off x="5198943"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11"/>
              <p:cNvSpPr/>
              <p:nvPr/>
            </p:nvSpPr>
            <p:spPr>
              <a:xfrm flipH="1">
                <a:off x="519894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11"/>
              <p:cNvSpPr/>
              <p:nvPr/>
            </p:nvSpPr>
            <p:spPr>
              <a:xfrm flipH="1">
                <a:off x="519894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9" name="Google Shape;219;p11"/>
            <p:cNvGrpSpPr/>
            <p:nvPr/>
          </p:nvGrpSpPr>
          <p:grpSpPr>
            <a:xfrm>
              <a:off x="5570297" y="4518900"/>
              <a:ext cx="231600" cy="624600"/>
              <a:chOff x="5570297" y="4518900"/>
              <a:chExt cx="231600" cy="624600"/>
            </a:xfrm>
          </p:grpSpPr>
          <p:sp>
            <p:nvSpPr>
              <p:cNvPr id="220" name="Google Shape;220;p11"/>
              <p:cNvSpPr/>
              <p:nvPr/>
            </p:nvSpPr>
            <p:spPr>
              <a:xfrm flipH="1">
                <a:off x="5570297"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11"/>
              <p:cNvSpPr/>
              <p:nvPr/>
            </p:nvSpPr>
            <p:spPr>
              <a:xfrm flipH="1">
                <a:off x="5570297"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11"/>
              <p:cNvSpPr/>
              <p:nvPr/>
            </p:nvSpPr>
            <p:spPr>
              <a:xfrm flipH="1">
                <a:off x="5570297"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3" name="Google Shape;223;p11"/>
            <p:cNvGrpSpPr/>
            <p:nvPr/>
          </p:nvGrpSpPr>
          <p:grpSpPr>
            <a:xfrm>
              <a:off x="5941652" y="4309200"/>
              <a:ext cx="231600" cy="834300"/>
              <a:chOff x="5941652" y="4309200"/>
              <a:chExt cx="231600" cy="834300"/>
            </a:xfrm>
          </p:grpSpPr>
          <p:sp>
            <p:nvSpPr>
              <p:cNvPr id="224" name="Google Shape;224;p11"/>
              <p:cNvSpPr/>
              <p:nvPr/>
            </p:nvSpPr>
            <p:spPr>
              <a:xfrm flipH="1">
                <a:off x="5941652"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11"/>
              <p:cNvSpPr/>
              <p:nvPr/>
            </p:nvSpPr>
            <p:spPr>
              <a:xfrm flipH="1">
                <a:off x="5941652"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11"/>
              <p:cNvSpPr/>
              <p:nvPr/>
            </p:nvSpPr>
            <p:spPr>
              <a:xfrm flipH="1">
                <a:off x="5941652"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11"/>
              <p:cNvSpPr/>
              <p:nvPr/>
            </p:nvSpPr>
            <p:spPr>
              <a:xfrm flipH="1">
                <a:off x="5941652"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8" name="Google Shape;228;p11"/>
            <p:cNvGrpSpPr/>
            <p:nvPr/>
          </p:nvGrpSpPr>
          <p:grpSpPr>
            <a:xfrm>
              <a:off x="6313006" y="4099200"/>
              <a:ext cx="231600" cy="1044300"/>
              <a:chOff x="6313006" y="4099200"/>
              <a:chExt cx="231600" cy="1044300"/>
            </a:xfrm>
          </p:grpSpPr>
          <p:sp>
            <p:nvSpPr>
              <p:cNvPr id="229" name="Google Shape;229;p11"/>
              <p:cNvSpPr/>
              <p:nvPr/>
            </p:nvSpPr>
            <p:spPr>
              <a:xfrm flipH="1">
                <a:off x="6313006"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11"/>
              <p:cNvSpPr/>
              <p:nvPr/>
            </p:nvSpPr>
            <p:spPr>
              <a:xfrm flipH="1">
                <a:off x="6313006"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11"/>
              <p:cNvSpPr/>
              <p:nvPr/>
            </p:nvSpPr>
            <p:spPr>
              <a:xfrm flipH="1">
                <a:off x="6313006"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11"/>
              <p:cNvSpPr/>
              <p:nvPr/>
            </p:nvSpPr>
            <p:spPr>
              <a:xfrm flipH="1">
                <a:off x="6313006"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1"/>
              <p:cNvSpPr/>
              <p:nvPr/>
            </p:nvSpPr>
            <p:spPr>
              <a:xfrm flipH="1">
                <a:off x="6313006"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4" name="Google Shape;234;p11"/>
            <p:cNvGrpSpPr/>
            <p:nvPr/>
          </p:nvGrpSpPr>
          <p:grpSpPr>
            <a:xfrm>
              <a:off x="6684361" y="4309200"/>
              <a:ext cx="231600" cy="834300"/>
              <a:chOff x="6684361" y="4309200"/>
              <a:chExt cx="231600" cy="834300"/>
            </a:xfrm>
          </p:grpSpPr>
          <p:sp>
            <p:nvSpPr>
              <p:cNvPr id="235" name="Google Shape;235;p11"/>
              <p:cNvSpPr/>
              <p:nvPr/>
            </p:nvSpPr>
            <p:spPr>
              <a:xfrm flipH="1">
                <a:off x="6684361"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11"/>
              <p:cNvSpPr/>
              <p:nvPr/>
            </p:nvSpPr>
            <p:spPr>
              <a:xfrm flipH="1">
                <a:off x="6684361"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11"/>
              <p:cNvSpPr/>
              <p:nvPr/>
            </p:nvSpPr>
            <p:spPr>
              <a:xfrm flipH="1">
                <a:off x="6684361"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11"/>
              <p:cNvSpPr/>
              <p:nvPr/>
            </p:nvSpPr>
            <p:spPr>
              <a:xfrm flipH="1">
                <a:off x="6684361"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9" name="Google Shape;239;p11"/>
            <p:cNvGrpSpPr/>
            <p:nvPr/>
          </p:nvGrpSpPr>
          <p:grpSpPr>
            <a:xfrm>
              <a:off x="7055715" y="4518900"/>
              <a:ext cx="231600" cy="624600"/>
              <a:chOff x="7055715" y="4518900"/>
              <a:chExt cx="231600" cy="624600"/>
            </a:xfrm>
          </p:grpSpPr>
          <p:sp>
            <p:nvSpPr>
              <p:cNvPr id="240" name="Google Shape;240;p11"/>
              <p:cNvSpPr/>
              <p:nvPr/>
            </p:nvSpPr>
            <p:spPr>
              <a:xfrm flipH="1">
                <a:off x="7055715"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11"/>
              <p:cNvSpPr/>
              <p:nvPr/>
            </p:nvSpPr>
            <p:spPr>
              <a:xfrm flipH="1">
                <a:off x="7055715"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11"/>
              <p:cNvSpPr/>
              <p:nvPr/>
            </p:nvSpPr>
            <p:spPr>
              <a:xfrm flipH="1">
                <a:off x="7055715"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3" name="Google Shape;243;p11"/>
            <p:cNvGrpSpPr/>
            <p:nvPr/>
          </p:nvGrpSpPr>
          <p:grpSpPr>
            <a:xfrm>
              <a:off x="7798424" y="4099200"/>
              <a:ext cx="231600" cy="1044300"/>
              <a:chOff x="7798424" y="4099200"/>
              <a:chExt cx="231600" cy="1044300"/>
            </a:xfrm>
          </p:grpSpPr>
          <p:sp>
            <p:nvSpPr>
              <p:cNvPr id="244" name="Google Shape;244;p11"/>
              <p:cNvSpPr/>
              <p:nvPr/>
            </p:nvSpPr>
            <p:spPr>
              <a:xfrm flipH="1">
                <a:off x="7798424"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11"/>
              <p:cNvSpPr/>
              <p:nvPr/>
            </p:nvSpPr>
            <p:spPr>
              <a:xfrm flipH="1">
                <a:off x="7798424"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1"/>
              <p:cNvSpPr/>
              <p:nvPr/>
            </p:nvSpPr>
            <p:spPr>
              <a:xfrm flipH="1">
                <a:off x="7798424"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11"/>
              <p:cNvSpPr/>
              <p:nvPr/>
            </p:nvSpPr>
            <p:spPr>
              <a:xfrm flipH="1">
                <a:off x="7798424"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11"/>
              <p:cNvSpPr/>
              <p:nvPr/>
            </p:nvSpPr>
            <p:spPr>
              <a:xfrm flipH="1">
                <a:off x="7798424"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9" name="Google Shape;249;p11"/>
            <p:cNvGrpSpPr/>
            <p:nvPr/>
          </p:nvGrpSpPr>
          <p:grpSpPr>
            <a:xfrm>
              <a:off x="8169779" y="4309200"/>
              <a:ext cx="231600" cy="834300"/>
              <a:chOff x="8169779" y="4309200"/>
              <a:chExt cx="231600" cy="834300"/>
            </a:xfrm>
          </p:grpSpPr>
          <p:sp>
            <p:nvSpPr>
              <p:cNvPr id="250" name="Google Shape;250;p11"/>
              <p:cNvSpPr/>
              <p:nvPr/>
            </p:nvSpPr>
            <p:spPr>
              <a:xfrm flipH="1">
                <a:off x="8169779"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11"/>
              <p:cNvSpPr/>
              <p:nvPr/>
            </p:nvSpPr>
            <p:spPr>
              <a:xfrm flipH="1">
                <a:off x="8169779"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11"/>
              <p:cNvSpPr/>
              <p:nvPr/>
            </p:nvSpPr>
            <p:spPr>
              <a:xfrm flipH="1">
                <a:off x="8169779"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11"/>
              <p:cNvSpPr/>
              <p:nvPr/>
            </p:nvSpPr>
            <p:spPr>
              <a:xfrm flipH="1">
                <a:off x="8169779"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4" name="Google Shape;254;p11"/>
            <p:cNvGrpSpPr/>
            <p:nvPr/>
          </p:nvGrpSpPr>
          <p:grpSpPr>
            <a:xfrm>
              <a:off x="7427070" y="4309200"/>
              <a:ext cx="231600" cy="834300"/>
              <a:chOff x="7427070" y="4309200"/>
              <a:chExt cx="231600" cy="834300"/>
            </a:xfrm>
          </p:grpSpPr>
          <p:sp>
            <p:nvSpPr>
              <p:cNvPr id="255" name="Google Shape;255;p11"/>
              <p:cNvSpPr/>
              <p:nvPr/>
            </p:nvSpPr>
            <p:spPr>
              <a:xfrm flipH="1">
                <a:off x="7427070"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11"/>
              <p:cNvSpPr/>
              <p:nvPr/>
            </p:nvSpPr>
            <p:spPr>
              <a:xfrm flipH="1">
                <a:off x="7427070"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11"/>
              <p:cNvSpPr/>
              <p:nvPr/>
            </p:nvSpPr>
            <p:spPr>
              <a:xfrm flipH="1">
                <a:off x="7427070"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11"/>
              <p:cNvSpPr/>
              <p:nvPr/>
            </p:nvSpPr>
            <p:spPr>
              <a:xfrm flipH="1">
                <a:off x="7427070"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9" name="Google Shape;259;p11"/>
            <p:cNvGrpSpPr/>
            <p:nvPr/>
          </p:nvGrpSpPr>
          <p:grpSpPr>
            <a:xfrm>
              <a:off x="8541133" y="4518900"/>
              <a:ext cx="231600" cy="624600"/>
              <a:chOff x="8541133" y="4518900"/>
              <a:chExt cx="231600" cy="624600"/>
            </a:xfrm>
          </p:grpSpPr>
          <p:sp>
            <p:nvSpPr>
              <p:cNvPr id="260" name="Google Shape;260;p11"/>
              <p:cNvSpPr/>
              <p:nvPr/>
            </p:nvSpPr>
            <p:spPr>
              <a:xfrm flipH="1">
                <a:off x="854113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11"/>
              <p:cNvSpPr/>
              <p:nvPr/>
            </p:nvSpPr>
            <p:spPr>
              <a:xfrm flipH="1">
                <a:off x="854113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11"/>
              <p:cNvSpPr/>
              <p:nvPr/>
            </p:nvSpPr>
            <p:spPr>
              <a:xfrm flipH="1">
                <a:off x="854113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3" name="Google Shape;263;p11"/>
            <p:cNvGrpSpPr/>
            <p:nvPr/>
          </p:nvGrpSpPr>
          <p:grpSpPr>
            <a:xfrm>
              <a:off x="8912488" y="4309200"/>
              <a:ext cx="231600" cy="834300"/>
              <a:chOff x="8912488" y="4309200"/>
              <a:chExt cx="231600" cy="834300"/>
            </a:xfrm>
          </p:grpSpPr>
          <p:sp>
            <p:nvSpPr>
              <p:cNvPr id="264" name="Google Shape;264;p11"/>
              <p:cNvSpPr/>
              <p:nvPr/>
            </p:nvSpPr>
            <p:spPr>
              <a:xfrm flipH="1">
                <a:off x="891248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11"/>
              <p:cNvSpPr/>
              <p:nvPr/>
            </p:nvSpPr>
            <p:spPr>
              <a:xfrm flipH="1">
                <a:off x="891248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11"/>
              <p:cNvSpPr/>
              <p:nvPr/>
            </p:nvSpPr>
            <p:spPr>
              <a:xfrm flipH="1">
                <a:off x="891248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11"/>
              <p:cNvSpPr/>
              <p:nvPr/>
            </p:nvSpPr>
            <p:spPr>
              <a:xfrm flipH="1">
                <a:off x="891248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268" name="Google Shape;268;p11"/>
          <p:cNvSpPr txBox="1"/>
          <p:nvPr>
            <p:ph hasCustomPrompt="1" type="title"/>
          </p:nvPr>
        </p:nvSpPr>
        <p:spPr>
          <a:xfrm>
            <a:off x="1388625" y="772725"/>
            <a:ext cx="6366900" cy="18633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lt1"/>
              </a:buClr>
              <a:buSzPts val="8000"/>
              <a:buNone/>
              <a:defRPr sz="8000">
                <a:solidFill>
                  <a:schemeClr val="lt1"/>
                </a:solidFill>
              </a:defRPr>
            </a:lvl1pPr>
            <a:lvl2pPr lvl="1" algn="ctr">
              <a:spcBef>
                <a:spcPts val="0"/>
              </a:spcBef>
              <a:spcAft>
                <a:spcPts val="0"/>
              </a:spcAft>
              <a:buClr>
                <a:schemeClr val="lt1"/>
              </a:buClr>
              <a:buSzPts val="8000"/>
              <a:buNone/>
              <a:defRPr sz="8000">
                <a:solidFill>
                  <a:schemeClr val="lt1"/>
                </a:solidFill>
              </a:defRPr>
            </a:lvl2pPr>
            <a:lvl3pPr lvl="2" algn="ctr">
              <a:spcBef>
                <a:spcPts val="0"/>
              </a:spcBef>
              <a:spcAft>
                <a:spcPts val="0"/>
              </a:spcAft>
              <a:buClr>
                <a:schemeClr val="lt1"/>
              </a:buClr>
              <a:buSzPts val="8000"/>
              <a:buNone/>
              <a:defRPr sz="8000">
                <a:solidFill>
                  <a:schemeClr val="lt1"/>
                </a:solidFill>
              </a:defRPr>
            </a:lvl3pPr>
            <a:lvl4pPr lvl="3" algn="ctr">
              <a:spcBef>
                <a:spcPts val="0"/>
              </a:spcBef>
              <a:spcAft>
                <a:spcPts val="0"/>
              </a:spcAft>
              <a:buClr>
                <a:schemeClr val="lt1"/>
              </a:buClr>
              <a:buSzPts val="8000"/>
              <a:buNone/>
              <a:defRPr sz="8000">
                <a:solidFill>
                  <a:schemeClr val="lt1"/>
                </a:solidFill>
              </a:defRPr>
            </a:lvl4pPr>
            <a:lvl5pPr lvl="4" algn="ctr">
              <a:spcBef>
                <a:spcPts val="0"/>
              </a:spcBef>
              <a:spcAft>
                <a:spcPts val="0"/>
              </a:spcAft>
              <a:buClr>
                <a:schemeClr val="lt1"/>
              </a:buClr>
              <a:buSzPts val="8000"/>
              <a:buNone/>
              <a:defRPr sz="8000">
                <a:solidFill>
                  <a:schemeClr val="lt1"/>
                </a:solidFill>
              </a:defRPr>
            </a:lvl5pPr>
            <a:lvl6pPr lvl="5" algn="ctr">
              <a:spcBef>
                <a:spcPts val="0"/>
              </a:spcBef>
              <a:spcAft>
                <a:spcPts val="0"/>
              </a:spcAft>
              <a:buClr>
                <a:schemeClr val="lt1"/>
              </a:buClr>
              <a:buSzPts val="8000"/>
              <a:buNone/>
              <a:defRPr sz="8000">
                <a:solidFill>
                  <a:schemeClr val="lt1"/>
                </a:solidFill>
              </a:defRPr>
            </a:lvl6pPr>
            <a:lvl7pPr lvl="6" algn="ctr">
              <a:spcBef>
                <a:spcPts val="0"/>
              </a:spcBef>
              <a:spcAft>
                <a:spcPts val="0"/>
              </a:spcAft>
              <a:buClr>
                <a:schemeClr val="lt1"/>
              </a:buClr>
              <a:buSzPts val="8000"/>
              <a:buNone/>
              <a:defRPr sz="8000">
                <a:solidFill>
                  <a:schemeClr val="lt1"/>
                </a:solidFill>
              </a:defRPr>
            </a:lvl7pPr>
            <a:lvl8pPr lvl="7" algn="ctr">
              <a:spcBef>
                <a:spcPts val="0"/>
              </a:spcBef>
              <a:spcAft>
                <a:spcPts val="0"/>
              </a:spcAft>
              <a:buClr>
                <a:schemeClr val="lt1"/>
              </a:buClr>
              <a:buSzPts val="8000"/>
              <a:buNone/>
              <a:defRPr sz="8000">
                <a:solidFill>
                  <a:schemeClr val="lt1"/>
                </a:solidFill>
              </a:defRPr>
            </a:lvl8pPr>
            <a:lvl9pPr lvl="8" algn="ctr">
              <a:spcBef>
                <a:spcPts val="0"/>
              </a:spcBef>
              <a:spcAft>
                <a:spcPts val="0"/>
              </a:spcAft>
              <a:buClr>
                <a:schemeClr val="lt1"/>
              </a:buClr>
              <a:buSzPts val="8000"/>
              <a:buNone/>
              <a:defRPr sz="8000">
                <a:solidFill>
                  <a:schemeClr val="lt1"/>
                </a:solidFill>
              </a:defRPr>
            </a:lvl9pPr>
          </a:lstStyle>
          <a:p>
            <a:r>
              <a:t>xx%</a:t>
            </a:r>
          </a:p>
        </p:txBody>
      </p:sp>
      <p:sp>
        <p:nvSpPr>
          <p:cNvPr id="269" name="Google Shape;269;p11"/>
          <p:cNvSpPr txBox="1"/>
          <p:nvPr>
            <p:ph idx="1" type="body"/>
          </p:nvPr>
        </p:nvSpPr>
        <p:spPr>
          <a:xfrm>
            <a:off x="1388625" y="2712300"/>
            <a:ext cx="6366900" cy="1111200"/>
          </a:xfrm>
          <a:prstGeom prst="rect">
            <a:avLst/>
          </a:prstGeom>
        </p:spPr>
        <p:txBody>
          <a:bodyPr anchorCtr="0" anchor="t" bIns="91425" lIns="91425" spcFirstLastPara="1" rIns="91425" wrap="square" tIns="91425">
            <a:noAutofit/>
          </a:bodyPr>
          <a:lstStyle>
            <a:lvl1pPr indent="-311150" lvl="0" marL="457200" algn="ctr">
              <a:spcBef>
                <a:spcPts val="0"/>
              </a:spcBef>
              <a:spcAft>
                <a:spcPts val="0"/>
              </a:spcAft>
              <a:buClr>
                <a:schemeClr val="lt1"/>
              </a:buClr>
              <a:buSzPts val="1300"/>
              <a:buChar char="●"/>
              <a:defRPr>
                <a:solidFill>
                  <a:schemeClr val="lt1"/>
                </a:solidFill>
              </a:defRPr>
            </a:lvl1pPr>
            <a:lvl2pPr indent="-298450" lvl="1" marL="914400" algn="ctr">
              <a:spcBef>
                <a:spcPts val="1600"/>
              </a:spcBef>
              <a:spcAft>
                <a:spcPts val="0"/>
              </a:spcAft>
              <a:buClr>
                <a:schemeClr val="lt1"/>
              </a:buClr>
              <a:buSzPts val="1100"/>
              <a:buChar char="○"/>
              <a:defRPr>
                <a:solidFill>
                  <a:schemeClr val="lt1"/>
                </a:solidFill>
              </a:defRPr>
            </a:lvl2pPr>
            <a:lvl3pPr indent="-298450" lvl="2" marL="1371600" algn="ctr">
              <a:spcBef>
                <a:spcPts val="1600"/>
              </a:spcBef>
              <a:spcAft>
                <a:spcPts val="0"/>
              </a:spcAft>
              <a:buClr>
                <a:schemeClr val="lt1"/>
              </a:buClr>
              <a:buSzPts val="1100"/>
              <a:buChar char="■"/>
              <a:defRPr>
                <a:solidFill>
                  <a:schemeClr val="lt1"/>
                </a:solidFill>
              </a:defRPr>
            </a:lvl3pPr>
            <a:lvl4pPr indent="-298450" lvl="3" marL="1828800" algn="ctr">
              <a:spcBef>
                <a:spcPts val="1600"/>
              </a:spcBef>
              <a:spcAft>
                <a:spcPts val="0"/>
              </a:spcAft>
              <a:buClr>
                <a:schemeClr val="lt1"/>
              </a:buClr>
              <a:buSzPts val="1100"/>
              <a:buChar char="●"/>
              <a:defRPr>
                <a:solidFill>
                  <a:schemeClr val="lt1"/>
                </a:solidFill>
              </a:defRPr>
            </a:lvl4pPr>
            <a:lvl5pPr indent="-298450" lvl="4" marL="2286000" algn="ctr">
              <a:spcBef>
                <a:spcPts val="1600"/>
              </a:spcBef>
              <a:spcAft>
                <a:spcPts val="0"/>
              </a:spcAft>
              <a:buClr>
                <a:schemeClr val="lt1"/>
              </a:buClr>
              <a:buSzPts val="1100"/>
              <a:buChar char="○"/>
              <a:defRPr>
                <a:solidFill>
                  <a:schemeClr val="lt1"/>
                </a:solidFill>
              </a:defRPr>
            </a:lvl5pPr>
            <a:lvl6pPr indent="-298450" lvl="5" marL="2743200" algn="ctr">
              <a:spcBef>
                <a:spcPts val="1600"/>
              </a:spcBef>
              <a:spcAft>
                <a:spcPts val="0"/>
              </a:spcAft>
              <a:buClr>
                <a:schemeClr val="lt1"/>
              </a:buClr>
              <a:buSzPts val="1100"/>
              <a:buChar char="■"/>
              <a:defRPr>
                <a:solidFill>
                  <a:schemeClr val="lt1"/>
                </a:solidFill>
              </a:defRPr>
            </a:lvl6pPr>
            <a:lvl7pPr indent="-298450" lvl="6" marL="3200400" algn="ctr">
              <a:spcBef>
                <a:spcPts val="1600"/>
              </a:spcBef>
              <a:spcAft>
                <a:spcPts val="0"/>
              </a:spcAft>
              <a:buClr>
                <a:schemeClr val="lt1"/>
              </a:buClr>
              <a:buSzPts val="1100"/>
              <a:buChar char="●"/>
              <a:defRPr>
                <a:solidFill>
                  <a:schemeClr val="lt1"/>
                </a:solidFill>
              </a:defRPr>
            </a:lvl7pPr>
            <a:lvl8pPr indent="-298450" lvl="7" marL="3657600" algn="ctr">
              <a:spcBef>
                <a:spcPts val="1600"/>
              </a:spcBef>
              <a:spcAft>
                <a:spcPts val="0"/>
              </a:spcAft>
              <a:buClr>
                <a:schemeClr val="lt1"/>
              </a:buClr>
              <a:buSzPts val="1100"/>
              <a:buChar char="○"/>
              <a:defRPr>
                <a:solidFill>
                  <a:schemeClr val="lt1"/>
                </a:solidFill>
              </a:defRPr>
            </a:lvl8pPr>
            <a:lvl9pPr indent="-298450" lvl="8" marL="4114800" algn="ctr">
              <a:spcBef>
                <a:spcPts val="1600"/>
              </a:spcBef>
              <a:spcAft>
                <a:spcPts val="1600"/>
              </a:spcAft>
              <a:buClr>
                <a:schemeClr val="lt1"/>
              </a:buClr>
              <a:buSzPts val="1100"/>
              <a:buChar char="■"/>
              <a:defRPr>
                <a:solidFill>
                  <a:schemeClr val="lt1"/>
                </a:solidFill>
              </a:defRPr>
            </a:lvl9pPr>
          </a:lstStyle>
          <a:p/>
        </p:txBody>
      </p:sp>
      <p:sp>
        <p:nvSpPr>
          <p:cNvPr id="270" name="Google Shape;270;p11"/>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271" name="Shape 271"/>
        <p:cNvGrpSpPr/>
        <p:nvPr/>
      </p:nvGrpSpPr>
      <p:grpSpPr>
        <a:xfrm>
          <a:off x="0" y="0"/>
          <a:ext cx="0" cy="0"/>
          <a:chOff x="0" y="0"/>
          <a:chExt cx="0" cy="0"/>
        </a:xfrm>
      </p:grpSpPr>
      <p:sp>
        <p:nvSpPr>
          <p:cNvPr id="272" name="Google Shape;272;p12"/>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49" name="Shape 49"/>
        <p:cNvGrpSpPr/>
        <p:nvPr/>
      </p:nvGrpSpPr>
      <p:grpSpPr>
        <a:xfrm>
          <a:off x="0" y="0"/>
          <a:ext cx="0" cy="0"/>
          <a:chOff x="0" y="0"/>
          <a:chExt cx="0" cy="0"/>
        </a:xfrm>
      </p:grpSpPr>
      <p:grpSp>
        <p:nvGrpSpPr>
          <p:cNvPr id="50" name="Google Shape;50;p3"/>
          <p:cNvGrpSpPr/>
          <p:nvPr/>
        </p:nvGrpSpPr>
        <p:grpSpPr>
          <a:xfrm>
            <a:off x="146769" y="3406"/>
            <a:ext cx="1233215" cy="1384535"/>
            <a:chOff x="146769" y="3406"/>
            <a:chExt cx="1233215" cy="1384535"/>
          </a:xfrm>
        </p:grpSpPr>
        <p:grpSp>
          <p:nvGrpSpPr>
            <p:cNvPr id="51" name="Google Shape;51;p3"/>
            <p:cNvGrpSpPr/>
            <p:nvPr/>
          </p:nvGrpSpPr>
          <p:grpSpPr>
            <a:xfrm>
              <a:off x="1063183" y="3406"/>
              <a:ext cx="316800" cy="688513"/>
              <a:chOff x="1063183" y="3406"/>
              <a:chExt cx="316800" cy="688513"/>
            </a:xfrm>
          </p:grpSpPr>
          <p:sp>
            <p:nvSpPr>
              <p:cNvPr id="52" name="Google Shape;52;p3"/>
              <p:cNvSpPr/>
              <p:nvPr/>
            </p:nvSpPr>
            <p:spPr>
              <a:xfrm rot="10800000">
                <a:off x="1063183"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3"/>
              <p:cNvSpPr/>
              <p:nvPr/>
            </p:nvSpPr>
            <p:spPr>
              <a:xfrm rot="10800000">
                <a:off x="1063183"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4" name="Google Shape;54;p3"/>
            <p:cNvGrpSpPr/>
            <p:nvPr/>
          </p:nvGrpSpPr>
          <p:grpSpPr>
            <a:xfrm>
              <a:off x="604976" y="3406"/>
              <a:ext cx="316800" cy="1036524"/>
              <a:chOff x="604976" y="3406"/>
              <a:chExt cx="316800" cy="1036524"/>
            </a:xfrm>
          </p:grpSpPr>
          <p:sp>
            <p:nvSpPr>
              <p:cNvPr id="55" name="Google Shape;55;p3"/>
              <p:cNvSpPr/>
              <p:nvPr/>
            </p:nvSpPr>
            <p:spPr>
              <a:xfrm rot="10800000">
                <a:off x="604976"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3"/>
              <p:cNvSpPr/>
              <p:nvPr/>
            </p:nvSpPr>
            <p:spPr>
              <a:xfrm rot="10800000">
                <a:off x="604976" y="3430"/>
                <a:ext cx="316800" cy="1036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3"/>
              <p:cNvSpPr/>
              <p:nvPr/>
            </p:nvSpPr>
            <p:spPr>
              <a:xfrm rot="10800000">
                <a:off x="604976"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8" name="Google Shape;58;p3"/>
            <p:cNvGrpSpPr/>
            <p:nvPr/>
          </p:nvGrpSpPr>
          <p:grpSpPr>
            <a:xfrm>
              <a:off x="146769" y="3406"/>
              <a:ext cx="316800" cy="1384535"/>
              <a:chOff x="146769" y="3406"/>
              <a:chExt cx="316800" cy="1384535"/>
            </a:xfrm>
          </p:grpSpPr>
          <p:sp>
            <p:nvSpPr>
              <p:cNvPr id="59" name="Google Shape;59;p3"/>
              <p:cNvSpPr/>
              <p:nvPr/>
            </p:nvSpPr>
            <p:spPr>
              <a:xfrm rot="10800000">
                <a:off x="146769"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3"/>
              <p:cNvSpPr/>
              <p:nvPr/>
            </p:nvSpPr>
            <p:spPr>
              <a:xfrm rot="10800000">
                <a:off x="146769" y="3441"/>
                <a:ext cx="316800" cy="1384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3"/>
              <p:cNvSpPr/>
              <p:nvPr/>
            </p:nvSpPr>
            <p:spPr>
              <a:xfrm rot="10800000">
                <a:off x="146769" y="3430"/>
                <a:ext cx="316800" cy="1036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3"/>
              <p:cNvSpPr/>
              <p:nvPr/>
            </p:nvSpPr>
            <p:spPr>
              <a:xfrm rot="10800000">
                <a:off x="146769"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63" name="Google Shape;63;p3"/>
          <p:cNvGrpSpPr/>
          <p:nvPr/>
        </p:nvGrpSpPr>
        <p:grpSpPr>
          <a:xfrm>
            <a:off x="6775084" y="2904008"/>
            <a:ext cx="2186148" cy="2239500"/>
            <a:chOff x="6775084" y="2904008"/>
            <a:chExt cx="2186148" cy="2239500"/>
          </a:xfrm>
        </p:grpSpPr>
        <p:grpSp>
          <p:nvGrpSpPr>
            <p:cNvPr id="64" name="Google Shape;64;p3"/>
            <p:cNvGrpSpPr/>
            <p:nvPr/>
          </p:nvGrpSpPr>
          <p:grpSpPr>
            <a:xfrm>
              <a:off x="6775084" y="4253708"/>
              <a:ext cx="409500" cy="889800"/>
              <a:chOff x="6775084" y="4253708"/>
              <a:chExt cx="409500" cy="889800"/>
            </a:xfrm>
          </p:grpSpPr>
          <p:sp>
            <p:nvSpPr>
              <p:cNvPr id="65" name="Google Shape;65;p3"/>
              <p:cNvSpPr/>
              <p:nvPr/>
            </p:nvSpPr>
            <p:spPr>
              <a:xfrm>
                <a:off x="6775084"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3"/>
              <p:cNvSpPr/>
              <p:nvPr/>
            </p:nvSpPr>
            <p:spPr>
              <a:xfrm>
                <a:off x="6775084"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7" name="Google Shape;67;p3"/>
            <p:cNvGrpSpPr/>
            <p:nvPr/>
          </p:nvGrpSpPr>
          <p:grpSpPr>
            <a:xfrm>
              <a:off x="7367299" y="3804008"/>
              <a:ext cx="409500" cy="1339500"/>
              <a:chOff x="7367299" y="3804008"/>
              <a:chExt cx="409500" cy="1339500"/>
            </a:xfrm>
          </p:grpSpPr>
          <p:sp>
            <p:nvSpPr>
              <p:cNvPr id="68" name="Google Shape;68;p3"/>
              <p:cNvSpPr/>
              <p:nvPr/>
            </p:nvSpPr>
            <p:spPr>
              <a:xfrm>
                <a:off x="7367299"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3"/>
              <p:cNvSpPr/>
              <p:nvPr/>
            </p:nvSpPr>
            <p:spPr>
              <a:xfrm>
                <a:off x="7367299"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3"/>
              <p:cNvSpPr/>
              <p:nvPr/>
            </p:nvSpPr>
            <p:spPr>
              <a:xfrm>
                <a:off x="7367299"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1" name="Google Shape;71;p3"/>
            <p:cNvGrpSpPr/>
            <p:nvPr/>
          </p:nvGrpSpPr>
          <p:grpSpPr>
            <a:xfrm>
              <a:off x="7959516" y="3354008"/>
              <a:ext cx="409500" cy="1789500"/>
              <a:chOff x="7959516" y="3354008"/>
              <a:chExt cx="409500" cy="1789500"/>
            </a:xfrm>
          </p:grpSpPr>
          <p:sp>
            <p:nvSpPr>
              <p:cNvPr id="72" name="Google Shape;72;p3"/>
              <p:cNvSpPr/>
              <p:nvPr/>
            </p:nvSpPr>
            <p:spPr>
              <a:xfrm>
                <a:off x="7959516"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3"/>
              <p:cNvSpPr/>
              <p:nvPr/>
            </p:nvSpPr>
            <p:spPr>
              <a:xfrm>
                <a:off x="7959516" y="3354008"/>
                <a:ext cx="409500" cy="178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3"/>
              <p:cNvSpPr/>
              <p:nvPr/>
            </p:nvSpPr>
            <p:spPr>
              <a:xfrm>
                <a:off x="7959516"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3"/>
              <p:cNvSpPr/>
              <p:nvPr/>
            </p:nvSpPr>
            <p:spPr>
              <a:xfrm>
                <a:off x="7959516"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6" name="Google Shape;76;p3"/>
            <p:cNvGrpSpPr/>
            <p:nvPr/>
          </p:nvGrpSpPr>
          <p:grpSpPr>
            <a:xfrm>
              <a:off x="8551731" y="2904008"/>
              <a:ext cx="409500" cy="2239500"/>
              <a:chOff x="8551731" y="2904008"/>
              <a:chExt cx="409500" cy="2239500"/>
            </a:xfrm>
          </p:grpSpPr>
          <p:sp>
            <p:nvSpPr>
              <p:cNvPr id="77" name="Google Shape;77;p3"/>
              <p:cNvSpPr/>
              <p:nvPr/>
            </p:nvSpPr>
            <p:spPr>
              <a:xfrm>
                <a:off x="8551731"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3"/>
              <p:cNvSpPr/>
              <p:nvPr/>
            </p:nvSpPr>
            <p:spPr>
              <a:xfrm>
                <a:off x="8551731" y="3354008"/>
                <a:ext cx="409500" cy="178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3"/>
              <p:cNvSpPr/>
              <p:nvPr/>
            </p:nvSpPr>
            <p:spPr>
              <a:xfrm>
                <a:off x="8551731"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3"/>
              <p:cNvSpPr/>
              <p:nvPr/>
            </p:nvSpPr>
            <p:spPr>
              <a:xfrm>
                <a:off x="8551731" y="2904008"/>
                <a:ext cx="409500" cy="22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3"/>
              <p:cNvSpPr/>
              <p:nvPr/>
            </p:nvSpPr>
            <p:spPr>
              <a:xfrm>
                <a:off x="8551731"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82" name="Google Shape;82;p3"/>
          <p:cNvSpPr txBox="1"/>
          <p:nvPr>
            <p:ph type="title"/>
          </p:nvPr>
        </p:nvSpPr>
        <p:spPr>
          <a:xfrm>
            <a:off x="824000" y="1613825"/>
            <a:ext cx="5857800" cy="18729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83" name="Google Shape;83;p3"/>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84" name="Shape 84"/>
        <p:cNvGrpSpPr/>
        <p:nvPr/>
      </p:nvGrpSpPr>
      <p:grpSpPr>
        <a:xfrm>
          <a:off x="0" y="0"/>
          <a:ext cx="0" cy="0"/>
          <a:chOff x="0" y="0"/>
          <a:chExt cx="0" cy="0"/>
        </a:xfrm>
      </p:grpSpPr>
      <p:grpSp>
        <p:nvGrpSpPr>
          <p:cNvPr id="85" name="Google Shape;85;p4"/>
          <p:cNvGrpSpPr/>
          <p:nvPr/>
        </p:nvGrpSpPr>
        <p:grpSpPr>
          <a:xfrm>
            <a:off x="625966" y="299376"/>
            <a:ext cx="999312" cy="999312"/>
            <a:chOff x="348199" y="179450"/>
            <a:chExt cx="1116300" cy="1116300"/>
          </a:xfrm>
        </p:grpSpPr>
        <p:sp>
          <p:nvSpPr>
            <p:cNvPr id="86" name="Google Shape;86;p4"/>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4"/>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8" name="Google Shape;88;p4"/>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9" name="Google Shape;89;p4"/>
          <p:cNvSpPr txBox="1"/>
          <p:nvPr>
            <p:ph idx="1" type="body"/>
          </p:nvPr>
        </p:nvSpPr>
        <p:spPr>
          <a:xfrm>
            <a:off x="1303800" y="1990050"/>
            <a:ext cx="7030500" cy="25416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0" name="Google Shape;90;p4"/>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91" name="Shape 91"/>
        <p:cNvGrpSpPr/>
        <p:nvPr/>
      </p:nvGrpSpPr>
      <p:grpSpPr>
        <a:xfrm>
          <a:off x="0" y="0"/>
          <a:ext cx="0" cy="0"/>
          <a:chOff x="0" y="0"/>
          <a:chExt cx="0" cy="0"/>
        </a:xfrm>
      </p:grpSpPr>
      <p:grpSp>
        <p:nvGrpSpPr>
          <p:cNvPr id="92" name="Google Shape;92;p5"/>
          <p:cNvGrpSpPr/>
          <p:nvPr/>
        </p:nvGrpSpPr>
        <p:grpSpPr>
          <a:xfrm>
            <a:off x="625966" y="299376"/>
            <a:ext cx="999312" cy="999312"/>
            <a:chOff x="348199" y="179450"/>
            <a:chExt cx="1116300" cy="1116300"/>
          </a:xfrm>
        </p:grpSpPr>
        <p:sp>
          <p:nvSpPr>
            <p:cNvPr id="93" name="Google Shape;93;p5"/>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5"/>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5"/>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6" name="Google Shape;96;p5"/>
          <p:cNvSpPr txBox="1"/>
          <p:nvPr>
            <p:ph idx="1" type="body"/>
          </p:nvPr>
        </p:nvSpPr>
        <p:spPr>
          <a:xfrm>
            <a:off x="1303800" y="1990050"/>
            <a:ext cx="3430500" cy="25416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7" name="Google Shape;97;p5"/>
          <p:cNvSpPr txBox="1"/>
          <p:nvPr>
            <p:ph idx="2" type="body"/>
          </p:nvPr>
        </p:nvSpPr>
        <p:spPr>
          <a:xfrm>
            <a:off x="4903650" y="1990050"/>
            <a:ext cx="3430500" cy="25416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8" name="Google Shape;98;p5"/>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99" name="Shape 99"/>
        <p:cNvGrpSpPr/>
        <p:nvPr/>
      </p:nvGrpSpPr>
      <p:grpSpPr>
        <a:xfrm>
          <a:off x="0" y="0"/>
          <a:ext cx="0" cy="0"/>
          <a:chOff x="0" y="0"/>
          <a:chExt cx="0" cy="0"/>
        </a:xfrm>
      </p:grpSpPr>
      <p:grpSp>
        <p:nvGrpSpPr>
          <p:cNvPr id="100" name="Google Shape;100;p6"/>
          <p:cNvGrpSpPr/>
          <p:nvPr/>
        </p:nvGrpSpPr>
        <p:grpSpPr>
          <a:xfrm>
            <a:off x="625966" y="299376"/>
            <a:ext cx="999312" cy="999312"/>
            <a:chOff x="348199" y="179450"/>
            <a:chExt cx="1116300" cy="1116300"/>
          </a:xfrm>
        </p:grpSpPr>
        <p:sp>
          <p:nvSpPr>
            <p:cNvPr id="101" name="Google Shape;101;p6"/>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6"/>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6"/>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4" name="Google Shape;104;p6"/>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105" name="Shape 105"/>
        <p:cNvGrpSpPr/>
        <p:nvPr/>
      </p:nvGrpSpPr>
      <p:grpSpPr>
        <a:xfrm>
          <a:off x="0" y="0"/>
          <a:ext cx="0" cy="0"/>
          <a:chOff x="0" y="0"/>
          <a:chExt cx="0" cy="0"/>
        </a:xfrm>
      </p:grpSpPr>
      <p:grpSp>
        <p:nvGrpSpPr>
          <p:cNvPr id="106" name="Google Shape;106;p7"/>
          <p:cNvGrpSpPr/>
          <p:nvPr/>
        </p:nvGrpSpPr>
        <p:grpSpPr>
          <a:xfrm>
            <a:off x="625966" y="299376"/>
            <a:ext cx="999312" cy="999312"/>
            <a:chOff x="348199" y="179450"/>
            <a:chExt cx="1116300" cy="1116300"/>
          </a:xfrm>
        </p:grpSpPr>
        <p:sp>
          <p:nvSpPr>
            <p:cNvPr id="107" name="Google Shape;107;p7"/>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7"/>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9" name="Google Shape;109;p7"/>
          <p:cNvSpPr txBox="1"/>
          <p:nvPr>
            <p:ph type="title"/>
          </p:nvPr>
        </p:nvSpPr>
        <p:spPr>
          <a:xfrm>
            <a:off x="1303800" y="598575"/>
            <a:ext cx="3312000" cy="15900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0" name="Google Shape;110;p7"/>
          <p:cNvSpPr txBox="1"/>
          <p:nvPr>
            <p:ph idx="1" type="body"/>
          </p:nvPr>
        </p:nvSpPr>
        <p:spPr>
          <a:xfrm>
            <a:off x="1303800" y="2309675"/>
            <a:ext cx="3312000" cy="22218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11" name="Google Shape;111;p7"/>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dk1"/>
        </a:solidFill>
      </p:bgPr>
    </p:bg>
    <p:spTree>
      <p:nvGrpSpPr>
        <p:cNvPr id="112" name="Shape 112"/>
        <p:cNvGrpSpPr/>
        <p:nvPr/>
      </p:nvGrpSpPr>
      <p:grpSpPr>
        <a:xfrm>
          <a:off x="0" y="0"/>
          <a:ext cx="0" cy="0"/>
          <a:chOff x="0" y="0"/>
          <a:chExt cx="0" cy="0"/>
        </a:xfrm>
      </p:grpSpPr>
      <p:grpSp>
        <p:nvGrpSpPr>
          <p:cNvPr id="113" name="Google Shape;113;p8"/>
          <p:cNvGrpSpPr/>
          <p:nvPr/>
        </p:nvGrpSpPr>
        <p:grpSpPr>
          <a:xfrm>
            <a:off x="6866714" y="1306"/>
            <a:ext cx="2267451" cy="2601690"/>
            <a:chOff x="6790514" y="1306"/>
            <a:chExt cx="2267451" cy="2601690"/>
          </a:xfrm>
        </p:grpSpPr>
        <p:grpSp>
          <p:nvGrpSpPr>
            <p:cNvPr id="114" name="Google Shape;114;p8"/>
            <p:cNvGrpSpPr/>
            <p:nvPr/>
          </p:nvGrpSpPr>
          <p:grpSpPr>
            <a:xfrm>
              <a:off x="7067465" y="1306"/>
              <a:ext cx="1990500" cy="1990200"/>
              <a:chOff x="7067465" y="1306"/>
              <a:chExt cx="1990500" cy="1990200"/>
            </a:xfrm>
          </p:grpSpPr>
          <p:sp>
            <p:nvSpPr>
              <p:cNvPr id="115" name="Google Shape;115;p8"/>
              <p:cNvSpPr/>
              <p:nvPr/>
            </p:nvSpPr>
            <p:spPr>
              <a:xfrm rot="-8648551">
                <a:off x="7594313" y="527721"/>
                <a:ext cx="937226" cy="937226"/>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8"/>
              <p:cNvSpPr/>
              <p:nvPr/>
            </p:nvSpPr>
            <p:spPr>
              <a:xfrm rot="-8648551">
                <a:off x="7594313" y="527721"/>
                <a:ext cx="937226" cy="937226"/>
              </a:xfrm>
              <a:prstGeom prst="pie">
                <a:avLst>
                  <a:gd fmla="val 19376841"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8"/>
              <p:cNvSpPr/>
              <p:nvPr/>
            </p:nvSpPr>
            <p:spPr>
              <a:xfrm rot="-8649154">
                <a:off x="7349891" y="283705"/>
                <a:ext cx="1425647" cy="14254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8" name="Google Shape;118;p8"/>
            <p:cNvGrpSpPr/>
            <p:nvPr/>
          </p:nvGrpSpPr>
          <p:grpSpPr>
            <a:xfrm>
              <a:off x="8207126" y="1807996"/>
              <a:ext cx="795000" cy="795000"/>
              <a:chOff x="8207126" y="1807996"/>
              <a:chExt cx="795000" cy="795000"/>
            </a:xfrm>
          </p:grpSpPr>
          <p:sp>
            <p:nvSpPr>
              <p:cNvPr id="119" name="Google Shape;119;p8"/>
              <p:cNvSpPr/>
              <p:nvPr/>
            </p:nvSpPr>
            <p:spPr>
              <a:xfrm rot="2152054">
                <a:off x="8319942" y="1920813"/>
                <a:ext cx="569367" cy="569367"/>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8"/>
              <p:cNvSpPr/>
              <p:nvPr/>
            </p:nvSpPr>
            <p:spPr>
              <a:xfrm rot="2150259">
                <a:off x="8408218" y="2008610"/>
                <a:ext cx="393004" cy="3930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8"/>
              <p:cNvSpPr/>
              <p:nvPr/>
            </p:nvSpPr>
            <p:spPr>
              <a:xfrm rot="2150259">
                <a:off x="8408218" y="2008610"/>
                <a:ext cx="393004" cy="393004"/>
              </a:xfrm>
              <a:prstGeom prst="pie">
                <a:avLst>
                  <a:gd fmla="val 5699893"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2" name="Google Shape;122;p8"/>
            <p:cNvGrpSpPr/>
            <p:nvPr/>
          </p:nvGrpSpPr>
          <p:grpSpPr>
            <a:xfrm>
              <a:off x="6790514" y="118857"/>
              <a:ext cx="548700" cy="548700"/>
              <a:chOff x="6790514" y="118857"/>
              <a:chExt cx="548700" cy="548700"/>
            </a:xfrm>
          </p:grpSpPr>
          <p:sp>
            <p:nvSpPr>
              <p:cNvPr id="123" name="Google Shape;123;p8"/>
              <p:cNvSpPr/>
              <p:nvPr/>
            </p:nvSpPr>
            <p:spPr>
              <a:xfrm rot="2150259">
                <a:off x="6868362" y="196705"/>
                <a:ext cx="393004" cy="3930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8"/>
              <p:cNvSpPr/>
              <p:nvPr/>
            </p:nvSpPr>
            <p:spPr>
              <a:xfrm rot="2150259">
                <a:off x="6868362" y="196705"/>
                <a:ext cx="393004" cy="393004"/>
              </a:xfrm>
              <a:prstGeom prst="pie">
                <a:avLst>
                  <a:gd fmla="val 5699893"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25" name="Google Shape;125;p8"/>
          <p:cNvSpPr txBox="1"/>
          <p:nvPr>
            <p:ph type="title"/>
          </p:nvPr>
        </p:nvSpPr>
        <p:spPr>
          <a:xfrm>
            <a:off x="824000" y="763600"/>
            <a:ext cx="5857800" cy="35733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26" name="Google Shape;126;p8"/>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127" name="Shape 127"/>
        <p:cNvGrpSpPr/>
        <p:nvPr/>
      </p:nvGrpSpPr>
      <p:grpSpPr>
        <a:xfrm>
          <a:off x="0" y="0"/>
          <a:ext cx="0" cy="0"/>
          <a:chOff x="0" y="0"/>
          <a:chExt cx="0" cy="0"/>
        </a:xfrm>
      </p:grpSpPr>
      <p:grpSp>
        <p:nvGrpSpPr>
          <p:cNvPr id="128" name="Google Shape;128;p9"/>
          <p:cNvGrpSpPr/>
          <p:nvPr/>
        </p:nvGrpSpPr>
        <p:grpSpPr>
          <a:xfrm>
            <a:off x="625966" y="299376"/>
            <a:ext cx="999312" cy="999312"/>
            <a:chOff x="348199" y="179450"/>
            <a:chExt cx="1116300" cy="1116300"/>
          </a:xfrm>
        </p:grpSpPr>
        <p:sp>
          <p:nvSpPr>
            <p:cNvPr id="129" name="Google Shape;129;p9"/>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9"/>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1" name="Google Shape;131;p9"/>
          <p:cNvSpPr txBox="1"/>
          <p:nvPr>
            <p:ph type="title"/>
          </p:nvPr>
        </p:nvSpPr>
        <p:spPr>
          <a:xfrm>
            <a:off x="1303800" y="598575"/>
            <a:ext cx="3430500" cy="19902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32" name="Google Shape;132;p9"/>
          <p:cNvSpPr txBox="1"/>
          <p:nvPr>
            <p:ph idx="1" type="subTitle"/>
          </p:nvPr>
        </p:nvSpPr>
        <p:spPr>
          <a:xfrm>
            <a:off x="1303800" y="2743203"/>
            <a:ext cx="3430500" cy="7260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33" name="Google Shape;133;p9"/>
          <p:cNvSpPr txBox="1"/>
          <p:nvPr>
            <p:ph idx="2" type="body"/>
          </p:nvPr>
        </p:nvSpPr>
        <p:spPr>
          <a:xfrm>
            <a:off x="4903700" y="661000"/>
            <a:ext cx="3430500" cy="38706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34" name="Google Shape;134;p9"/>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135" name="Shape 135"/>
        <p:cNvGrpSpPr/>
        <p:nvPr/>
      </p:nvGrpSpPr>
      <p:grpSpPr>
        <a:xfrm>
          <a:off x="0" y="0"/>
          <a:ext cx="0" cy="0"/>
          <a:chOff x="0" y="0"/>
          <a:chExt cx="0" cy="0"/>
        </a:xfrm>
      </p:grpSpPr>
      <p:grpSp>
        <p:nvGrpSpPr>
          <p:cNvPr id="136" name="Google Shape;136;p10"/>
          <p:cNvGrpSpPr/>
          <p:nvPr/>
        </p:nvGrpSpPr>
        <p:grpSpPr>
          <a:xfrm>
            <a:off x="713373" y="3847119"/>
            <a:ext cx="825392" cy="825392"/>
            <a:chOff x="348199" y="179450"/>
            <a:chExt cx="1116300" cy="1116300"/>
          </a:xfrm>
        </p:grpSpPr>
        <p:sp>
          <p:nvSpPr>
            <p:cNvPr id="137" name="Google Shape;137;p10"/>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0"/>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9" name="Google Shape;139;p10"/>
          <p:cNvSpPr txBox="1"/>
          <p:nvPr>
            <p:ph idx="1" type="body"/>
          </p:nvPr>
        </p:nvSpPr>
        <p:spPr>
          <a:xfrm>
            <a:off x="1303800" y="4138975"/>
            <a:ext cx="5843100" cy="534900"/>
          </a:xfrm>
          <a:prstGeom prst="rect">
            <a:avLst/>
          </a:prstGeom>
        </p:spPr>
        <p:txBody>
          <a:bodyPr anchorCtr="0" anchor="t" bIns="91425" lIns="91425" spcFirstLastPara="1" rIns="91425" wrap="square" tIns="91425">
            <a:noAutofit/>
          </a:bodyPr>
          <a:lstStyle>
            <a:lvl1pPr indent="-228600" lvl="0" marL="457200">
              <a:lnSpc>
                <a:spcPct val="100000"/>
              </a:lnSpc>
              <a:spcBef>
                <a:spcPts val="0"/>
              </a:spcBef>
              <a:spcAft>
                <a:spcPts val="0"/>
              </a:spcAft>
              <a:buSzPts val="1300"/>
              <a:buNone/>
              <a:defRPr/>
            </a:lvl1pPr>
          </a:lstStyle>
          <a:p/>
        </p:txBody>
      </p:sp>
      <p:sp>
        <p:nvSpPr>
          <p:cNvPr id="140" name="Google Shape;140;p10"/>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omentu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1pPr>
            <a:lvl2pPr lvl="1">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2pPr>
            <a:lvl3pPr lvl="2">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3pPr>
            <a:lvl4pPr lvl="3">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4pPr>
            <a:lvl5pPr lvl="4">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5pPr>
            <a:lvl6pPr lvl="5">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6pPr>
            <a:lvl7pPr lvl="6">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7pPr>
            <a:lvl8pPr lvl="7">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8pPr>
            <a:lvl9pPr lvl="8">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11150" lvl="0" marL="457200">
              <a:lnSpc>
                <a:spcPct val="115000"/>
              </a:lnSpc>
              <a:spcBef>
                <a:spcPts val="0"/>
              </a:spcBef>
              <a:spcAft>
                <a:spcPts val="0"/>
              </a:spcAft>
              <a:buClr>
                <a:schemeClr val="dk2"/>
              </a:buClr>
              <a:buSzPts val="1300"/>
              <a:buFont typeface="Nunito"/>
              <a:buChar char="●"/>
              <a:defRPr sz="1300">
                <a:solidFill>
                  <a:schemeClr val="dk2"/>
                </a:solidFill>
                <a:latin typeface="Nunito"/>
                <a:ea typeface="Nunito"/>
                <a:cs typeface="Nunito"/>
                <a:sym typeface="Nunito"/>
              </a:defRPr>
            </a:lvl1pPr>
            <a:lvl2pPr indent="-298450" lvl="1" marL="9144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2pPr>
            <a:lvl3pPr indent="-298450" lvl="2" marL="13716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3pPr>
            <a:lvl4pPr indent="-298450" lvl="3" marL="18288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4pPr>
            <a:lvl5pPr indent="-298450" lvl="4" marL="22860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5pPr>
            <a:lvl6pPr indent="-298450" lvl="5" marL="27432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6pPr>
            <a:lvl7pPr indent="-298450" lvl="6" marL="32004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7pPr>
            <a:lvl8pPr indent="-298450" lvl="7" marL="36576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8pPr>
            <a:lvl9pPr indent="-298450" lvl="8" marL="4114800">
              <a:lnSpc>
                <a:spcPct val="115000"/>
              </a:lnSpc>
              <a:spcBef>
                <a:spcPts val="1600"/>
              </a:spcBef>
              <a:spcAft>
                <a:spcPts val="1600"/>
              </a:spcAft>
              <a:buClr>
                <a:schemeClr val="dk2"/>
              </a:buClr>
              <a:buSzPts val="1100"/>
              <a:buFont typeface="Nunito"/>
              <a:buChar char="■"/>
              <a:defRPr sz="1100">
                <a:solidFill>
                  <a:schemeClr val="dk2"/>
                </a:solidFill>
                <a:latin typeface="Nunito"/>
                <a:ea typeface="Nunito"/>
                <a:cs typeface="Nunito"/>
                <a:sym typeface="Nunito"/>
              </a:defRPr>
            </a:lvl9pPr>
          </a:lstStyle>
          <a:p/>
        </p:txBody>
      </p:sp>
      <p:sp>
        <p:nvSpPr>
          <p:cNvPr id="8" name="Google Shape;8;p1"/>
          <p:cNvSpPr txBox="1"/>
          <p:nvPr>
            <p:ph idx="12" type="sldNum"/>
          </p:nvPr>
        </p:nvSpPr>
        <p:spPr>
          <a:xfrm>
            <a:off x="8451046" y="4736976"/>
            <a:ext cx="548700" cy="393600"/>
          </a:xfrm>
          <a:prstGeom prst="rect">
            <a:avLst/>
          </a:prstGeom>
          <a:noFill/>
          <a:ln>
            <a:noFill/>
          </a:ln>
        </p:spPr>
        <p:txBody>
          <a:bodyPr anchorCtr="0" anchor="ctr" bIns="91425" lIns="91425" spcFirstLastPara="1" rIns="91425" wrap="square" tIns="91425">
            <a:noAutofit/>
          </a:bodyPr>
          <a:lstStyle>
            <a:lvl1pPr lvl="0" algn="r">
              <a:buNone/>
              <a:defRPr sz="900">
                <a:solidFill>
                  <a:schemeClr val="dk2"/>
                </a:solidFill>
                <a:latin typeface="Nunito"/>
                <a:ea typeface="Nunito"/>
                <a:cs typeface="Nunito"/>
                <a:sym typeface="Nunito"/>
              </a:defRPr>
            </a:lvl1pPr>
            <a:lvl2pPr lvl="1" algn="r">
              <a:buNone/>
              <a:defRPr sz="900">
                <a:solidFill>
                  <a:schemeClr val="dk2"/>
                </a:solidFill>
                <a:latin typeface="Nunito"/>
                <a:ea typeface="Nunito"/>
                <a:cs typeface="Nunito"/>
                <a:sym typeface="Nunito"/>
              </a:defRPr>
            </a:lvl2pPr>
            <a:lvl3pPr lvl="2" algn="r">
              <a:buNone/>
              <a:defRPr sz="900">
                <a:solidFill>
                  <a:schemeClr val="dk2"/>
                </a:solidFill>
                <a:latin typeface="Nunito"/>
                <a:ea typeface="Nunito"/>
                <a:cs typeface="Nunito"/>
                <a:sym typeface="Nunito"/>
              </a:defRPr>
            </a:lvl3pPr>
            <a:lvl4pPr lvl="3" algn="r">
              <a:buNone/>
              <a:defRPr sz="900">
                <a:solidFill>
                  <a:schemeClr val="dk2"/>
                </a:solidFill>
                <a:latin typeface="Nunito"/>
                <a:ea typeface="Nunito"/>
                <a:cs typeface="Nunito"/>
                <a:sym typeface="Nunito"/>
              </a:defRPr>
            </a:lvl4pPr>
            <a:lvl5pPr lvl="4" algn="r">
              <a:buNone/>
              <a:defRPr sz="900">
                <a:solidFill>
                  <a:schemeClr val="dk2"/>
                </a:solidFill>
                <a:latin typeface="Nunito"/>
                <a:ea typeface="Nunito"/>
                <a:cs typeface="Nunito"/>
                <a:sym typeface="Nunito"/>
              </a:defRPr>
            </a:lvl5pPr>
            <a:lvl6pPr lvl="5" algn="r">
              <a:buNone/>
              <a:defRPr sz="900">
                <a:solidFill>
                  <a:schemeClr val="dk2"/>
                </a:solidFill>
                <a:latin typeface="Nunito"/>
                <a:ea typeface="Nunito"/>
                <a:cs typeface="Nunito"/>
                <a:sym typeface="Nunito"/>
              </a:defRPr>
            </a:lvl6pPr>
            <a:lvl7pPr lvl="6" algn="r">
              <a:buNone/>
              <a:defRPr sz="900">
                <a:solidFill>
                  <a:schemeClr val="dk2"/>
                </a:solidFill>
                <a:latin typeface="Nunito"/>
                <a:ea typeface="Nunito"/>
                <a:cs typeface="Nunito"/>
                <a:sym typeface="Nunito"/>
              </a:defRPr>
            </a:lvl7pPr>
            <a:lvl8pPr lvl="7" algn="r">
              <a:buNone/>
              <a:defRPr sz="900">
                <a:solidFill>
                  <a:schemeClr val="dk2"/>
                </a:solidFill>
                <a:latin typeface="Nunito"/>
                <a:ea typeface="Nunito"/>
                <a:cs typeface="Nunito"/>
                <a:sym typeface="Nunito"/>
              </a:defRPr>
            </a:lvl8pPr>
            <a:lvl9pPr lvl="8" algn="r">
              <a:buNone/>
              <a:defRPr sz="9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5.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6.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3.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8.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0.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6" name="Shape 276"/>
        <p:cNvGrpSpPr/>
        <p:nvPr/>
      </p:nvGrpSpPr>
      <p:grpSpPr>
        <a:xfrm>
          <a:off x="0" y="0"/>
          <a:ext cx="0" cy="0"/>
          <a:chOff x="0" y="0"/>
          <a:chExt cx="0" cy="0"/>
        </a:xfrm>
      </p:grpSpPr>
      <p:sp>
        <p:nvSpPr>
          <p:cNvPr id="277" name="Google Shape;277;p13"/>
          <p:cNvSpPr txBox="1"/>
          <p:nvPr>
            <p:ph type="ctrTitle"/>
          </p:nvPr>
        </p:nvSpPr>
        <p:spPr>
          <a:xfrm>
            <a:off x="861200" y="1502288"/>
            <a:ext cx="4255500" cy="1872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s"/>
              <a:t>Clase de Excel. Análisis de datos</a:t>
            </a:r>
            <a:endParaRPr/>
          </a:p>
        </p:txBody>
      </p:sp>
      <p:sp>
        <p:nvSpPr>
          <p:cNvPr id="278" name="Google Shape;278;p13"/>
          <p:cNvSpPr txBox="1"/>
          <p:nvPr>
            <p:ph idx="1" type="subTitle"/>
          </p:nvPr>
        </p:nvSpPr>
        <p:spPr>
          <a:xfrm>
            <a:off x="74375" y="4402025"/>
            <a:ext cx="4255500" cy="679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Integrantes: Camila Arcos, Tania Espinoza, José Gacitúa y Francisca Torres.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3" name="Shape 333"/>
        <p:cNvGrpSpPr/>
        <p:nvPr/>
      </p:nvGrpSpPr>
      <p:grpSpPr>
        <a:xfrm>
          <a:off x="0" y="0"/>
          <a:ext cx="0" cy="0"/>
          <a:chOff x="0" y="0"/>
          <a:chExt cx="0" cy="0"/>
        </a:xfrm>
      </p:grpSpPr>
      <p:pic>
        <p:nvPicPr>
          <p:cNvPr id="334" name="Google Shape;334;p22"/>
          <p:cNvPicPr preferRelativeResize="0"/>
          <p:nvPr/>
        </p:nvPicPr>
        <p:blipFill>
          <a:blip r:embed="rId3">
            <a:alphaModFix/>
          </a:blip>
          <a:stretch>
            <a:fillRect/>
          </a:stretch>
        </p:blipFill>
        <p:spPr>
          <a:xfrm>
            <a:off x="0" y="0"/>
            <a:ext cx="4957459" cy="2571750"/>
          </a:xfrm>
          <a:prstGeom prst="rect">
            <a:avLst/>
          </a:prstGeom>
          <a:noFill/>
          <a:ln>
            <a:noFill/>
          </a:ln>
        </p:spPr>
      </p:pic>
      <p:pic>
        <p:nvPicPr>
          <p:cNvPr id="335" name="Google Shape;335;p22"/>
          <p:cNvPicPr preferRelativeResize="0"/>
          <p:nvPr/>
        </p:nvPicPr>
        <p:blipFill>
          <a:blip r:embed="rId4">
            <a:alphaModFix/>
          </a:blip>
          <a:stretch>
            <a:fillRect/>
          </a:stretch>
        </p:blipFill>
        <p:spPr>
          <a:xfrm>
            <a:off x="3340825" y="2354850"/>
            <a:ext cx="5803176" cy="2788650"/>
          </a:xfrm>
          <a:prstGeom prst="rect">
            <a:avLst/>
          </a:prstGeom>
          <a:noFill/>
          <a:ln>
            <a:noFill/>
          </a:ln>
        </p:spPr>
      </p:pic>
      <p:sp>
        <p:nvSpPr>
          <p:cNvPr id="336" name="Google Shape;336;p22"/>
          <p:cNvSpPr txBox="1"/>
          <p:nvPr>
            <p:ph type="title"/>
          </p:nvPr>
        </p:nvSpPr>
        <p:spPr>
          <a:xfrm>
            <a:off x="5180675" y="437450"/>
            <a:ext cx="33147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s" sz="1600"/>
              <a:t>Nos aparecerá este recuadro para completar con los datos que necesitamos para realizar el análisis de datos.</a:t>
            </a:r>
            <a:endParaRPr b="0" sz="1600"/>
          </a:p>
        </p:txBody>
      </p:sp>
      <p:sp>
        <p:nvSpPr>
          <p:cNvPr id="337" name="Google Shape;337;p22"/>
          <p:cNvSpPr txBox="1"/>
          <p:nvPr>
            <p:ph type="title"/>
          </p:nvPr>
        </p:nvSpPr>
        <p:spPr>
          <a:xfrm>
            <a:off x="185900" y="3138000"/>
            <a:ext cx="30738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s" sz="1600"/>
              <a:t>Seleccionamos la tabla completa, en este caso desde A2 hasta C13.</a:t>
            </a:r>
            <a:endParaRPr b="0" sz="16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1" name="Shape 341"/>
        <p:cNvGrpSpPr/>
        <p:nvPr/>
      </p:nvGrpSpPr>
      <p:grpSpPr>
        <a:xfrm>
          <a:off x="0" y="0"/>
          <a:ext cx="0" cy="0"/>
          <a:chOff x="0" y="0"/>
          <a:chExt cx="0" cy="0"/>
        </a:xfrm>
      </p:grpSpPr>
      <p:pic>
        <p:nvPicPr>
          <p:cNvPr id="342" name="Google Shape;342;p23"/>
          <p:cNvPicPr preferRelativeResize="0"/>
          <p:nvPr/>
        </p:nvPicPr>
        <p:blipFill>
          <a:blip r:embed="rId3">
            <a:alphaModFix/>
          </a:blip>
          <a:stretch>
            <a:fillRect/>
          </a:stretch>
        </p:blipFill>
        <p:spPr>
          <a:xfrm>
            <a:off x="598600" y="442825"/>
            <a:ext cx="4520125" cy="3965225"/>
          </a:xfrm>
          <a:prstGeom prst="rect">
            <a:avLst/>
          </a:prstGeom>
          <a:noFill/>
          <a:ln>
            <a:noFill/>
          </a:ln>
        </p:spPr>
      </p:pic>
      <p:sp>
        <p:nvSpPr>
          <p:cNvPr id="343" name="Google Shape;343;p23"/>
          <p:cNvSpPr txBox="1"/>
          <p:nvPr>
            <p:ph type="title"/>
          </p:nvPr>
        </p:nvSpPr>
        <p:spPr>
          <a:xfrm>
            <a:off x="5317000" y="524200"/>
            <a:ext cx="3470400" cy="438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s" sz="1600"/>
              <a:t>Los datos de el </a:t>
            </a:r>
            <a:r>
              <a:rPr lang="es" sz="1600"/>
              <a:t>“Rango de entrada”</a:t>
            </a:r>
            <a:r>
              <a:rPr b="0" lang="es" sz="1600"/>
              <a:t> ya fueron seleccionados.</a:t>
            </a:r>
            <a:endParaRPr b="0" sz="1600"/>
          </a:p>
          <a:p>
            <a:pPr indent="0" lvl="0" marL="0" rtl="0" algn="l">
              <a:spcBef>
                <a:spcPts val="0"/>
              </a:spcBef>
              <a:spcAft>
                <a:spcPts val="0"/>
              </a:spcAft>
              <a:buNone/>
            </a:pPr>
            <a:r>
              <a:t/>
            </a:r>
            <a:endParaRPr b="0" sz="1600"/>
          </a:p>
          <a:p>
            <a:pPr indent="0" lvl="0" marL="0" rtl="0" algn="l">
              <a:spcBef>
                <a:spcPts val="0"/>
              </a:spcBef>
              <a:spcAft>
                <a:spcPts val="0"/>
              </a:spcAft>
              <a:buNone/>
            </a:pPr>
            <a:r>
              <a:rPr b="0" lang="es" sz="1600"/>
              <a:t>Después marcamos la opción </a:t>
            </a:r>
            <a:r>
              <a:rPr lang="es" sz="1600"/>
              <a:t>“Rótulos en la primera fila”</a:t>
            </a:r>
            <a:r>
              <a:rPr b="0" lang="es" sz="1600"/>
              <a:t>, para no mezclarlos con los datos numéricos del resto de la tabla-</a:t>
            </a:r>
            <a:endParaRPr b="0" sz="1600"/>
          </a:p>
          <a:p>
            <a:pPr indent="0" lvl="0" marL="0" rtl="0" algn="l">
              <a:spcBef>
                <a:spcPts val="0"/>
              </a:spcBef>
              <a:spcAft>
                <a:spcPts val="0"/>
              </a:spcAft>
              <a:buNone/>
            </a:pPr>
            <a:r>
              <a:t/>
            </a:r>
            <a:endParaRPr b="0" sz="1600"/>
          </a:p>
          <a:p>
            <a:pPr indent="0" lvl="0" marL="0" rtl="0" algn="l">
              <a:spcBef>
                <a:spcPts val="0"/>
              </a:spcBef>
              <a:spcAft>
                <a:spcPts val="0"/>
              </a:spcAft>
              <a:buNone/>
            </a:pPr>
            <a:r>
              <a:rPr b="0" lang="es" sz="1600"/>
              <a:t>En </a:t>
            </a:r>
            <a:r>
              <a:rPr lang="es" sz="1600"/>
              <a:t>“Opciones de salida”</a:t>
            </a:r>
            <a:r>
              <a:rPr b="0" lang="es" sz="1600"/>
              <a:t> se pueden seleccionar cualquiera de las tres opciones, pero en este caso se hará en una hoja nueva.</a:t>
            </a:r>
            <a:endParaRPr b="0" sz="1600"/>
          </a:p>
          <a:p>
            <a:pPr indent="0" lvl="0" marL="0" rtl="0" algn="l">
              <a:spcBef>
                <a:spcPts val="0"/>
              </a:spcBef>
              <a:spcAft>
                <a:spcPts val="0"/>
              </a:spcAft>
              <a:buNone/>
            </a:pPr>
            <a:r>
              <a:t/>
            </a:r>
            <a:endParaRPr b="0" sz="1600"/>
          </a:p>
          <a:p>
            <a:pPr indent="0" lvl="0" marL="0" rtl="0" algn="l">
              <a:spcBef>
                <a:spcPts val="0"/>
              </a:spcBef>
              <a:spcAft>
                <a:spcPts val="0"/>
              </a:spcAft>
              <a:buNone/>
            </a:pPr>
            <a:r>
              <a:rPr b="0" lang="es" sz="1600"/>
              <a:t>Finalmente hacemos click en la opción </a:t>
            </a:r>
            <a:r>
              <a:rPr lang="es" sz="1600"/>
              <a:t>“Resumen de estadísticas”</a:t>
            </a:r>
            <a:r>
              <a:rPr b="0" lang="es" sz="1600"/>
              <a:t> y apretamos aceptar.</a:t>
            </a:r>
            <a:endParaRPr b="0" sz="1600"/>
          </a:p>
          <a:p>
            <a:pPr indent="0" lvl="0" marL="0" rtl="0" algn="l">
              <a:spcBef>
                <a:spcPts val="0"/>
              </a:spcBef>
              <a:spcAft>
                <a:spcPts val="0"/>
              </a:spcAft>
              <a:buNone/>
            </a:pPr>
            <a:r>
              <a:t/>
            </a:r>
            <a:endParaRPr b="0" sz="16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7" name="Shape 347"/>
        <p:cNvGrpSpPr/>
        <p:nvPr/>
      </p:nvGrpSpPr>
      <p:grpSpPr>
        <a:xfrm>
          <a:off x="0" y="0"/>
          <a:ext cx="0" cy="0"/>
          <a:chOff x="0" y="0"/>
          <a:chExt cx="0" cy="0"/>
        </a:xfrm>
      </p:grpSpPr>
      <p:sp>
        <p:nvSpPr>
          <p:cNvPr id="348" name="Google Shape;348;p24"/>
          <p:cNvSpPr txBox="1"/>
          <p:nvPr>
            <p:ph type="title"/>
          </p:nvPr>
        </p:nvSpPr>
        <p:spPr>
          <a:xfrm>
            <a:off x="731225" y="1427625"/>
            <a:ext cx="3073800" cy="288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s" sz="1800"/>
              <a:t>Finalmente tendremos como resultado una tabla como esta.</a:t>
            </a:r>
            <a:endParaRPr b="0" sz="1800"/>
          </a:p>
          <a:p>
            <a:pPr indent="0" lvl="0" marL="0" rtl="0" algn="l">
              <a:spcBef>
                <a:spcPts val="0"/>
              </a:spcBef>
              <a:spcAft>
                <a:spcPts val="0"/>
              </a:spcAft>
              <a:buNone/>
            </a:pPr>
            <a:r>
              <a:t/>
            </a:r>
            <a:endParaRPr b="0" sz="1800"/>
          </a:p>
          <a:p>
            <a:pPr indent="0" lvl="0" marL="0" rtl="0" algn="l">
              <a:spcBef>
                <a:spcPts val="0"/>
              </a:spcBef>
              <a:spcAft>
                <a:spcPts val="0"/>
              </a:spcAft>
              <a:buNone/>
            </a:pPr>
            <a:r>
              <a:rPr b="0" lang="es" sz="1800"/>
              <a:t>Acomodamos los datos de forma ordenada y tenemos la opción de acortar decimales para no dejar valores numéricos muy grandes.</a:t>
            </a:r>
            <a:endParaRPr b="0" sz="1800"/>
          </a:p>
        </p:txBody>
      </p:sp>
      <p:pic>
        <p:nvPicPr>
          <p:cNvPr id="349" name="Google Shape;349;p24"/>
          <p:cNvPicPr preferRelativeResize="0"/>
          <p:nvPr/>
        </p:nvPicPr>
        <p:blipFill>
          <a:blip r:embed="rId3">
            <a:alphaModFix/>
          </a:blip>
          <a:stretch>
            <a:fillRect/>
          </a:stretch>
        </p:blipFill>
        <p:spPr>
          <a:xfrm>
            <a:off x="4155725" y="733725"/>
            <a:ext cx="4644300" cy="36785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3" name="Shape 353"/>
        <p:cNvGrpSpPr/>
        <p:nvPr/>
      </p:nvGrpSpPr>
      <p:grpSpPr>
        <a:xfrm>
          <a:off x="0" y="0"/>
          <a:ext cx="0" cy="0"/>
          <a:chOff x="0" y="0"/>
          <a:chExt cx="0" cy="0"/>
        </a:xfrm>
      </p:grpSpPr>
      <p:sp>
        <p:nvSpPr>
          <p:cNvPr id="354" name="Google Shape;354;p25"/>
          <p:cNvSpPr txBox="1"/>
          <p:nvPr>
            <p:ph type="title"/>
          </p:nvPr>
        </p:nvSpPr>
        <p:spPr>
          <a:xfrm>
            <a:off x="1303800" y="1413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Conceptos de Estadistica Descriptiva</a:t>
            </a:r>
            <a:endParaRPr/>
          </a:p>
        </p:txBody>
      </p:sp>
      <p:sp>
        <p:nvSpPr>
          <p:cNvPr id="355" name="Google Shape;355;p25"/>
          <p:cNvSpPr txBox="1"/>
          <p:nvPr>
            <p:ph idx="1" type="body"/>
          </p:nvPr>
        </p:nvSpPr>
        <p:spPr>
          <a:xfrm>
            <a:off x="495300" y="786250"/>
            <a:ext cx="8153400" cy="3886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i="1" lang="es" sz="1500">
                <a:solidFill>
                  <a:srgbClr val="000000"/>
                </a:solidFill>
              </a:rPr>
              <a:t>Media</a:t>
            </a:r>
            <a:r>
              <a:rPr lang="es" sz="1500">
                <a:solidFill>
                  <a:srgbClr val="000000"/>
                </a:solidFill>
              </a:rPr>
              <a:t>: </a:t>
            </a:r>
            <a:r>
              <a:rPr lang="es" sz="1500">
                <a:solidFill>
                  <a:srgbClr val="000000"/>
                </a:solidFill>
                <a:highlight>
                  <a:srgbClr val="FFFFFF"/>
                </a:highlight>
              </a:rPr>
              <a:t>se utiliza para calcular un valor representativo de los valores que se están promediando.</a:t>
            </a:r>
            <a:br>
              <a:rPr lang="es" sz="1500">
                <a:solidFill>
                  <a:srgbClr val="000000"/>
                </a:solidFill>
                <a:highlight>
                  <a:srgbClr val="FFFFFF"/>
                </a:highlight>
              </a:rPr>
            </a:br>
            <a:r>
              <a:rPr b="1" i="1" lang="es" sz="1500">
                <a:solidFill>
                  <a:srgbClr val="000000"/>
                </a:solidFill>
                <a:highlight>
                  <a:srgbClr val="FFFFFF"/>
                </a:highlight>
              </a:rPr>
              <a:t>Error </a:t>
            </a:r>
            <a:r>
              <a:rPr b="1" i="1" lang="es" sz="1500">
                <a:solidFill>
                  <a:srgbClr val="000000"/>
                </a:solidFill>
                <a:highlight>
                  <a:srgbClr val="FFFFFF"/>
                </a:highlight>
              </a:rPr>
              <a:t>típico</a:t>
            </a:r>
            <a:r>
              <a:rPr lang="es" sz="1500">
                <a:solidFill>
                  <a:srgbClr val="000000"/>
                </a:solidFill>
                <a:highlight>
                  <a:srgbClr val="FFFFFF"/>
                </a:highlight>
              </a:rPr>
              <a:t>: indica la propagación de las mediciones dentro de una muestra de datos. Es la desviación estándar dividida por la raíz cuadrada del tamaño de la muestra de datos.</a:t>
            </a:r>
            <a:br>
              <a:rPr lang="es" sz="1500">
                <a:solidFill>
                  <a:srgbClr val="000000"/>
                </a:solidFill>
                <a:highlight>
                  <a:srgbClr val="FFFFFF"/>
                </a:highlight>
              </a:rPr>
            </a:br>
            <a:r>
              <a:rPr b="1" i="1" lang="es" sz="1500">
                <a:solidFill>
                  <a:srgbClr val="000000"/>
                </a:solidFill>
                <a:highlight>
                  <a:srgbClr val="FFFFFF"/>
                </a:highlight>
              </a:rPr>
              <a:t>Mediana</a:t>
            </a:r>
            <a:r>
              <a:rPr lang="es" sz="1500">
                <a:solidFill>
                  <a:srgbClr val="000000"/>
                </a:solidFill>
                <a:highlight>
                  <a:srgbClr val="FFFFFF"/>
                </a:highlight>
              </a:rPr>
              <a:t>: </a:t>
            </a:r>
            <a:r>
              <a:rPr lang="es" sz="1500">
                <a:solidFill>
                  <a:srgbClr val="000000"/>
                </a:solidFill>
                <a:highlight>
                  <a:srgbClr val="FFFFFF"/>
                </a:highlight>
              </a:rPr>
              <a:t>después que los números han sido arreglados del menor al mayor, </a:t>
            </a:r>
            <a:r>
              <a:rPr lang="es" sz="1500">
                <a:solidFill>
                  <a:srgbClr val="000000"/>
                </a:solidFill>
                <a:highlight>
                  <a:srgbClr val="FFFFFF"/>
                </a:highlight>
              </a:rPr>
              <a:t>es el número medio en el conjunto y si hay un número par de datos, la mediana es el promedio de los dos números medios.</a:t>
            </a:r>
            <a:br>
              <a:rPr lang="es" sz="1500">
                <a:solidFill>
                  <a:srgbClr val="000000"/>
                </a:solidFill>
                <a:highlight>
                  <a:srgbClr val="FFFFFF"/>
                </a:highlight>
              </a:rPr>
            </a:br>
            <a:r>
              <a:rPr b="1" i="1" lang="es" sz="1500">
                <a:solidFill>
                  <a:srgbClr val="000000"/>
                </a:solidFill>
                <a:highlight>
                  <a:srgbClr val="FFFFFF"/>
                </a:highlight>
              </a:rPr>
              <a:t>Moda</a:t>
            </a:r>
            <a:r>
              <a:rPr lang="es" sz="1500">
                <a:solidFill>
                  <a:srgbClr val="000000"/>
                </a:solidFill>
                <a:highlight>
                  <a:srgbClr val="FFFFFF"/>
                </a:highlight>
              </a:rPr>
              <a:t>: Es el valor con mayor frecuencia absoluta, es decir, el que más se repite.</a:t>
            </a:r>
            <a:br>
              <a:rPr lang="es" sz="1500">
                <a:solidFill>
                  <a:srgbClr val="000000"/>
                </a:solidFill>
                <a:highlight>
                  <a:srgbClr val="FFFFFF"/>
                </a:highlight>
              </a:rPr>
            </a:br>
            <a:r>
              <a:rPr lang="es" sz="1500">
                <a:solidFill>
                  <a:srgbClr val="000000"/>
                </a:solidFill>
                <a:highlight>
                  <a:srgbClr val="FFFFFF"/>
                </a:highlight>
              </a:rPr>
              <a:t>Desviación </a:t>
            </a:r>
            <a:r>
              <a:rPr lang="es" sz="1500">
                <a:solidFill>
                  <a:srgbClr val="000000"/>
                </a:solidFill>
                <a:highlight>
                  <a:srgbClr val="FFFFFF"/>
                </a:highlight>
              </a:rPr>
              <a:t>estándar</a:t>
            </a:r>
            <a:r>
              <a:rPr lang="es" sz="1500">
                <a:solidFill>
                  <a:srgbClr val="000000"/>
                </a:solidFill>
                <a:highlight>
                  <a:srgbClr val="FFFFFF"/>
                </a:highlight>
              </a:rPr>
              <a:t>:  es la medida de dispersión más común, que indica qué tan dispersos están los datos con respecto a la media.</a:t>
            </a:r>
            <a:br>
              <a:rPr lang="es" sz="1500">
                <a:solidFill>
                  <a:srgbClr val="000000"/>
                </a:solidFill>
                <a:highlight>
                  <a:srgbClr val="FFFFFF"/>
                </a:highlight>
              </a:rPr>
            </a:br>
            <a:r>
              <a:rPr b="1" i="1" lang="es" sz="1500">
                <a:solidFill>
                  <a:srgbClr val="000000"/>
                </a:solidFill>
                <a:highlight>
                  <a:srgbClr val="FFFFFF"/>
                </a:highlight>
              </a:rPr>
              <a:t>Varianza</a:t>
            </a:r>
            <a:r>
              <a:rPr lang="es" sz="1500">
                <a:solidFill>
                  <a:srgbClr val="000000"/>
                </a:solidFill>
                <a:highlight>
                  <a:srgbClr val="FFFFFF"/>
                </a:highlight>
              </a:rPr>
              <a:t>: se calcula como la </a:t>
            </a:r>
            <a:r>
              <a:rPr lang="es" sz="1500">
                <a:solidFill>
                  <a:srgbClr val="000000"/>
                </a:solidFill>
                <a:highlight>
                  <a:srgbClr val="FFFFFF"/>
                </a:highlight>
              </a:rPr>
              <a:t>Desviación</a:t>
            </a:r>
            <a:r>
              <a:rPr lang="es" sz="1500">
                <a:solidFill>
                  <a:srgbClr val="000000"/>
                </a:solidFill>
                <a:highlight>
                  <a:srgbClr val="FFFFFF"/>
                </a:highlight>
              </a:rPr>
              <a:t> estándar al cuadrado.</a:t>
            </a:r>
            <a:br>
              <a:rPr lang="es" sz="1500">
                <a:solidFill>
                  <a:srgbClr val="000000"/>
                </a:solidFill>
                <a:highlight>
                  <a:srgbClr val="FFFFFF"/>
                </a:highlight>
              </a:rPr>
            </a:br>
            <a:r>
              <a:rPr b="1" i="1" lang="es" sz="1500">
                <a:solidFill>
                  <a:srgbClr val="000000"/>
                </a:solidFill>
                <a:highlight>
                  <a:srgbClr val="FFFFFF"/>
                </a:highlight>
              </a:rPr>
              <a:t>Curtosis</a:t>
            </a:r>
            <a:r>
              <a:rPr lang="es" sz="1500">
                <a:solidFill>
                  <a:srgbClr val="000000"/>
                </a:solidFill>
                <a:highlight>
                  <a:srgbClr val="FFFFFF"/>
                </a:highlight>
              </a:rPr>
              <a:t>: es una medida de forma que mide cuán escarpada o que tan comprimida está una curva o distribución.</a:t>
            </a:r>
            <a:br>
              <a:rPr lang="es" sz="1500">
                <a:solidFill>
                  <a:srgbClr val="000000"/>
                </a:solidFill>
                <a:highlight>
                  <a:srgbClr val="FFFFFF"/>
                </a:highlight>
              </a:rPr>
            </a:br>
            <a:r>
              <a:rPr b="1" i="1" lang="es" sz="1500">
                <a:solidFill>
                  <a:srgbClr val="000000"/>
                </a:solidFill>
                <a:highlight>
                  <a:srgbClr val="FFFFFF"/>
                </a:highlight>
              </a:rPr>
              <a:t>Coeficiente de </a:t>
            </a:r>
            <a:r>
              <a:rPr b="1" i="1" lang="es" sz="1500">
                <a:solidFill>
                  <a:srgbClr val="000000"/>
                </a:solidFill>
                <a:highlight>
                  <a:srgbClr val="FFFFFF"/>
                </a:highlight>
              </a:rPr>
              <a:t>asimetría</a:t>
            </a:r>
            <a:r>
              <a:rPr lang="es" sz="1500">
                <a:solidFill>
                  <a:srgbClr val="000000"/>
                </a:solidFill>
                <a:highlight>
                  <a:srgbClr val="FFFFFF"/>
                </a:highlight>
              </a:rPr>
              <a:t>: indica si hay el mismo número de elementos a izquierda y derecha de la media.</a:t>
            </a:r>
            <a:br>
              <a:rPr lang="es" sz="1500">
                <a:solidFill>
                  <a:srgbClr val="222222"/>
                </a:solidFill>
                <a:highlight>
                  <a:srgbClr val="FFFFFF"/>
                </a:highlight>
              </a:rPr>
            </a:br>
            <a:br>
              <a:rPr lang="es">
                <a:solidFill>
                  <a:srgbClr val="000000"/>
                </a:solidFill>
                <a:highlight>
                  <a:srgbClr val="FFFFFF"/>
                </a:highlight>
              </a:rPr>
            </a:br>
            <a:br>
              <a:rPr lang="es">
                <a:solidFill>
                  <a:srgbClr val="000000"/>
                </a:solidFill>
                <a:highlight>
                  <a:srgbClr val="FFFFFF"/>
                </a:highlight>
              </a:rPr>
            </a:br>
            <a:br>
              <a:rPr lang="es" sz="1200">
                <a:solidFill>
                  <a:srgbClr val="222222"/>
                </a:solidFill>
                <a:highlight>
                  <a:srgbClr val="FFFFFF"/>
                </a:highlight>
                <a:latin typeface="Arial"/>
                <a:ea typeface="Arial"/>
                <a:cs typeface="Arial"/>
                <a:sym typeface="Arial"/>
              </a:rPr>
            </a:br>
            <a:endParaRPr sz="14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9" name="Shape 359"/>
        <p:cNvGrpSpPr/>
        <p:nvPr/>
      </p:nvGrpSpPr>
      <p:grpSpPr>
        <a:xfrm>
          <a:off x="0" y="0"/>
          <a:ext cx="0" cy="0"/>
          <a:chOff x="0" y="0"/>
          <a:chExt cx="0" cy="0"/>
        </a:xfrm>
      </p:grpSpPr>
      <p:sp>
        <p:nvSpPr>
          <p:cNvPr id="360" name="Google Shape;360;p26"/>
          <p:cNvSpPr txBox="1"/>
          <p:nvPr>
            <p:ph type="title"/>
          </p:nvPr>
        </p:nvSpPr>
        <p:spPr>
          <a:xfrm>
            <a:off x="1303800" y="1016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3000"/>
              <a:t>Histograma</a:t>
            </a:r>
            <a:endParaRPr sz="3000"/>
          </a:p>
        </p:txBody>
      </p:sp>
      <p:sp>
        <p:nvSpPr>
          <p:cNvPr id="361" name="Google Shape;361;p26"/>
          <p:cNvSpPr txBox="1"/>
          <p:nvPr>
            <p:ph idx="1" type="body"/>
          </p:nvPr>
        </p:nvSpPr>
        <p:spPr>
          <a:xfrm>
            <a:off x="1159725" y="840550"/>
            <a:ext cx="7465800" cy="319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700">
                <a:solidFill>
                  <a:srgbClr val="2D3E50"/>
                </a:solidFill>
                <a:highlight>
                  <a:srgbClr val="FFFFFF"/>
                </a:highlight>
                <a:latin typeface="Roboto"/>
                <a:ea typeface="Roboto"/>
                <a:cs typeface="Roboto"/>
                <a:sym typeface="Roboto"/>
              </a:rPr>
              <a:t>Es un gráfico de barras donde el tamaño de cada barra es proporcional a la frecuencia del valor que está representando. El eje horizontal del histograma tiene los valores de las variables y el eje vertical las frecuencias.</a:t>
            </a:r>
            <a:endParaRPr sz="1700">
              <a:solidFill>
                <a:srgbClr val="2D3E50"/>
              </a:solidFill>
              <a:highlight>
                <a:srgbClr val="FFFFFF"/>
              </a:highlight>
              <a:latin typeface="Roboto"/>
              <a:ea typeface="Roboto"/>
              <a:cs typeface="Roboto"/>
              <a:sym typeface="Roboto"/>
            </a:endParaRPr>
          </a:p>
          <a:p>
            <a:pPr indent="0" lvl="0" marL="0" rtl="0" algn="l">
              <a:spcBef>
                <a:spcPts val="3000"/>
              </a:spcBef>
              <a:spcAft>
                <a:spcPts val="0"/>
              </a:spcAft>
              <a:buNone/>
            </a:pPr>
            <a:r>
              <a:t/>
            </a:r>
            <a:endParaRPr sz="1500">
              <a:solidFill>
                <a:srgbClr val="2D3E50"/>
              </a:solidFill>
              <a:highlight>
                <a:srgbClr val="FFFFFF"/>
              </a:highlight>
              <a:latin typeface="Roboto"/>
              <a:ea typeface="Roboto"/>
              <a:cs typeface="Roboto"/>
              <a:sym typeface="Roboto"/>
            </a:endParaRPr>
          </a:p>
          <a:p>
            <a:pPr indent="0" lvl="0" marL="0" rtl="0" algn="l">
              <a:spcBef>
                <a:spcPts val="3000"/>
              </a:spcBef>
              <a:spcAft>
                <a:spcPts val="0"/>
              </a:spcAft>
              <a:buNone/>
            </a:pPr>
            <a:r>
              <a:t/>
            </a:r>
            <a:endParaRPr sz="1100">
              <a:solidFill>
                <a:srgbClr val="000000"/>
              </a:solidFill>
              <a:latin typeface="Arial"/>
              <a:ea typeface="Arial"/>
              <a:cs typeface="Arial"/>
              <a:sym typeface="Arial"/>
            </a:endParaRPr>
          </a:p>
          <a:p>
            <a:pPr indent="0" lvl="0" marL="0" rtl="0" algn="l">
              <a:spcBef>
                <a:spcPts val="0"/>
              </a:spcBef>
              <a:spcAft>
                <a:spcPts val="1600"/>
              </a:spcAft>
              <a:buNone/>
            </a:pPr>
            <a:r>
              <a:t/>
            </a:r>
            <a:endParaRPr/>
          </a:p>
        </p:txBody>
      </p:sp>
      <p:pic>
        <p:nvPicPr>
          <p:cNvPr id="362" name="Google Shape;362;p26"/>
          <p:cNvPicPr preferRelativeResize="0"/>
          <p:nvPr/>
        </p:nvPicPr>
        <p:blipFill>
          <a:blip r:embed="rId3">
            <a:alphaModFix/>
          </a:blip>
          <a:stretch>
            <a:fillRect/>
          </a:stretch>
        </p:blipFill>
        <p:spPr>
          <a:xfrm>
            <a:off x="703650" y="2001000"/>
            <a:ext cx="7630650" cy="29203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6" name="Shape 366"/>
        <p:cNvGrpSpPr/>
        <p:nvPr/>
      </p:nvGrpSpPr>
      <p:grpSpPr>
        <a:xfrm>
          <a:off x="0" y="0"/>
          <a:ext cx="0" cy="0"/>
          <a:chOff x="0" y="0"/>
          <a:chExt cx="0" cy="0"/>
        </a:xfrm>
      </p:grpSpPr>
      <p:sp>
        <p:nvSpPr>
          <p:cNvPr id="367" name="Google Shape;367;p27"/>
          <p:cNvSpPr txBox="1"/>
          <p:nvPr>
            <p:ph type="title"/>
          </p:nvPr>
        </p:nvSpPr>
        <p:spPr>
          <a:xfrm>
            <a:off x="1250075" y="74825"/>
            <a:ext cx="7030500" cy="9993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None/>
            </a:pPr>
            <a:r>
              <a:rPr lang="es" sz="2100">
                <a:solidFill>
                  <a:srgbClr val="2D3E50"/>
                </a:solidFill>
                <a:highlight>
                  <a:srgbClr val="FFFFFF"/>
                </a:highlight>
                <a:latin typeface="Arial"/>
                <a:ea typeface="Arial"/>
                <a:cs typeface="Arial"/>
                <a:sym typeface="Arial"/>
              </a:rPr>
              <a:t>CREACIÓN DE UN HISTOGRAMA</a:t>
            </a:r>
            <a:endParaRPr sz="2100">
              <a:solidFill>
                <a:srgbClr val="2D3E50"/>
              </a:solidFill>
              <a:highlight>
                <a:srgbClr val="FFFFFF"/>
              </a:highlight>
              <a:latin typeface="Arial"/>
              <a:ea typeface="Arial"/>
              <a:cs typeface="Arial"/>
              <a:sym typeface="Arial"/>
            </a:endParaRPr>
          </a:p>
          <a:p>
            <a:pPr indent="0" lvl="0" marL="0" rtl="0" algn="l">
              <a:lnSpc>
                <a:spcPct val="115000"/>
              </a:lnSpc>
              <a:spcBef>
                <a:spcPts val="1500"/>
              </a:spcBef>
              <a:spcAft>
                <a:spcPts val="0"/>
              </a:spcAft>
              <a:buNone/>
            </a:pPr>
            <a:r>
              <a:t/>
            </a:r>
            <a:endParaRPr b="0" sz="1100">
              <a:solidFill>
                <a:srgbClr val="000000"/>
              </a:solidFill>
              <a:latin typeface="Arial"/>
              <a:ea typeface="Arial"/>
              <a:cs typeface="Arial"/>
              <a:sym typeface="Arial"/>
            </a:endParaRPr>
          </a:p>
          <a:p>
            <a:pPr indent="0" lvl="0" marL="0" rtl="0" algn="l">
              <a:spcBef>
                <a:spcPts val="0"/>
              </a:spcBef>
              <a:spcAft>
                <a:spcPts val="0"/>
              </a:spcAft>
              <a:buNone/>
            </a:pPr>
            <a:r>
              <a:t/>
            </a:r>
            <a:endParaRPr/>
          </a:p>
        </p:txBody>
      </p:sp>
      <p:sp>
        <p:nvSpPr>
          <p:cNvPr id="368" name="Google Shape;368;p27"/>
          <p:cNvSpPr txBox="1"/>
          <p:nvPr>
            <p:ph idx="1" type="body"/>
          </p:nvPr>
        </p:nvSpPr>
        <p:spPr>
          <a:xfrm>
            <a:off x="175725" y="539650"/>
            <a:ext cx="3114600" cy="409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500"/>
              <a:t>Esta sería </a:t>
            </a:r>
            <a:r>
              <a:rPr lang="es" sz="1500"/>
              <a:t>nuestra</a:t>
            </a:r>
            <a:r>
              <a:rPr lang="es" sz="1500"/>
              <a:t> tabla de datos:</a:t>
            </a:r>
            <a:endParaRPr sz="1500"/>
          </a:p>
          <a:p>
            <a:pPr indent="0" lvl="0" marL="0" rtl="0" algn="l">
              <a:spcBef>
                <a:spcPts val="1600"/>
              </a:spcBef>
              <a:spcAft>
                <a:spcPts val="1600"/>
              </a:spcAft>
              <a:buNone/>
            </a:pPr>
            <a:r>
              <a:t/>
            </a:r>
            <a:endParaRPr/>
          </a:p>
        </p:txBody>
      </p:sp>
      <p:pic>
        <p:nvPicPr>
          <p:cNvPr id="369" name="Google Shape;369;p27"/>
          <p:cNvPicPr preferRelativeResize="0"/>
          <p:nvPr/>
        </p:nvPicPr>
        <p:blipFill>
          <a:blip r:embed="rId3">
            <a:alphaModFix/>
          </a:blip>
          <a:stretch>
            <a:fillRect/>
          </a:stretch>
        </p:blipFill>
        <p:spPr>
          <a:xfrm>
            <a:off x="350325" y="1074125"/>
            <a:ext cx="2560943" cy="2541600"/>
          </a:xfrm>
          <a:prstGeom prst="rect">
            <a:avLst/>
          </a:prstGeom>
          <a:noFill/>
          <a:ln>
            <a:noFill/>
          </a:ln>
        </p:spPr>
      </p:pic>
      <p:sp>
        <p:nvSpPr>
          <p:cNvPr id="370" name="Google Shape;370;p27"/>
          <p:cNvSpPr txBox="1"/>
          <p:nvPr/>
        </p:nvSpPr>
        <p:spPr>
          <a:xfrm>
            <a:off x="350250" y="3867700"/>
            <a:ext cx="2561100" cy="99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latin typeface="Nunito"/>
                <a:ea typeface="Nunito"/>
                <a:cs typeface="Nunito"/>
                <a:sym typeface="Nunito"/>
              </a:rPr>
              <a:t>Es necesario agrupar los datos por categoría, en nuestro ejemplo serían las edades.</a:t>
            </a:r>
            <a:endParaRPr>
              <a:latin typeface="Nunito"/>
              <a:ea typeface="Nunito"/>
              <a:cs typeface="Nunito"/>
              <a:sym typeface="Nunito"/>
            </a:endParaRPr>
          </a:p>
        </p:txBody>
      </p:sp>
      <p:sp>
        <p:nvSpPr>
          <p:cNvPr id="371" name="Google Shape;371;p27"/>
          <p:cNvSpPr txBox="1"/>
          <p:nvPr/>
        </p:nvSpPr>
        <p:spPr>
          <a:xfrm>
            <a:off x="3290325" y="617775"/>
            <a:ext cx="5439000" cy="8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solidFill>
                  <a:srgbClr val="2D3E50"/>
                </a:solidFill>
                <a:highlight>
                  <a:srgbClr val="FFFFFF"/>
                </a:highlight>
                <a:latin typeface="Roboto"/>
                <a:ea typeface="Roboto"/>
                <a:cs typeface="Roboto"/>
                <a:sym typeface="Roboto"/>
              </a:rPr>
              <a:t>Tenemos que ir dentro del grupo Análisis, hacer clic sobre el comando </a:t>
            </a:r>
            <a:r>
              <a:rPr i="1" lang="es">
                <a:solidFill>
                  <a:srgbClr val="2D3E50"/>
                </a:solidFill>
                <a:highlight>
                  <a:srgbClr val="FFFFFF"/>
                </a:highlight>
                <a:latin typeface="Roboto"/>
                <a:ea typeface="Roboto"/>
                <a:cs typeface="Roboto"/>
                <a:sym typeface="Roboto"/>
              </a:rPr>
              <a:t>Análisis de datos</a:t>
            </a:r>
            <a:r>
              <a:rPr lang="es">
                <a:solidFill>
                  <a:srgbClr val="2D3E50"/>
                </a:solidFill>
                <a:highlight>
                  <a:srgbClr val="FFFFFF"/>
                </a:highlight>
                <a:latin typeface="Roboto"/>
                <a:ea typeface="Roboto"/>
                <a:cs typeface="Roboto"/>
                <a:sym typeface="Roboto"/>
              </a:rPr>
              <a:t> para obtener el siguiente cuadro de diálogo:</a:t>
            </a:r>
            <a:endParaRPr sz="1300">
              <a:latin typeface="Roboto"/>
              <a:ea typeface="Roboto"/>
              <a:cs typeface="Roboto"/>
              <a:sym typeface="Roboto"/>
            </a:endParaRPr>
          </a:p>
        </p:txBody>
      </p:sp>
      <p:pic>
        <p:nvPicPr>
          <p:cNvPr id="372" name="Google Shape;372;p27"/>
          <p:cNvPicPr preferRelativeResize="0"/>
          <p:nvPr/>
        </p:nvPicPr>
        <p:blipFill>
          <a:blip r:embed="rId4">
            <a:alphaModFix/>
          </a:blip>
          <a:stretch>
            <a:fillRect/>
          </a:stretch>
        </p:blipFill>
        <p:spPr>
          <a:xfrm>
            <a:off x="3290325" y="1473975"/>
            <a:ext cx="5853675" cy="23400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6" name="Shape 376"/>
        <p:cNvGrpSpPr/>
        <p:nvPr/>
      </p:nvGrpSpPr>
      <p:grpSpPr>
        <a:xfrm>
          <a:off x="0" y="0"/>
          <a:ext cx="0" cy="0"/>
          <a:chOff x="0" y="0"/>
          <a:chExt cx="0" cy="0"/>
        </a:xfrm>
      </p:grpSpPr>
      <p:sp>
        <p:nvSpPr>
          <p:cNvPr id="377" name="Google Shape;377;p28"/>
          <p:cNvSpPr txBox="1"/>
          <p:nvPr>
            <p:ph idx="1" type="body"/>
          </p:nvPr>
        </p:nvSpPr>
        <p:spPr>
          <a:xfrm>
            <a:off x="4915175" y="174600"/>
            <a:ext cx="3915900" cy="269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500">
                <a:solidFill>
                  <a:srgbClr val="2D3E50"/>
                </a:solidFill>
                <a:highlight>
                  <a:srgbClr val="FFFFFF"/>
                </a:highlight>
                <a:latin typeface="Roboto"/>
                <a:ea typeface="Roboto"/>
                <a:cs typeface="Roboto"/>
                <a:sym typeface="Roboto"/>
              </a:rPr>
              <a:t>Como </a:t>
            </a:r>
            <a:r>
              <a:rPr i="1" lang="es" sz="1500">
                <a:solidFill>
                  <a:srgbClr val="2D3E50"/>
                </a:solidFill>
                <a:highlight>
                  <a:srgbClr val="FFFFFF"/>
                </a:highlight>
                <a:latin typeface="Roboto"/>
                <a:ea typeface="Roboto"/>
                <a:cs typeface="Roboto"/>
                <a:sym typeface="Roboto"/>
              </a:rPr>
              <a:t>Rango de entrada</a:t>
            </a:r>
            <a:r>
              <a:rPr lang="es" sz="1500">
                <a:solidFill>
                  <a:srgbClr val="2D3E50"/>
                </a:solidFill>
                <a:highlight>
                  <a:srgbClr val="FFFFFF"/>
                </a:highlight>
                <a:latin typeface="Roboto"/>
                <a:ea typeface="Roboto"/>
                <a:cs typeface="Roboto"/>
                <a:sym typeface="Roboto"/>
              </a:rPr>
              <a:t> especificaré el rango que contiene las edades (sin incluir el título de la columna).</a:t>
            </a:r>
            <a:endParaRPr sz="1500">
              <a:solidFill>
                <a:srgbClr val="2D3E50"/>
              </a:solidFill>
              <a:highlight>
                <a:srgbClr val="FFFFFF"/>
              </a:highlight>
              <a:latin typeface="Roboto"/>
              <a:ea typeface="Roboto"/>
              <a:cs typeface="Roboto"/>
              <a:sym typeface="Roboto"/>
            </a:endParaRPr>
          </a:p>
          <a:p>
            <a:pPr indent="0" lvl="0" marL="0" rtl="0" algn="l">
              <a:spcBef>
                <a:spcPts val="1600"/>
              </a:spcBef>
              <a:spcAft>
                <a:spcPts val="0"/>
              </a:spcAft>
              <a:buNone/>
            </a:pPr>
            <a:r>
              <a:rPr lang="es" sz="1500">
                <a:solidFill>
                  <a:srgbClr val="2D3E50"/>
                </a:solidFill>
                <a:highlight>
                  <a:srgbClr val="FFFFFF"/>
                </a:highlight>
                <a:latin typeface="Roboto"/>
                <a:ea typeface="Roboto"/>
                <a:cs typeface="Roboto"/>
                <a:sym typeface="Roboto"/>
              </a:rPr>
              <a:t>Abajo debemos elegir la opción “en una hoja nueva” , “crear gráfico” y listo.</a:t>
            </a:r>
            <a:endParaRPr sz="1500">
              <a:solidFill>
                <a:srgbClr val="2D3E50"/>
              </a:solidFill>
              <a:highlight>
                <a:srgbClr val="FFFFFF"/>
              </a:highlight>
              <a:latin typeface="Roboto"/>
              <a:ea typeface="Roboto"/>
              <a:cs typeface="Roboto"/>
              <a:sym typeface="Roboto"/>
            </a:endParaRPr>
          </a:p>
          <a:p>
            <a:pPr indent="0" lvl="0" marL="0" rtl="0" algn="l">
              <a:spcBef>
                <a:spcPts val="1600"/>
              </a:spcBef>
              <a:spcAft>
                <a:spcPts val="1600"/>
              </a:spcAft>
              <a:buNone/>
            </a:pPr>
            <a:r>
              <a:t/>
            </a:r>
            <a:endParaRPr sz="1500">
              <a:solidFill>
                <a:srgbClr val="2D3E50"/>
              </a:solidFill>
              <a:highlight>
                <a:srgbClr val="FFFFFF"/>
              </a:highlight>
              <a:latin typeface="Roboto"/>
              <a:ea typeface="Roboto"/>
              <a:cs typeface="Roboto"/>
              <a:sym typeface="Roboto"/>
            </a:endParaRPr>
          </a:p>
        </p:txBody>
      </p:sp>
      <p:pic>
        <p:nvPicPr>
          <p:cNvPr id="378" name="Google Shape;378;p28"/>
          <p:cNvPicPr preferRelativeResize="0"/>
          <p:nvPr/>
        </p:nvPicPr>
        <p:blipFill>
          <a:blip r:embed="rId3">
            <a:alphaModFix/>
          </a:blip>
          <a:stretch>
            <a:fillRect/>
          </a:stretch>
        </p:blipFill>
        <p:spPr>
          <a:xfrm>
            <a:off x="139652" y="417825"/>
            <a:ext cx="4410400" cy="3235025"/>
          </a:xfrm>
          <a:prstGeom prst="rect">
            <a:avLst/>
          </a:prstGeom>
          <a:noFill/>
          <a:ln>
            <a:noFill/>
          </a:ln>
        </p:spPr>
      </p:pic>
      <p:sp>
        <p:nvSpPr>
          <p:cNvPr id="379" name="Google Shape;379;p28"/>
          <p:cNvSpPr txBox="1"/>
          <p:nvPr/>
        </p:nvSpPr>
        <p:spPr>
          <a:xfrm>
            <a:off x="179900" y="0"/>
            <a:ext cx="4329900" cy="8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1600">
                <a:latin typeface="Roboto"/>
                <a:ea typeface="Roboto"/>
                <a:cs typeface="Roboto"/>
                <a:sym typeface="Roboto"/>
              </a:rPr>
              <a:t>Al clickear histograma nos aparecerá esto:</a:t>
            </a:r>
            <a:endParaRPr sz="1600">
              <a:latin typeface="Roboto"/>
              <a:ea typeface="Roboto"/>
              <a:cs typeface="Roboto"/>
              <a:sym typeface="Roboto"/>
            </a:endParaRPr>
          </a:p>
        </p:txBody>
      </p:sp>
      <p:pic>
        <p:nvPicPr>
          <p:cNvPr id="380" name="Google Shape;380;p28"/>
          <p:cNvPicPr preferRelativeResize="0"/>
          <p:nvPr/>
        </p:nvPicPr>
        <p:blipFill>
          <a:blip r:embed="rId4">
            <a:alphaModFix/>
          </a:blip>
          <a:stretch>
            <a:fillRect/>
          </a:stretch>
        </p:blipFill>
        <p:spPr>
          <a:xfrm>
            <a:off x="3666250" y="2403100"/>
            <a:ext cx="5393175" cy="24860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2" name="Shape 282"/>
        <p:cNvGrpSpPr/>
        <p:nvPr/>
      </p:nvGrpSpPr>
      <p:grpSpPr>
        <a:xfrm>
          <a:off x="0" y="0"/>
          <a:ext cx="0" cy="0"/>
          <a:chOff x="0" y="0"/>
          <a:chExt cx="0" cy="0"/>
        </a:xfrm>
      </p:grpSpPr>
      <p:sp>
        <p:nvSpPr>
          <p:cNvPr id="283" name="Google Shape;283;p14"/>
          <p:cNvSpPr txBox="1"/>
          <p:nvPr>
            <p:ph idx="1" type="body"/>
          </p:nvPr>
        </p:nvSpPr>
        <p:spPr>
          <a:xfrm>
            <a:off x="345775" y="1374475"/>
            <a:ext cx="8488800" cy="3449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s" sz="2000">
                <a:latin typeface="Maven Pro"/>
                <a:ea typeface="Maven Pro"/>
                <a:cs typeface="Maven Pro"/>
                <a:sym typeface="Maven Pro"/>
              </a:rPr>
              <a:t>En la clase de hoy enseñaremos como activar la </a:t>
            </a:r>
            <a:r>
              <a:rPr lang="es" sz="2000">
                <a:latin typeface="Maven Pro"/>
                <a:ea typeface="Maven Pro"/>
                <a:cs typeface="Maven Pro"/>
                <a:sym typeface="Maven Pro"/>
              </a:rPr>
              <a:t>opción</a:t>
            </a:r>
            <a:r>
              <a:rPr lang="es" sz="2000">
                <a:latin typeface="Maven Pro"/>
                <a:ea typeface="Maven Pro"/>
                <a:cs typeface="Maven Pro"/>
                <a:sym typeface="Maven Pro"/>
              </a:rPr>
              <a:t> </a:t>
            </a:r>
            <a:r>
              <a:rPr lang="es" sz="2000">
                <a:latin typeface="Maven Pro"/>
                <a:ea typeface="Maven Pro"/>
                <a:cs typeface="Maven Pro"/>
                <a:sym typeface="Maven Pro"/>
              </a:rPr>
              <a:t>análisis</a:t>
            </a:r>
            <a:r>
              <a:rPr lang="es" sz="2000">
                <a:latin typeface="Maven Pro"/>
                <a:ea typeface="Maven Pro"/>
                <a:cs typeface="Maven Pro"/>
                <a:sym typeface="Maven Pro"/>
              </a:rPr>
              <a:t> de datos en excel, para que sirve y </a:t>
            </a:r>
            <a:r>
              <a:rPr lang="es" sz="2000">
                <a:latin typeface="Maven Pro"/>
                <a:ea typeface="Maven Pro"/>
                <a:cs typeface="Maven Pro"/>
                <a:sym typeface="Maven Pro"/>
              </a:rPr>
              <a:t>cómo</a:t>
            </a:r>
            <a:r>
              <a:rPr lang="es" sz="2000">
                <a:latin typeface="Maven Pro"/>
                <a:ea typeface="Maven Pro"/>
                <a:cs typeface="Maven Pro"/>
                <a:sym typeface="Maven Pro"/>
              </a:rPr>
              <a:t> utilizarla, esta vez nos enfocaremos en enseñar a usar la </a:t>
            </a:r>
            <a:r>
              <a:rPr lang="es" sz="2000">
                <a:latin typeface="Maven Pro"/>
                <a:ea typeface="Maven Pro"/>
                <a:cs typeface="Maven Pro"/>
                <a:sym typeface="Maven Pro"/>
              </a:rPr>
              <a:t>Estadística</a:t>
            </a:r>
            <a:r>
              <a:rPr lang="es" sz="2000">
                <a:latin typeface="Maven Pro"/>
                <a:ea typeface="Maven Pro"/>
                <a:cs typeface="Maven Pro"/>
                <a:sym typeface="Maven Pro"/>
              </a:rPr>
              <a:t> descriptiva y los Histogramas, explicaremos su utilidad con diferentes casos y definiremos cada concepto.</a:t>
            </a:r>
            <a:endParaRPr sz="2000">
              <a:latin typeface="Maven Pro"/>
              <a:ea typeface="Maven Pro"/>
              <a:cs typeface="Maven Pro"/>
              <a:sym typeface="Maven Pr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7" name="Shape 287"/>
        <p:cNvGrpSpPr/>
        <p:nvPr/>
      </p:nvGrpSpPr>
      <p:grpSpPr>
        <a:xfrm>
          <a:off x="0" y="0"/>
          <a:ext cx="0" cy="0"/>
          <a:chOff x="0" y="0"/>
          <a:chExt cx="0" cy="0"/>
        </a:xfrm>
      </p:grpSpPr>
      <p:sp>
        <p:nvSpPr>
          <p:cNvPr id="288" name="Google Shape;288;p15"/>
          <p:cNvSpPr txBox="1"/>
          <p:nvPr>
            <p:ph type="title"/>
          </p:nvPr>
        </p:nvSpPr>
        <p:spPr>
          <a:xfrm>
            <a:off x="1316200" y="561400"/>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Clasificación de análisis que puedes hacer en Excel</a:t>
            </a:r>
            <a:endParaRPr/>
          </a:p>
        </p:txBody>
      </p:sp>
      <p:sp>
        <p:nvSpPr>
          <p:cNvPr id="289" name="Google Shape;289;p15"/>
          <p:cNvSpPr/>
          <p:nvPr/>
        </p:nvSpPr>
        <p:spPr>
          <a:xfrm>
            <a:off x="1264175" y="1747550"/>
            <a:ext cx="6407700" cy="2553000"/>
          </a:xfrm>
          <a:prstGeom prst="snip1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15"/>
          <p:cNvSpPr txBox="1"/>
          <p:nvPr/>
        </p:nvSpPr>
        <p:spPr>
          <a:xfrm>
            <a:off x="1611225" y="1933450"/>
            <a:ext cx="5850000" cy="18219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SzPts val="2200"/>
              <a:buFont typeface="Nunito"/>
              <a:buAutoNum type="arabicPeriod"/>
            </a:pPr>
            <a:r>
              <a:rPr lang="es" sz="2200">
                <a:latin typeface="Nunito"/>
                <a:ea typeface="Nunito"/>
                <a:cs typeface="Nunito"/>
                <a:sym typeface="Nunito"/>
              </a:rPr>
              <a:t>Análisis descriptivo de los datos</a:t>
            </a:r>
            <a:endParaRPr sz="2200">
              <a:latin typeface="Nunito"/>
              <a:ea typeface="Nunito"/>
              <a:cs typeface="Nunito"/>
              <a:sym typeface="Nunito"/>
            </a:endParaRPr>
          </a:p>
          <a:p>
            <a:pPr indent="-368300" lvl="0" marL="457200" rtl="0" algn="l">
              <a:spcBef>
                <a:spcPts val="0"/>
              </a:spcBef>
              <a:spcAft>
                <a:spcPts val="0"/>
              </a:spcAft>
              <a:buSzPts val="2200"/>
              <a:buFont typeface="Nunito"/>
              <a:buAutoNum type="arabicPeriod"/>
            </a:pPr>
            <a:r>
              <a:rPr lang="es" sz="2200">
                <a:latin typeface="Nunito"/>
                <a:ea typeface="Nunito"/>
                <a:cs typeface="Nunito"/>
                <a:sym typeface="Nunito"/>
              </a:rPr>
              <a:t>Probabilidad y distribuciones de probabilidad</a:t>
            </a:r>
            <a:endParaRPr sz="2200">
              <a:latin typeface="Nunito"/>
              <a:ea typeface="Nunito"/>
              <a:cs typeface="Nunito"/>
              <a:sym typeface="Nunito"/>
            </a:endParaRPr>
          </a:p>
          <a:p>
            <a:pPr indent="-368300" lvl="0" marL="457200" rtl="0" algn="l">
              <a:spcBef>
                <a:spcPts val="0"/>
              </a:spcBef>
              <a:spcAft>
                <a:spcPts val="0"/>
              </a:spcAft>
              <a:buSzPts val="2200"/>
              <a:buFont typeface="Nunito"/>
              <a:buAutoNum type="arabicPeriod"/>
            </a:pPr>
            <a:r>
              <a:rPr lang="es" sz="2200">
                <a:latin typeface="Nunito"/>
                <a:ea typeface="Nunito"/>
                <a:cs typeface="Nunito"/>
                <a:sym typeface="Nunito"/>
              </a:rPr>
              <a:t>Análisis inferencial de los datos</a:t>
            </a:r>
            <a:endParaRPr sz="2200">
              <a:latin typeface="Nunito"/>
              <a:ea typeface="Nunito"/>
              <a:cs typeface="Nunito"/>
              <a:sym typeface="Nunito"/>
            </a:endParaRPr>
          </a:p>
          <a:p>
            <a:pPr indent="-368300" lvl="0" marL="457200" rtl="0" algn="l">
              <a:spcBef>
                <a:spcPts val="0"/>
              </a:spcBef>
              <a:spcAft>
                <a:spcPts val="0"/>
              </a:spcAft>
              <a:buSzPts val="2200"/>
              <a:buFont typeface="Nunito"/>
              <a:buAutoNum type="arabicPeriod"/>
            </a:pPr>
            <a:r>
              <a:rPr lang="es" sz="2200">
                <a:latin typeface="Nunito"/>
                <a:ea typeface="Nunito"/>
                <a:cs typeface="Nunito"/>
                <a:sym typeface="Nunito"/>
              </a:rPr>
              <a:t>Muestreo estadístico</a:t>
            </a:r>
            <a:endParaRPr sz="2200">
              <a:latin typeface="Nunito"/>
              <a:ea typeface="Nunito"/>
              <a:cs typeface="Nunito"/>
              <a:sym typeface="Nunito"/>
            </a:endParaRPr>
          </a:p>
          <a:p>
            <a:pPr indent="-368300" lvl="0" marL="457200" rtl="0" algn="l">
              <a:spcBef>
                <a:spcPts val="0"/>
              </a:spcBef>
              <a:spcAft>
                <a:spcPts val="0"/>
              </a:spcAft>
              <a:buSzPts val="2200"/>
              <a:buFont typeface="Nunito"/>
              <a:buAutoNum type="arabicPeriod"/>
            </a:pPr>
            <a:r>
              <a:rPr lang="es" sz="2200">
                <a:latin typeface="Nunito"/>
                <a:ea typeface="Nunito"/>
                <a:cs typeface="Nunito"/>
                <a:sym typeface="Nunito"/>
              </a:rPr>
              <a:t>Pequeños análisis de series temporales</a:t>
            </a:r>
            <a:endParaRPr sz="2200">
              <a:latin typeface="Nunito"/>
              <a:ea typeface="Nunito"/>
              <a:cs typeface="Nunito"/>
              <a:sym typeface="Nuni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 name="Shape 294"/>
        <p:cNvGrpSpPr/>
        <p:nvPr/>
      </p:nvGrpSpPr>
      <p:grpSpPr>
        <a:xfrm>
          <a:off x="0" y="0"/>
          <a:ext cx="0" cy="0"/>
          <a:chOff x="0" y="0"/>
          <a:chExt cx="0" cy="0"/>
        </a:xfrm>
      </p:grpSpPr>
      <p:sp>
        <p:nvSpPr>
          <p:cNvPr id="295" name="Google Shape;295;p16"/>
          <p:cNvSpPr txBox="1"/>
          <p:nvPr>
            <p:ph type="title"/>
          </p:nvPr>
        </p:nvSpPr>
        <p:spPr>
          <a:xfrm>
            <a:off x="1719500" y="598575"/>
            <a:ext cx="75702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highlight>
                  <a:srgbClr val="A64D79"/>
                </a:highlight>
                <a:latin typeface="Lobster"/>
                <a:ea typeface="Lobster"/>
                <a:cs typeface="Lobster"/>
                <a:sym typeface="Lobster"/>
              </a:rPr>
              <a:t>¿Cuál es la función de el análisis de datos?</a:t>
            </a:r>
            <a:endParaRPr>
              <a:highlight>
                <a:srgbClr val="A64D79"/>
              </a:highlight>
              <a:latin typeface="Lobster"/>
              <a:ea typeface="Lobster"/>
              <a:cs typeface="Lobster"/>
              <a:sym typeface="Lobster"/>
            </a:endParaRPr>
          </a:p>
        </p:txBody>
      </p:sp>
      <p:sp>
        <p:nvSpPr>
          <p:cNvPr id="296" name="Google Shape;296;p16"/>
          <p:cNvSpPr txBox="1"/>
          <p:nvPr>
            <p:ph idx="1" type="body"/>
          </p:nvPr>
        </p:nvSpPr>
        <p:spPr>
          <a:xfrm>
            <a:off x="1719500" y="1246400"/>
            <a:ext cx="6726300" cy="2541600"/>
          </a:xfrm>
          <a:prstGeom prst="rect">
            <a:avLst/>
          </a:prstGeom>
        </p:spPr>
        <p:txBody>
          <a:bodyPr anchorCtr="0" anchor="t" bIns="91425" lIns="91425" spcFirstLastPara="1" rIns="91425" wrap="square" tIns="91425">
            <a:noAutofit/>
          </a:bodyPr>
          <a:lstStyle/>
          <a:p>
            <a:pPr indent="-228600" lvl="0" marL="0" rtl="0" algn="l">
              <a:spcBef>
                <a:spcPts val="1200"/>
              </a:spcBef>
              <a:spcAft>
                <a:spcPts val="0"/>
              </a:spcAft>
              <a:buNone/>
            </a:pPr>
            <a:r>
              <a:rPr lang="es" sz="1500">
                <a:solidFill>
                  <a:srgbClr val="000000"/>
                </a:solidFill>
                <a:latin typeface="Arial"/>
                <a:ea typeface="Arial"/>
                <a:cs typeface="Arial"/>
                <a:sym typeface="Arial"/>
              </a:rPr>
              <a:t>Ø</a:t>
            </a:r>
            <a:r>
              <a:rPr lang="es" sz="1100">
                <a:solidFill>
                  <a:srgbClr val="000000"/>
                </a:solidFill>
                <a:latin typeface="Times New Roman"/>
                <a:ea typeface="Times New Roman"/>
                <a:cs typeface="Times New Roman"/>
                <a:sym typeface="Times New Roman"/>
              </a:rPr>
              <a:t> </a:t>
            </a:r>
            <a:r>
              <a:rPr lang="es" sz="1100">
                <a:solidFill>
                  <a:srgbClr val="000000"/>
                </a:solidFill>
              </a:rPr>
              <a:t> </a:t>
            </a:r>
            <a:r>
              <a:rPr lang="es" sz="1500">
                <a:solidFill>
                  <a:srgbClr val="000000"/>
                </a:solidFill>
              </a:rPr>
              <a:t>Excel fue creado básicamente para poder analizar datos. Si te fijas, su configuración no es la de una calculadora, sino la de una tabla. Es decir, lo que ves en Excel es una hoja (o varias hojas) con filas y columnas, lo que divide la hoja en celdas.</a:t>
            </a:r>
            <a:endParaRPr sz="1500">
              <a:solidFill>
                <a:srgbClr val="000000"/>
              </a:solidFill>
            </a:endParaRPr>
          </a:p>
          <a:p>
            <a:pPr indent="-228600" lvl="0" marL="0" rtl="0" algn="l">
              <a:spcBef>
                <a:spcPts val="1200"/>
              </a:spcBef>
              <a:spcAft>
                <a:spcPts val="0"/>
              </a:spcAft>
              <a:buNone/>
            </a:pPr>
            <a:r>
              <a:rPr lang="es" sz="1500">
                <a:solidFill>
                  <a:srgbClr val="000000"/>
                </a:solidFill>
              </a:rPr>
              <a:t>Ø</a:t>
            </a:r>
            <a:r>
              <a:rPr lang="es" sz="1100">
                <a:solidFill>
                  <a:srgbClr val="000000"/>
                </a:solidFill>
              </a:rPr>
              <a:t>  </a:t>
            </a:r>
            <a:r>
              <a:rPr lang="es" sz="1500">
                <a:solidFill>
                  <a:srgbClr val="000000"/>
                </a:solidFill>
              </a:rPr>
              <a:t>La idea de Excel es poder usar grandes cantidades de datos. Pero para ello habrá que procesarlos, limpiarlos y analizarlos. A continuación vamos a ir viendo los principales pasos que hay que dar para hacer un análisis de datos correcto.</a:t>
            </a:r>
            <a:endParaRPr sz="1500">
              <a:solidFill>
                <a:srgbClr val="000000"/>
              </a:solidFill>
            </a:endParaRPr>
          </a:p>
          <a:p>
            <a:pPr indent="0" lvl="0" marL="0" rtl="0" algn="l">
              <a:lnSpc>
                <a:spcPct val="150000"/>
              </a:lnSpc>
              <a:spcBef>
                <a:spcPts val="1200"/>
              </a:spcBef>
              <a:spcAft>
                <a:spcPts val="1600"/>
              </a:spcAft>
              <a:buNone/>
            </a:pPr>
            <a:r>
              <a:t/>
            </a:r>
            <a:endParaRPr sz="1250">
              <a:solidFill>
                <a:srgbClr val="3C4043"/>
              </a:solidFill>
              <a:highlight>
                <a:srgbClr val="FFFFFF"/>
              </a:highlight>
              <a:latin typeface="Roboto"/>
              <a:ea typeface="Roboto"/>
              <a:cs typeface="Roboto"/>
              <a:sym typeface="Roboto"/>
            </a:endParaRPr>
          </a:p>
        </p:txBody>
      </p:sp>
      <p:pic>
        <p:nvPicPr>
          <p:cNvPr id="297" name="Google Shape;297;p16"/>
          <p:cNvPicPr preferRelativeResize="0"/>
          <p:nvPr/>
        </p:nvPicPr>
        <p:blipFill>
          <a:blip r:embed="rId3">
            <a:alphaModFix/>
          </a:blip>
          <a:stretch>
            <a:fillRect/>
          </a:stretch>
        </p:blipFill>
        <p:spPr>
          <a:xfrm rot="-349563">
            <a:off x="328531" y="3529607"/>
            <a:ext cx="1480764" cy="148076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1" name="Shape 301"/>
        <p:cNvGrpSpPr/>
        <p:nvPr/>
      </p:nvGrpSpPr>
      <p:grpSpPr>
        <a:xfrm>
          <a:off x="0" y="0"/>
          <a:ext cx="0" cy="0"/>
          <a:chOff x="0" y="0"/>
          <a:chExt cx="0" cy="0"/>
        </a:xfrm>
      </p:grpSpPr>
      <p:pic>
        <p:nvPicPr>
          <p:cNvPr id="302" name="Google Shape;302;p17"/>
          <p:cNvPicPr preferRelativeResize="0"/>
          <p:nvPr/>
        </p:nvPicPr>
        <p:blipFill>
          <a:blip r:embed="rId3">
            <a:alphaModFix/>
          </a:blip>
          <a:stretch>
            <a:fillRect/>
          </a:stretch>
        </p:blipFill>
        <p:spPr>
          <a:xfrm>
            <a:off x="152400" y="152400"/>
            <a:ext cx="8839200" cy="479326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6" name="Shape 306"/>
        <p:cNvGrpSpPr/>
        <p:nvPr/>
      </p:nvGrpSpPr>
      <p:grpSpPr>
        <a:xfrm>
          <a:off x="0" y="0"/>
          <a:ext cx="0" cy="0"/>
          <a:chOff x="0" y="0"/>
          <a:chExt cx="0" cy="0"/>
        </a:xfrm>
      </p:grpSpPr>
      <p:pic>
        <p:nvPicPr>
          <p:cNvPr id="307" name="Google Shape;307;p18"/>
          <p:cNvPicPr preferRelativeResize="0"/>
          <p:nvPr/>
        </p:nvPicPr>
        <p:blipFill>
          <a:blip r:embed="rId3">
            <a:alphaModFix/>
          </a:blip>
          <a:stretch>
            <a:fillRect/>
          </a:stretch>
        </p:blipFill>
        <p:spPr>
          <a:xfrm>
            <a:off x="78450" y="408925"/>
            <a:ext cx="5553374" cy="4325650"/>
          </a:xfrm>
          <a:prstGeom prst="rect">
            <a:avLst/>
          </a:prstGeom>
          <a:noFill/>
          <a:ln>
            <a:noFill/>
          </a:ln>
        </p:spPr>
      </p:pic>
      <p:pic>
        <p:nvPicPr>
          <p:cNvPr id="308" name="Google Shape;308;p18"/>
          <p:cNvPicPr preferRelativeResize="0"/>
          <p:nvPr/>
        </p:nvPicPr>
        <p:blipFill>
          <a:blip r:embed="rId4">
            <a:alphaModFix/>
          </a:blip>
          <a:stretch>
            <a:fillRect/>
          </a:stretch>
        </p:blipFill>
        <p:spPr>
          <a:xfrm>
            <a:off x="5631825" y="2115725"/>
            <a:ext cx="3512175" cy="1047750"/>
          </a:xfrm>
          <a:prstGeom prst="rect">
            <a:avLst/>
          </a:prstGeom>
          <a:noFill/>
          <a:ln>
            <a:noFill/>
          </a:ln>
        </p:spPr>
      </p:pic>
      <p:sp>
        <p:nvSpPr>
          <p:cNvPr id="309" name="Google Shape;309;p18"/>
          <p:cNvSpPr/>
          <p:nvPr/>
        </p:nvSpPr>
        <p:spPr>
          <a:xfrm rot="-5395708">
            <a:off x="299529" y="2741861"/>
            <a:ext cx="480600" cy="1404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3" name="Shape 313"/>
        <p:cNvGrpSpPr/>
        <p:nvPr/>
      </p:nvGrpSpPr>
      <p:grpSpPr>
        <a:xfrm>
          <a:off x="0" y="0"/>
          <a:ext cx="0" cy="0"/>
          <a:chOff x="0" y="0"/>
          <a:chExt cx="0" cy="0"/>
        </a:xfrm>
      </p:grpSpPr>
      <p:pic>
        <p:nvPicPr>
          <p:cNvPr id="314" name="Google Shape;314;p19"/>
          <p:cNvPicPr preferRelativeResize="0"/>
          <p:nvPr/>
        </p:nvPicPr>
        <p:blipFill>
          <a:blip r:embed="rId3">
            <a:alphaModFix/>
          </a:blip>
          <a:stretch>
            <a:fillRect/>
          </a:stretch>
        </p:blipFill>
        <p:spPr>
          <a:xfrm>
            <a:off x="2702000" y="1247275"/>
            <a:ext cx="3114675" cy="3600450"/>
          </a:xfrm>
          <a:prstGeom prst="rect">
            <a:avLst/>
          </a:prstGeom>
          <a:noFill/>
          <a:ln>
            <a:noFill/>
          </a:ln>
        </p:spPr>
      </p:pic>
      <p:pic>
        <p:nvPicPr>
          <p:cNvPr id="315" name="Google Shape;315;p19"/>
          <p:cNvPicPr preferRelativeResize="0"/>
          <p:nvPr/>
        </p:nvPicPr>
        <p:blipFill>
          <a:blip r:embed="rId4">
            <a:alphaModFix/>
          </a:blip>
          <a:stretch>
            <a:fillRect/>
          </a:stretch>
        </p:blipFill>
        <p:spPr>
          <a:xfrm>
            <a:off x="1700638" y="423850"/>
            <a:ext cx="5742726" cy="7715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 name="Shape 319"/>
        <p:cNvGrpSpPr/>
        <p:nvPr/>
      </p:nvGrpSpPr>
      <p:grpSpPr>
        <a:xfrm>
          <a:off x="0" y="0"/>
          <a:ext cx="0" cy="0"/>
          <a:chOff x="0" y="0"/>
          <a:chExt cx="0" cy="0"/>
        </a:xfrm>
      </p:grpSpPr>
      <p:pic>
        <p:nvPicPr>
          <p:cNvPr id="320" name="Google Shape;320;p20"/>
          <p:cNvPicPr preferRelativeResize="0"/>
          <p:nvPr/>
        </p:nvPicPr>
        <p:blipFill>
          <a:blip r:embed="rId3">
            <a:alphaModFix/>
          </a:blip>
          <a:stretch>
            <a:fillRect/>
          </a:stretch>
        </p:blipFill>
        <p:spPr>
          <a:xfrm>
            <a:off x="347663" y="2124150"/>
            <a:ext cx="8448675" cy="1571625"/>
          </a:xfrm>
          <a:prstGeom prst="rect">
            <a:avLst/>
          </a:prstGeom>
          <a:noFill/>
          <a:ln>
            <a:noFill/>
          </a:ln>
        </p:spPr>
      </p:pic>
      <p:pic>
        <p:nvPicPr>
          <p:cNvPr id="321" name="Google Shape;321;p20"/>
          <p:cNvPicPr preferRelativeResize="0"/>
          <p:nvPr/>
        </p:nvPicPr>
        <p:blipFill>
          <a:blip r:embed="rId4">
            <a:alphaModFix/>
          </a:blip>
          <a:stretch>
            <a:fillRect/>
          </a:stretch>
        </p:blipFill>
        <p:spPr>
          <a:xfrm>
            <a:off x="411163" y="1253675"/>
            <a:ext cx="8839200" cy="49106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5" name="Shape 325"/>
        <p:cNvGrpSpPr/>
        <p:nvPr/>
      </p:nvGrpSpPr>
      <p:grpSpPr>
        <a:xfrm>
          <a:off x="0" y="0"/>
          <a:ext cx="0" cy="0"/>
          <a:chOff x="0" y="0"/>
          <a:chExt cx="0" cy="0"/>
        </a:xfrm>
      </p:grpSpPr>
      <p:sp>
        <p:nvSpPr>
          <p:cNvPr id="326" name="Google Shape;326;p21"/>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s" sz="1600"/>
              <a:t>Al apretar la opción de </a:t>
            </a:r>
            <a:r>
              <a:rPr lang="es" sz="1600"/>
              <a:t>análisis de datos</a:t>
            </a:r>
            <a:r>
              <a:rPr b="0" lang="es" sz="1600"/>
              <a:t>, nos aparecerá esta pestaña con los diversos procedimientos que se pueden llevar a cabo.</a:t>
            </a:r>
            <a:endParaRPr b="0" sz="1600"/>
          </a:p>
        </p:txBody>
      </p:sp>
      <p:sp>
        <p:nvSpPr>
          <p:cNvPr id="327" name="Google Shape;327;p21"/>
          <p:cNvSpPr txBox="1"/>
          <p:nvPr>
            <p:ph idx="1" type="body"/>
          </p:nvPr>
        </p:nvSpPr>
        <p:spPr>
          <a:xfrm>
            <a:off x="4093025" y="1737175"/>
            <a:ext cx="1448100" cy="1513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328" name="Google Shape;328;p21"/>
          <p:cNvPicPr preferRelativeResize="0"/>
          <p:nvPr/>
        </p:nvPicPr>
        <p:blipFill>
          <a:blip r:embed="rId3">
            <a:alphaModFix/>
          </a:blip>
          <a:stretch>
            <a:fillRect/>
          </a:stretch>
        </p:blipFill>
        <p:spPr>
          <a:xfrm>
            <a:off x="1778200" y="1641100"/>
            <a:ext cx="5466226" cy="2111238"/>
          </a:xfrm>
          <a:prstGeom prst="rect">
            <a:avLst/>
          </a:prstGeom>
          <a:noFill/>
          <a:ln>
            <a:noFill/>
          </a:ln>
        </p:spPr>
      </p:pic>
      <p:sp>
        <p:nvSpPr>
          <p:cNvPr id="329" name="Google Shape;329;p21"/>
          <p:cNvSpPr txBox="1"/>
          <p:nvPr>
            <p:ph type="title"/>
          </p:nvPr>
        </p:nvSpPr>
        <p:spPr>
          <a:xfrm>
            <a:off x="1056750" y="4155000"/>
            <a:ext cx="7030500" cy="45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s" sz="1600"/>
              <a:t>Seleccionamos la opción </a:t>
            </a:r>
            <a:r>
              <a:rPr lang="es" sz="1600"/>
              <a:t>“Estadística descriptiva”</a:t>
            </a:r>
            <a:r>
              <a:rPr b="0" lang="es" sz="1600"/>
              <a:t> y colocamos aceptar.</a:t>
            </a:r>
            <a:endParaRPr b="0" sz="16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mentum">
  <a:themeElements>
    <a:clrScheme name="Momentum">
      <a:dk1>
        <a:srgbClr val="C0791B"/>
      </a:dk1>
      <a:lt1>
        <a:srgbClr val="FFFFFF"/>
      </a:lt1>
      <a:dk2>
        <a:srgbClr val="424242"/>
      </a:dk2>
      <a:lt2>
        <a:srgbClr val="8DD8D3"/>
      </a:lt2>
      <a:accent1>
        <a:srgbClr val="0B6374"/>
      </a:accent1>
      <a:accent2>
        <a:srgbClr val="FD5B58"/>
      </a:accent2>
      <a:accent3>
        <a:srgbClr val="599191"/>
      </a:accent3>
      <a:accent4>
        <a:srgbClr val="D7E6A3"/>
      </a:accent4>
      <a:accent5>
        <a:srgbClr val="27278B"/>
      </a:accent5>
      <a:accent6>
        <a:srgbClr val="D558AB"/>
      </a:accent6>
      <a:hlink>
        <a:srgbClr val="27278B"/>
      </a:hlink>
      <a:folHlink>
        <a:srgbClr val="2727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