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937D50-C86D-434B-BB30-EDB961808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1B3A8B-BD6D-4EE2-9E50-9E85AAD1F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000FE18-8F46-48BC-9DF9-2BCE0DA4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17FB526-26D1-441B-BECA-F6736D0AF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5C75C1-D69C-4D71-BA1A-026F7737A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949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D59997-87FE-41ED-9A33-2286BB03B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037D358-DCC9-4E57-8B36-753034D51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589DED-ED37-4A2A-804B-664557FDB0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7EEEAF-D06C-455C-90CF-8F8AF84CAF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4F6FE20-1B68-4C6B-8D68-8CE34D3A4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67284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15FF026-74DD-4B1C-918E-8EBA86711B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8C1EA0C-0076-4FCB-9FB4-D0BB053F8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799176-0423-436F-99D7-49F908802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7C2C3EB-2E2F-4313-84D4-85B04808EA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6FF2A9-406B-4401-A95C-A9B0CCD80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64936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A9788C-DF4F-4317-AD49-A8A4262AD3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081DFDF-5699-4214-9C28-933FE743BF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F519CB-DAC1-4A52-BFFF-0C1B4E32F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C1473D-CA7D-4554-BD22-CAF2870BF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5753182-4C6B-4351-AD1A-C9E7D396A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050391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D71698-4C86-4E39-8B80-E378CEF770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F90131-C844-4E3B-A52F-449A46144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B8641B2-685E-4D6F-92EC-94B170EA0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F0443D-5AF6-4C19-8D4E-431D60C44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30AC59-3140-48A3-88FD-B2FED6E84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879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233284A-CDAE-4CE8-B8E7-266B3C68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7BAFAD-1067-4EDF-9701-1A6B9EC69F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FC7778C-C9BB-41A5-8937-EDCF87B95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6B11BF9-03B0-4D09-9442-324A827D1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A08E64F-7C68-4407-9CD1-714EFBF9E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07D3140-9C7A-46FF-983A-241FA148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72075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0D2CFD-50D0-44C2-8C5F-4B7920EA1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519536-8F2C-44C0-94D5-8278DCBAC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E073CF2-97DF-4E07-A782-6C05C9BC54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1F46F30-D8BF-4B5F-87A3-948098CB4A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402B065-779F-4685-AF70-13F3166640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2A90028D-4C22-486F-8F01-A40A5C64F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776F92A-D839-4BCD-96CE-D9700067A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26CD7A9D-6427-4D92-8255-1F283317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1810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E6B87A-991A-4F74-8997-E82E2520D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988B2A3-5581-41B0-81A0-8990D65B3F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B6B514C-3193-40A0-A050-9DC7E533B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5E3EE25-F516-4D92-BA80-3A840A607C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33574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37AA0BB-5116-4CF8-9BDF-2237DEABC1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62AF160-FE04-4BA1-8EC3-43F3C572C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3C9FD24C-B1CE-4E0C-BD9C-5A5F4FDAC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4471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1B9EBE-B661-4CF5-9363-CDEC8DC37E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A08FC4-7805-4328-9F83-BFB807286D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3000090-4AB8-463E-A136-62AF725CEB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F654AD1-E400-4444-A40F-A52DF0455E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9664C0F-4707-45F0-A148-60BF8E404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B29D110-A125-4067-A244-759F8AE051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57487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A320C7-5929-40B2-BB49-A8DFDA3E9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9C286B8-010A-4BD8-8743-9A1CA6D25D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09EF385-401C-41BE-A5F6-01940AA298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A5878DC2-E54F-4741-9D7B-F4CD202AA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314770-AF79-431D-8269-F09634D268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76BCBDE-DAFB-4F18-8E36-09CB5C9E9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00509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495578C-4A9D-472E-BAAD-1B10E5FB6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FCC406-F451-4E87-B0D3-0FA0744F8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160D7F9-46BA-4C36-A55F-5AA7246903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0FEDA7-FA38-4F59-830D-7F004C4C6CB2}" type="datetimeFigureOut">
              <a:rPr lang="es-CL" smtClean="0"/>
              <a:t>27-09-2020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64DA13-1C26-4465-9EC1-0456196FF4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7B1F46B-2D71-4FC8-B3F0-520081ED51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1FEC0-1573-437B-BA15-DF9E1910820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5119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C167454B-59F1-4F04-8851-9C65DF0D5C95}"/>
              </a:ext>
            </a:extLst>
          </p:cNvPr>
          <p:cNvSpPr/>
          <p:nvPr/>
        </p:nvSpPr>
        <p:spPr>
          <a:xfrm>
            <a:off x="606490" y="1156996"/>
            <a:ext cx="2995126" cy="2202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Nombre del proyecto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FD2A8A3-8A53-4E6D-B3E3-62669F4A1FEE}"/>
              </a:ext>
            </a:extLst>
          </p:cNvPr>
          <p:cNvSpPr/>
          <p:nvPr/>
        </p:nvSpPr>
        <p:spPr>
          <a:xfrm>
            <a:off x="3987281" y="1156996"/>
            <a:ext cx="2995126" cy="2202024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Problema, necesidad u oportunidad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DC16977D-7C66-4FE0-B36C-9A71B6500723}"/>
              </a:ext>
            </a:extLst>
          </p:cNvPr>
          <p:cNvSpPr/>
          <p:nvPr/>
        </p:nvSpPr>
        <p:spPr>
          <a:xfrm>
            <a:off x="7368073" y="1156996"/>
            <a:ext cx="2995126" cy="220202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Población objetivo</a:t>
            </a:r>
          </a:p>
        </p:txBody>
      </p:sp>
      <p:sp>
        <p:nvSpPr>
          <p:cNvPr id="8" name="Rectángulo: esquinas redondeadas 7">
            <a:extLst>
              <a:ext uri="{FF2B5EF4-FFF2-40B4-BE49-F238E27FC236}">
                <a16:creationId xmlns:a16="http://schemas.microsoft.com/office/drawing/2014/main" id="{DD4C6ED8-2E67-4995-8A3F-2B2AFB51C1BD}"/>
              </a:ext>
            </a:extLst>
          </p:cNvPr>
          <p:cNvSpPr/>
          <p:nvPr/>
        </p:nvSpPr>
        <p:spPr>
          <a:xfrm>
            <a:off x="438538" y="3827882"/>
            <a:ext cx="2789854" cy="211571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-Proceso principal a realizar, ¿Qué?</a:t>
            </a:r>
          </a:p>
          <a:p>
            <a:pPr algn="ctr"/>
            <a:endParaRPr lang="es-CL" dirty="0">
              <a:solidFill>
                <a:schemeClr val="tx1"/>
              </a:solidFill>
            </a:endParaRPr>
          </a:p>
          <a:p>
            <a:pPr algn="ctr"/>
            <a:r>
              <a:rPr lang="es-CL" dirty="0">
                <a:solidFill>
                  <a:schemeClr val="tx1"/>
                </a:solidFill>
              </a:rPr>
              <a:t>-Objeto,  ¿Sobre qué?</a:t>
            </a:r>
          </a:p>
          <a:p>
            <a:endParaRPr lang="es-CL" dirty="0">
              <a:solidFill>
                <a:schemeClr val="tx1"/>
              </a:solidFill>
            </a:endParaRPr>
          </a:p>
          <a:p>
            <a:r>
              <a:rPr lang="es-CL" dirty="0">
                <a:solidFill>
                  <a:schemeClr val="tx1"/>
                </a:solidFill>
              </a:rPr>
              <a:t>-Localización, ¿Dónde?</a:t>
            </a: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2F0F8F7F-B454-4445-A437-4DFD33CE0BB2}"/>
              </a:ext>
            </a:extLst>
          </p:cNvPr>
          <p:cNvCxnSpPr/>
          <p:nvPr/>
        </p:nvCxnSpPr>
        <p:spPr>
          <a:xfrm flipV="1">
            <a:off x="606490" y="2584580"/>
            <a:ext cx="484891" cy="1436814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ángulo: esquinas redondeadas 10">
            <a:extLst>
              <a:ext uri="{FF2B5EF4-FFF2-40B4-BE49-F238E27FC236}">
                <a16:creationId xmlns:a16="http://schemas.microsoft.com/office/drawing/2014/main" id="{BA2AA7A3-F4A2-4744-A453-A7A1BBD26D7D}"/>
              </a:ext>
            </a:extLst>
          </p:cNvPr>
          <p:cNvSpPr/>
          <p:nvPr/>
        </p:nvSpPr>
        <p:spPr>
          <a:xfrm>
            <a:off x="4155232" y="3542033"/>
            <a:ext cx="2155371" cy="150582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-Identificar el </a:t>
            </a:r>
            <a:r>
              <a:rPr lang="es-CL" b="1" dirty="0">
                <a:solidFill>
                  <a:schemeClr val="tx1"/>
                </a:solidFill>
              </a:rPr>
              <a:t>problema, necesidad u oportunidad principal.</a:t>
            </a:r>
          </a:p>
        </p:txBody>
      </p:sp>
      <p:sp>
        <p:nvSpPr>
          <p:cNvPr id="12" name="Rectángulo: esquinas redondeadas 11">
            <a:extLst>
              <a:ext uri="{FF2B5EF4-FFF2-40B4-BE49-F238E27FC236}">
                <a16:creationId xmlns:a16="http://schemas.microsoft.com/office/drawing/2014/main" id="{A73BD304-68EF-480A-9ABA-7790B7C027CD}"/>
              </a:ext>
            </a:extLst>
          </p:cNvPr>
          <p:cNvSpPr/>
          <p:nvPr/>
        </p:nvSpPr>
        <p:spPr>
          <a:xfrm>
            <a:off x="7573345" y="3694922"/>
            <a:ext cx="2789854" cy="280851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>
                <a:solidFill>
                  <a:schemeClr val="tx1"/>
                </a:solidFill>
              </a:rPr>
              <a:t>-Se enmarca en la población de referencia, y puede ser un subconjunto de la población de potencial.</a:t>
            </a:r>
          </a:p>
          <a:p>
            <a:pPr algn="ctr"/>
            <a:endParaRPr lang="es-CL" dirty="0">
              <a:solidFill>
                <a:schemeClr val="tx1"/>
              </a:solidFill>
            </a:endParaRPr>
          </a:p>
          <a:p>
            <a:pPr algn="ctr"/>
            <a:r>
              <a:rPr lang="es-CL" dirty="0">
                <a:solidFill>
                  <a:schemeClr val="tx1"/>
                </a:solidFill>
              </a:rPr>
              <a:t>Población afectada, </a:t>
            </a:r>
            <a:r>
              <a:rPr lang="es-CL" b="1" dirty="0">
                <a:solidFill>
                  <a:schemeClr val="tx1"/>
                </a:solidFill>
              </a:rPr>
              <a:t>beneficiarios directos </a:t>
            </a:r>
            <a:r>
              <a:rPr lang="es-CL" dirty="0">
                <a:solidFill>
                  <a:schemeClr val="tx1"/>
                </a:solidFill>
              </a:rPr>
              <a:t>de la iniciativa de inversión. </a:t>
            </a:r>
          </a:p>
        </p:txBody>
      </p: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821694C7-46A0-4E72-862B-5D4FFB2F7511}"/>
              </a:ext>
            </a:extLst>
          </p:cNvPr>
          <p:cNvCxnSpPr>
            <a:cxnSpLocks/>
          </p:cNvCxnSpPr>
          <p:nvPr/>
        </p:nvCxnSpPr>
        <p:spPr>
          <a:xfrm flipV="1">
            <a:off x="5232917" y="2584580"/>
            <a:ext cx="281476" cy="1110342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de flecha 14">
            <a:extLst>
              <a:ext uri="{FF2B5EF4-FFF2-40B4-BE49-F238E27FC236}">
                <a16:creationId xmlns:a16="http://schemas.microsoft.com/office/drawing/2014/main" id="{FEDEE0D8-CE12-4D8D-9730-15C1277F0E29}"/>
              </a:ext>
            </a:extLst>
          </p:cNvPr>
          <p:cNvCxnSpPr>
            <a:cxnSpLocks/>
          </p:cNvCxnSpPr>
          <p:nvPr/>
        </p:nvCxnSpPr>
        <p:spPr>
          <a:xfrm flipV="1">
            <a:off x="8379190" y="2584580"/>
            <a:ext cx="161130" cy="124330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uadroTexto 16">
            <a:extLst>
              <a:ext uri="{FF2B5EF4-FFF2-40B4-BE49-F238E27FC236}">
                <a16:creationId xmlns:a16="http://schemas.microsoft.com/office/drawing/2014/main" id="{DFF17546-97D2-48DD-98D8-9A01ADC838AC}"/>
              </a:ext>
            </a:extLst>
          </p:cNvPr>
          <p:cNvSpPr txBox="1"/>
          <p:nvPr/>
        </p:nvSpPr>
        <p:spPr>
          <a:xfrm>
            <a:off x="373224" y="242596"/>
            <a:ext cx="4562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EJERCICIO  1</a:t>
            </a:r>
          </a:p>
        </p:txBody>
      </p:sp>
    </p:spTree>
    <p:extLst>
      <p:ext uri="{BB962C8B-B14F-4D97-AF65-F5344CB8AC3E}">
        <p14:creationId xmlns:p14="http://schemas.microsoft.com/office/powerpoint/2010/main" val="2690120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: esquinas redondeadas 3">
            <a:extLst>
              <a:ext uri="{FF2B5EF4-FFF2-40B4-BE49-F238E27FC236}">
                <a16:creationId xmlns:a16="http://schemas.microsoft.com/office/drawing/2014/main" id="{C167454B-59F1-4F04-8851-9C65DF0D5C95}"/>
              </a:ext>
            </a:extLst>
          </p:cNvPr>
          <p:cNvSpPr/>
          <p:nvPr/>
        </p:nvSpPr>
        <p:spPr>
          <a:xfrm>
            <a:off x="606490" y="1156996"/>
            <a:ext cx="2995126" cy="22020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Construcción Polideportivo de Temuco, campo de Deportes Ñielol</a:t>
            </a:r>
          </a:p>
        </p:txBody>
      </p:sp>
      <p:sp>
        <p:nvSpPr>
          <p:cNvPr id="5" name="Rectángulo: esquinas redondeadas 4">
            <a:extLst>
              <a:ext uri="{FF2B5EF4-FFF2-40B4-BE49-F238E27FC236}">
                <a16:creationId xmlns:a16="http://schemas.microsoft.com/office/drawing/2014/main" id="{CFD2A8A3-8A53-4E6D-B3E3-62669F4A1FEE}"/>
              </a:ext>
            </a:extLst>
          </p:cNvPr>
          <p:cNvSpPr/>
          <p:nvPr/>
        </p:nvSpPr>
        <p:spPr>
          <a:xfrm>
            <a:off x="3987281" y="1156996"/>
            <a:ext cx="2995126" cy="2202024"/>
          </a:xfrm>
          <a:prstGeom prst="round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Alta tasa de sedentarismo en la comuna de Temuco</a:t>
            </a:r>
          </a:p>
        </p:txBody>
      </p:sp>
      <p:sp>
        <p:nvSpPr>
          <p:cNvPr id="6" name="Rectángulo: esquinas redondeadas 5">
            <a:extLst>
              <a:ext uri="{FF2B5EF4-FFF2-40B4-BE49-F238E27FC236}">
                <a16:creationId xmlns:a16="http://schemas.microsoft.com/office/drawing/2014/main" id="{DC16977D-7C66-4FE0-B36C-9A71B6500723}"/>
              </a:ext>
            </a:extLst>
          </p:cNvPr>
          <p:cNvSpPr/>
          <p:nvPr/>
        </p:nvSpPr>
        <p:spPr>
          <a:xfrm>
            <a:off x="7368073" y="1156996"/>
            <a:ext cx="2995126" cy="2202024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dirty="0"/>
              <a:t>Población sedentaria de la comuna entre los 18 y 75 años, y que habita en el área urbana</a:t>
            </a:r>
          </a:p>
        </p:txBody>
      </p: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DF54BE55-F1F0-404C-BF92-67948E4D8A9C}"/>
              </a:ext>
            </a:extLst>
          </p:cNvPr>
          <p:cNvCxnSpPr>
            <a:cxnSpLocks/>
          </p:cNvCxnSpPr>
          <p:nvPr/>
        </p:nvCxnSpPr>
        <p:spPr>
          <a:xfrm flipV="1">
            <a:off x="4301412" y="2676380"/>
            <a:ext cx="210896" cy="1335783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ángulo 1">
            <a:extLst>
              <a:ext uri="{FF2B5EF4-FFF2-40B4-BE49-F238E27FC236}">
                <a16:creationId xmlns:a16="http://schemas.microsoft.com/office/drawing/2014/main" id="{34BD5497-7845-4E5E-89BA-E0098756B6A3}"/>
              </a:ext>
            </a:extLst>
          </p:cNvPr>
          <p:cNvSpPr/>
          <p:nvPr/>
        </p:nvSpPr>
        <p:spPr>
          <a:xfrm>
            <a:off x="1828801" y="4097138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1400" dirty="0">
                <a:latin typeface="Times New Roman" panose="02020603050405020304" pitchFamily="18" charset="0"/>
                <a:ea typeface="Arial" panose="020B0604020202020204" pitchFamily="34" charset="0"/>
              </a:rPr>
              <a:t>En la Comuna de Temuco, el porcentaje de adultos mayores con sobrepeso y obeso es 16,18%</a:t>
            </a:r>
            <a:endParaRPr lang="es-CL" sz="1400" dirty="0"/>
          </a:p>
        </p:txBody>
      </p:sp>
      <p:sp>
        <p:nvSpPr>
          <p:cNvPr id="3" name="Rectángulo 2">
            <a:extLst>
              <a:ext uri="{FF2B5EF4-FFF2-40B4-BE49-F238E27FC236}">
                <a16:creationId xmlns:a16="http://schemas.microsoft.com/office/drawing/2014/main" id="{E0ACB2B0-95A3-4855-956A-4228D81A118D}"/>
              </a:ext>
            </a:extLst>
          </p:cNvPr>
          <p:cNvSpPr/>
          <p:nvPr/>
        </p:nvSpPr>
        <p:spPr>
          <a:xfrm>
            <a:off x="1828801" y="4623122"/>
            <a:ext cx="6096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L" sz="1400" dirty="0">
                <a:latin typeface="Times New Roman" panose="02020603050405020304" pitchFamily="18" charset="0"/>
                <a:ea typeface="Arial" panose="020B0604020202020204" pitchFamily="34" charset="0"/>
              </a:rPr>
              <a:t>Un 89,2% de personas que declara practicar ocasionalmente y no practicar deporte.</a:t>
            </a:r>
            <a:endParaRPr lang="es-CL" sz="1400" dirty="0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E0121FDF-9FDE-4205-94C3-0928159CB96B}"/>
              </a:ext>
            </a:extLst>
          </p:cNvPr>
          <p:cNvSpPr/>
          <p:nvPr/>
        </p:nvSpPr>
        <p:spPr>
          <a:xfrm>
            <a:off x="5817636" y="5113056"/>
            <a:ext cx="6096000" cy="94378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0340"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Población objetivo: (Población total comunal * % población mayor de 18 y menor de 75 años en el área urbana) * % población sedentaria.</a:t>
            </a:r>
            <a:endParaRPr lang="es-CL" sz="14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  <a:p>
            <a:pPr marL="180340">
              <a:lnSpc>
                <a:spcPct val="115000"/>
              </a:lnSpc>
              <a:spcAft>
                <a:spcPts val="1000"/>
              </a:spcAft>
            </a:pPr>
            <a:r>
              <a:rPr lang="es-CL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Población objetivo: (303.771 *0,63156) * (0,912) = 174.967</a:t>
            </a:r>
            <a:endParaRPr lang="es-CL" sz="1400" dirty="0">
              <a:effectLst/>
              <a:latin typeface="Arial" panose="020B0604020202020204" pitchFamily="34" charset="0"/>
              <a:ea typeface="Arial" panose="020B0604020202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4AD398C0-7567-4D2C-A931-88A06A56906F}"/>
              </a:ext>
            </a:extLst>
          </p:cNvPr>
          <p:cNvCxnSpPr>
            <a:cxnSpLocks/>
          </p:cNvCxnSpPr>
          <p:nvPr/>
        </p:nvCxnSpPr>
        <p:spPr>
          <a:xfrm flipH="1" flipV="1">
            <a:off x="8742784" y="2789853"/>
            <a:ext cx="122853" cy="2230016"/>
          </a:xfrm>
          <a:prstGeom prst="straightConnector1">
            <a:avLst/>
          </a:prstGeom>
          <a:ln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0671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186</Words>
  <Application>Microsoft Office PowerPoint</Application>
  <PresentationFormat>Panorámica</PresentationFormat>
  <Paragraphs>20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Sandra Bravo</dc:creator>
  <cp:lastModifiedBy>Sandra Bravo Sánchez</cp:lastModifiedBy>
  <cp:revision>8</cp:revision>
  <dcterms:created xsi:type="dcterms:W3CDTF">2020-04-26T21:30:22Z</dcterms:created>
  <dcterms:modified xsi:type="dcterms:W3CDTF">2020-09-27T21:49:11Z</dcterms:modified>
</cp:coreProperties>
</file>