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408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3A478-938D-44C1-A783-3304E94B7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2D96A7-A6CB-4E3E-8E18-B9ED7B655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6C51BE-60D0-4234-BEB4-C72C2E074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FC84E-BF29-4190-AF46-BC7C0F48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E865EB-F40E-401A-A246-7E0686F9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24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B8580-F453-46D7-B7C5-7DF0AAC39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3D0FBB-7B35-4571-8866-D247B65FD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250FD8-E008-4449-86AA-510EB1CF1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713F4A-E5AE-43D3-874F-CA64E2B1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F1414D-ED06-4913-88AC-B2B16DC1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78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A74869-CAD8-454F-A7AC-7E1C6ADB9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01D4E7-88F4-4532-AB57-84D7CCF79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5D02F1-93C0-4261-8737-7A97BCAB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39D99-3CAD-4DBB-B57A-A13CDE55A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7FC673-4923-4F6E-B35F-EC0DE08C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057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4B874-3C90-4D02-9FB6-B3E5B952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810AFB-7BCD-4FCA-9B0C-C4BAD561B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337D2-BCDA-489A-A606-67F2216F2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4750C0-3FD4-4834-8399-524A1DB7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7C5A75-DF91-4D61-98A5-2BD1D4D9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455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E73E2-E833-4E79-85F0-6406EB83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6CD3F1-41CA-4CA2-BBAD-CE35A1A3A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8BA488-C3FE-4D99-A00C-71D8E0200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7625E0-487D-48B5-B901-45FD69D6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038A9D-E705-49BF-94C5-90EC7E01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971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DE23D-E667-4A58-B718-D66ECFBA7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EE6250-CAD9-4C3B-9B05-238E1BE7C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9D85E8-6934-4D3C-8E75-46DFD93E3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848AC-ACD7-4B59-B1EA-E209A7769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F95457-803A-474E-ACA0-64A31D337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6B8F0A-A21E-4A0D-AB9A-B6693799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27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77D67-364B-4DA9-8113-8507E744A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758C1F-7A50-42C1-98F3-2C9DAF1BD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C068EE-FE81-4C3E-8DB5-C6EC5E691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9FFCDB-682A-4BF2-AC4D-9D262D2B7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020B40-1203-4B71-8790-AAB1BEDF4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AFF4160-F5DD-4DF4-A694-1E2A6297E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C7A70F-1259-4BDF-9C28-DD74234D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47F774-C450-4955-8C63-547C2805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8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B9813-E436-4F12-9819-BDEF267C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AB8F98-103F-4F70-BCB7-15239DEC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D05941-6608-473B-BFD1-5E52D88AA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24B92D-354B-42A7-B381-FD153775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74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00C928-FF84-4D5C-9899-53735CEFF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4BC73B0-FE21-4332-B5CB-8FB0F346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15BE14-2E9C-4DEE-878F-C75DFC01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46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C06DA-8555-4B8C-919C-5E1991626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5A33B2-C6C5-4CC6-B3DA-2FD1DB605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A3064E-447F-4D7A-9CB0-952D9A133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0AEA12-6605-48B8-A63A-B654644F6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8A4655-1F34-4C7D-9DC1-C8268E48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D76C5-6B48-41BC-95E4-7CB05253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78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D3961-FDAE-4A1B-B6A0-E725D1F53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82CA1A-E18C-49FF-AD79-D8C260230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6586A6-2398-481B-8B4E-E36BD9877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62EEC2-D99C-4214-8720-B6ABD30A6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5F98A8-CF1A-4B71-A638-6AA78914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F5F11E-B6D0-4DF8-A8F8-7517BAAA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742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AB03DB-19E2-4C0E-B3CC-9BA7311F4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39C3CA-3D47-42F2-A59E-C73334D8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641B8F-288E-4A35-B4B7-0B98622FC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4DFF0-58D5-4CEB-8111-787B531985DF}" type="datetimeFigureOut">
              <a:rPr lang="es-CL" smtClean="0"/>
              <a:t>03-04-2021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0E2A8C-07A1-4CB8-8330-68AFBD61D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91482D-916F-4629-9181-9FE65C4E8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DE8E1-E7B7-4E4F-A812-C5BD76F9A1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49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A53DE-ED25-4C1C-8126-9557EDFB0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045" y="373225"/>
            <a:ext cx="9678955" cy="1226976"/>
          </a:xfrm>
        </p:spPr>
        <p:txBody>
          <a:bodyPr>
            <a:normAutofit fontScale="90000"/>
          </a:bodyPr>
          <a:lstStyle/>
          <a:p>
            <a:r>
              <a:rPr lang="es-CL" sz="3000" dirty="0"/>
              <a:t>Calendario de Evaluaciones </a:t>
            </a:r>
            <a:br>
              <a:rPr lang="es-CL" sz="3000" dirty="0"/>
            </a:br>
            <a:r>
              <a:rPr lang="es-CL" sz="3000" dirty="0"/>
              <a:t>Curso “Evaluación de Proyectos Sociales” – Primer semestre 2021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0AB418D-6E52-474E-B704-2FB0E4E63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296739"/>
              </p:ext>
            </p:extLst>
          </p:nvPr>
        </p:nvGraphicFramePr>
        <p:xfrm>
          <a:off x="1948023" y="1755364"/>
          <a:ext cx="812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784">
                  <a:extLst>
                    <a:ext uri="{9D8B030D-6E8A-4147-A177-3AD203B41FA5}">
                      <a16:colId xmlns:a16="http://schemas.microsoft.com/office/drawing/2014/main" val="274794082"/>
                    </a:ext>
                  </a:extLst>
                </a:gridCol>
                <a:gridCol w="1925216">
                  <a:extLst>
                    <a:ext uri="{9D8B030D-6E8A-4147-A177-3AD203B41FA5}">
                      <a16:colId xmlns:a16="http://schemas.microsoft.com/office/drawing/2014/main" val="401481622"/>
                    </a:ext>
                  </a:extLst>
                </a:gridCol>
                <a:gridCol w="1909665">
                  <a:extLst>
                    <a:ext uri="{9D8B030D-6E8A-4147-A177-3AD203B41FA5}">
                      <a16:colId xmlns:a16="http://schemas.microsoft.com/office/drawing/2014/main" val="4006748903"/>
                    </a:ext>
                  </a:extLst>
                </a:gridCol>
                <a:gridCol w="2154335">
                  <a:extLst>
                    <a:ext uri="{9D8B030D-6E8A-4147-A177-3AD203B41FA5}">
                      <a16:colId xmlns:a16="http://schemas.microsoft.com/office/drawing/2014/main" val="1775597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Evaluación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Fecha Publicación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Ponderación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Observación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79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1ª Evaluación.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10 de 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entrega hasta 3 días después de publicada. 13 de mayo.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907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2ª Evaluación.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 de junio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entrega hasta 3 días después de publicada. 4 de junio.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9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TRABAJO PRÁCTICO*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18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898096"/>
                  </a:ext>
                </a:extLst>
              </a:tr>
            </a:tbl>
          </a:graphicData>
        </a:graphic>
      </p:graphicFrame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805CEBD-E133-4A10-B786-A84931988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81090"/>
              </p:ext>
            </p:extLst>
          </p:nvPr>
        </p:nvGraphicFramePr>
        <p:xfrm>
          <a:off x="1863530" y="3926840"/>
          <a:ext cx="8464939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359">
                  <a:extLst>
                    <a:ext uri="{9D8B030D-6E8A-4147-A177-3AD203B41FA5}">
                      <a16:colId xmlns:a16="http://schemas.microsoft.com/office/drawing/2014/main" val="1014530590"/>
                    </a:ext>
                  </a:extLst>
                </a:gridCol>
                <a:gridCol w="1967829">
                  <a:extLst>
                    <a:ext uri="{9D8B030D-6E8A-4147-A177-3AD203B41FA5}">
                      <a16:colId xmlns:a16="http://schemas.microsoft.com/office/drawing/2014/main" val="1559788892"/>
                    </a:ext>
                  </a:extLst>
                </a:gridCol>
                <a:gridCol w="3647751">
                  <a:extLst>
                    <a:ext uri="{9D8B030D-6E8A-4147-A177-3AD203B41FA5}">
                      <a16:colId xmlns:a16="http://schemas.microsoft.com/office/drawing/2014/main" val="10460532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CL" dirty="0"/>
                        <a:t>*DETALLE ENTREGAS DEL TRABAJO PRÁCTICO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Observación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89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1ª Primera entrega intermedia.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22 de mayo</a:t>
                      </a:r>
                      <a:endParaRPr lang="es-CL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Entrega de documento síntesis que dé cuenta del avance.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50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2ª Entrega optativa. Flujos del proyecto.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15 de junio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Entrega de flujos preliminares de las alternativas del proyecto.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49134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s-CL" dirty="0"/>
                        <a:t>3ª Presentaciones finales.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30 de junio, 5 y 7 de julio.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Entrega de PPT.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8006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s-CL" dirty="0"/>
                        <a:t>Entrega de perfiles de proyectos.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30 de junio.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/>
                        <a:t>Entrega documento Perfil de Proyecto.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511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15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A53DE-ED25-4C1C-8126-9557EDFB0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045" y="373225"/>
            <a:ext cx="9678955" cy="1226976"/>
          </a:xfrm>
        </p:spPr>
        <p:txBody>
          <a:bodyPr>
            <a:normAutofit fontScale="90000"/>
          </a:bodyPr>
          <a:lstStyle/>
          <a:p>
            <a:br>
              <a:rPr lang="es-CL" sz="3000" dirty="0"/>
            </a:br>
            <a:r>
              <a:rPr lang="es-CL" sz="3000" dirty="0"/>
              <a:t>Curso “Evaluación de Proyectos Sociales” – Primer semestre 2021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805CEBD-E133-4A10-B786-A84931988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69852"/>
              </p:ext>
            </p:extLst>
          </p:nvPr>
        </p:nvGraphicFramePr>
        <p:xfrm>
          <a:off x="1732901" y="2054497"/>
          <a:ext cx="8464939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359">
                  <a:extLst>
                    <a:ext uri="{9D8B030D-6E8A-4147-A177-3AD203B41FA5}">
                      <a16:colId xmlns:a16="http://schemas.microsoft.com/office/drawing/2014/main" val="1014530590"/>
                    </a:ext>
                  </a:extLst>
                </a:gridCol>
                <a:gridCol w="1967829">
                  <a:extLst>
                    <a:ext uri="{9D8B030D-6E8A-4147-A177-3AD203B41FA5}">
                      <a16:colId xmlns:a16="http://schemas.microsoft.com/office/drawing/2014/main" val="1559788892"/>
                    </a:ext>
                  </a:extLst>
                </a:gridCol>
                <a:gridCol w="3647751">
                  <a:extLst>
                    <a:ext uri="{9D8B030D-6E8A-4147-A177-3AD203B41FA5}">
                      <a16:colId xmlns:a16="http://schemas.microsoft.com/office/drawing/2014/main" val="10460532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CL" dirty="0"/>
                        <a:t>Actividades del trabajo práctico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Observación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89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Presentaciones y distribución de los grupos de trabajo.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7 de abril de 2021</a:t>
                      </a:r>
                      <a:endParaRPr lang="es-CL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 presentan los posibles proyectos a desarrollar y se determinan los grupos de estudiantes.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50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Taller de proyectos 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 de mayo de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Breves presentaciones y revisión avance.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49134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s-CL" dirty="0"/>
                        <a:t>Taller de proyectos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 de junio  de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Breves presentaciones y revisión de avances evaluación económica.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8006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s-CL" dirty="0"/>
                        <a:t>Entrega de perfiles de proyectos.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30 de junio de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/>
                        <a:t>Entrega documento Perfil de Proyecto.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511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900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247</Words>
  <Application>Microsoft Office PowerPoint</Application>
  <PresentationFormat>Panorámica</PresentationFormat>
  <Paragraphs>46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Calendario de Evaluaciones  Curso “Evaluación de Proyectos Sociales” – Primer semestre 2021</vt:lpstr>
      <vt:lpstr> Curso “Evaluación de Proyectos Sociales” – Primer semestre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de evaluaciones  curso  “Evaluación de proyectos sociales”</dc:title>
  <dc:creator>Sandra Bravo</dc:creator>
  <cp:lastModifiedBy>Sandra Bravo Sánchez</cp:lastModifiedBy>
  <cp:revision>22</cp:revision>
  <dcterms:created xsi:type="dcterms:W3CDTF">2020-05-15T03:07:13Z</dcterms:created>
  <dcterms:modified xsi:type="dcterms:W3CDTF">2021-04-03T19:42:37Z</dcterms:modified>
</cp:coreProperties>
</file>