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4"/>
  </p:notesMasterIdLst>
  <p:sldIdLst>
    <p:sldId id="256" r:id="rId2"/>
    <p:sldId id="258" r:id="rId3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3" d="100"/>
          <a:sy n="103" d="100"/>
        </p:scale>
        <p:origin x="802" y="5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80ab94872b_0_6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g80ab94872b_0_6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subTitle" idx="1"/>
          </p:nvPr>
        </p:nvSpPr>
        <p:spPr>
          <a:xfrm>
            <a:off x="255750" y="960767"/>
            <a:ext cx="8632500" cy="361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1900" b="1">
                <a:solidFill>
                  <a:srgbClr val="000000"/>
                </a:solidFill>
              </a:rPr>
              <a:t>Primer Informe de Avance</a:t>
            </a:r>
            <a:endParaRPr sz="1900" b="1" dirty="0">
              <a:solidFill>
                <a:srgbClr val="000000"/>
              </a:solidFill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lang="es" sz="1600" dirty="0">
              <a:solidFill>
                <a:srgbClr val="000000"/>
              </a:solidFill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1500" dirty="0">
                <a:solidFill>
                  <a:srgbClr val="000000"/>
                </a:solidFill>
              </a:rPr>
              <a:t>Fecha de entrega: 22 de mayo de 2021.</a:t>
            </a:r>
            <a:endParaRPr sz="1500" dirty="0">
              <a:solidFill>
                <a:srgbClr val="000000"/>
              </a:solidFill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1500" dirty="0">
                <a:solidFill>
                  <a:srgbClr val="000000"/>
                </a:solidFill>
              </a:rPr>
              <a:t>Formato de entrega: </a:t>
            </a:r>
            <a:r>
              <a:rPr lang="es" sz="1500" b="1" dirty="0">
                <a:solidFill>
                  <a:srgbClr val="000000"/>
                </a:solidFill>
              </a:rPr>
              <a:t>Informe de avance </a:t>
            </a:r>
            <a:r>
              <a:rPr lang="es" sz="1500" dirty="0">
                <a:solidFill>
                  <a:srgbClr val="000000"/>
                </a:solidFill>
              </a:rPr>
              <a:t>correspondiente a un documento síntesis.</a:t>
            </a: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1500" dirty="0">
              <a:solidFill>
                <a:srgbClr val="000000"/>
              </a:solidFill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1500" dirty="0">
                <a:solidFill>
                  <a:srgbClr val="000000"/>
                </a:solidFill>
              </a:rPr>
              <a:t>El primer informe debiese enfocarse en los siguientes aspectos:</a:t>
            </a: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1500" dirty="0">
              <a:solidFill>
                <a:srgbClr val="000000"/>
              </a:solidFill>
            </a:endParaRPr>
          </a:p>
          <a:p>
            <a:pPr marL="457200" lvl="0" indent="-342900" algn="just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❏"/>
            </a:pPr>
            <a:r>
              <a:rPr lang="es" sz="1500" dirty="0">
                <a:solidFill>
                  <a:srgbClr val="000000"/>
                </a:solidFill>
              </a:rPr>
              <a:t>Antecedentes generales del proyecto. </a:t>
            </a:r>
          </a:p>
          <a:p>
            <a:pPr marL="457200" lvl="0" indent="-342900" algn="just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❏"/>
            </a:pPr>
            <a:r>
              <a:rPr lang="es" sz="1500" dirty="0">
                <a:solidFill>
                  <a:srgbClr val="000000"/>
                </a:solidFill>
              </a:rPr>
              <a:t>Definición del problema u oportunidad central, junto a sus causas y efectos.</a:t>
            </a:r>
          </a:p>
          <a:p>
            <a:pPr marL="457200" lvl="0" indent="-342900" algn="just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❏"/>
            </a:pPr>
            <a:r>
              <a:rPr lang="es" sz="1500" dirty="0">
                <a:solidFill>
                  <a:srgbClr val="000000"/>
                </a:solidFill>
              </a:rPr>
              <a:t>Fundamentación y diagnóstico del problema central, con especial énfasis en sus causas. </a:t>
            </a:r>
            <a:endParaRPr lang="es-CL" sz="1500" dirty="0">
              <a:solidFill>
                <a:srgbClr val="000000"/>
              </a:solidFill>
            </a:endParaRPr>
          </a:p>
          <a:p>
            <a:pPr marL="457200" lvl="0" indent="-342900" algn="just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❏"/>
            </a:pPr>
            <a:r>
              <a:rPr lang="es-CL" sz="1500" dirty="0">
                <a:solidFill>
                  <a:srgbClr val="000000"/>
                </a:solidFill>
              </a:rPr>
              <a:t>Determinación del área de estudio y área de influencia.</a:t>
            </a:r>
          </a:p>
          <a:p>
            <a:pPr algn="just">
              <a:buClr>
                <a:srgbClr val="000000"/>
              </a:buClr>
              <a:buSzPts val="1800"/>
              <a:buFont typeface="Arial"/>
              <a:buChar char="❏"/>
            </a:pPr>
            <a:r>
              <a:rPr lang="es-CL" sz="1500" dirty="0">
                <a:solidFill>
                  <a:srgbClr val="000000"/>
                </a:solidFill>
              </a:rPr>
              <a:t>Caracterización y estimación de la población, y determinación de la oferta, demanda y déficit.</a:t>
            </a:r>
            <a:endParaRPr sz="1500" dirty="0">
              <a:solidFill>
                <a:srgbClr val="000000"/>
              </a:solidFill>
            </a:endParaRPr>
          </a:p>
          <a:p>
            <a:pPr marL="457200" lvl="0" indent="-342900" algn="just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❏"/>
            </a:pPr>
            <a:r>
              <a:rPr lang="es" sz="1500" dirty="0">
                <a:solidFill>
                  <a:srgbClr val="000000"/>
                </a:solidFill>
              </a:rPr>
              <a:t>Descripción de las posibles alternativas de solución.</a:t>
            </a:r>
          </a:p>
          <a:p>
            <a:pPr marL="114300" lvl="0" indent="0" algn="just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</a:pPr>
            <a:endParaRPr lang="es" sz="1200" dirty="0">
              <a:solidFill>
                <a:srgbClr val="000000"/>
              </a:solidFill>
            </a:endParaRPr>
          </a:p>
          <a:p>
            <a:pPr marL="114300" lvl="0" indent="0" algn="just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</a:pPr>
            <a:r>
              <a:rPr lang="es" sz="1500" dirty="0">
                <a:solidFill>
                  <a:srgbClr val="000000"/>
                </a:solidFill>
              </a:rPr>
              <a:t>Se debe c</a:t>
            </a:r>
            <a:r>
              <a:rPr lang="es-CL" sz="1500" dirty="0" err="1">
                <a:solidFill>
                  <a:srgbClr val="000000"/>
                </a:solidFill>
              </a:rPr>
              <a:t>onsiderar</a:t>
            </a:r>
            <a:r>
              <a:rPr lang="es-CL" sz="1500" dirty="0">
                <a:solidFill>
                  <a:srgbClr val="000000"/>
                </a:solidFill>
              </a:rPr>
              <a:t> que es posible profundizar en cada uno de estos aspectos generales mencionados, en particular en el análisis y fundamentación del problema central identificado, e incorporar referencias a antecedentes utilizados y a análisis que se podrán incorporar en el informe final.</a:t>
            </a:r>
            <a:endParaRPr sz="1500" dirty="0">
              <a:solidFill>
                <a:srgbClr val="000000"/>
              </a:solidFill>
            </a:endParaRPr>
          </a:p>
        </p:txBody>
      </p:sp>
      <p:pic>
        <p:nvPicPr>
          <p:cNvPr id="55" name="Google Shape;55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1700" y="67150"/>
            <a:ext cx="2928457" cy="1012563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13"/>
          <p:cNvSpPr txBox="1"/>
          <p:nvPr/>
        </p:nvSpPr>
        <p:spPr>
          <a:xfrm>
            <a:off x="4928700" y="284713"/>
            <a:ext cx="3903600" cy="75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b="1" dirty="0"/>
              <a:t>Evaluación de Proyectos Sociales</a:t>
            </a:r>
            <a:endParaRPr b="1" dirty="0"/>
          </a:p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1200" dirty="0"/>
              <a:t>Profesor de Cátedra: Rodrigo Núñez O. </a:t>
            </a:r>
            <a:endParaRPr sz="1200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5"/>
          <p:cNvSpPr txBox="1">
            <a:spLocks noGrp="1"/>
          </p:cNvSpPr>
          <p:nvPr>
            <p:ph type="subTitle" idx="1"/>
          </p:nvPr>
        </p:nvSpPr>
        <p:spPr>
          <a:xfrm>
            <a:off x="311700" y="1316075"/>
            <a:ext cx="8520600" cy="3545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1800" b="1" dirty="0">
                <a:solidFill>
                  <a:schemeClr val="dk1"/>
                </a:solidFill>
              </a:rPr>
              <a:t>Entrega de Primer Informe de Avance</a:t>
            </a:r>
            <a:r>
              <a:rPr lang="es-CL" sz="1800" b="1" dirty="0">
                <a:solidFill>
                  <a:schemeClr val="dk1"/>
                </a:solidFill>
              </a:rPr>
              <a:t> + presentación PPT (</a:t>
            </a:r>
            <a:r>
              <a:rPr lang="es-CL" sz="1800" b="1" dirty="0" err="1">
                <a:solidFill>
                  <a:schemeClr val="dk1"/>
                </a:solidFill>
              </a:rPr>
              <a:t>op</a:t>
            </a:r>
            <a:r>
              <a:rPr lang="es-CL" sz="1800" b="1" dirty="0">
                <a:solidFill>
                  <a:schemeClr val="dk1"/>
                </a:solidFill>
              </a:rPr>
              <a:t>)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lang="es-CL" sz="1800" b="1" dirty="0">
              <a:solidFill>
                <a:schemeClr val="dk1"/>
              </a:solidFill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CL" sz="1600" dirty="0">
                <a:solidFill>
                  <a:srgbClr val="000000"/>
                </a:solidFill>
              </a:rPr>
              <a:t>El </a:t>
            </a:r>
            <a:r>
              <a:rPr lang="es-CL" sz="1600" b="1" dirty="0">
                <a:solidFill>
                  <a:srgbClr val="000000"/>
                </a:solidFill>
              </a:rPr>
              <a:t>Primer Informe de Avance </a:t>
            </a:r>
            <a:r>
              <a:rPr lang="es-CL" sz="1600" dirty="0">
                <a:solidFill>
                  <a:srgbClr val="000000"/>
                </a:solidFill>
              </a:rPr>
              <a:t>se debe entender como un documento resume y sistematiza los resultados principales del estudio realizado a la fecha. </a:t>
            </a: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800" b="1" dirty="0">
              <a:solidFill>
                <a:schemeClr val="dk1"/>
              </a:solidFill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600" dirty="0">
                <a:solidFill>
                  <a:srgbClr val="000000"/>
                </a:solidFill>
              </a:rPr>
              <a:t>Se puede entregar </a:t>
            </a:r>
            <a:r>
              <a:rPr lang="es-ES" sz="1600" b="1" dirty="0">
                <a:solidFill>
                  <a:srgbClr val="000000"/>
                </a:solidFill>
              </a:rPr>
              <a:t>presentación PPT (optativa) </a:t>
            </a:r>
            <a:r>
              <a:rPr lang="es-ES" sz="1600" dirty="0">
                <a:solidFill>
                  <a:srgbClr val="000000"/>
                </a:solidFill>
              </a:rPr>
              <a:t>que</a:t>
            </a:r>
            <a:r>
              <a:rPr lang="es-ES" sz="1600" b="1" dirty="0">
                <a:solidFill>
                  <a:srgbClr val="000000"/>
                </a:solidFill>
              </a:rPr>
              <a:t> </a:t>
            </a:r>
            <a:r>
              <a:rPr lang="es-ES" sz="1600" dirty="0">
                <a:solidFill>
                  <a:srgbClr val="000000"/>
                </a:solidFill>
              </a:rPr>
              <a:t>debe dar cuenta de los principales elementos realizados hasta la fecha en la formulación del proyecto. Constituye un apoyo o resumen del informe proporcionado, presentando este último un documento con mayor profundidad y detalle del trabajo realizado. </a:t>
            </a: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1600" dirty="0">
              <a:solidFill>
                <a:srgbClr val="000000"/>
              </a:solidFill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1600" dirty="0">
                <a:solidFill>
                  <a:srgbClr val="000000"/>
                </a:solidFill>
              </a:rPr>
              <a:t>El informe dede ser enviado por correo electrónico al profesor de la cátedra (rodrignunez@uchile.cl) </a:t>
            </a:r>
            <a:r>
              <a:rPr lang="es-CL" sz="1600" dirty="0">
                <a:solidFill>
                  <a:srgbClr val="000000"/>
                </a:solidFill>
              </a:rPr>
              <a:t>durante el día 22 de mayo de 2021</a:t>
            </a:r>
            <a:r>
              <a:rPr lang="es" sz="1600" dirty="0">
                <a:solidFill>
                  <a:srgbClr val="000000"/>
                </a:solidFill>
              </a:rPr>
              <a:t>. </a:t>
            </a:r>
            <a:endParaRPr sz="1600" dirty="0">
              <a:solidFill>
                <a:srgbClr val="000000"/>
              </a:solidFill>
            </a:endParaRPr>
          </a:p>
        </p:txBody>
      </p:sp>
      <p:pic>
        <p:nvPicPr>
          <p:cNvPr id="69" name="Google Shape;69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1701" y="67150"/>
            <a:ext cx="2888700" cy="969663"/>
          </a:xfrm>
          <a:prstGeom prst="rect">
            <a:avLst/>
          </a:prstGeom>
          <a:noFill/>
          <a:ln>
            <a:noFill/>
          </a:ln>
        </p:spPr>
      </p:pic>
      <p:sp>
        <p:nvSpPr>
          <p:cNvPr id="70" name="Google Shape;70;p15"/>
          <p:cNvSpPr txBox="1"/>
          <p:nvPr/>
        </p:nvSpPr>
        <p:spPr>
          <a:xfrm>
            <a:off x="4928700" y="284713"/>
            <a:ext cx="3903600" cy="75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b="1" dirty="0"/>
              <a:t>Evaluación de Proyectos Sociales</a:t>
            </a:r>
            <a:endParaRPr b="1" dirty="0"/>
          </a:p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1200" dirty="0"/>
              <a:t>Profesor de Cátedra: Rodrigo Núñez O. </a:t>
            </a:r>
            <a:endParaRPr sz="1200" dirty="0"/>
          </a:p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1200" dirty="0"/>
              <a:t>Ayudante de Cátedra: Álvaro Guerrero S.</a:t>
            </a:r>
            <a:endParaRPr sz="1200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540</TotalTime>
  <Words>298</Words>
  <Application>Microsoft Office PowerPoint</Application>
  <PresentationFormat>Presentación en pantalla (16:9)</PresentationFormat>
  <Paragraphs>27</Paragraphs>
  <Slides>2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1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4" baseType="lpstr">
      <vt:lpstr>Arial</vt:lpstr>
      <vt:lpstr>Simple Light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Sandra Bravo</dc:creator>
  <cp:lastModifiedBy>Sandra Bravo Sánchez</cp:lastModifiedBy>
  <cp:revision>15</cp:revision>
  <dcterms:modified xsi:type="dcterms:W3CDTF">2021-04-18T13:15:47Z</dcterms:modified>
</cp:coreProperties>
</file>