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29-Apr-20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29-Apr-20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4</a:t>
            </a:r>
            <a:endParaRPr lang="en-US" b="1" dirty="0"/>
          </a:p>
        </p:txBody>
      </p:sp>
      <p:pic>
        <p:nvPicPr>
          <p:cNvPr id="5" name="Imagen 3">
            <a:extLst>
              <a:ext uri="{FF2B5EF4-FFF2-40B4-BE49-F238E27FC236}">
                <a16:creationId xmlns:a16="http://schemas.microsoft.com/office/drawing/2014/main" id="{882C3E91-F693-45FF-8471-68A751309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888" y="250434"/>
            <a:ext cx="2627509" cy="1455615"/>
          </a:xfrm>
          <a:prstGeom prst="rect">
            <a:avLst/>
          </a:prstGeom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515B76EE-8574-4832-95F8-C39430530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538" y="4051300"/>
            <a:ext cx="7955514" cy="2097709"/>
          </a:xfrm>
        </p:spPr>
        <p:txBody>
          <a:bodyPr>
            <a:normAutofit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 – España</a:t>
            </a:r>
          </a:p>
          <a:p>
            <a:r>
              <a:rPr lang="es-CL" sz="1400" dirty="0"/>
              <a:t>Dr. © en Relaciones Internacionales, Universidad Católica de Córdoba, Argentina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4</a:t>
            </a:r>
            <a:br>
              <a:rPr lang="es-CL" dirty="0"/>
            </a:br>
            <a:r>
              <a:rPr lang="es-CL" dirty="0"/>
              <a:t>El efecto de los Cambios en las Tasas de Cambio Extranjero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51652"/>
            <a:ext cx="8596668" cy="3589710"/>
          </a:xfrm>
        </p:spPr>
        <p:txBody>
          <a:bodyPr/>
          <a:lstStyle/>
          <a:p>
            <a:r>
              <a:rPr lang="es-CL" dirty="0"/>
              <a:t>El objetivo de la NICSP 4 es prescribir cómo se incorporan, en los estados financieros de una entidad, las transacciones en moneda extranjera y los negocios en el extranjero, y cómo convertir los estados financieros a la moneda de presentación elegida.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AE36F-B0FA-411A-8D26-0F68701E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4E6DDF-82EC-4426-861C-0260C3DF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CL" b="1" dirty="0"/>
              <a:t>Moneda de Presentación</a:t>
            </a:r>
            <a:r>
              <a:rPr lang="es-CL" dirty="0"/>
              <a:t>: La moneda en la cual se presentan los estados financieros.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Diferencia de Cambio</a:t>
            </a:r>
            <a:r>
              <a:rPr lang="es-CL" dirty="0"/>
              <a:t>: La diferencia que surge al convertir un determinado número de unidades de una moneda a otra moneda, utilizando tasas de cambio diferentes.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Negocio en el Extranjero</a:t>
            </a:r>
            <a:r>
              <a:rPr lang="es-CL" dirty="0"/>
              <a:t>: Una subsidiaria, empresa asociada, negocio conjunto o sucursal cuyas actividades tienen lugar en un país que no sea el de la empresa que presenta la información. Es importante distinguir entre las transacciones en moneda extranjera y la conversión de los estados financieros de las empresas extranjeras participadas en moneda extranjera.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63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68C62-8596-4074-879B-07EFF3B3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 de ‘Moneda’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3F3E5A-743D-45F6-A3AD-97695BD1E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NICSP 4, establece dos definiciones de ‘moneda’. La moneda del entorno en el que opera una empresa se denomina moneda ‘funcional’ y la moneda en la que se presentan los estados financieros se denomina moneda de ‘presentación’.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5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688F8-0432-4C23-9174-C1518909D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Para determinar la moneda funcional se deben considerar los factores primarios y secundarios.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5D0D8C-B1B6-4F97-8BEB-101F6813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Factores Primarios: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cómo se produzcan los ingresos, tales como impuestos, subvenciones y multas.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los precios de venta de los bienes y servicios.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del país cuyas fuerzas competitivas y regulaciones determinen fundamentalmente los precios de venta de sus bienes y servicios.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los costos de mano de obra, de los materiales y de otros costos de producir los bienes o suministrar los servicios.</a:t>
            </a:r>
          </a:p>
          <a:p>
            <a:pPr lvl="1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4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77F32-8205-4459-97AB-3309403E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Los siguiente factores también podrán proporcionar una evidencia acerca de la moneda funcional de una entidad.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E9BCE2-3B2E-4459-8C1A-BFBCBE81B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Financiamiento:</a:t>
            </a:r>
          </a:p>
          <a:p>
            <a:pPr marL="0" indent="0">
              <a:buNone/>
            </a:pPr>
            <a:endParaRPr lang="es-CL" dirty="0"/>
          </a:p>
          <a:p>
            <a:pPr lvl="1"/>
            <a:r>
              <a:rPr lang="es-CL" dirty="0"/>
              <a:t>La moneda en la cual se generan los fondos de las actividades de financiación (esto es, la que corresponda a los instrumentos de deuda y de patrimonio neto emitidos)</a:t>
            </a:r>
          </a:p>
          <a:p>
            <a:endParaRPr lang="es-CL" dirty="0"/>
          </a:p>
          <a:p>
            <a:r>
              <a:rPr lang="es-CL" dirty="0"/>
              <a:t>Importes Cobrados:</a:t>
            </a:r>
          </a:p>
          <a:p>
            <a:endParaRPr lang="es-CL" dirty="0"/>
          </a:p>
          <a:p>
            <a:pPr lvl="1"/>
            <a:r>
              <a:rPr lang="es-CL" dirty="0"/>
              <a:t>La moneda en que se mantengan los importes cobrados por las actividades de explotación.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4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4FF415-775A-43C9-B763-48E4798DF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/>
              <a:t>Factores secundarios: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una entidad extranjera es una extensión de las operaciones de la matriz y si opera en forma independiente.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Nivel de transacciones con la matriz de una entidad extranjera.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los flujos de caja de una entidad extranjera incluyen directamente los flujos de caja de la matriz.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los flujos generados por una entidad extranjera son suficientes para el financiamiento de ésta.</a:t>
            </a:r>
          </a:p>
          <a:p>
            <a:endParaRPr lang="es-CL" dirty="0"/>
          </a:p>
          <a:p>
            <a:pPr marL="800100" lvl="1" indent="-342900">
              <a:buFont typeface="+mj-lt"/>
              <a:buAutoNum type="arabicPeriod"/>
            </a:pPr>
            <a:endParaRPr lang="es-CL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6F4071C-1F96-409A-A927-0E19C66CC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Para determinar la moneda funcional se deben considerar los factores primarios y secundarios.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908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797</TotalTime>
  <Words>512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Contabilidad Gubernamental  NICSP 4</vt:lpstr>
      <vt:lpstr>NICSP 4 El efecto de los Cambios en las Tasas de Cambio Extranjero</vt:lpstr>
      <vt:lpstr>Definiciones</vt:lpstr>
      <vt:lpstr>Definiciones de ‘Moneda’</vt:lpstr>
      <vt:lpstr>Para determinar la moneda funcional se deben considerar los factores primarios y secundarios.</vt:lpstr>
      <vt:lpstr>Los siguiente factores también podrán proporcionar una evidencia acerca de la moneda funcional de una entidad.</vt:lpstr>
      <vt:lpstr>Para determinar la moneda funcional se deben considerar los factores primarios y secundarios.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55</cp:revision>
  <dcterms:created xsi:type="dcterms:W3CDTF">2018-03-13T03:08:02Z</dcterms:created>
  <dcterms:modified xsi:type="dcterms:W3CDTF">2020-04-29T14:28:24Z</dcterms:modified>
</cp:coreProperties>
</file>