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1" r:id="rId1"/>
  </p:sldMasterIdLst>
  <p:sldIdLst>
    <p:sldId id="256" r:id="rId2"/>
    <p:sldId id="257" r:id="rId3"/>
    <p:sldId id="263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15-Jun-20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240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15-Jun-20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266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15-Jun-20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2890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15-Jun-20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780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15-Jun-20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5857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15-Jun-20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812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15-Jun-20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674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15-Jun-20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486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15-Jun-20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331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15-Jun-20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094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15-Jun-20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2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15-Jun-20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15-Jun-20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682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15-Jun-20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40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15-Jun-20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389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15-Jun-20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231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15-Jun-20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0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9CBF93-E642-44AE-B04E-12A6BF979F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25012" y="3550863"/>
            <a:ext cx="7129805" cy="383693"/>
          </a:xfrm>
        </p:spPr>
        <p:txBody>
          <a:bodyPr>
            <a:noAutofit/>
          </a:bodyPr>
          <a:lstStyle/>
          <a:p>
            <a:r>
              <a:rPr lang="es-CL" dirty="0"/>
              <a:t>Contabilidad Gubernamental </a:t>
            </a:r>
            <a:br>
              <a:rPr lang="es-CL" dirty="0"/>
            </a:br>
            <a:r>
              <a:rPr lang="es-CL" sz="2800" b="1" dirty="0"/>
              <a:t>NICSP 6</a:t>
            </a:r>
            <a:endParaRPr lang="en-US" b="1" dirty="0"/>
          </a:p>
        </p:txBody>
      </p:sp>
      <p:pic>
        <p:nvPicPr>
          <p:cNvPr id="1026" name="Picture 2" descr="https://www.u-cursos.cl/inap/13040000/novedades_institucion/r/35_logo_iap_fondo_transparente.png">
            <a:extLst>
              <a:ext uri="{FF2B5EF4-FFF2-40B4-BE49-F238E27FC236}">
                <a16:creationId xmlns:a16="http://schemas.microsoft.com/office/drawing/2014/main" id="{70E4DD55-28ED-4919-998E-992C2F9E7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13" y="56603"/>
            <a:ext cx="3755655" cy="208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ítulo 2">
            <a:extLst>
              <a:ext uri="{FF2B5EF4-FFF2-40B4-BE49-F238E27FC236}">
                <a16:creationId xmlns:a16="http://schemas.microsoft.com/office/drawing/2014/main" id="{AF209ED9-B1A4-4D8D-990C-EB3FF06FA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901976" cy="1939150"/>
          </a:xfrm>
        </p:spPr>
        <p:txBody>
          <a:bodyPr>
            <a:normAutofit fontScale="92500" lnSpcReduction="10000"/>
          </a:bodyPr>
          <a:lstStyle/>
          <a:p>
            <a:r>
              <a:rPr lang="es-CL" sz="2000" b="1" dirty="0"/>
              <a:t>Felipe Malgüe T.</a:t>
            </a:r>
          </a:p>
          <a:p>
            <a:r>
              <a:rPr lang="es-CL" sz="1300" b="1" dirty="0"/>
              <a:t>Conta</a:t>
            </a:r>
            <a:r>
              <a:rPr lang="es-CL" sz="1400" dirty="0"/>
              <a:t>dor Público y Auditor, Universidad de Santiago de Chile</a:t>
            </a:r>
          </a:p>
          <a:p>
            <a:r>
              <a:rPr lang="es-CL" sz="1400" dirty="0"/>
              <a:t>Diplomado en Gestión de Personas, Universidad de Chile</a:t>
            </a:r>
          </a:p>
          <a:p>
            <a:r>
              <a:rPr lang="es-CL" sz="1400" dirty="0"/>
              <a:t>Diplomado en Finanzas y Seguros, Universidad Politécnica de Valencia, España</a:t>
            </a:r>
          </a:p>
          <a:p>
            <a:r>
              <a:rPr lang="es-CL" sz="1400" dirty="0"/>
              <a:t>MBA, Universidad de Lleida, España</a:t>
            </a:r>
          </a:p>
          <a:p>
            <a:r>
              <a:rPr lang="es-CL" sz="1400" dirty="0"/>
              <a:t>Dr. © en Relaciones Internacionales, Universidad Católica de Córdoba, Argentina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23894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E97A87-55A3-41A5-BBE6-2BA740D97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/>
              <a:t>NICSP 6</a:t>
            </a:r>
            <a:br>
              <a:rPr lang="es-CL" dirty="0"/>
            </a:br>
            <a:r>
              <a:rPr lang="es-CL" dirty="0"/>
              <a:t>Estados Financieros Consolidados y Contabilidad para empresas controladas</a:t>
            </a:r>
            <a:endParaRPr lang="en-US" dirty="0"/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73D8A296-5057-4797-B330-3DB6F85F9D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4387" y="2703927"/>
            <a:ext cx="7923263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90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46E424-6479-4688-9545-5C02FCDCD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/>
              <a:t>NICSP 6</a:t>
            </a:r>
            <a:br>
              <a:rPr lang="es-CL" dirty="0"/>
            </a:br>
            <a:r>
              <a:rPr lang="es-CL" dirty="0"/>
              <a:t>Estados Financieros Consolidados y Contabilidad para empresas controladas</a:t>
            </a:r>
            <a:endParaRPr lang="en-US" dirty="0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1E4C94FC-EE53-4449-9F80-4626A63BB6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0768" y="2346116"/>
            <a:ext cx="8350501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08973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797</TotalTime>
  <Words>61</Words>
  <Application>Microsoft Office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Wingdings 3</vt:lpstr>
      <vt:lpstr>Faceta</vt:lpstr>
      <vt:lpstr>Contabilidad Gubernamental  NICSP 6</vt:lpstr>
      <vt:lpstr>NICSP 6 Estados Financieros Consolidados y Contabilidad para empresas controladas</vt:lpstr>
      <vt:lpstr>NICSP 6 Estados Financieros Consolidados y Contabilidad para empresas controladas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Contabilidad Gubernamental</dc:title>
  <dc:creator>Felipe Malgüe T.</dc:creator>
  <cp:lastModifiedBy>Felipe Malgüe T.</cp:lastModifiedBy>
  <cp:revision>58</cp:revision>
  <dcterms:created xsi:type="dcterms:W3CDTF">2018-03-13T03:08:02Z</dcterms:created>
  <dcterms:modified xsi:type="dcterms:W3CDTF">2020-06-15T18:24:18Z</dcterms:modified>
</cp:coreProperties>
</file>