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70" r:id="rId11"/>
    <p:sldId id="274" r:id="rId12"/>
    <p:sldId id="275" r:id="rId13"/>
    <p:sldId id="272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87922" autoAdjust="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9B645-9A9D-4905-A4A1-AF044D6D516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44D62914-C393-4A87-9973-EDC78CBF7E98}">
      <dgm:prSet phldrT="[Texto]"/>
      <dgm:spPr/>
      <dgm:t>
        <a:bodyPr/>
        <a:lstStyle/>
        <a:p>
          <a:r>
            <a:rPr lang="es-CL" dirty="0" smtClean="0"/>
            <a:t>Ciencia</a:t>
          </a:r>
          <a:endParaRPr lang="es-CL" dirty="0"/>
        </a:p>
      </dgm:t>
    </dgm:pt>
    <dgm:pt modelId="{9915C6CD-2C96-4E8D-8510-947F2232F7C9}" type="parTrans" cxnId="{733544AB-971A-466A-B53E-66D153EEDB47}">
      <dgm:prSet/>
      <dgm:spPr/>
      <dgm:t>
        <a:bodyPr/>
        <a:lstStyle/>
        <a:p>
          <a:endParaRPr lang="es-CL"/>
        </a:p>
      </dgm:t>
    </dgm:pt>
    <dgm:pt modelId="{7C764E80-1F94-4577-AED1-7FDEE18E7FA9}" type="sibTrans" cxnId="{733544AB-971A-466A-B53E-66D153EEDB47}">
      <dgm:prSet/>
      <dgm:spPr/>
      <dgm:t>
        <a:bodyPr/>
        <a:lstStyle/>
        <a:p>
          <a:endParaRPr lang="es-CL"/>
        </a:p>
      </dgm:t>
    </dgm:pt>
    <dgm:pt modelId="{B0AA2ED3-859E-4F00-B84C-CA00EFC594B6}">
      <dgm:prSet phldrT="[Texto]"/>
      <dgm:spPr/>
      <dgm:t>
        <a:bodyPr/>
        <a:lstStyle/>
        <a:p>
          <a:r>
            <a:rPr lang="es-CL" dirty="0" smtClean="0"/>
            <a:t>Investigación Social</a:t>
          </a:r>
          <a:endParaRPr lang="es-CL" dirty="0"/>
        </a:p>
      </dgm:t>
    </dgm:pt>
    <dgm:pt modelId="{79BCE3FD-C121-409F-B935-3154C8F0DCD1}" type="parTrans" cxnId="{2DB269E8-8ABB-4603-A481-57B6D8744B02}">
      <dgm:prSet/>
      <dgm:spPr/>
      <dgm:t>
        <a:bodyPr/>
        <a:lstStyle/>
        <a:p>
          <a:endParaRPr lang="es-CL"/>
        </a:p>
      </dgm:t>
    </dgm:pt>
    <dgm:pt modelId="{AB49E17C-689C-447A-9BCB-9EA2016F5744}" type="sibTrans" cxnId="{2DB269E8-8ABB-4603-A481-57B6D8744B02}">
      <dgm:prSet/>
      <dgm:spPr/>
      <dgm:t>
        <a:bodyPr/>
        <a:lstStyle/>
        <a:p>
          <a:endParaRPr lang="es-CL"/>
        </a:p>
      </dgm:t>
    </dgm:pt>
    <dgm:pt modelId="{297ED6D2-3ED2-44B9-932D-8B105C9B4044}">
      <dgm:prSet phldrT="[Texto]"/>
      <dgm:spPr/>
      <dgm:t>
        <a:bodyPr/>
        <a:lstStyle/>
        <a:p>
          <a:r>
            <a:rPr lang="es-CL" dirty="0" smtClean="0"/>
            <a:t>Diálogo </a:t>
          </a:r>
          <a:endParaRPr lang="es-CL" dirty="0"/>
        </a:p>
      </dgm:t>
    </dgm:pt>
    <dgm:pt modelId="{82162221-162F-4963-A74E-9CA9C48CC513}" type="parTrans" cxnId="{B9D52560-5AA2-4137-95D9-A7FD76516E27}">
      <dgm:prSet/>
      <dgm:spPr/>
      <dgm:t>
        <a:bodyPr/>
        <a:lstStyle/>
        <a:p>
          <a:endParaRPr lang="es-CL"/>
        </a:p>
      </dgm:t>
    </dgm:pt>
    <dgm:pt modelId="{EDEB63D7-F524-48A9-93E0-9636C5818E56}" type="sibTrans" cxnId="{B9D52560-5AA2-4137-95D9-A7FD76516E27}">
      <dgm:prSet/>
      <dgm:spPr/>
      <dgm:t>
        <a:bodyPr/>
        <a:lstStyle/>
        <a:p>
          <a:endParaRPr lang="es-CL"/>
        </a:p>
      </dgm:t>
    </dgm:pt>
    <dgm:pt modelId="{E0E42ECA-E974-4A2C-8A4E-A06BF4F4C29B}">
      <dgm:prSet phldrT="[Texto]"/>
      <dgm:spPr/>
      <dgm:t>
        <a:bodyPr/>
        <a:lstStyle/>
        <a:p>
          <a:r>
            <a:rPr lang="es-CL" dirty="0" smtClean="0"/>
            <a:t>Diversidad</a:t>
          </a:r>
          <a:endParaRPr lang="es-CL" dirty="0"/>
        </a:p>
      </dgm:t>
    </dgm:pt>
    <dgm:pt modelId="{53BB736C-7F17-4F4B-AA03-45E8A761B3F0}" type="parTrans" cxnId="{CC499D58-5EF2-4DD1-860C-31C600465386}">
      <dgm:prSet/>
      <dgm:spPr/>
      <dgm:t>
        <a:bodyPr/>
        <a:lstStyle/>
        <a:p>
          <a:endParaRPr lang="es-CL"/>
        </a:p>
      </dgm:t>
    </dgm:pt>
    <dgm:pt modelId="{67FF4C2A-BB17-48D3-97E6-1B21941DE0C5}" type="sibTrans" cxnId="{CC499D58-5EF2-4DD1-860C-31C600465386}">
      <dgm:prSet/>
      <dgm:spPr/>
      <dgm:t>
        <a:bodyPr/>
        <a:lstStyle/>
        <a:p>
          <a:endParaRPr lang="es-CL"/>
        </a:p>
      </dgm:t>
    </dgm:pt>
    <dgm:pt modelId="{2439D485-21E6-48C6-AEEF-5CB77AEBE4E5}" type="pres">
      <dgm:prSet presAssocID="{0309B645-9A9D-4905-A4A1-AF044D6D516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24AAED9-2B8B-4317-BE0B-51D88997B30C}" type="pres">
      <dgm:prSet presAssocID="{0309B645-9A9D-4905-A4A1-AF044D6D516E}" presName="diamond" presStyleLbl="bgShp" presStyleIdx="0" presStyleCnt="1"/>
      <dgm:spPr/>
    </dgm:pt>
    <dgm:pt modelId="{B56EB85E-1B2D-4EBA-9EA4-6A7562FE1862}" type="pres">
      <dgm:prSet presAssocID="{0309B645-9A9D-4905-A4A1-AF044D6D51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652C153-C9F0-4C9A-9225-D06CF3639928}" type="pres">
      <dgm:prSet presAssocID="{0309B645-9A9D-4905-A4A1-AF044D6D51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42CA6E-FD6B-4E63-A4D6-BFCFE7F77811}" type="pres">
      <dgm:prSet presAssocID="{0309B645-9A9D-4905-A4A1-AF044D6D51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4BD694-2170-44BA-BF05-1A58FC904E93}" type="pres">
      <dgm:prSet presAssocID="{0309B645-9A9D-4905-A4A1-AF044D6D51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1261CA-354F-4131-B6B0-E50CFAB77DF8}" type="presOf" srcId="{E0E42ECA-E974-4A2C-8A4E-A06BF4F4C29B}" destId="{A84BD694-2170-44BA-BF05-1A58FC904E93}" srcOrd="0" destOrd="0" presId="urn:microsoft.com/office/officeart/2005/8/layout/matrix3"/>
    <dgm:cxn modelId="{B9D52560-5AA2-4137-95D9-A7FD76516E27}" srcId="{0309B645-9A9D-4905-A4A1-AF044D6D516E}" destId="{297ED6D2-3ED2-44B9-932D-8B105C9B4044}" srcOrd="2" destOrd="0" parTransId="{82162221-162F-4963-A74E-9CA9C48CC513}" sibTransId="{EDEB63D7-F524-48A9-93E0-9636C5818E56}"/>
    <dgm:cxn modelId="{9DAAD51F-CBCB-4A98-8D1D-5A6F636A90EF}" type="presOf" srcId="{297ED6D2-3ED2-44B9-932D-8B105C9B4044}" destId="{1F42CA6E-FD6B-4E63-A4D6-BFCFE7F77811}" srcOrd="0" destOrd="0" presId="urn:microsoft.com/office/officeart/2005/8/layout/matrix3"/>
    <dgm:cxn modelId="{733544AB-971A-466A-B53E-66D153EEDB47}" srcId="{0309B645-9A9D-4905-A4A1-AF044D6D516E}" destId="{44D62914-C393-4A87-9973-EDC78CBF7E98}" srcOrd="0" destOrd="0" parTransId="{9915C6CD-2C96-4E8D-8510-947F2232F7C9}" sibTransId="{7C764E80-1F94-4577-AED1-7FDEE18E7FA9}"/>
    <dgm:cxn modelId="{2DB269E8-8ABB-4603-A481-57B6D8744B02}" srcId="{0309B645-9A9D-4905-A4A1-AF044D6D516E}" destId="{B0AA2ED3-859E-4F00-B84C-CA00EFC594B6}" srcOrd="1" destOrd="0" parTransId="{79BCE3FD-C121-409F-B935-3154C8F0DCD1}" sibTransId="{AB49E17C-689C-447A-9BCB-9EA2016F5744}"/>
    <dgm:cxn modelId="{CC499D58-5EF2-4DD1-860C-31C600465386}" srcId="{0309B645-9A9D-4905-A4A1-AF044D6D516E}" destId="{E0E42ECA-E974-4A2C-8A4E-A06BF4F4C29B}" srcOrd="3" destOrd="0" parTransId="{53BB736C-7F17-4F4B-AA03-45E8A761B3F0}" sibTransId="{67FF4C2A-BB17-48D3-97E6-1B21941DE0C5}"/>
    <dgm:cxn modelId="{47DC29EB-4CFD-486B-907A-78A0CC677AA8}" type="presOf" srcId="{0309B645-9A9D-4905-A4A1-AF044D6D516E}" destId="{2439D485-21E6-48C6-AEEF-5CB77AEBE4E5}" srcOrd="0" destOrd="0" presId="urn:microsoft.com/office/officeart/2005/8/layout/matrix3"/>
    <dgm:cxn modelId="{DD170545-09D5-4187-8855-9B630C7C1BE1}" type="presOf" srcId="{44D62914-C393-4A87-9973-EDC78CBF7E98}" destId="{B56EB85E-1B2D-4EBA-9EA4-6A7562FE1862}" srcOrd="0" destOrd="0" presId="urn:microsoft.com/office/officeart/2005/8/layout/matrix3"/>
    <dgm:cxn modelId="{FE64C66A-A539-4396-AE57-32ECE0A2624E}" type="presOf" srcId="{B0AA2ED3-859E-4F00-B84C-CA00EFC594B6}" destId="{F652C153-C9F0-4C9A-9225-D06CF3639928}" srcOrd="0" destOrd="0" presId="urn:microsoft.com/office/officeart/2005/8/layout/matrix3"/>
    <dgm:cxn modelId="{147417B2-75CA-4E68-96E1-85F3D376B5D9}" type="presParOf" srcId="{2439D485-21E6-48C6-AEEF-5CB77AEBE4E5}" destId="{D24AAED9-2B8B-4317-BE0B-51D88997B30C}" srcOrd="0" destOrd="0" presId="urn:microsoft.com/office/officeart/2005/8/layout/matrix3"/>
    <dgm:cxn modelId="{FC67EE38-3773-416E-81AA-EB1D55D9720A}" type="presParOf" srcId="{2439D485-21E6-48C6-AEEF-5CB77AEBE4E5}" destId="{B56EB85E-1B2D-4EBA-9EA4-6A7562FE1862}" srcOrd="1" destOrd="0" presId="urn:microsoft.com/office/officeart/2005/8/layout/matrix3"/>
    <dgm:cxn modelId="{27D05F9C-5033-4E49-ACFF-618513D7A310}" type="presParOf" srcId="{2439D485-21E6-48C6-AEEF-5CB77AEBE4E5}" destId="{F652C153-C9F0-4C9A-9225-D06CF3639928}" srcOrd="2" destOrd="0" presId="urn:microsoft.com/office/officeart/2005/8/layout/matrix3"/>
    <dgm:cxn modelId="{F43E688C-171F-421B-A34D-DD87EFC6223C}" type="presParOf" srcId="{2439D485-21E6-48C6-AEEF-5CB77AEBE4E5}" destId="{1F42CA6E-FD6B-4E63-A4D6-BFCFE7F77811}" srcOrd="3" destOrd="0" presId="urn:microsoft.com/office/officeart/2005/8/layout/matrix3"/>
    <dgm:cxn modelId="{C9458200-1EA5-46CB-A447-15A25ABCB74C}" type="presParOf" srcId="{2439D485-21E6-48C6-AEEF-5CB77AEBE4E5}" destId="{A84BD694-2170-44BA-BF05-1A58FC904E9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011CD2-6E9E-41EC-B279-B24EF014513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BC53635-8C5A-48F6-85E3-6DB1757812F1}">
      <dgm:prSet phldrT="[Texto]" custT="1"/>
      <dgm:spPr/>
      <dgm:t>
        <a:bodyPr/>
        <a:lstStyle/>
        <a:p>
          <a:r>
            <a:rPr lang="es-CL" sz="2800" dirty="0" smtClean="0">
              <a:solidFill>
                <a:schemeClr val="bg1"/>
              </a:solidFill>
            </a:rPr>
            <a:t>El papel de investigador/</a:t>
          </a:r>
          <a:r>
            <a:rPr lang="es-CL" sz="2800" dirty="0" err="1" smtClean="0">
              <a:solidFill>
                <a:schemeClr val="bg1"/>
              </a:solidFill>
            </a:rPr>
            <a:t>ra</a:t>
          </a:r>
          <a:endParaRPr lang="es-CL" sz="2800" dirty="0">
            <a:solidFill>
              <a:schemeClr val="bg1"/>
            </a:solidFill>
          </a:endParaRPr>
        </a:p>
      </dgm:t>
    </dgm:pt>
    <dgm:pt modelId="{E2001FF9-B10A-45A8-A2BB-014B6A5A0854}" type="parTrans" cxnId="{054FA8B0-CFD4-4C1C-8A0F-270742B103A8}">
      <dgm:prSet/>
      <dgm:spPr/>
      <dgm:t>
        <a:bodyPr/>
        <a:lstStyle/>
        <a:p>
          <a:endParaRPr lang="es-CL"/>
        </a:p>
      </dgm:t>
    </dgm:pt>
    <dgm:pt modelId="{8DE6CB30-04A3-407D-B68E-D30A30E6EBCC}" type="sibTrans" cxnId="{054FA8B0-CFD4-4C1C-8A0F-270742B103A8}">
      <dgm:prSet/>
      <dgm:spPr/>
      <dgm:t>
        <a:bodyPr/>
        <a:lstStyle/>
        <a:p>
          <a:endParaRPr lang="es-CL"/>
        </a:p>
      </dgm:t>
    </dgm:pt>
    <dgm:pt modelId="{ABC4B01F-48A3-4FB3-807F-5CD902D9C889}">
      <dgm:prSet phldrT="[Texto]" custT="1"/>
      <dgm:spPr/>
      <dgm:t>
        <a:bodyPr/>
        <a:lstStyle/>
        <a:p>
          <a:r>
            <a:rPr lang="es-CL" sz="3200" dirty="0" smtClean="0">
              <a:solidFill>
                <a:schemeClr val="bg1"/>
              </a:solidFill>
            </a:rPr>
            <a:t>El papel de Sujeto</a:t>
          </a:r>
          <a:endParaRPr lang="es-CL" sz="3200" dirty="0">
            <a:solidFill>
              <a:schemeClr val="bg1"/>
            </a:solidFill>
          </a:endParaRPr>
        </a:p>
      </dgm:t>
    </dgm:pt>
    <dgm:pt modelId="{F769A059-5B22-4BE8-A2CB-FE1FC7B909BC}" type="parTrans" cxnId="{095B269C-B99D-45CD-9F02-EF605D84D1E9}">
      <dgm:prSet/>
      <dgm:spPr/>
      <dgm:t>
        <a:bodyPr/>
        <a:lstStyle/>
        <a:p>
          <a:endParaRPr lang="es-CL"/>
        </a:p>
      </dgm:t>
    </dgm:pt>
    <dgm:pt modelId="{23469ACB-0AD0-46D5-BB12-F35E7F18D157}" type="sibTrans" cxnId="{095B269C-B99D-45CD-9F02-EF605D84D1E9}">
      <dgm:prSet/>
      <dgm:spPr/>
      <dgm:t>
        <a:bodyPr/>
        <a:lstStyle/>
        <a:p>
          <a:endParaRPr lang="es-CL"/>
        </a:p>
      </dgm:t>
    </dgm:pt>
    <dgm:pt modelId="{99BA047F-6F5F-4220-9EBB-A496216D777D}">
      <dgm:prSet phldrT="[Texto]" custT="1"/>
      <dgm:spPr/>
      <dgm:t>
        <a:bodyPr/>
        <a:lstStyle/>
        <a:p>
          <a:r>
            <a:rPr lang="es-CL" sz="3200" dirty="0" smtClean="0">
              <a:solidFill>
                <a:schemeClr val="bg1"/>
              </a:solidFill>
            </a:rPr>
            <a:t>La audiencia</a:t>
          </a:r>
          <a:endParaRPr lang="es-CL" sz="3200" dirty="0">
            <a:solidFill>
              <a:schemeClr val="bg1"/>
            </a:solidFill>
          </a:endParaRPr>
        </a:p>
      </dgm:t>
    </dgm:pt>
    <dgm:pt modelId="{FFED13F5-DCBD-441C-B90D-0132BB0B8808}" type="parTrans" cxnId="{3CAE5447-0568-44E9-92D7-CC0805963CB2}">
      <dgm:prSet/>
      <dgm:spPr/>
      <dgm:t>
        <a:bodyPr/>
        <a:lstStyle/>
        <a:p>
          <a:endParaRPr lang="es-CL"/>
        </a:p>
      </dgm:t>
    </dgm:pt>
    <dgm:pt modelId="{84397663-FE63-48A6-8F13-3EEAFDE5A6BE}" type="sibTrans" cxnId="{3CAE5447-0568-44E9-92D7-CC0805963CB2}">
      <dgm:prSet/>
      <dgm:spPr/>
      <dgm:t>
        <a:bodyPr/>
        <a:lstStyle/>
        <a:p>
          <a:endParaRPr lang="es-CL"/>
        </a:p>
      </dgm:t>
    </dgm:pt>
    <dgm:pt modelId="{42A6C703-8A88-4761-8377-32B7F5A77FC1}" type="pres">
      <dgm:prSet presAssocID="{D7011CD2-6E9E-41EC-B279-B24EF01451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773B21A1-9146-4C78-9F74-9F3E92D895D6}" type="pres">
      <dgm:prSet presAssocID="{D7011CD2-6E9E-41EC-B279-B24EF0145133}" presName="Name1" presStyleCnt="0"/>
      <dgm:spPr/>
    </dgm:pt>
    <dgm:pt modelId="{2F250D16-1C65-444B-B0A7-4B2430F446A9}" type="pres">
      <dgm:prSet presAssocID="{D7011CD2-6E9E-41EC-B279-B24EF0145133}" presName="cycle" presStyleCnt="0"/>
      <dgm:spPr/>
    </dgm:pt>
    <dgm:pt modelId="{85AA7E09-D776-4D21-AF14-A50A659A02A8}" type="pres">
      <dgm:prSet presAssocID="{D7011CD2-6E9E-41EC-B279-B24EF0145133}" presName="srcNode" presStyleLbl="node1" presStyleIdx="0" presStyleCnt="3"/>
      <dgm:spPr/>
    </dgm:pt>
    <dgm:pt modelId="{E76369FB-9023-4FE0-AD84-5B3DB0281136}" type="pres">
      <dgm:prSet presAssocID="{D7011CD2-6E9E-41EC-B279-B24EF0145133}" presName="conn" presStyleLbl="parChTrans1D2" presStyleIdx="0" presStyleCnt="1"/>
      <dgm:spPr/>
      <dgm:t>
        <a:bodyPr/>
        <a:lstStyle/>
        <a:p>
          <a:endParaRPr lang="es-CL"/>
        </a:p>
      </dgm:t>
    </dgm:pt>
    <dgm:pt modelId="{94EA47ED-15DB-43BF-981B-4C26EE6ED102}" type="pres">
      <dgm:prSet presAssocID="{D7011CD2-6E9E-41EC-B279-B24EF0145133}" presName="extraNode" presStyleLbl="node1" presStyleIdx="0" presStyleCnt="3"/>
      <dgm:spPr/>
    </dgm:pt>
    <dgm:pt modelId="{C3390BE4-FBBF-43C8-A139-7FDBA3730B04}" type="pres">
      <dgm:prSet presAssocID="{D7011CD2-6E9E-41EC-B279-B24EF0145133}" presName="dstNode" presStyleLbl="node1" presStyleIdx="0" presStyleCnt="3"/>
      <dgm:spPr/>
    </dgm:pt>
    <dgm:pt modelId="{C5639234-FD86-4F39-BC21-09ED062B0817}" type="pres">
      <dgm:prSet presAssocID="{2BC53635-8C5A-48F6-85E3-6DB1757812F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BE911A1-61AA-4645-A429-4EEE668901BB}" type="pres">
      <dgm:prSet presAssocID="{2BC53635-8C5A-48F6-85E3-6DB1757812F1}" presName="accent_1" presStyleCnt="0"/>
      <dgm:spPr/>
    </dgm:pt>
    <dgm:pt modelId="{6F9CC48C-4C46-4302-AC7D-425FA51FE431}" type="pres">
      <dgm:prSet presAssocID="{2BC53635-8C5A-48F6-85E3-6DB1757812F1}" presName="accentRepeatNode" presStyleLbl="solidFgAcc1" presStyleIdx="0" presStyleCnt="3" custScaleX="63361" custScaleY="62617"/>
      <dgm:spPr/>
    </dgm:pt>
    <dgm:pt modelId="{DC29EFA2-1B2F-4C43-8321-3EDAF6DA4098}" type="pres">
      <dgm:prSet presAssocID="{ABC4B01F-48A3-4FB3-807F-5CD902D9C889}" presName="text_2" presStyleLbl="node1" presStyleIdx="1" presStyleCnt="3" custLinFactNeighborX="66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697FD5F-6CFD-48E1-AFF3-B6DBF6B7312D}" type="pres">
      <dgm:prSet presAssocID="{ABC4B01F-48A3-4FB3-807F-5CD902D9C889}" presName="accent_2" presStyleCnt="0"/>
      <dgm:spPr/>
    </dgm:pt>
    <dgm:pt modelId="{BCFF1938-1371-4B9C-A512-8A42464E6D54}" type="pres">
      <dgm:prSet presAssocID="{ABC4B01F-48A3-4FB3-807F-5CD902D9C889}" presName="accentRepeatNode" presStyleLbl="solidFgAcc1" presStyleIdx="1" presStyleCnt="3" custScaleX="51802" custScaleY="45632"/>
      <dgm:spPr/>
    </dgm:pt>
    <dgm:pt modelId="{E8F34E50-6B30-4F05-A16D-70FE55BCFC34}" type="pres">
      <dgm:prSet presAssocID="{99BA047F-6F5F-4220-9EBB-A496216D777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7E40B8-4044-448C-8B8E-CDDA56A2C6F4}" type="pres">
      <dgm:prSet presAssocID="{99BA047F-6F5F-4220-9EBB-A496216D777D}" presName="accent_3" presStyleCnt="0"/>
      <dgm:spPr/>
    </dgm:pt>
    <dgm:pt modelId="{E19C775E-4FD0-4E46-B57F-A258FBE20B67}" type="pres">
      <dgm:prSet presAssocID="{99BA047F-6F5F-4220-9EBB-A496216D777D}" presName="accentRepeatNode" presStyleLbl="solidFgAcc1" presStyleIdx="2" presStyleCnt="3" custScaleX="50047" custScaleY="38633"/>
      <dgm:spPr/>
    </dgm:pt>
  </dgm:ptLst>
  <dgm:cxnLst>
    <dgm:cxn modelId="{CAB48834-2AF6-467D-A6EE-C47C0863A310}" type="presOf" srcId="{8DE6CB30-04A3-407D-B68E-D30A30E6EBCC}" destId="{E76369FB-9023-4FE0-AD84-5B3DB0281136}" srcOrd="0" destOrd="0" presId="urn:microsoft.com/office/officeart/2008/layout/VerticalCurvedList"/>
    <dgm:cxn modelId="{F843A199-6D7A-4448-AAE1-4150FA1102C0}" type="presOf" srcId="{ABC4B01F-48A3-4FB3-807F-5CD902D9C889}" destId="{DC29EFA2-1B2F-4C43-8321-3EDAF6DA4098}" srcOrd="0" destOrd="0" presId="urn:microsoft.com/office/officeart/2008/layout/VerticalCurvedList"/>
    <dgm:cxn modelId="{11BE5473-855D-4462-BB67-38ED49EA6BE1}" type="presOf" srcId="{99BA047F-6F5F-4220-9EBB-A496216D777D}" destId="{E8F34E50-6B30-4F05-A16D-70FE55BCFC34}" srcOrd="0" destOrd="0" presId="urn:microsoft.com/office/officeart/2008/layout/VerticalCurvedList"/>
    <dgm:cxn modelId="{39021D64-A3B6-4D62-AFA4-9B7F8EC5519E}" type="presOf" srcId="{2BC53635-8C5A-48F6-85E3-6DB1757812F1}" destId="{C5639234-FD86-4F39-BC21-09ED062B0817}" srcOrd="0" destOrd="0" presId="urn:microsoft.com/office/officeart/2008/layout/VerticalCurvedList"/>
    <dgm:cxn modelId="{095B269C-B99D-45CD-9F02-EF605D84D1E9}" srcId="{D7011CD2-6E9E-41EC-B279-B24EF0145133}" destId="{ABC4B01F-48A3-4FB3-807F-5CD902D9C889}" srcOrd="1" destOrd="0" parTransId="{F769A059-5B22-4BE8-A2CB-FE1FC7B909BC}" sibTransId="{23469ACB-0AD0-46D5-BB12-F35E7F18D157}"/>
    <dgm:cxn modelId="{054FA8B0-CFD4-4C1C-8A0F-270742B103A8}" srcId="{D7011CD2-6E9E-41EC-B279-B24EF0145133}" destId="{2BC53635-8C5A-48F6-85E3-6DB1757812F1}" srcOrd="0" destOrd="0" parTransId="{E2001FF9-B10A-45A8-A2BB-014B6A5A0854}" sibTransId="{8DE6CB30-04A3-407D-B68E-D30A30E6EBCC}"/>
    <dgm:cxn modelId="{EEBF685B-A040-42B6-85C5-91A696C1D76A}" type="presOf" srcId="{D7011CD2-6E9E-41EC-B279-B24EF0145133}" destId="{42A6C703-8A88-4761-8377-32B7F5A77FC1}" srcOrd="0" destOrd="0" presId="urn:microsoft.com/office/officeart/2008/layout/VerticalCurvedList"/>
    <dgm:cxn modelId="{3CAE5447-0568-44E9-92D7-CC0805963CB2}" srcId="{D7011CD2-6E9E-41EC-B279-B24EF0145133}" destId="{99BA047F-6F5F-4220-9EBB-A496216D777D}" srcOrd="2" destOrd="0" parTransId="{FFED13F5-DCBD-441C-B90D-0132BB0B8808}" sibTransId="{84397663-FE63-48A6-8F13-3EEAFDE5A6BE}"/>
    <dgm:cxn modelId="{C168B4F1-0641-420D-B21D-01FD20776EEC}" type="presParOf" srcId="{42A6C703-8A88-4761-8377-32B7F5A77FC1}" destId="{773B21A1-9146-4C78-9F74-9F3E92D895D6}" srcOrd="0" destOrd="0" presId="urn:microsoft.com/office/officeart/2008/layout/VerticalCurvedList"/>
    <dgm:cxn modelId="{0B111320-53E5-420B-A0A0-0228AFB1AFAE}" type="presParOf" srcId="{773B21A1-9146-4C78-9F74-9F3E92D895D6}" destId="{2F250D16-1C65-444B-B0A7-4B2430F446A9}" srcOrd="0" destOrd="0" presId="urn:microsoft.com/office/officeart/2008/layout/VerticalCurvedList"/>
    <dgm:cxn modelId="{AE994B32-261E-4165-A0E4-8AF6C69DE032}" type="presParOf" srcId="{2F250D16-1C65-444B-B0A7-4B2430F446A9}" destId="{85AA7E09-D776-4D21-AF14-A50A659A02A8}" srcOrd="0" destOrd="0" presId="urn:microsoft.com/office/officeart/2008/layout/VerticalCurvedList"/>
    <dgm:cxn modelId="{BCED3B18-3CFA-4A37-91F5-19E8829E2CCF}" type="presParOf" srcId="{2F250D16-1C65-444B-B0A7-4B2430F446A9}" destId="{E76369FB-9023-4FE0-AD84-5B3DB0281136}" srcOrd="1" destOrd="0" presId="urn:microsoft.com/office/officeart/2008/layout/VerticalCurvedList"/>
    <dgm:cxn modelId="{2BB0AF2B-9F4C-4131-BB4D-986D357EE2C7}" type="presParOf" srcId="{2F250D16-1C65-444B-B0A7-4B2430F446A9}" destId="{94EA47ED-15DB-43BF-981B-4C26EE6ED102}" srcOrd="2" destOrd="0" presId="urn:microsoft.com/office/officeart/2008/layout/VerticalCurvedList"/>
    <dgm:cxn modelId="{E5F26276-B51A-4E58-AB1A-890FF4BDDFD4}" type="presParOf" srcId="{2F250D16-1C65-444B-B0A7-4B2430F446A9}" destId="{C3390BE4-FBBF-43C8-A139-7FDBA3730B04}" srcOrd="3" destOrd="0" presId="urn:microsoft.com/office/officeart/2008/layout/VerticalCurvedList"/>
    <dgm:cxn modelId="{12308F58-B040-4A6C-A50D-9512A59CB5B1}" type="presParOf" srcId="{773B21A1-9146-4C78-9F74-9F3E92D895D6}" destId="{C5639234-FD86-4F39-BC21-09ED062B0817}" srcOrd="1" destOrd="0" presId="urn:microsoft.com/office/officeart/2008/layout/VerticalCurvedList"/>
    <dgm:cxn modelId="{21F96502-C97A-4608-B25B-5B8834030F25}" type="presParOf" srcId="{773B21A1-9146-4C78-9F74-9F3E92D895D6}" destId="{EBE911A1-61AA-4645-A429-4EEE668901BB}" srcOrd="2" destOrd="0" presId="urn:microsoft.com/office/officeart/2008/layout/VerticalCurvedList"/>
    <dgm:cxn modelId="{8C18A67F-40F4-409F-825C-F8F6503E351F}" type="presParOf" srcId="{EBE911A1-61AA-4645-A429-4EEE668901BB}" destId="{6F9CC48C-4C46-4302-AC7D-425FA51FE431}" srcOrd="0" destOrd="0" presId="urn:microsoft.com/office/officeart/2008/layout/VerticalCurvedList"/>
    <dgm:cxn modelId="{59FC1548-BB85-4363-9029-CAEA37574A75}" type="presParOf" srcId="{773B21A1-9146-4C78-9F74-9F3E92D895D6}" destId="{DC29EFA2-1B2F-4C43-8321-3EDAF6DA4098}" srcOrd="3" destOrd="0" presId="urn:microsoft.com/office/officeart/2008/layout/VerticalCurvedList"/>
    <dgm:cxn modelId="{C0AA4D28-5427-4855-ACD3-491445787792}" type="presParOf" srcId="{773B21A1-9146-4C78-9F74-9F3E92D895D6}" destId="{5697FD5F-6CFD-48E1-AFF3-B6DBF6B7312D}" srcOrd="4" destOrd="0" presId="urn:microsoft.com/office/officeart/2008/layout/VerticalCurvedList"/>
    <dgm:cxn modelId="{294087C9-0141-4BFD-B67C-677FD101AF08}" type="presParOf" srcId="{5697FD5F-6CFD-48E1-AFF3-B6DBF6B7312D}" destId="{BCFF1938-1371-4B9C-A512-8A42464E6D54}" srcOrd="0" destOrd="0" presId="urn:microsoft.com/office/officeart/2008/layout/VerticalCurvedList"/>
    <dgm:cxn modelId="{930BA560-2EB8-4730-8471-5F8B4080AAAA}" type="presParOf" srcId="{773B21A1-9146-4C78-9F74-9F3E92D895D6}" destId="{E8F34E50-6B30-4F05-A16D-70FE55BCFC34}" srcOrd="5" destOrd="0" presId="urn:microsoft.com/office/officeart/2008/layout/VerticalCurvedList"/>
    <dgm:cxn modelId="{25EB80EF-9713-4C2D-A35C-09F0A843944D}" type="presParOf" srcId="{773B21A1-9146-4C78-9F74-9F3E92D895D6}" destId="{747E40B8-4044-448C-8B8E-CDDA56A2C6F4}" srcOrd="6" destOrd="0" presId="urn:microsoft.com/office/officeart/2008/layout/VerticalCurvedList"/>
    <dgm:cxn modelId="{7ACFC3AF-F388-4F66-86B0-60580A47388F}" type="presParOf" srcId="{747E40B8-4044-448C-8B8E-CDDA56A2C6F4}" destId="{E19C775E-4FD0-4E46-B57F-A258FBE20B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C35D7-F417-4F7D-BBBD-F321967D0D7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C486ABA-0FF9-4188-8837-54EE14407515}">
      <dgm:prSet phldrT="[Texto]" custT="1"/>
      <dgm:spPr/>
      <dgm:t>
        <a:bodyPr/>
        <a:lstStyle/>
        <a:p>
          <a:pPr algn="ctr"/>
          <a:r>
            <a:rPr lang="es-CL" sz="2400" dirty="0" smtClean="0"/>
            <a:t>Conceptos Abstractos</a:t>
          </a:r>
          <a:br>
            <a:rPr lang="es-CL" sz="2400" dirty="0" smtClean="0"/>
          </a:br>
          <a:r>
            <a:rPr lang="es-CL" sz="2400" dirty="0" smtClean="0"/>
            <a:t/>
          </a:r>
          <a:br>
            <a:rPr lang="es-CL" sz="2400" dirty="0" smtClean="0"/>
          </a:br>
          <a:r>
            <a:rPr lang="es-CL" sz="2800" dirty="0" smtClean="0">
              <a:solidFill>
                <a:srgbClr val="FF0000"/>
              </a:solidFill>
            </a:rPr>
            <a:t>Teoría</a:t>
          </a:r>
          <a:r>
            <a:rPr lang="es-CL" sz="2400" dirty="0" smtClean="0">
              <a:solidFill>
                <a:srgbClr val="FF0000"/>
              </a:solidFill>
            </a:rPr>
            <a:t> </a:t>
          </a:r>
          <a:endParaRPr lang="es-CL" sz="2400" dirty="0">
            <a:solidFill>
              <a:srgbClr val="FF0000"/>
            </a:solidFill>
          </a:endParaRPr>
        </a:p>
      </dgm:t>
    </dgm:pt>
    <dgm:pt modelId="{C1A096B1-87A1-4497-B2E5-66968CBD32E4}" type="parTrans" cxnId="{09A960F2-B3E8-4569-AAD1-D4C65EB85A30}">
      <dgm:prSet/>
      <dgm:spPr/>
      <dgm:t>
        <a:bodyPr/>
        <a:lstStyle/>
        <a:p>
          <a:endParaRPr lang="es-CL"/>
        </a:p>
      </dgm:t>
    </dgm:pt>
    <dgm:pt modelId="{1D7C141D-6F30-4A0D-8138-2D1DAC021E17}" type="sibTrans" cxnId="{09A960F2-B3E8-4569-AAD1-D4C65EB85A30}">
      <dgm:prSet/>
      <dgm:spPr/>
      <dgm:t>
        <a:bodyPr/>
        <a:lstStyle/>
        <a:p>
          <a:endParaRPr lang="es-CL"/>
        </a:p>
      </dgm:t>
    </dgm:pt>
    <dgm:pt modelId="{3241C8A0-9820-4AFB-9B29-58BBCDAD3C69}">
      <dgm:prSet phldrT="[Texto]" custT="1"/>
      <dgm:spPr/>
      <dgm:t>
        <a:bodyPr/>
        <a:lstStyle/>
        <a:p>
          <a:pPr algn="ctr"/>
          <a:r>
            <a:rPr lang="es-CL" sz="2400" dirty="0" smtClean="0"/>
            <a:t>Mediciones Específicas</a:t>
          </a:r>
          <a:br>
            <a:rPr lang="es-CL" sz="2400" dirty="0" smtClean="0"/>
          </a:br>
          <a:r>
            <a:rPr lang="es-CL" sz="2400" dirty="0" smtClean="0"/>
            <a:t/>
          </a:r>
          <a:br>
            <a:rPr lang="es-CL" sz="2400" dirty="0" smtClean="0"/>
          </a:br>
          <a:r>
            <a:rPr lang="es-CL" sz="2800" dirty="0" smtClean="0">
              <a:solidFill>
                <a:srgbClr val="FF0000"/>
              </a:solidFill>
            </a:rPr>
            <a:t>Práctica</a:t>
          </a:r>
          <a:endParaRPr lang="es-CL" sz="2800" dirty="0">
            <a:solidFill>
              <a:srgbClr val="FF0000"/>
            </a:solidFill>
          </a:endParaRPr>
        </a:p>
      </dgm:t>
    </dgm:pt>
    <dgm:pt modelId="{2EF620F6-3124-4954-A58E-75789CC28FDE}" type="parTrans" cxnId="{AF819743-721E-410A-A721-931BA9845151}">
      <dgm:prSet/>
      <dgm:spPr/>
      <dgm:t>
        <a:bodyPr/>
        <a:lstStyle/>
        <a:p>
          <a:endParaRPr lang="es-CL"/>
        </a:p>
      </dgm:t>
    </dgm:pt>
    <dgm:pt modelId="{87B24F62-1F32-4224-A92B-41616BD27BA6}" type="sibTrans" cxnId="{AF819743-721E-410A-A721-931BA9845151}">
      <dgm:prSet/>
      <dgm:spPr/>
      <dgm:t>
        <a:bodyPr/>
        <a:lstStyle/>
        <a:p>
          <a:endParaRPr lang="es-CL"/>
        </a:p>
      </dgm:t>
    </dgm:pt>
    <dgm:pt modelId="{11FCDE45-E9C7-45DA-9844-D51FD3AC4D38}" type="pres">
      <dgm:prSet presAssocID="{886C35D7-F417-4F7D-BBBD-F321967D0D7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ECA0E1B7-047E-44D6-A007-C8B2C80F8EBF}" type="pres">
      <dgm:prSet presAssocID="{886C35D7-F417-4F7D-BBBD-F321967D0D7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7329C9-4D95-4950-A214-22828553B8BC}" type="pres">
      <dgm:prSet presAssocID="{886C35D7-F417-4F7D-BBBD-F321967D0D7C}" presName="LeftNode" presStyleLbl="bgImgPlace1" presStyleIdx="0" presStyleCnt="2" custScaleX="216907" custScaleY="79248" custLinFactNeighborX="-62983" custLinFactNeighborY="-2835">
        <dgm:presLayoutVars>
          <dgm:chMax val="2"/>
          <dgm:chPref val="2"/>
        </dgm:presLayoutVars>
      </dgm:prSet>
      <dgm:spPr/>
      <dgm:t>
        <a:bodyPr/>
        <a:lstStyle/>
        <a:p>
          <a:endParaRPr lang="es-CL"/>
        </a:p>
      </dgm:t>
    </dgm:pt>
    <dgm:pt modelId="{CB20BD10-6244-43F5-888F-0E9A677F46C4}" type="pres">
      <dgm:prSet presAssocID="{886C35D7-F417-4F7D-BBBD-F321967D0D7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929DCA-CB10-4643-968A-2B785176228B}" type="pres">
      <dgm:prSet presAssocID="{886C35D7-F417-4F7D-BBBD-F321967D0D7C}" presName="RightNode" presStyleLbl="bgImgPlace1" presStyleIdx="1" presStyleCnt="2" custScaleX="218780" custScaleY="81858" custLinFactNeighborX="73973" custLinFactNeighborY="-3306">
        <dgm:presLayoutVars>
          <dgm:chMax val="0"/>
          <dgm:chPref val="0"/>
        </dgm:presLayoutVars>
      </dgm:prSet>
      <dgm:spPr/>
      <dgm:t>
        <a:bodyPr/>
        <a:lstStyle/>
        <a:p>
          <a:endParaRPr lang="es-CL"/>
        </a:p>
      </dgm:t>
    </dgm:pt>
    <dgm:pt modelId="{71A4E07E-717D-47C8-8F22-06B2322B76A8}" type="pres">
      <dgm:prSet presAssocID="{886C35D7-F417-4F7D-BBBD-F321967D0D7C}" presName="TopArrow" presStyleLbl="node1" presStyleIdx="0" presStyleCnt="2" custScaleX="275318" custScaleY="206176"/>
      <dgm:spPr/>
    </dgm:pt>
    <dgm:pt modelId="{CC63E544-E383-4F7C-90F0-EF97B8DFE5AD}" type="pres">
      <dgm:prSet presAssocID="{886C35D7-F417-4F7D-BBBD-F321967D0D7C}" presName="BottomArrow" presStyleLbl="node1" presStyleIdx="1" presStyleCnt="2" custScaleX="272014" custScaleY="191490"/>
      <dgm:spPr/>
    </dgm:pt>
  </dgm:ptLst>
  <dgm:cxnLst>
    <dgm:cxn modelId="{63C9A5E5-C232-4BCD-BD14-824D71BEA7F7}" type="presOf" srcId="{886C35D7-F417-4F7D-BBBD-F321967D0D7C}" destId="{11FCDE45-E9C7-45DA-9844-D51FD3AC4D38}" srcOrd="0" destOrd="0" presId="urn:microsoft.com/office/officeart/2009/layout/ReverseList"/>
    <dgm:cxn modelId="{93075C48-8731-4605-A0FE-41430AD171FA}" type="presOf" srcId="{3241C8A0-9820-4AFB-9B29-58BBCDAD3C69}" destId="{CB20BD10-6244-43F5-888F-0E9A677F46C4}" srcOrd="0" destOrd="0" presId="urn:microsoft.com/office/officeart/2009/layout/ReverseList"/>
    <dgm:cxn modelId="{AF819743-721E-410A-A721-931BA9845151}" srcId="{886C35D7-F417-4F7D-BBBD-F321967D0D7C}" destId="{3241C8A0-9820-4AFB-9B29-58BBCDAD3C69}" srcOrd="1" destOrd="0" parTransId="{2EF620F6-3124-4954-A58E-75789CC28FDE}" sibTransId="{87B24F62-1F32-4224-A92B-41616BD27BA6}"/>
    <dgm:cxn modelId="{EB6DDE0E-1FED-47A4-825E-E279039D94F0}" type="presOf" srcId="{3241C8A0-9820-4AFB-9B29-58BBCDAD3C69}" destId="{70929DCA-CB10-4643-968A-2B785176228B}" srcOrd="1" destOrd="0" presId="urn:microsoft.com/office/officeart/2009/layout/ReverseList"/>
    <dgm:cxn modelId="{04865246-08B7-459F-A55E-3EAB617940EE}" type="presOf" srcId="{8C486ABA-0FF9-4188-8837-54EE14407515}" destId="{617329C9-4D95-4950-A214-22828553B8BC}" srcOrd="1" destOrd="0" presId="urn:microsoft.com/office/officeart/2009/layout/ReverseList"/>
    <dgm:cxn modelId="{8DFF0F02-57BA-443D-8A59-9DBB84DB3194}" type="presOf" srcId="{8C486ABA-0FF9-4188-8837-54EE14407515}" destId="{ECA0E1B7-047E-44D6-A007-C8B2C80F8EBF}" srcOrd="0" destOrd="0" presId="urn:microsoft.com/office/officeart/2009/layout/ReverseList"/>
    <dgm:cxn modelId="{09A960F2-B3E8-4569-AAD1-D4C65EB85A30}" srcId="{886C35D7-F417-4F7D-BBBD-F321967D0D7C}" destId="{8C486ABA-0FF9-4188-8837-54EE14407515}" srcOrd="0" destOrd="0" parTransId="{C1A096B1-87A1-4497-B2E5-66968CBD32E4}" sibTransId="{1D7C141D-6F30-4A0D-8138-2D1DAC021E17}"/>
    <dgm:cxn modelId="{8877484A-570B-4B0A-8A3C-B502C0809BB5}" type="presParOf" srcId="{11FCDE45-E9C7-45DA-9844-D51FD3AC4D38}" destId="{ECA0E1B7-047E-44D6-A007-C8B2C80F8EBF}" srcOrd="0" destOrd="0" presId="urn:microsoft.com/office/officeart/2009/layout/ReverseList"/>
    <dgm:cxn modelId="{4B4A8B47-6582-46BB-A5EB-3E757D6CD36C}" type="presParOf" srcId="{11FCDE45-E9C7-45DA-9844-D51FD3AC4D38}" destId="{617329C9-4D95-4950-A214-22828553B8BC}" srcOrd="1" destOrd="0" presId="urn:microsoft.com/office/officeart/2009/layout/ReverseList"/>
    <dgm:cxn modelId="{B0B7C26B-AC8E-46F8-82C5-83F37BC8A9B0}" type="presParOf" srcId="{11FCDE45-E9C7-45DA-9844-D51FD3AC4D38}" destId="{CB20BD10-6244-43F5-888F-0E9A677F46C4}" srcOrd="2" destOrd="0" presId="urn:microsoft.com/office/officeart/2009/layout/ReverseList"/>
    <dgm:cxn modelId="{855161AC-9593-4C27-9F76-306003D208DF}" type="presParOf" srcId="{11FCDE45-E9C7-45DA-9844-D51FD3AC4D38}" destId="{70929DCA-CB10-4643-968A-2B785176228B}" srcOrd="3" destOrd="0" presId="urn:microsoft.com/office/officeart/2009/layout/ReverseList"/>
    <dgm:cxn modelId="{1AF8E5D8-1D6C-4928-B58C-680B3C5BF8CE}" type="presParOf" srcId="{11FCDE45-E9C7-45DA-9844-D51FD3AC4D38}" destId="{71A4E07E-717D-47C8-8F22-06B2322B76A8}" srcOrd="4" destOrd="0" presId="urn:microsoft.com/office/officeart/2009/layout/ReverseList"/>
    <dgm:cxn modelId="{05BFDF03-FD2A-4D56-846D-F80C84D44C99}" type="presParOf" srcId="{11FCDE45-E9C7-45DA-9844-D51FD3AC4D38}" destId="{CC63E544-E383-4F7C-90F0-EF97B8DFE5A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40A59A-572C-4BFE-9389-0D6259A30185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7B645D8-8BD0-421E-9CA4-55D78E73996C}">
      <dgm:prSet phldrT="[Texto]"/>
      <dgm:spPr/>
      <dgm:t>
        <a:bodyPr/>
        <a:lstStyle/>
        <a:p>
          <a:r>
            <a:rPr lang="es-CL" dirty="0" smtClean="0"/>
            <a:t>Teoría</a:t>
          </a:r>
          <a:endParaRPr lang="es-CL" dirty="0"/>
        </a:p>
      </dgm:t>
    </dgm:pt>
    <dgm:pt modelId="{B10F17D2-C152-4039-BEF1-387BAADAECDA}" type="parTrans" cxnId="{DFAB21DE-FDE6-45EB-967D-D1F059914E4D}">
      <dgm:prSet/>
      <dgm:spPr/>
      <dgm:t>
        <a:bodyPr/>
        <a:lstStyle/>
        <a:p>
          <a:endParaRPr lang="es-CL"/>
        </a:p>
      </dgm:t>
    </dgm:pt>
    <dgm:pt modelId="{BA311414-5505-43F3-9C14-CD06FAF2FD5F}" type="sibTrans" cxnId="{DFAB21DE-FDE6-45EB-967D-D1F059914E4D}">
      <dgm:prSet/>
      <dgm:spPr/>
      <dgm:t>
        <a:bodyPr/>
        <a:lstStyle/>
        <a:p>
          <a:endParaRPr lang="es-CL"/>
        </a:p>
      </dgm:t>
    </dgm:pt>
    <dgm:pt modelId="{A10E9D37-6052-4388-A6BC-7225D0E21776}">
      <dgm:prSet phldrT="[Texto]" custT="1"/>
      <dgm:spPr/>
      <dgm:t>
        <a:bodyPr/>
        <a:lstStyle/>
        <a:p>
          <a:r>
            <a:rPr lang="es-CL" sz="1400" dirty="0" smtClean="0"/>
            <a:t>Marco Analítico </a:t>
          </a:r>
          <a:endParaRPr lang="es-CL" sz="1400" dirty="0"/>
        </a:p>
      </dgm:t>
    </dgm:pt>
    <dgm:pt modelId="{A95A8685-257E-4638-B47A-CA1288AA7C1E}" type="parTrans" cxnId="{17C9C43D-D5E3-4015-95C4-8FC8F0F57948}">
      <dgm:prSet/>
      <dgm:spPr/>
      <dgm:t>
        <a:bodyPr/>
        <a:lstStyle/>
        <a:p>
          <a:endParaRPr lang="es-CL"/>
        </a:p>
      </dgm:t>
    </dgm:pt>
    <dgm:pt modelId="{7E60003C-00DD-4710-9F53-73CA9DEEEC91}" type="sibTrans" cxnId="{17C9C43D-D5E3-4015-95C4-8FC8F0F57948}">
      <dgm:prSet/>
      <dgm:spPr/>
      <dgm:t>
        <a:bodyPr/>
        <a:lstStyle/>
        <a:p>
          <a:endParaRPr lang="es-CL"/>
        </a:p>
      </dgm:t>
    </dgm:pt>
    <dgm:pt modelId="{ADCBFFB7-A844-4F9B-8F1B-2C1B9A82BB45}">
      <dgm:prSet phldrT="[Texto]" custT="1"/>
      <dgm:spPr/>
      <dgm:t>
        <a:bodyPr/>
        <a:lstStyle/>
        <a:p>
          <a:r>
            <a:rPr lang="es-CL" sz="2800" dirty="0" smtClean="0"/>
            <a:t>Idea </a:t>
          </a:r>
          <a:endParaRPr lang="es-CL" sz="2800" dirty="0"/>
        </a:p>
      </dgm:t>
    </dgm:pt>
    <dgm:pt modelId="{0E61A966-FC88-40AA-87AE-66507556804E}" type="parTrans" cxnId="{2E587E6E-B398-4FA7-AC7E-81BCC343EFCC}">
      <dgm:prSet/>
      <dgm:spPr/>
      <dgm:t>
        <a:bodyPr/>
        <a:lstStyle/>
        <a:p>
          <a:endParaRPr lang="es-CL"/>
        </a:p>
      </dgm:t>
    </dgm:pt>
    <dgm:pt modelId="{CDC0FC37-EB59-4BA8-A653-DBB13B088039}" type="sibTrans" cxnId="{2E587E6E-B398-4FA7-AC7E-81BCC343EFCC}">
      <dgm:prSet/>
      <dgm:spPr/>
      <dgm:t>
        <a:bodyPr/>
        <a:lstStyle/>
        <a:p>
          <a:endParaRPr lang="es-CL"/>
        </a:p>
      </dgm:t>
    </dgm:pt>
    <dgm:pt modelId="{AC339DF5-A97D-471D-A1D5-D6E50B482979}">
      <dgm:prSet phldrT="[Texto]" custT="1"/>
      <dgm:spPr/>
      <dgm:t>
        <a:bodyPr/>
        <a:lstStyle/>
        <a:p>
          <a:r>
            <a:rPr lang="es-CL" sz="2400" dirty="0" smtClean="0">
              <a:solidFill>
                <a:schemeClr val="accent1"/>
              </a:solidFill>
            </a:rPr>
            <a:t>Hipótesis</a:t>
          </a:r>
          <a:r>
            <a:rPr lang="es-CL" sz="2400" dirty="0" smtClean="0"/>
            <a:t/>
          </a:r>
          <a:br>
            <a:rPr lang="es-CL" sz="2400" dirty="0" smtClean="0"/>
          </a:br>
          <a:r>
            <a:rPr lang="es-CL" sz="2400" dirty="0" smtClean="0">
              <a:solidFill>
                <a:schemeClr val="accent1"/>
              </a:solidFill>
            </a:rPr>
            <a:t>Deducción</a:t>
          </a:r>
          <a:r>
            <a:rPr lang="es-CL" sz="2400" dirty="0" smtClean="0"/>
            <a:t> de una proposición o expectativa a partir de una idea teórica general</a:t>
          </a:r>
          <a:endParaRPr lang="es-CL" sz="2400" dirty="0"/>
        </a:p>
      </dgm:t>
    </dgm:pt>
    <dgm:pt modelId="{02EDB125-682D-49DE-A71E-20FBC9317F12}" type="parTrans" cxnId="{B65D1432-0472-4AE1-9F4E-A6E2532162A4}">
      <dgm:prSet/>
      <dgm:spPr/>
      <dgm:t>
        <a:bodyPr/>
        <a:lstStyle/>
        <a:p>
          <a:endParaRPr lang="es-CL"/>
        </a:p>
      </dgm:t>
    </dgm:pt>
    <dgm:pt modelId="{85F05183-E60D-43D8-8CF7-8CC249C557CA}" type="sibTrans" cxnId="{B65D1432-0472-4AE1-9F4E-A6E2532162A4}">
      <dgm:prSet/>
      <dgm:spPr/>
      <dgm:t>
        <a:bodyPr/>
        <a:lstStyle/>
        <a:p>
          <a:endParaRPr lang="es-CL"/>
        </a:p>
      </dgm:t>
    </dgm:pt>
    <dgm:pt modelId="{C2529CC1-03D5-47C4-98FF-37C903554D3E}" type="pres">
      <dgm:prSet presAssocID="{C940A59A-572C-4BFE-9389-0D6259A30185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F4D8200-A94F-4B21-AC32-EB85144BD833}" type="pres">
      <dgm:prSet presAssocID="{C940A59A-572C-4BFE-9389-0D6259A30185}" presName="ellipse" presStyleLbl="trBgShp" presStyleIdx="0" presStyleCnt="1"/>
      <dgm:spPr/>
    </dgm:pt>
    <dgm:pt modelId="{147F7576-D022-4F40-AD87-92BF5435147A}" type="pres">
      <dgm:prSet presAssocID="{C940A59A-572C-4BFE-9389-0D6259A30185}" presName="arrow1" presStyleLbl="fgShp" presStyleIdx="0" presStyleCnt="1"/>
      <dgm:spPr/>
    </dgm:pt>
    <dgm:pt modelId="{42336139-B238-4799-8CC7-CE20D5AB9781}" type="pres">
      <dgm:prSet presAssocID="{C940A59A-572C-4BFE-9389-0D6259A30185}" presName="rectangle" presStyleLbl="revTx" presStyleIdx="0" presStyleCnt="1" custScaleX="166207" custScaleY="132520" custLinFactNeighborX="1077" custLinFactNeighborY="2585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77462A0-E65C-469A-88D1-36D0EFF10D7A}" type="pres">
      <dgm:prSet presAssocID="{A10E9D37-6052-4388-A6BC-7225D0E21776}" presName="item1" presStyleLbl="node1" presStyleIdx="0" presStyleCnt="3" custLinFactNeighborX="-9375" custLinFactNeighborY="-231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0F317A8-09A6-48B9-817A-F664842FCAD8}" type="pres">
      <dgm:prSet presAssocID="{ADCBFFB7-A844-4F9B-8F1B-2C1B9A82BB4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3AF3038-CA7E-4511-8A19-89BEB446E1A1}" type="pres">
      <dgm:prSet presAssocID="{AC339DF5-A97D-471D-A1D5-D6E50B48297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F64A90C-E86D-4051-B225-21D54C0D503C}" type="pres">
      <dgm:prSet presAssocID="{C940A59A-572C-4BFE-9389-0D6259A30185}" presName="funnel" presStyleLbl="trAlignAcc1" presStyleIdx="0" presStyleCnt="1" custAng="0" custLinFactNeighborX="-1339" custLinFactNeighborY="7839"/>
      <dgm:spPr/>
    </dgm:pt>
  </dgm:ptLst>
  <dgm:cxnLst>
    <dgm:cxn modelId="{5A903E35-7784-49BA-85FC-2C0416A7ADCF}" type="presOf" srcId="{ADCBFFB7-A844-4F9B-8F1B-2C1B9A82BB45}" destId="{477462A0-E65C-469A-88D1-36D0EFF10D7A}" srcOrd="0" destOrd="0" presId="urn:microsoft.com/office/officeart/2005/8/layout/funnel1"/>
    <dgm:cxn modelId="{B65D1432-0472-4AE1-9F4E-A6E2532162A4}" srcId="{C940A59A-572C-4BFE-9389-0D6259A30185}" destId="{AC339DF5-A97D-471D-A1D5-D6E50B482979}" srcOrd="3" destOrd="0" parTransId="{02EDB125-682D-49DE-A71E-20FBC9317F12}" sibTransId="{85F05183-E60D-43D8-8CF7-8CC249C557CA}"/>
    <dgm:cxn modelId="{DFAB21DE-FDE6-45EB-967D-D1F059914E4D}" srcId="{C940A59A-572C-4BFE-9389-0D6259A30185}" destId="{E7B645D8-8BD0-421E-9CA4-55D78E73996C}" srcOrd="0" destOrd="0" parTransId="{B10F17D2-C152-4039-BEF1-387BAADAECDA}" sibTransId="{BA311414-5505-43F3-9C14-CD06FAF2FD5F}"/>
    <dgm:cxn modelId="{2AF8A137-7B78-4418-9B22-B86582D793B8}" type="presOf" srcId="{AC339DF5-A97D-471D-A1D5-D6E50B482979}" destId="{42336139-B238-4799-8CC7-CE20D5AB9781}" srcOrd="0" destOrd="0" presId="urn:microsoft.com/office/officeart/2005/8/layout/funnel1"/>
    <dgm:cxn modelId="{FA3B932E-A430-4BFE-A447-853B6DB27B26}" type="presOf" srcId="{A10E9D37-6052-4388-A6BC-7225D0E21776}" destId="{A0F317A8-09A6-48B9-817A-F664842FCAD8}" srcOrd="0" destOrd="0" presId="urn:microsoft.com/office/officeart/2005/8/layout/funnel1"/>
    <dgm:cxn modelId="{2E587E6E-B398-4FA7-AC7E-81BCC343EFCC}" srcId="{C940A59A-572C-4BFE-9389-0D6259A30185}" destId="{ADCBFFB7-A844-4F9B-8F1B-2C1B9A82BB45}" srcOrd="2" destOrd="0" parTransId="{0E61A966-FC88-40AA-87AE-66507556804E}" sibTransId="{CDC0FC37-EB59-4BA8-A653-DBB13B088039}"/>
    <dgm:cxn modelId="{17C9C43D-D5E3-4015-95C4-8FC8F0F57948}" srcId="{C940A59A-572C-4BFE-9389-0D6259A30185}" destId="{A10E9D37-6052-4388-A6BC-7225D0E21776}" srcOrd="1" destOrd="0" parTransId="{A95A8685-257E-4638-B47A-CA1288AA7C1E}" sibTransId="{7E60003C-00DD-4710-9F53-73CA9DEEEC91}"/>
    <dgm:cxn modelId="{E5831105-5204-4086-8662-0F162F71FAFE}" type="presOf" srcId="{E7B645D8-8BD0-421E-9CA4-55D78E73996C}" destId="{B3AF3038-CA7E-4511-8A19-89BEB446E1A1}" srcOrd="0" destOrd="0" presId="urn:microsoft.com/office/officeart/2005/8/layout/funnel1"/>
    <dgm:cxn modelId="{238170C9-6F5F-4EBC-BEAC-D87AB9CAD576}" type="presOf" srcId="{C940A59A-572C-4BFE-9389-0D6259A30185}" destId="{C2529CC1-03D5-47C4-98FF-37C903554D3E}" srcOrd="0" destOrd="0" presId="urn:microsoft.com/office/officeart/2005/8/layout/funnel1"/>
    <dgm:cxn modelId="{306A2619-533F-4E05-B26F-310FA236FB50}" type="presParOf" srcId="{C2529CC1-03D5-47C4-98FF-37C903554D3E}" destId="{0F4D8200-A94F-4B21-AC32-EB85144BD833}" srcOrd="0" destOrd="0" presId="urn:microsoft.com/office/officeart/2005/8/layout/funnel1"/>
    <dgm:cxn modelId="{51257989-6B68-44B4-AF60-91F59B671B8E}" type="presParOf" srcId="{C2529CC1-03D5-47C4-98FF-37C903554D3E}" destId="{147F7576-D022-4F40-AD87-92BF5435147A}" srcOrd="1" destOrd="0" presId="urn:microsoft.com/office/officeart/2005/8/layout/funnel1"/>
    <dgm:cxn modelId="{FDD9DA87-906E-489D-94F5-97E66B218120}" type="presParOf" srcId="{C2529CC1-03D5-47C4-98FF-37C903554D3E}" destId="{42336139-B238-4799-8CC7-CE20D5AB9781}" srcOrd="2" destOrd="0" presId="urn:microsoft.com/office/officeart/2005/8/layout/funnel1"/>
    <dgm:cxn modelId="{EA239F3A-0CC4-4577-B502-F9FA54F2508D}" type="presParOf" srcId="{C2529CC1-03D5-47C4-98FF-37C903554D3E}" destId="{477462A0-E65C-469A-88D1-36D0EFF10D7A}" srcOrd="3" destOrd="0" presId="urn:microsoft.com/office/officeart/2005/8/layout/funnel1"/>
    <dgm:cxn modelId="{CA3D0F36-A17D-4019-AB68-942A09E60E36}" type="presParOf" srcId="{C2529CC1-03D5-47C4-98FF-37C903554D3E}" destId="{A0F317A8-09A6-48B9-817A-F664842FCAD8}" srcOrd="4" destOrd="0" presId="urn:microsoft.com/office/officeart/2005/8/layout/funnel1"/>
    <dgm:cxn modelId="{B6E31E97-9C9E-4C6F-99CD-2B07836C6D48}" type="presParOf" srcId="{C2529CC1-03D5-47C4-98FF-37C903554D3E}" destId="{B3AF3038-CA7E-4511-8A19-89BEB446E1A1}" srcOrd="5" destOrd="0" presId="urn:microsoft.com/office/officeart/2005/8/layout/funnel1"/>
    <dgm:cxn modelId="{BBB55E13-3E53-4705-9B25-9A06BF41580F}" type="presParOf" srcId="{C2529CC1-03D5-47C4-98FF-37C903554D3E}" destId="{5F64A90C-E86D-4051-B225-21D54C0D503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B94BCF-D6B0-42E1-B3DB-9739D2FC45FC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D65E1CB-BCF4-4B51-A866-A38D017F8E46}">
      <dgm:prSet phldrT="[Texto]"/>
      <dgm:spPr/>
      <dgm:t>
        <a:bodyPr/>
        <a:lstStyle/>
        <a:p>
          <a:r>
            <a:rPr lang="es-CL" dirty="0" smtClean="0"/>
            <a:t>Datos</a:t>
          </a:r>
          <a:endParaRPr lang="es-CL" dirty="0"/>
        </a:p>
      </dgm:t>
    </dgm:pt>
    <dgm:pt modelId="{D2FDEB3C-71CB-4008-AA6F-40011F74D745}" type="parTrans" cxnId="{DB48C159-D7F1-4B87-91BC-26D90AEA90E7}">
      <dgm:prSet/>
      <dgm:spPr/>
      <dgm:t>
        <a:bodyPr/>
        <a:lstStyle/>
        <a:p>
          <a:endParaRPr lang="es-CL"/>
        </a:p>
      </dgm:t>
    </dgm:pt>
    <dgm:pt modelId="{A7811F40-0B02-461A-9FE4-5E9991ACC903}" type="sibTrans" cxnId="{DB48C159-D7F1-4B87-91BC-26D90AEA90E7}">
      <dgm:prSet/>
      <dgm:spPr/>
      <dgm:t>
        <a:bodyPr/>
        <a:lstStyle/>
        <a:p>
          <a:endParaRPr lang="es-CL"/>
        </a:p>
      </dgm:t>
    </dgm:pt>
    <dgm:pt modelId="{3EBABF3D-7733-410C-A780-CB1507762A73}">
      <dgm:prSet phldrT="[Texto]"/>
      <dgm:spPr/>
      <dgm:t>
        <a:bodyPr/>
        <a:lstStyle/>
        <a:p>
          <a:r>
            <a:rPr lang="es-CL" dirty="0" smtClean="0"/>
            <a:t>Trabajo empírico</a:t>
          </a:r>
          <a:endParaRPr lang="es-CL" dirty="0"/>
        </a:p>
      </dgm:t>
    </dgm:pt>
    <dgm:pt modelId="{909FA1CF-D5ED-450F-B298-AB98552F6DB1}" type="parTrans" cxnId="{249F461B-9411-4393-A4C7-3BC96E99CEF9}">
      <dgm:prSet/>
      <dgm:spPr/>
      <dgm:t>
        <a:bodyPr/>
        <a:lstStyle/>
        <a:p>
          <a:endParaRPr lang="es-CL"/>
        </a:p>
      </dgm:t>
    </dgm:pt>
    <dgm:pt modelId="{86E0402E-6707-4942-98C3-F227C2A3B60D}" type="sibTrans" cxnId="{249F461B-9411-4393-A4C7-3BC96E99CEF9}">
      <dgm:prSet/>
      <dgm:spPr/>
      <dgm:t>
        <a:bodyPr/>
        <a:lstStyle/>
        <a:p>
          <a:endParaRPr lang="es-CL"/>
        </a:p>
      </dgm:t>
    </dgm:pt>
    <dgm:pt modelId="{561E8172-75F1-4661-9511-E5E8F99DBC92}">
      <dgm:prSet phldrT="[Texto]" custT="1"/>
      <dgm:spPr/>
      <dgm:t>
        <a:bodyPr/>
        <a:lstStyle/>
        <a:p>
          <a:r>
            <a:rPr lang="es-CL" sz="1800" dirty="0" smtClean="0"/>
            <a:t>Observacione</a:t>
          </a:r>
          <a:r>
            <a:rPr lang="es-CL" sz="1300" dirty="0" smtClean="0"/>
            <a:t>s</a:t>
          </a:r>
          <a:endParaRPr lang="es-CL" sz="1300" dirty="0"/>
        </a:p>
      </dgm:t>
    </dgm:pt>
    <dgm:pt modelId="{9F80D214-C17A-42CA-8861-897A87788D15}" type="parTrans" cxnId="{CDF2A878-0ED3-46FC-A344-3DFF430463A1}">
      <dgm:prSet/>
      <dgm:spPr/>
      <dgm:t>
        <a:bodyPr/>
        <a:lstStyle/>
        <a:p>
          <a:endParaRPr lang="es-CL"/>
        </a:p>
      </dgm:t>
    </dgm:pt>
    <dgm:pt modelId="{0F09548C-7CC3-4EF0-8FB2-F6BE1CE1FE3E}" type="sibTrans" cxnId="{CDF2A878-0ED3-46FC-A344-3DFF430463A1}">
      <dgm:prSet/>
      <dgm:spPr/>
      <dgm:t>
        <a:bodyPr/>
        <a:lstStyle/>
        <a:p>
          <a:endParaRPr lang="es-CL"/>
        </a:p>
      </dgm:t>
    </dgm:pt>
    <dgm:pt modelId="{26AF887B-62C9-4361-AD3D-67297467D2D0}">
      <dgm:prSet phldrT="[Texto]" custT="1"/>
      <dgm:spPr/>
      <dgm:t>
        <a:bodyPr/>
        <a:lstStyle/>
        <a:p>
          <a:r>
            <a:rPr lang="es-CL" sz="3200" dirty="0" smtClean="0">
              <a:solidFill>
                <a:schemeClr val="accent1"/>
              </a:solidFill>
            </a:rPr>
            <a:t>Imagen</a:t>
          </a:r>
          <a:r>
            <a:rPr lang="es-CL" sz="2400" dirty="0" smtClean="0"/>
            <a:t/>
          </a:r>
          <a:br>
            <a:rPr lang="es-CL" sz="2400" dirty="0" smtClean="0"/>
          </a:br>
          <a:r>
            <a:rPr lang="es-CL" sz="2400" dirty="0" smtClean="0"/>
            <a:t>Inducción/ Abstracción de información sobre casos empíricos</a:t>
          </a:r>
          <a:endParaRPr lang="es-CL" sz="2400" dirty="0"/>
        </a:p>
      </dgm:t>
    </dgm:pt>
    <dgm:pt modelId="{AB564CB4-805F-4228-B703-143F3854B0DF}" type="parTrans" cxnId="{A83849B7-85DA-4AB6-983B-C0A67378F405}">
      <dgm:prSet/>
      <dgm:spPr/>
      <dgm:t>
        <a:bodyPr/>
        <a:lstStyle/>
        <a:p>
          <a:endParaRPr lang="es-CL"/>
        </a:p>
      </dgm:t>
    </dgm:pt>
    <dgm:pt modelId="{3E9CABC0-745C-4721-8497-DD688F5CCA1A}" type="sibTrans" cxnId="{A83849B7-85DA-4AB6-983B-C0A67378F405}">
      <dgm:prSet/>
      <dgm:spPr/>
      <dgm:t>
        <a:bodyPr/>
        <a:lstStyle/>
        <a:p>
          <a:endParaRPr lang="es-CL"/>
        </a:p>
      </dgm:t>
    </dgm:pt>
    <dgm:pt modelId="{BAEE8ADC-E2E8-4FAF-B0A3-595E771EB769}" type="pres">
      <dgm:prSet presAssocID="{E0B94BCF-D6B0-42E1-B3DB-9739D2FC45F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3650200-1685-4A81-9C92-05F5961F247C}" type="pres">
      <dgm:prSet presAssocID="{E0B94BCF-D6B0-42E1-B3DB-9739D2FC45FC}" presName="ellipse" presStyleLbl="trBgShp" presStyleIdx="0" presStyleCnt="1" custLinFactY="100000" custLinFactNeighborX="-2648" custLinFactNeighborY="142634"/>
      <dgm:spPr/>
    </dgm:pt>
    <dgm:pt modelId="{818EAF21-A676-4663-ACBD-D49C222AC780}" type="pres">
      <dgm:prSet presAssocID="{E0B94BCF-D6B0-42E1-B3DB-9739D2FC45FC}" presName="arrow1" presStyleLbl="fgShp" presStyleIdx="0" presStyleCnt="1"/>
      <dgm:spPr/>
    </dgm:pt>
    <dgm:pt modelId="{2D001CD9-9C22-43BB-9E2C-429843008CBF}" type="pres">
      <dgm:prSet presAssocID="{E0B94BCF-D6B0-42E1-B3DB-9739D2FC45FC}" presName="rectangle" presStyleLbl="revTx" presStyleIdx="0" presStyleCnt="1" custScaleX="166667" custScaleY="144268" custLinFactY="-200000" custLinFactNeighborY="-2687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F0615A-247F-4969-B358-6A3DC12B47DC}" type="pres">
      <dgm:prSet presAssocID="{3EBABF3D-7733-410C-A780-CB1507762A73}" presName="item1" presStyleLbl="node1" presStyleIdx="0" presStyleCnt="3" custScaleX="171255" custScaleY="114260" custLinFactNeighborX="-98327" custLinFactNeighborY="6583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B771A8-24D1-4403-B7AC-28D9F2B968AD}" type="pres">
      <dgm:prSet presAssocID="{561E8172-75F1-4661-9511-E5E8F99DBC92}" presName="item2" presStyleLbl="node1" presStyleIdx="1" presStyleCnt="3" custScaleX="140361" custScaleY="108761" custLinFactY="100000" custLinFactNeighborX="43625" custLinFactNeighborY="1102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BB7C3C-3CF3-4570-B0D5-A4F52F82E89F}" type="pres">
      <dgm:prSet presAssocID="{26AF887B-62C9-4361-AD3D-67297467D2D0}" presName="item3" presStyleLbl="node1" presStyleIdx="2" presStyleCnt="3" custScaleX="132847" custScaleY="129742" custLinFactY="69677" custLinFactNeighborX="42417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9187904-EEBA-4962-B47D-7426EB21BE70}" type="pres">
      <dgm:prSet presAssocID="{E0B94BCF-D6B0-42E1-B3DB-9739D2FC45FC}" presName="funnel" presStyleLbl="trAlignAcc1" presStyleIdx="0" presStyleCnt="1" custAng="10800000" custScaleX="121262" custScaleY="103584" custLinFactNeighborX="-507" custLinFactNeighborY="32083"/>
      <dgm:spPr/>
    </dgm:pt>
  </dgm:ptLst>
  <dgm:cxnLst>
    <dgm:cxn modelId="{DB48C159-D7F1-4B87-91BC-26D90AEA90E7}" srcId="{E0B94BCF-D6B0-42E1-B3DB-9739D2FC45FC}" destId="{7D65E1CB-BCF4-4B51-A866-A38D017F8E46}" srcOrd="0" destOrd="0" parTransId="{D2FDEB3C-71CB-4008-AA6F-40011F74D745}" sibTransId="{A7811F40-0B02-461A-9FE4-5E9991ACC903}"/>
    <dgm:cxn modelId="{6B931997-B7D1-4234-8BBD-E87D9FBA7C99}" type="presOf" srcId="{E0B94BCF-D6B0-42E1-B3DB-9739D2FC45FC}" destId="{BAEE8ADC-E2E8-4FAF-B0A3-595E771EB769}" srcOrd="0" destOrd="0" presId="urn:microsoft.com/office/officeart/2005/8/layout/funnel1"/>
    <dgm:cxn modelId="{CDF2A878-0ED3-46FC-A344-3DFF430463A1}" srcId="{E0B94BCF-D6B0-42E1-B3DB-9739D2FC45FC}" destId="{561E8172-75F1-4661-9511-E5E8F99DBC92}" srcOrd="2" destOrd="0" parTransId="{9F80D214-C17A-42CA-8861-897A87788D15}" sibTransId="{0F09548C-7CC3-4EF0-8FB2-F6BE1CE1FE3E}"/>
    <dgm:cxn modelId="{E7632147-F4DE-406B-973C-33D2DE5E395B}" type="presOf" srcId="{3EBABF3D-7733-410C-A780-CB1507762A73}" destId="{0FB771A8-24D1-4403-B7AC-28D9F2B968AD}" srcOrd="0" destOrd="0" presId="urn:microsoft.com/office/officeart/2005/8/layout/funnel1"/>
    <dgm:cxn modelId="{249F461B-9411-4393-A4C7-3BC96E99CEF9}" srcId="{E0B94BCF-D6B0-42E1-B3DB-9739D2FC45FC}" destId="{3EBABF3D-7733-410C-A780-CB1507762A73}" srcOrd="1" destOrd="0" parTransId="{909FA1CF-D5ED-450F-B298-AB98552F6DB1}" sibTransId="{86E0402E-6707-4942-98C3-F227C2A3B60D}"/>
    <dgm:cxn modelId="{771FB96F-D3D7-46C4-8704-1D8323FB8A92}" type="presOf" srcId="{26AF887B-62C9-4361-AD3D-67297467D2D0}" destId="{2D001CD9-9C22-43BB-9E2C-429843008CBF}" srcOrd="0" destOrd="0" presId="urn:microsoft.com/office/officeart/2005/8/layout/funnel1"/>
    <dgm:cxn modelId="{A83849B7-85DA-4AB6-983B-C0A67378F405}" srcId="{E0B94BCF-D6B0-42E1-B3DB-9739D2FC45FC}" destId="{26AF887B-62C9-4361-AD3D-67297467D2D0}" srcOrd="3" destOrd="0" parTransId="{AB564CB4-805F-4228-B703-143F3854B0DF}" sibTransId="{3E9CABC0-745C-4721-8497-DD688F5CCA1A}"/>
    <dgm:cxn modelId="{51FD8774-2F5D-49F8-B07C-401BD55EB7E5}" type="presOf" srcId="{561E8172-75F1-4661-9511-E5E8F99DBC92}" destId="{BBF0615A-247F-4969-B358-6A3DC12B47DC}" srcOrd="0" destOrd="0" presId="urn:microsoft.com/office/officeart/2005/8/layout/funnel1"/>
    <dgm:cxn modelId="{BBEBBEA1-7E63-461A-837B-0836F1B62967}" type="presOf" srcId="{7D65E1CB-BCF4-4B51-A866-A38D017F8E46}" destId="{0BBB7C3C-3CF3-4570-B0D5-A4F52F82E89F}" srcOrd="0" destOrd="0" presId="urn:microsoft.com/office/officeart/2005/8/layout/funnel1"/>
    <dgm:cxn modelId="{398E9D31-28DB-4F5D-8FEA-F1C969B38AE9}" type="presParOf" srcId="{BAEE8ADC-E2E8-4FAF-B0A3-595E771EB769}" destId="{03650200-1685-4A81-9C92-05F5961F247C}" srcOrd="0" destOrd="0" presId="urn:microsoft.com/office/officeart/2005/8/layout/funnel1"/>
    <dgm:cxn modelId="{D3BD1D19-22D3-4C17-BFE4-5231ABC5EB8D}" type="presParOf" srcId="{BAEE8ADC-E2E8-4FAF-B0A3-595E771EB769}" destId="{818EAF21-A676-4663-ACBD-D49C222AC780}" srcOrd="1" destOrd="0" presId="urn:microsoft.com/office/officeart/2005/8/layout/funnel1"/>
    <dgm:cxn modelId="{5FAC8145-A9E1-42D0-8441-88203F7EFBE5}" type="presParOf" srcId="{BAEE8ADC-E2E8-4FAF-B0A3-595E771EB769}" destId="{2D001CD9-9C22-43BB-9E2C-429843008CBF}" srcOrd="2" destOrd="0" presId="urn:microsoft.com/office/officeart/2005/8/layout/funnel1"/>
    <dgm:cxn modelId="{32AB6BBC-FF83-4417-9821-76497D76E3E8}" type="presParOf" srcId="{BAEE8ADC-E2E8-4FAF-B0A3-595E771EB769}" destId="{BBF0615A-247F-4969-B358-6A3DC12B47DC}" srcOrd="3" destOrd="0" presId="urn:microsoft.com/office/officeart/2005/8/layout/funnel1"/>
    <dgm:cxn modelId="{29404D14-6DCE-4791-9C2C-D8D70229A032}" type="presParOf" srcId="{BAEE8ADC-E2E8-4FAF-B0A3-595E771EB769}" destId="{0FB771A8-24D1-4403-B7AC-28D9F2B968AD}" srcOrd="4" destOrd="0" presId="urn:microsoft.com/office/officeart/2005/8/layout/funnel1"/>
    <dgm:cxn modelId="{358B2EA5-2120-49EA-B74F-37B14AF1038A}" type="presParOf" srcId="{BAEE8ADC-E2E8-4FAF-B0A3-595E771EB769}" destId="{0BBB7C3C-3CF3-4570-B0D5-A4F52F82E89F}" srcOrd="5" destOrd="0" presId="urn:microsoft.com/office/officeart/2005/8/layout/funnel1"/>
    <dgm:cxn modelId="{C22A6A60-E112-4353-BF86-8B6992D669C7}" type="presParOf" srcId="{BAEE8ADC-E2E8-4FAF-B0A3-595E771EB769}" destId="{B9187904-EEBA-4962-B47D-7426EB21BE7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1FEEB6-B1EC-4CD3-A5B4-84539DCEB9E0}" type="doc">
      <dgm:prSet loTypeId="urn:microsoft.com/office/officeart/2005/8/layout/cycle4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37251C68-8C78-49B8-830A-6E79C6589AB8}">
      <dgm:prSet phldrT="[Texto]" custT="1"/>
      <dgm:spPr/>
      <dgm:t>
        <a:bodyPr/>
        <a:lstStyle/>
        <a:p>
          <a:r>
            <a:rPr lang="es-CL" sz="2400" dirty="0" smtClean="0"/>
            <a:t>Datos</a:t>
          </a:r>
          <a:endParaRPr lang="es-CL" sz="2400" dirty="0"/>
        </a:p>
      </dgm:t>
    </dgm:pt>
    <dgm:pt modelId="{346AB46D-7930-415C-8F17-8E0504E0FBE5}" type="parTrans" cxnId="{58EAA7EB-B9CF-424C-95FA-B69B6764241D}">
      <dgm:prSet/>
      <dgm:spPr/>
      <dgm:t>
        <a:bodyPr/>
        <a:lstStyle/>
        <a:p>
          <a:endParaRPr lang="es-CL" sz="1800"/>
        </a:p>
      </dgm:t>
    </dgm:pt>
    <dgm:pt modelId="{5D586763-6679-4C55-A436-3CE677F40ACA}" type="sibTrans" cxnId="{58EAA7EB-B9CF-424C-95FA-B69B6764241D}">
      <dgm:prSet/>
      <dgm:spPr/>
      <dgm:t>
        <a:bodyPr/>
        <a:lstStyle/>
        <a:p>
          <a:endParaRPr lang="es-CL" sz="1800"/>
        </a:p>
      </dgm:t>
    </dgm:pt>
    <dgm:pt modelId="{81F2425E-56DD-482F-86CA-2BF216759B72}">
      <dgm:prSet phldrT="[Texto]" custT="1"/>
      <dgm:spPr/>
      <dgm:t>
        <a:bodyPr/>
        <a:lstStyle/>
        <a:p>
          <a:r>
            <a:rPr lang="es-CL" sz="2400" dirty="0" smtClean="0"/>
            <a:t>Imágenes</a:t>
          </a:r>
          <a:endParaRPr lang="es-CL" sz="2400" dirty="0"/>
        </a:p>
      </dgm:t>
    </dgm:pt>
    <dgm:pt modelId="{C6CED808-70D7-43B6-817F-86BF89096F24}" type="parTrans" cxnId="{8C51ABF7-A7CF-41F3-A1E5-0137F117594F}">
      <dgm:prSet/>
      <dgm:spPr/>
      <dgm:t>
        <a:bodyPr/>
        <a:lstStyle/>
        <a:p>
          <a:endParaRPr lang="es-CL" sz="1800"/>
        </a:p>
      </dgm:t>
    </dgm:pt>
    <dgm:pt modelId="{203CF15B-D8C8-4B8D-8A1C-06142E607C01}" type="sibTrans" cxnId="{8C51ABF7-A7CF-41F3-A1E5-0137F117594F}">
      <dgm:prSet/>
      <dgm:spPr/>
      <dgm:t>
        <a:bodyPr/>
        <a:lstStyle/>
        <a:p>
          <a:endParaRPr lang="es-CL" sz="1800"/>
        </a:p>
      </dgm:t>
    </dgm:pt>
    <dgm:pt modelId="{049CFD71-33D7-4350-9B69-0BCA9409CE1C}">
      <dgm:prSet phldrT="[Texto]" custT="1"/>
      <dgm:spPr/>
      <dgm:t>
        <a:bodyPr/>
        <a:lstStyle/>
        <a:p>
          <a:r>
            <a:rPr lang="es-CL" sz="2400" dirty="0" smtClean="0"/>
            <a:t> </a:t>
          </a:r>
          <a:br>
            <a:rPr lang="es-CL" sz="2400" dirty="0" smtClean="0"/>
          </a:br>
          <a:r>
            <a:rPr lang="es-CL" sz="2400" dirty="0" smtClean="0"/>
            <a:t>Marcos Analíticos</a:t>
          </a:r>
          <a:endParaRPr lang="es-CL" sz="2400" dirty="0"/>
        </a:p>
      </dgm:t>
    </dgm:pt>
    <dgm:pt modelId="{1BF6816E-1060-4C6A-AC6E-3E51E1E1F71D}" type="parTrans" cxnId="{912D139E-CF3C-4FF1-A345-EB27EE8BD930}">
      <dgm:prSet/>
      <dgm:spPr/>
      <dgm:t>
        <a:bodyPr/>
        <a:lstStyle/>
        <a:p>
          <a:endParaRPr lang="es-CL" sz="1800"/>
        </a:p>
      </dgm:t>
    </dgm:pt>
    <dgm:pt modelId="{2B669F9D-7FBE-4B0B-A03F-69B5CBB3D307}" type="sibTrans" cxnId="{912D139E-CF3C-4FF1-A345-EB27EE8BD930}">
      <dgm:prSet/>
      <dgm:spPr/>
      <dgm:t>
        <a:bodyPr/>
        <a:lstStyle/>
        <a:p>
          <a:endParaRPr lang="es-CL" sz="1800"/>
        </a:p>
      </dgm:t>
    </dgm:pt>
    <dgm:pt modelId="{1300391F-9F55-420B-9535-7825D4DAECAC}">
      <dgm:prSet phldrT="[Texto]" custT="1"/>
      <dgm:spPr/>
      <dgm:t>
        <a:bodyPr/>
        <a:lstStyle/>
        <a:p>
          <a:r>
            <a:rPr lang="es-CL" sz="2400" dirty="0" smtClean="0"/>
            <a:t>Teoría Social</a:t>
          </a:r>
          <a:endParaRPr lang="es-CL" sz="2400" dirty="0"/>
        </a:p>
      </dgm:t>
    </dgm:pt>
    <dgm:pt modelId="{76ED8443-3464-46F1-8BAC-45F9EE285814}" type="parTrans" cxnId="{0D06EE69-B75B-4C16-B1B0-C1805F054151}">
      <dgm:prSet/>
      <dgm:spPr/>
      <dgm:t>
        <a:bodyPr/>
        <a:lstStyle/>
        <a:p>
          <a:endParaRPr lang="es-CL" sz="1800"/>
        </a:p>
      </dgm:t>
    </dgm:pt>
    <dgm:pt modelId="{86871455-FD38-446F-ADD1-68027ED51BD5}" type="sibTrans" cxnId="{0D06EE69-B75B-4C16-B1B0-C1805F054151}">
      <dgm:prSet/>
      <dgm:spPr/>
      <dgm:t>
        <a:bodyPr/>
        <a:lstStyle/>
        <a:p>
          <a:endParaRPr lang="es-CL" sz="1800"/>
        </a:p>
      </dgm:t>
    </dgm:pt>
    <dgm:pt modelId="{87C363D3-FD05-4C8F-BE4D-B4E21716D1B0}" type="pres">
      <dgm:prSet presAssocID="{781FEEB6-B1EC-4CD3-A5B4-84539DCEB9E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68E004B-33E2-44F0-9858-C35FE17EB647}" type="pres">
      <dgm:prSet presAssocID="{781FEEB6-B1EC-4CD3-A5B4-84539DCEB9E0}" presName="children" presStyleCnt="0"/>
      <dgm:spPr/>
    </dgm:pt>
    <dgm:pt modelId="{002D0603-9306-4A8B-A196-76BAFC199ED6}" type="pres">
      <dgm:prSet presAssocID="{781FEEB6-B1EC-4CD3-A5B4-84539DCEB9E0}" presName="childPlaceholder" presStyleCnt="0"/>
      <dgm:spPr/>
    </dgm:pt>
    <dgm:pt modelId="{B136FEA7-6EA7-4E17-A50F-49D99B8B819C}" type="pres">
      <dgm:prSet presAssocID="{781FEEB6-B1EC-4CD3-A5B4-84539DCEB9E0}" presName="circle" presStyleCnt="0"/>
      <dgm:spPr/>
    </dgm:pt>
    <dgm:pt modelId="{A4FF89A1-0E52-4000-87B0-B7B405924CF1}" type="pres">
      <dgm:prSet presAssocID="{781FEEB6-B1EC-4CD3-A5B4-84539DCEB9E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15DD022-025D-4505-8249-04F3E4F208F8}" type="pres">
      <dgm:prSet presAssocID="{781FEEB6-B1EC-4CD3-A5B4-84539DCEB9E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64A5F5D-D2AC-4EF3-808B-0C67FB4307FA}" type="pres">
      <dgm:prSet presAssocID="{781FEEB6-B1EC-4CD3-A5B4-84539DCEB9E0}" presName="quadrant3" presStyleLbl="node1" presStyleIdx="2" presStyleCnt="4" custLinFactNeighborY="-188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2C7CB1-EF65-45FC-85A6-74847F2A557B}" type="pres">
      <dgm:prSet presAssocID="{781FEEB6-B1EC-4CD3-A5B4-84539DCEB9E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82ABC5-1C1E-4F77-9F8B-F96FD8565CD5}" type="pres">
      <dgm:prSet presAssocID="{781FEEB6-B1EC-4CD3-A5B4-84539DCEB9E0}" presName="quadrantPlaceholder" presStyleCnt="0"/>
      <dgm:spPr/>
    </dgm:pt>
    <dgm:pt modelId="{AD751909-C8DB-406F-A4A3-360534963C4B}" type="pres">
      <dgm:prSet presAssocID="{781FEEB6-B1EC-4CD3-A5B4-84539DCEB9E0}" presName="center1" presStyleLbl="fgShp" presStyleIdx="0" presStyleCnt="2"/>
      <dgm:spPr/>
    </dgm:pt>
    <dgm:pt modelId="{4FBDBF8B-7883-47DF-A319-65CC4F7975AF}" type="pres">
      <dgm:prSet presAssocID="{781FEEB6-B1EC-4CD3-A5B4-84539DCEB9E0}" presName="center2" presStyleLbl="fgShp" presStyleIdx="1" presStyleCnt="2"/>
      <dgm:spPr/>
    </dgm:pt>
  </dgm:ptLst>
  <dgm:cxnLst>
    <dgm:cxn modelId="{EFC3F070-4604-40CA-8BBC-7875638D3D2D}" type="presOf" srcId="{049CFD71-33D7-4350-9B69-0BCA9409CE1C}" destId="{764A5F5D-D2AC-4EF3-808B-0C67FB4307FA}" srcOrd="0" destOrd="0" presId="urn:microsoft.com/office/officeart/2005/8/layout/cycle4"/>
    <dgm:cxn modelId="{8C51ABF7-A7CF-41F3-A1E5-0137F117594F}" srcId="{781FEEB6-B1EC-4CD3-A5B4-84539DCEB9E0}" destId="{81F2425E-56DD-482F-86CA-2BF216759B72}" srcOrd="1" destOrd="0" parTransId="{C6CED808-70D7-43B6-817F-86BF89096F24}" sibTransId="{203CF15B-D8C8-4B8D-8A1C-06142E607C01}"/>
    <dgm:cxn modelId="{53E5E62C-ACE5-4E50-9A29-C548F79DF85A}" type="presOf" srcId="{81F2425E-56DD-482F-86CA-2BF216759B72}" destId="{F15DD022-025D-4505-8249-04F3E4F208F8}" srcOrd="0" destOrd="0" presId="urn:microsoft.com/office/officeart/2005/8/layout/cycle4"/>
    <dgm:cxn modelId="{D7DBE94E-018D-450F-9637-72267F2454FD}" type="presOf" srcId="{781FEEB6-B1EC-4CD3-A5B4-84539DCEB9E0}" destId="{87C363D3-FD05-4C8F-BE4D-B4E21716D1B0}" srcOrd="0" destOrd="0" presId="urn:microsoft.com/office/officeart/2005/8/layout/cycle4"/>
    <dgm:cxn modelId="{CAC31E64-6D51-4F0C-AC1E-F8F5C86125B1}" type="presOf" srcId="{37251C68-8C78-49B8-830A-6E79C6589AB8}" destId="{A4FF89A1-0E52-4000-87B0-B7B405924CF1}" srcOrd="0" destOrd="0" presId="urn:microsoft.com/office/officeart/2005/8/layout/cycle4"/>
    <dgm:cxn modelId="{58EAA7EB-B9CF-424C-95FA-B69B6764241D}" srcId="{781FEEB6-B1EC-4CD3-A5B4-84539DCEB9E0}" destId="{37251C68-8C78-49B8-830A-6E79C6589AB8}" srcOrd="0" destOrd="0" parTransId="{346AB46D-7930-415C-8F17-8E0504E0FBE5}" sibTransId="{5D586763-6679-4C55-A436-3CE677F40ACA}"/>
    <dgm:cxn modelId="{0D06EE69-B75B-4C16-B1B0-C1805F054151}" srcId="{781FEEB6-B1EC-4CD3-A5B4-84539DCEB9E0}" destId="{1300391F-9F55-420B-9535-7825D4DAECAC}" srcOrd="3" destOrd="0" parTransId="{76ED8443-3464-46F1-8BAC-45F9EE285814}" sibTransId="{86871455-FD38-446F-ADD1-68027ED51BD5}"/>
    <dgm:cxn modelId="{343FA1BB-98FB-4B64-A354-5AD65B4F707F}" type="presOf" srcId="{1300391F-9F55-420B-9535-7825D4DAECAC}" destId="{342C7CB1-EF65-45FC-85A6-74847F2A557B}" srcOrd="0" destOrd="0" presId="urn:microsoft.com/office/officeart/2005/8/layout/cycle4"/>
    <dgm:cxn modelId="{912D139E-CF3C-4FF1-A345-EB27EE8BD930}" srcId="{781FEEB6-B1EC-4CD3-A5B4-84539DCEB9E0}" destId="{049CFD71-33D7-4350-9B69-0BCA9409CE1C}" srcOrd="2" destOrd="0" parTransId="{1BF6816E-1060-4C6A-AC6E-3E51E1E1F71D}" sibTransId="{2B669F9D-7FBE-4B0B-A03F-69B5CBB3D307}"/>
    <dgm:cxn modelId="{B950CDD1-3055-4272-A881-DDA24EF0226D}" type="presParOf" srcId="{87C363D3-FD05-4C8F-BE4D-B4E21716D1B0}" destId="{568E004B-33E2-44F0-9858-C35FE17EB647}" srcOrd="0" destOrd="0" presId="urn:microsoft.com/office/officeart/2005/8/layout/cycle4"/>
    <dgm:cxn modelId="{A2875CD9-D84F-4C45-AA8D-A8249EE990AE}" type="presParOf" srcId="{568E004B-33E2-44F0-9858-C35FE17EB647}" destId="{002D0603-9306-4A8B-A196-76BAFC199ED6}" srcOrd="0" destOrd="0" presId="urn:microsoft.com/office/officeart/2005/8/layout/cycle4"/>
    <dgm:cxn modelId="{53625EBA-76CE-47B7-B65C-2A7787508FF2}" type="presParOf" srcId="{87C363D3-FD05-4C8F-BE4D-B4E21716D1B0}" destId="{B136FEA7-6EA7-4E17-A50F-49D99B8B819C}" srcOrd="1" destOrd="0" presId="urn:microsoft.com/office/officeart/2005/8/layout/cycle4"/>
    <dgm:cxn modelId="{4C3F6BEF-94CB-469E-94A0-1EC107F851C7}" type="presParOf" srcId="{B136FEA7-6EA7-4E17-A50F-49D99B8B819C}" destId="{A4FF89A1-0E52-4000-87B0-B7B405924CF1}" srcOrd="0" destOrd="0" presId="urn:microsoft.com/office/officeart/2005/8/layout/cycle4"/>
    <dgm:cxn modelId="{831FFD1E-7D4B-4B38-9D01-C84193C4B76D}" type="presParOf" srcId="{B136FEA7-6EA7-4E17-A50F-49D99B8B819C}" destId="{F15DD022-025D-4505-8249-04F3E4F208F8}" srcOrd="1" destOrd="0" presId="urn:microsoft.com/office/officeart/2005/8/layout/cycle4"/>
    <dgm:cxn modelId="{37AD7053-7A4B-4E66-B56C-D30373D4BE59}" type="presParOf" srcId="{B136FEA7-6EA7-4E17-A50F-49D99B8B819C}" destId="{764A5F5D-D2AC-4EF3-808B-0C67FB4307FA}" srcOrd="2" destOrd="0" presId="urn:microsoft.com/office/officeart/2005/8/layout/cycle4"/>
    <dgm:cxn modelId="{D6EAD832-79E2-4240-8C3E-13FFB347534C}" type="presParOf" srcId="{B136FEA7-6EA7-4E17-A50F-49D99B8B819C}" destId="{342C7CB1-EF65-45FC-85A6-74847F2A557B}" srcOrd="3" destOrd="0" presId="urn:microsoft.com/office/officeart/2005/8/layout/cycle4"/>
    <dgm:cxn modelId="{2F76DD3D-4474-4DEF-8EC6-03F2ADBC4005}" type="presParOf" srcId="{B136FEA7-6EA7-4E17-A50F-49D99B8B819C}" destId="{3082ABC5-1C1E-4F77-9F8B-F96FD8565CD5}" srcOrd="4" destOrd="0" presId="urn:microsoft.com/office/officeart/2005/8/layout/cycle4"/>
    <dgm:cxn modelId="{7D8D5DE6-F137-4C46-9586-21F2739A9678}" type="presParOf" srcId="{87C363D3-FD05-4C8F-BE4D-B4E21716D1B0}" destId="{AD751909-C8DB-406F-A4A3-360534963C4B}" srcOrd="2" destOrd="0" presId="urn:microsoft.com/office/officeart/2005/8/layout/cycle4"/>
    <dgm:cxn modelId="{06A228E1-901D-46F0-B849-CFCF2D1B631B}" type="presParOf" srcId="{87C363D3-FD05-4C8F-BE4D-B4E21716D1B0}" destId="{4FBDBF8B-7883-47DF-A319-65CC4F7975A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5B04-669D-4E6E-BB65-99335934FC1C}" type="datetimeFigureOut">
              <a:rPr lang="es-CL" smtClean="0"/>
              <a:t>23-09-2020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5E196-4533-486A-BBFB-538201A96A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25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5E196-4533-486A-BBFB-538201A96A82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87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9550" y="1059752"/>
            <a:ext cx="10984816" cy="4394988"/>
          </a:xfrm>
        </p:spPr>
        <p:txBody>
          <a:bodyPr/>
          <a:lstStyle/>
          <a:p>
            <a:r>
              <a:rPr lang="es-CL" sz="4000" dirty="0" smtClean="0"/>
              <a:t>La construcción</a:t>
            </a:r>
            <a:br>
              <a:rPr lang="es-CL" sz="4000" dirty="0" smtClean="0"/>
            </a:br>
            <a:r>
              <a:rPr lang="es-CL" sz="4000" dirty="0" smtClean="0"/>
              <a:t> de la</a:t>
            </a:r>
            <a:br>
              <a:rPr lang="es-CL" sz="4000" dirty="0" smtClean="0"/>
            </a:br>
            <a:r>
              <a:rPr lang="es-CL" sz="4000" dirty="0" smtClean="0"/>
              <a:t> investigación social</a:t>
            </a:r>
            <a:endParaRPr lang="es-CL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97113" y="4803820"/>
            <a:ext cx="8281237" cy="959476"/>
          </a:xfrm>
        </p:spPr>
        <p:txBody>
          <a:bodyPr>
            <a:normAutofit fontScale="70000" lnSpcReduction="20000"/>
          </a:bodyPr>
          <a:lstStyle/>
          <a:p>
            <a:r>
              <a:rPr lang="es-CL" dirty="0" smtClean="0"/>
              <a:t>Comportamiento humano en las organizaciones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Roberto Palacios</a:t>
            </a:r>
            <a:br>
              <a:rPr lang="es-CL" dirty="0" smtClean="0"/>
            </a:br>
            <a:r>
              <a:rPr lang="es-CL" dirty="0" smtClean="0"/>
              <a:t>2020</a:t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2619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4557" y="549170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s-CL" sz="3600" dirty="0" smtClean="0"/>
              <a:t>¿Qué es lo que hace que una representación de la vida social sea especialmente relevante para l-s científic-s sociales?</a:t>
            </a:r>
            <a:endParaRPr lang="es-CL" sz="36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429835" y="2852342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400" dirty="0" smtClean="0">
                <a:solidFill>
                  <a:schemeClr val="accent1"/>
                </a:solidFill>
              </a:rPr>
              <a:t>Las audiencias socio-científicas esperan que las representaciones:</a:t>
            </a:r>
            <a:r>
              <a:rPr lang="es-CL" sz="2400" dirty="0" smtClean="0"/>
              <a:t/>
            </a:r>
            <a:br>
              <a:rPr lang="es-CL" sz="2400" dirty="0" smtClean="0"/>
            </a:br>
            <a:endParaRPr lang="es-CL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000" dirty="0" smtClean="0"/>
              <a:t>Se ocupen de fenómenos socialmente relevantes</a:t>
            </a:r>
            <a:br>
              <a:rPr lang="es-CL" sz="2000" dirty="0" smtClean="0"/>
            </a:br>
            <a:endParaRPr lang="es-CL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000" dirty="0" smtClean="0"/>
              <a:t>Sean relevantes para la teoría social (directa o indirectamente)</a:t>
            </a:r>
            <a:br>
              <a:rPr lang="es-CL" sz="2000" dirty="0" smtClean="0"/>
            </a:br>
            <a:endParaRPr lang="es-CL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000" dirty="0" smtClean="0"/>
              <a:t>Estén basadas en un número importante de datos empíricos</a:t>
            </a:r>
            <a:br>
              <a:rPr lang="es-CL" sz="2000" dirty="0" smtClean="0"/>
            </a:br>
            <a:endParaRPr lang="es-CL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CL" sz="2000" dirty="0" smtClean="0"/>
              <a:t>Sean producto de alguna forma sistemática de análisis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4486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62" y="579549"/>
            <a:ext cx="8032432" cy="53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8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45" y="494545"/>
            <a:ext cx="8208321" cy="54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51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C’es</a:t>
            </a:r>
            <a:r>
              <a:rPr lang="es-CL" dirty="0" err="1"/>
              <a:t>t</a:t>
            </a:r>
            <a:r>
              <a:rPr lang="es-CL" dirty="0" smtClean="0"/>
              <a:t> finí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60499" y="5815348"/>
            <a:ext cx="8045373" cy="742279"/>
          </a:xfrm>
        </p:spPr>
        <p:txBody>
          <a:bodyPr/>
          <a:lstStyle/>
          <a:p>
            <a:r>
              <a:rPr lang="es-CL" dirty="0" smtClean="0"/>
              <a:t>23-09-2020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11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13783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31" y="1"/>
            <a:ext cx="60541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73215860"/>
              </p:ext>
            </p:extLst>
          </p:nvPr>
        </p:nvGraphicFramePr>
        <p:xfrm>
          <a:off x="284163" y="0"/>
          <a:ext cx="652876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6970" y="96590"/>
            <a:ext cx="3858410" cy="1410237"/>
          </a:xfrm>
        </p:spPr>
        <p:txBody>
          <a:bodyPr>
            <a:normAutofit fontScale="90000"/>
          </a:bodyPr>
          <a:lstStyle/>
          <a:p>
            <a:r>
              <a:rPr lang="es-CL" sz="2700" dirty="0" smtClean="0"/>
              <a:t>1. CIENCIA E INVESTIGACIÓN SOCIAL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7495503" y="1184858"/>
            <a:ext cx="4816699" cy="5151548"/>
          </a:xfrm>
        </p:spPr>
        <p:txBody>
          <a:bodyPr>
            <a:noAutofit/>
          </a:bodyPr>
          <a:lstStyle/>
          <a:p>
            <a:r>
              <a:rPr lang="es-CL" sz="1800" dirty="0" smtClean="0"/>
              <a:t>Ante todo,  una observación </a:t>
            </a:r>
            <a:r>
              <a:rPr lang="es-CL" sz="1800" dirty="0" smtClean="0">
                <a:solidFill>
                  <a:schemeClr val="accent1"/>
                </a:solidFill>
              </a:rPr>
              <a:t>epistemológica</a:t>
            </a:r>
            <a:r>
              <a:rPr lang="es-CL" sz="1800" dirty="0" smtClean="0"/>
              <a:t>.</a:t>
            </a:r>
            <a:br>
              <a:rPr lang="es-CL" sz="1800" dirty="0" smtClean="0"/>
            </a:b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dirty="0" smtClean="0"/>
              <a:t>Cada época de la Historia Humana produce a través de sus prácticas sociales cotidianas su </a:t>
            </a:r>
            <a:r>
              <a:rPr lang="es-CL" sz="1800" dirty="0" smtClean="0">
                <a:solidFill>
                  <a:schemeClr val="accent1"/>
                </a:solidFill>
              </a:rPr>
              <a:t>lenguaje</a:t>
            </a:r>
            <a:r>
              <a:rPr lang="es-CL" sz="1800" dirty="0" smtClean="0"/>
              <a:t>, una estructura imaginaria.</a:t>
            </a:r>
            <a:br>
              <a:rPr lang="es-CL" sz="1800" dirty="0" smtClean="0"/>
            </a:br>
            <a:r>
              <a:rPr lang="es-CL" sz="1800" dirty="0" smtClean="0"/>
              <a:t/>
            </a:r>
            <a:br>
              <a:rPr lang="es-CL" sz="1800" dirty="0" smtClean="0"/>
            </a:br>
            <a:r>
              <a:rPr lang="es-CL" sz="1800" dirty="0" smtClean="0"/>
              <a:t>La </a:t>
            </a:r>
            <a:r>
              <a:rPr lang="es-CL" sz="1800" dirty="0" smtClean="0">
                <a:solidFill>
                  <a:schemeClr val="accent1"/>
                </a:solidFill>
              </a:rPr>
              <a:t>ciencia</a:t>
            </a:r>
            <a:r>
              <a:rPr lang="es-CL" sz="1800" dirty="0" smtClean="0"/>
              <a:t> (es decir, el conjunto de científic-s que definen qué debe ser ciencia) forma parte de estas </a:t>
            </a:r>
            <a:r>
              <a:rPr lang="es-CL" sz="1800" dirty="0" smtClean="0">
                <a:solidFill>
                  <a:schemeClr val="accent1"/>
                </a:solidFill>
              </a:rPr>
              <a:t>prácticas sociales, </a:t>
            </a:r>
            <a:r>
              <a:rPr lang="es-CL" sz="1800" dirty="0" smtClean="0"/>
              <a:t>y las ideas científicas acerca de la naturaleza constituyen apenas una dimensión de esa estructura </a:t>
            </a:r>
            <a:r>
              <a:rPr lang="es-CL" sz="1800" dirty="0"/>
              <a:t>imaginaria</a:t>
            </a:r>
            <a:endParaRPr lang="es-CL" sz="1800" dirty="0" smtClean="0"/>
          </a:p>
          <a:p>
            <a:r>
              <a:rPr lang="es-CL" sz="1800" dirty="0" smtClean="0"/>
              <a:t>La imaginación científica sufre mutaciones radicales de una época a otra, la ciencia se parece más a una epopeya novelística que a un </a:t>
            </a:r>
            <a:r>
              <a:rPr lang="es-CL" sz="1800" dirty="0" smtClean="0">
                <a:solidFill>
                  <a:schemeClr val="accent1"/>
                </a:solidFill>
              </a:rPr>
              <a:t>progreso lineal</a:t>
            </a:r>
            <a:r>
              <a:rPr lang="es-CL" sz="1800" dirty="0" smtClean="0"/>
              <a:t>. La historia humana es una narración que merece contarse de más de un modo.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2433380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0561" y="0"/>
            <a:ext cx="6491914" cy="1106604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solidFill>
                  <a:schemeClr val="accent1"/>
                </a:solidFill>
              </a:rPr>
              <a:t>Investigación social</a:t>
            </a:r>
            <a:endParaRPr lang="es-CL" sz="4000" dirty="0">
              <a:solidFill>
                <a:schemeClr val="accent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47508" y="1389639"/>
            <a:ext cx="8517661" cy="1367629"/>
          </a:xfrm>
        </p:spPr>
        <p:txBody>
          <a:bodyPr>
            <a:normAutofit fontScale="85000" lnSpcReduction="10000"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Esfuerzos de l-s </a:t>
            </a:r>
            <a:r>
              <a:rPr lang="es-CL" dirty="0" err="1" smtClean="0">
                <a:solidFill>
                  <a:schemeClr val="tx1"/>
                </a:solidFill>
              </a:rPr>
              <a:t>científic</a:t>
            </a:r>
            <a:r>
              <a:rPr lang="es-CL" dirty="0" smtClean="0">
                <a:solidFill>
                  <a:schemeClr val="tx1"/>
                </a:solidFill>
              </a:rPr>
              <a:t>-s sociales dirigidos a hablarnos acerca de la sociedad</a:t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Implica una manera socio-científica de hablarnos acerca de la sociedad</a:t>
            </a:r>
            <a:endParaRPr lang="es-CL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7263440"/>
              </p:ext>
            </p:extLst>
          </p:nvPr>
        </p:nvGraphicFramePr>
        <p:xfrm>
          <a:off x="3143347" y="3040303"/>
          <a:ext cx="7365218" cy="338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9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6632591" cy="234406"/>
          </a:xfrm>
        </p:spPr>
        <p:txBody>
          <a:bodyPr>
            <a:noAutofit/>
          </a:bodyPr>
          <a:lstStyle/>
          <a:p>
            <a:r>
              <a:rPr lang="es-CL" sz="4400" dirty="0" smtClean="0">
                <a:solidFill>
                  <a:schemeClr val="accent1"/>
                </a:solidFill>
              </a:rPr>
              <a:t>La sociedad</a:t>
            </a:r>
            <a:endParaRPr lang="es-CL" sz="4400" dirty="0">
              <a:solidFill>
                <a:schemeClr val="accent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080826" y="1674054"/>
            <a:ext cx="8215531" cy="4656408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Se comprende mejor como </a:t>
            </a:r>
            <a:r>
              <a:rPr lang="es-CL" dirty="0" smtClean="0"/>
              <a:t>vida social.</a:t>
            </a:r>
          </a:p>
          <a:p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</a:rPr>
              <a:t>Hablar acerca de la sociedad implica básicamente estudiar </a:t>
            </a:r>
            <a:r>
              <a:rPr lang="es-CL" dirty="0" smtClean="0"/>
              <a:t>cómo y porqué </a:t>
            </a:r>
            <a:r>
              <a:rPr lang="es-CL" dirty="0" smtClean="0">
                <a:solidFill>
                  <a:schemeClr val="tx1"/>
                </a:solidFill>
              </a:rPr>
              <a:t>las personas hacen cosas Con los demás.</a:t>
            </a:r>
            <a:br>
              <a:rPr lang="es-CL" dirty="0" smtClean="0">
                <a:solidFill>
                  <a:schemeClr val="tx1"/>
                </a:solidFill>
              </a:rPr>
            </a:br>
            <a:endParaRPr lang="es-CL" dirty="0" smtClean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incluye también a las personas que </a:t>
            </a:r>
            <a:r>
              <a:rPr lang="es-CL" dirty="0" smtClean="0"/>
              <a:t>se niegan</a:t>
            </a:r>
            <a:r>
              <a:rPr lang="es-CL" dirty="0" smtClean="0">
                <a:solidFill>
                  <a:schemeClr val="tx1"/>
                </a:solidFill>
              </a:rPr>
              <a:t> a hacer cosas con los demás. </a:t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/>
            </a:r>
            <a:br>
              <a:rPr lang="es-CL" dirty="0" smtClean="0">
                <a:solidFill>
                  <a:schemeClr val="tx1"/>
                </a:solidFill>
              </a:rPr>
            </a:br>
            <a:r>
              <a:rPr lang="es-CL" dirty="0" smtClean="0">
                <a:solidFill>
                  <a:schemeClr val="tx1"/>
                </a:solidFill>
              </a:rPr>
              <a:t>Se puede restringir el concepto de sociedad a propiedades formales de organización e interacción humanas. 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 smtClean="0">
                <a:solidFill>
                  <a:schemeClr val="tx1"/>
                </a:solidFill>
              </a:rPr>
              <a:t>Una </a:t>
            </a:r>
            <a:r>
              <a:rPr lang="es-CL" dirty="0" smtClean="0"/>
              <a:t>propiedad formal </a:t>
            </a:r>
            <a:r>
              <a:rPr lang="es-CL" dirty="0" smtClean="0">
                <a:solidFill>
                  <a:schemeClr val="tx1"/>
                </a:solidFill>
              </a:rPr>
              <a:t>es una característica general o un </a:t>
            </a:r>
            <a:r>
              <a:rPr lang="es-CL" dirty="0" smtClean="0"/>
              <a:t>patrón</a:t>
            </a:r>
            <a:r>
              <a:rPr lang="es-CL" dirty="0" smtClean="0">
                <a:solidFill>
                  <a:schemeClr val="tx1"/>
                </a:solidFill>
              </a:rPr>
              <a:t> que puede existir en muchos </a:t>
            </a:r>
            <a:r>
              <a:rPr lang="es-CL" dirty="0" smtClean="0"/>
              <a:t>entornos diferentes</a:t>
            </a:r>
            <a:r>
              <a:rPr lang="es-CL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709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59"/>
            <a:ext cx="12192000" cy="688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9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402652" cy="1493517"/>
          </a:xfrm>
        </p:spPr>
        <p:txBody>
          <a:bodyPr/>
          <a:lstStyle/>
          <a:p>
            <a:r>
              <a:rPr lang="es-CL" dirty="0" smtClean="0"/>
              <a:t>2. El Lenguaje de l-s científic-s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72917" y="1655002"/>
            <a:ext cx="5381137" cy="758382"/>
          </a:xfrm>
        </p:spPr>
        <p:txBody>
          <a:bodyPr/>
          <a:lstStyle/>
          <a:p>
            <a:r>
              <a:rPr lang="es-CL" dirty="0" smtClean="0"/>
              <a:t>Suele argumentar a partir de la relación entre variables</a:t>
            </a:r>
            <a:endParaRPr lang="es-C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9705739"/>
              </p:ext>
            </p:extLst>
          </p:nvPr>
        </p:nvGraphicFramePr>
        <p:xfrm>
          <a:off x="558323" y="3010684"/>
          <a:ext cx="6075542" cy="307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01176" y="1758608"/>
            <a:ext cx="5666704" cy="4790939"/>
          </a:xfrm>
        </p:spPr>
        <p:txBody>
          <a:bodyPr>
            <a:noAutofit/>
          </a:bodyPr>
          <a:lstStyle/>
          <a:p>
            <a:r>
              <a:rPr lang="es-CL" dirty="0" smtClean="0"/>
              <a:t>L-s investigador-s sociales usan el término </a:t>
            </a:r>
            <a:r>
              <a:rPr lang="es-CL" dirty="0" smtClean="0">
                <a:solidFill>
                  <a:schemeClr val="accent1"/>
                </a:solidFill>
              </a:rPr>
              <a:t>covariación</a:t>
            </a:r>
            <a:r>
              <a:rPr lang="es-CL" dirty="0" smtClean="0"/>
              <a:t> para describir un patrón general de correspondencia</a:t>
            </a:r>
          </a:p>
          <a:p>
            <a:r>
              <a:rPr lang="es-CL" dirty="0" smtClean="0"/>
              <a:t>Calculan </a:t>
            </a:r>
            <a:r>
              <a:rPr lang="es-CL" dirty="0" smtClean="0">
                <a:solidFill>
                  <a:schemeClr val="accent1"/>
                </a:solidFill>
              </a:rPr>
              <a:t>correlaciones</a:t>
            </a:r>
            <a:r>
              <a:rPr lang="es-CL" dirty="0" smtClean="0"/>
              <a:t> con el propósito de evaluar la consistencia de un </a:t>
            </a:r>
            <a:r>
              <a:rPr lang="es-CL" dirty="0" smtClean="0">
                <a:solidFill>
                  <a:schemeClr val="accent1"/>
                </a:solidFill>
              </a:rPr>
              <a:t>patrón</a:t>
            </a:r>
            <a:r>
              <a:rPr lang="es-CL" dirty="0" smtClean="0"/>
              <a:t> </a:t>
            </a:r>
            <a:r>
              <a:rPr lang="es-CL" dirty="0" smtClean="0">
                <a:solidFill>
                  <a:schemeClr val="accent2"/>
                </a:solidFill>
              </a:rPr>
              <a:t>de covariación</a:t>
            </a:r>
            <a:r>
              <a:rPr lang="es-CL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es-CL" dirty="0" smtClean="0"/>
              <a:t>Que dos variables </a:t>
            </a:r>
            <a:r>
              <a:rPr lang="es-CL" dirty="0" err="1" smtClean="0"/>
              <a:t>coovaríen</a:t>
            </a:r>
            <a:r>
              <a:rPr lang="es-CL" dirty="0" smtClean="0"/>
              <a:t> en un conjunto de casos </a:t>
            </a:r>
            <a:r>
              <a:rPr lang="es-CL" dirty="0" smtClean="0">
                <a:solidFill>
                  <a:schemeClr val="accent1"/>
                </a:solidFill>
              </a:rPr>
              <a:t>no</a:t>
            </a:r>
            <a:r>
              <a:rPr lang="es-CL" dirty="0" smtClean="0"/>
              <a:t> quiere decir necesariamente que una sea la </a:t>
            </a:r>
            <a:r>
              <a:rPr lang="es-CL" dirty="0" smtClean="0">
                <a:solidFill>
                  <a:schemeClr val="accent1"/>
                </a:solidFill>
              </a:rPr>
              <a:t>causa </a:t>
            </a:r>
            <a:r>
              <a:rPr lang="es-CL" dirty="0" smtClean="0"/>
              <a:t>de la otra.</a:t>
            </a:r>
          </a:p>
          <a:p>
            <a:r>
              <a:rPr lang="es-CL" dirty="0" smtClean="0"/>
              <a:t>Sin embargo, </a:t>
            </a:r>
            <a:r>
              <a:rPr lang="es-CL" dirty="0" err="1"/>
              <a:t>m</a:t>
            </a:r>
            <a:r>
              <a:rPr lang="es-CL" dirty="0" err="1" smtClean="0"/>
              <a:t>uch</a:t>
            </a:r>
            <a:r>
              <a:rPr lang="es-CL" dirty="0" smtClean="0"/>
              <a:t>-s investigador-s no utilizan este lenguaje de variables, pueden centrarse, por ejemplo, en el desarrollo de acontecimientos. </a:t>
            </a:r>
            <a:br>
              <a:rPr lang="es-CL" dirty="0" smtClean="0"/>
            </a:br>
            <a:r>
              <a:rPr lang="es-CL" dirty="0" smtClean="0"/>
              <a:t>Quién hizo qué y cuándo, porqué y cómo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142678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/>
              <a:t>La investigación social y El método científico</a:t>
            </a:r>
            <a:br>
              <a:rPr lang="es-CL" sz="3200" dirty="0" smtClean="0"/>
            </a:br>
            <a:r>
              <a:rPr lang="es-CL" sz="3200" i="1" dirty="0" smtClean="0">
                <a:solidFill>
                  <a:schemeClr val="accent1"/>
                </a:solidFill>
              </a:rPr>
              <a:t>teoría</a:t>
            </a:r>
            <a:endParaRPr lang="es-CL" sz="3200" i="1" dirty="0">
              <a:solidFill>
                <a:schemeClr val="accent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0828" y="2266683"/>
            <a:ext cx="5443003" cy="1481070"/>
          </a:xfrm>
        </p:spPr>
        <p:txBody>
          <a:bodyPr/>
          <a:lstStyle/>
          <a:p>
            <a:r>
              <a:rPr lang="es-CL" sz="2000" dirty="0"/>
              <a:t>El núcleo del </a:t>
            </a:r>
            <a:r>
              <a:rPr lang="es-CL" sz="2000" dirty="0">
                <a:solidFill>
                  <a:schemeClr val="accent1"/>
                </a:solidFill>
              </a:rPr>
              <a:t>método científico</a:t>
            </a:r>
            <a:r>
              <a:rPr lang="es-CL" sz="2000" dirty="0"/>
              <a:t> se refiere a la formulación y la comprobación de </a:t>
            </a:r>
            <a:r>
              <a:rPr lang="es-CL" sz="2000" dirty="0">
                <a:solidFill>
                  <a:schemeClr val="accent1"/>
                </a:solidFill>
              </a:rPr>
              <a:t>hipótesis 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60828" y="3832005"/>
            <a:ext cx="4013449" cy="2444552"/>
          </a:xfrm>
        </p:spPr>
        <p:txBody>
          <a:bodyPr/>
          <a:lstStyle/>
          <a:p>
            <a:r>
              <a:rPr lang="es-CL" dirty="0"/>
              <a:t>Quienes defienden el uso del </a:t>
            </a:r>
            <a:r>
              <a:rPr lang="es-CL" dirty="0">
                <a:solidFill>
                  <a:schemeClr val="accent1"/>
                </a:solidFill>
              </a:rPr>
              <a:t>método científico </a:t>
            </a:r>
            <a:r>
              <a:rPr lang="es-CL" dirty="0"/>
              <a:t>en investigación social buscan la </a:t>
            </a:r>
            <a:r>
              <a:rPr lang="es-CL" dirty="0">
                <a:solidFill>
                  <a:schemeClr val="accent1"/>
                </a:solidFill>
              </a:rPr>
              <a:t>legitimidad</a:t>
            </a:r>
            <a:r>
              <a:rPr lang="es-CL" dirty="0"/>
              <a:t> de las ciencias “duras” como forma de indagar verdades </a:t>
            </a:r>
            <a:r>
              <a:rPr lang="es-CL" dirty="0" smtClean="0"/>
              <a:t>científicas</a:t>
            </a:r>
          </a:p>
          <a:p>
            <a:pPr marL="0" indent="0">
              <a:buNone/>
            </a:pPr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55353501"/>
              </p:ext>
            </p:extLst>
          </p:nvPr>
        </p:nvGraphicFramePr>
        <p:xfrm>
          <a:off x="5861428" y="1127758"/>
          <a:ext cx="6115924" cy="523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20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La investigación social y El método </a:t>
            </a:r>
            <a:r>
              <a:rPr lang="es-CL" sz="3200" dirty="0" smtClean="0"/>
              <a:t>científico</a:t>
            </a:r>
            <a:br>
              <a:rPr lang="es-CL" sz="3200" dirty="0" smtClean="0"/>
            </a:br>
            <a:r>
              <a:rPr lang="es-CL" sz="3200" i="1" dirty="0" smtClean="0">
                <a:solidFill>
                  <a:schemeClr val="accent1"/>
                </a:solidFill>
              </a:rPr>
              <a:t> Práctica</a:t>
            </a:r>
            <a:endParaRPr lang="es-CL" sz="2800" i="1" dirty="0">
              <a:solidFill>
                <a:schemeClr val="accent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57300" y="2592837"/>
            <a:ext cx="4800600" cy="632529"/>
          </a:xfrm>
        </p:spPr>
        <p:txBody>
          <a:bodyPr/>
          <a:lstStyle/>
          <a:p>
            <a:r>
              <a:rPr lang="es-CL" dirty="0" smtClean="0"/>
              <a:t>Quién investiga construye una imagen cuando reúne o sintetiza observaciones empíricas</a:t>
            </a:r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52728" y="3481675"/>
            <a:ext cx="5420070" cy="2996398"/>
          </a:xfrm>
        </p:spPr>
        <p:txBody>
          <a:bodyPr/>
          <a:lstStyle/>
          <a:p>
            <a:r>
              <a:rPr lang="es-CL" dirty="0" smtClean="0"/>
              <a:t>Implican o incorporan explicaciones, ofrecen relatos sobre porqué las cosas están siendo de una forma particular</a:t>
            </a:r>
          </a:p>
          <a:p>
            <a:r>
              <a:rPr lang="es-CL" dirty="0" smtClean="0"/>
              <a:t>Las imágenes son guías para realizar investigaciones posteriores, porque inspiran nuevas cuestiones de investigación y nuevos caminos para explorarla 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71493973"/>
              </p:ext>
            </p:extLst>
          </p:nvPr>
        </p:nvGraphicFramePr>
        <p:xfrm>
          <a:off x="6672798" y="1545465"/>
          <a:ext cx="5519201" cy="493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600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53082" y="457199"/>
            <a:ext cx="3825025" cy="1423116"/>
          </a:xfrm>
        </p:spPr>
        <p:txBody>
          <a:bodyPr/>
          <a:lstStyle/>
          <a:p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Representaciones de la vida social</a:t>
            </a:r>
            <a:endParaRPr lang="es-CL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86601"/>
              </p:ext>
            </p:extLst>
          </p:nvPr>
        </p:nvGraphicFramePr>
        <p:xfrm>
          <a:off x="334851" y="605307"/>
          <a:ext cx="7147774" cy="575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753082" y="2197999"/>
            <a:ext cx="4438917" cy="4164164"/>
          </a:xfrm>
        </p:spPr>
        <p:txBody>
          <a:bodyPr>
            <a:noAutofit/>
          </a:bodyPr>
          <a:lstStyle/>
          <a:p>
            <a:r>
              <a:rPr lang="es-CL" sz="2000" dirty="0" smtClean="0"/>
              <a:t>Los marcos analíticos y las imágenes interactúan para producir una descripción o imagen progresivamente refinada que se convierte en </a:t>
            </a:r>
            <a:r>
              <a:rPr lang="es-CL" sz="2000" dirty="0" smtClean="0">
                <a:solidFill>
                  <a:schemeClr val="accent1"/>
                </a:solidFill>
              </a:rPr>
              <a:t>representación</a:t>
            </a:r>
            <a:r>
              <a:rPr lang="es-CL" sz="2000" dirty="0" smtClean="0"/>
              <a:t> (y explicación) que ofrece quién investiga.</a:t>
            </a:r>
          </a:p>
          <a:p>
            <a:r>
              <a:rPr lang="es-CL" sz="2000" dirty="0" smtClean="0"/>
              <a:t>Se conoce como </a:t>
            </a:r>
            <a:r>
              <a:rPr lang="es-CL" sz="2000" dirty="0" smtClean="0">
                <a:solidFill>
                  <a:schemeClr val="accent1"/>
                </a:solidFill>
              </a:rPr>
              <a:t>retroducción</a:t>
            </a:r>
            <a:r>
              <a:rPr lang="es-CL" sz="2000" dirty="0" smtClean="0"/>
              <a:t> al proceso de retroalimentación conjunta entre introducción y deducción dentro de una investigación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84530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344</TotalTime>
  <Words>349</Words>
  <Application>Microsoft Office PowerPoint</Application>
  <PresentationFormat>Panorámica</PresentationFormat>
  <Paragraphs>60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Impact</vt:lpstr>
      <vt:lpstr>Badge</vt:lpstr>
      <vt:lpstr>La construcción  de la  investigación social</vt:lpstr>
      <vt:lpstr>1. CIENCIA E INVESTIGACIÓN SOCIAL </vt:lpstr>
      <vt:lpstr>Investigación social</vt:lpstr>
      <vt:lpstr>La sociedad</vt:lpstr>
      <vt:lpstr>Presentación de PowerPoint</vt:lpstr>
      <vt:lpstr>2. El Lenguaje de l-s científic-s</vt:lpstr>
      <vt:lpstr>La investigación social y El método científico teoría</vt:lpstr>
      <vt:lpstr>La investigación social y El método científico  Práctica</vt:lpstr>
      <vt:lpstr> Representaciones de la vida social</vt:lpstr>
      <vt:lpstr>¿Qué es lo que hace que una representación de la vida social sea especialmente relevante para l-s científic-s sociales?</vt:lpstr>
      <vt:lpstr>Presentación de PowerPoint</vt:lpstr>
      <vt:lpstr>Presentación de PowerPoint</vt:lpstr>
      <vt:lpstr>C’est finí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construcción  de la  investigación social</dc:title>
  <dc:creator>Robertito</dc:creator>
  <cp:lastModifiedBy>Robertito</cp:lastModifiedBy>
  <cp:revision>37</cp:revision>
  <dcterms:created xsi:type="dcterms:W3CDTF">2018-10-14T02:20:53Z</dcterms:created>
  <dcterms:modified xsi:type="dcterms:W3CDTF">2020-09-23T20:55:14Z</dcterms:modified>
</cp:coreProperties>
</file>