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31" r:id="rId1"/>
  </p:sldMasterIdLst>
  <p:sldIdLst>
    <p:sldId id="256" r:id="rId2"/>
    <p:sldId id="258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4240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2664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85289050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278012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558578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58125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867481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0486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3315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20940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4207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553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2682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1404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05/08/2020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03892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05/08/2020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22316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05/08/2020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8026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2" r:id="rId1"/>
    <p:sldLayoutId id="2147483733" r:id="rId2"/>
    <p:sldLayoutId id="2147483734" r:id="rId3"/>
    <p:sldLayoutId id="2147483735" r:id="rId4"/>
    <p:sldLayoutId id="2147483736" r:id="rId5"/>
    <p:sldLayoutId id="2147483737" r:id="rId6"/>
    <p:sldLayoutId id="2147483738" r:id="rId7"/>
    <p:sldLayoutId id="2147483739" r:id="rId8"/>
    <p:sldLayoutId id="2147483740" r:id="rId9"/>
    <p:sldLayoutId id="2147483741" r:id="rId10"/>
    <p:sldLayoutId id="2147483742" r:id="rId11"/>
    <p:sldLayoutId id="2147483743" r:id="rId12"/>
    <p:sldLayoutId id="2147483744" r:id="rId13"/>
    <p:sldLayoutId id="2147483745" r:id="rId14"/>
    <p:sldLayoutId id="2147483746" r:id="rId15"/>
    <p:sldLayoutId id="2147483747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79CBF93-E642-44AE-B04E-12A6BF979F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425012" y="3550863"/>
            <a:ext cx="7129805" cy="383693"/>
          </a:xfrm>
        </p:spPr>
        <p:txBody>
          <a:bodyPr>
            <a:noAutofit/>
          </a:bodyPr>
          <a:lstStyle/>
          <a:p>
            <a:r>
              <a:rPr lang="es-CL" dirty="0"/>
              <a:t>Contabilidad Gubernamental </a:t>
            </a:r>
            <a:br>
              <a:rPr lang="es-CL" dirty="0"/>
            </a:br>
            <a:r>
              <a:rPr lang="es-CL" sz="2800" b="1" dirty="0"/>
              <a:t>NICSP 15</a:t>
            </a:r>
            <a:endParaRPr lang="en-US" b="1" dirty="0"/>
          </a:p>
        </p:txBody>
      </p:sp>
      <p:pic>
        <p:nvPicPr>
          <p:cNvPr id="1026" name="Picture 2" descr="https://www.u-cursos.cl/inap/13040000/novedades_institucion/r/35_logo_iap_fondo_transparente.png">
            <a:extLst>
              <a:ext uri="{FF2B5EF4-FFF2-40B4-BE49-F238E27FC236}">
                <a16:creationId xmlns:a16="http://schemas.microsoft.com/office/drawing/2014/main" id="{70E4DD55-28ED-4919-998E-992C2F9E76C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9113" y="56603"/>
            <a:ext cx="3755655" cy="208059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Subtítulo 2">
            <a:extLst>
              <a:ext uri="{FF2B5EF4-FFF2-40B4-BE49-F238E27FC236}">
                <a16:creationId xmlns:a16="http://schemas.microsoft.com/office/drawing/2014/main" id="{5A540C4E-105F-4CC3-A54A-445F258FFF6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06539" y="4051300"/>
            <a:ext cx="7756732" cy="2080591"/>
          </a:xfrm>
        </p:spPr>
        <p:txBody>
          <a:bodyPr>
            <a:normAutofit lnSpcReduction="10000"/>
          </a:bodyPr>
          <a:lstStyle/>
          <a:p>
            <a:r>
              <a:rPr lang="es-CL" sz="2000" b="1" dirty="0"/>
              <a:t>Felipe Malgüe T.</a:t>
            </a:r>
          </a:p>
          <a:p>
            <a:r>
              <a:rPr lang="es-CL" sz="1300" b="1" dirty="0"/>
              <a:t>Conta</a:t>
            </a:r>
            <a:r>
              <a:rPr lang="es-CL" sz="1400" dirty="0"/>
              <a:t>dor Público y Auditor, Universidad de Santiago de Chile</a:t>
            </a:r>
          </a:p>
          <a:p>
            <a:r>
              <a:rPr lang="es-CL" sz="1400" dirty="0"/>
              <a:t>Diplomado en Gestión de Personas, Universidad de Chile</a:t>
            </a:r>
          </a:p>
          <a:p>
            <a:r>
              <a:rPr lang="es-CL" sz="1400" dirty="0"/>
              <a:t>Diplomado en Finanzas y Seguros, Universidad Politécnica de Valencia, España</a:t>
            </a:r>
          </a:p>
          <a:p>
            <a:r>
              <a:rPr lang="es-CL" sz="1400" dirty="0"/>
              <a:t>MBA, Universidad de Lleida, España</a:t>
            </a:r>
          </a:p>
          <a:p>
            <a:r>
              <a:rPr lang="es-CL" sz="1400" dirty="0"/>
              <a:t>Dr. © en Relaciones Internacionales, Universidad Católica de Córdoba, Argentina</a:t>
            </a:r>
          </a:p>
          <a:p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0238949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BDCFC43-3EC5-46A5-A387-84459C610A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CL" dirty="0"/>
              <a:t>NICSP 15</a:t>
            </a:r>
            <a:br>
              <a:rPr lang="es-CL" dirty="0"/>
            </a:br>
            <a:r>
              <a:rPr lang="es-ES" dirty="0"/>
              <a:t>Instrumentos financieros: Revelación y Presentación</a:t>
            </a:r>
            <a:endParaRPr lang="en-US" dirty="0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E6B25230-B13A-4D3E-8189-0854F7A024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930400"/>
            <a:ext cx="8596668" cy="3880773"/>
          </a:xfrm>
        </p:spPr>
        <p:txBody>
          <a:bodyPr>
            <a:normAutofit/>
          </a:bodyPr>
          <a:lstStyle/>
          <a:p>
            <a:pPr algn="just"/>
            <a:endParaRPr lang="es-ES" dirty="0"/>
          </a:p>
          <a:p>
            <a:pPr algn="just"/>
            <a:r>
              <a:rPr lang="es-ES" dirty="0"/>
              <a:t>NIC SP Derogada.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18221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a">
  <a:themeElements>
    <a:clrScheme name="Faceta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a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1386</TotalTime>
  <Words>73</Words>
  <Application>Microsoft Office PowerPoint</Application>
  <PresentationFormat>Widescreen</PresentationFormat>
  <Paragraphs>10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Trebuchet MS</vt:lpstr>
      <vt:lpstr>Wingdings 3</vt:lpstr>
      <vt:lpstr>Faceta</vt:lpstr>
      <vt:lpstr>Contabilidad Gubernamental  NICSP 15</vt:lpstr>
      <vt:lpstr>NICSP 15 Instrumentos financieros: Revelación y Presentación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Contabilidad Gubernamental</dc:title>
  <dc:creator>Felipe Malgüe T.</dc:creator>
  <cp:lastModifiedBy>Felipe Malgüe T.</cp:lastModifiedBy>
  <cp:revision>87</cp:revision>
  <dcterms:created xsi:type="dcterms:W3CDTF">2018-03-13T03:08:02Z</dcterms:created>
  <dcterms:modified xsi:type="dcterms:W3CDTF">2020-08-05T23:53:32Z</dcterms:modified>
</cp:coreProperties>
</file>

<file path=docProps/thumbnail.jpeg>
</file>