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04-Jul-18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04-Jul-18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3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5C302-3A85-4226-A037-119D6E48B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3014" cy="1421016"/>
          </a:xfrm>
        </p:spPr>
        <p:txBody>
          <a:bodyPr/>
          <a:lstStyle/>
          <a:p>
            <a:r>
              <a:rPr lang="es-CL" b="1" dirty="0"/>
              <a:t>Ejercicios NICSP 3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0BE60F-91DA-4587-9BC7-8D2DD0078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CL" dirty="0"/>
              <a:t>Se efectuó un cambio de política contable, donde el ajuste a desarrollar corresponde a 5.000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952DCF-1F96-4C48-A2E7-7C8606AE7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430" y="2877139"/>
            <a:ext cx="8280572" cy="1525131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7336873E-F45C-4B13-B84E-49781AD6EB04}"/>
              </a:ext>
            </a:extLst>
          </p:cNvPr>
          <p:cNvSpPr/>
          <p:nvPr/>
        </p:nvSpPr>
        <p:spPr>
          <a:xfrm>
            <a:off x="993430" y="4532243"/>
            <a:ext cx="9210744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C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Como la entidad no tiene utilidades constantes registrando una pérdida el año 2, se debe efectuar el cálculo sobre el total de Activos o Ingresos, el que sea mayor. En este caso el mayor es el activo, por lo cual se multiplican los 2.200.000 por un 0.5% quedando la materialidad en 11.000: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s-CL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 monto del ajuste al estar por debajo del límite de error tolerable. No se debe efectuar el ajuste de cambio de política en forma retrospectiva.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2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C107CA-666A-472E-BA0E-E2275D6E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18D922-667F-4009-ACC7-F232DED63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2440"/>
          </a:xfrm>
        </p:spPr>
        <p:txBody>
          <a:bodyPr>
            <a:normAutofit fontScale="92500" lnSpcReduction="10000"/>
          </a:bodyPr>
          <a:lstStyle/>
          <a:p>
            <a:pPr lvl="0">
              <a:buFont typeface="+mj-lt"/>
              <a:buAutoNum type="arabicPeriod" startAt="2"/>
            </a:pPr>
            <a:r>
              <a:rPr lang="es-CL" b="1" dirty="0"/>
              <a:t>Se efectuó un cambio de política contable, donde el ajuste a desarrollar corresponde a 18.000:</a:t>
            </a:r>
            <a:endParaRPr lang="en-US" b="1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Como la entidad tiene utilidades constantes, se debe efectuar el cálculo sobre este concepto, por lo cual se multiplican los 260.000 por un 5% quedando la materialidad en 13.000.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El monto de ajuste esta por sobre la materialidad, por lo cual se debe efectuar el ajuste de cambio de política en forma retrospectiva.</a:t>
            </a:r>
            <a:endParaRPr lang="en-US" dirty="0"/>
          </a:p>
          <a:p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44382EF-F5FC-45F1-980F-5D3E63611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17" y="2877140"/>
            <a:ext cx="9123302" cy="168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997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53222-BDB1-43F6-B183-A3ED52EDE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Ejercicios 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8971CB-C3E2-4392-8C85-A53F2626D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864231" cy="469741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s-CL" b="1" dirty="0"/>
              <a:t>Se efectuó un cambio de política contable, donde el ajuste a desarrollar corresponde a 500:</a:t>
            </a:r>
            <a:endParaRPr lang="en-US" b="1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Como la entidad no tiene utilidades constantes registrando una pérdida el año 1 y 3, se debe efectuar el cálculo sobre el total de Activos o Ingresos, el que sea mayor. En este caso el mayor es el activo, por lo cual se multiplican los 8.000.000 por un 0.5% quedando la materialidad en 40.000.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El monto del ajuste al estar por debajo del umbral de error. No se debe efectuar el ajuste de cambio de política en forma retrospectiva.</a:t>
            </a:r>
            <a:endParaRPr lang="en-US" dirty="0"/>
          </a:p>
          <a:p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AFA6FD1-8E15-47FB-A0CB-2CE2970FC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2854191"/>
            <a:ext cx="8986245" cy="165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09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3</a:t>
            </a:r>
            <a:br>
              <a:rPr lang="es-CL" dirty="0"/>
            </a:br>
            <a:r>
              <a:rPr lang="es-CL" dirty="0"/>
              <a:t>Políticas Contables, Cambios en las Estimaciones Contables y Errores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51652"/>
            <a:ext cx="8596668" cy="3589710"/>
          </a:xfrm>
        </p:spPr>
        <p:txBody>
          <a:bodyPr/>
          <a:lstStyle/>
          <a:p>
            <a:r>
              <a:rPr lang="es-CL" dirty="0"/>
              <a:t>El objetivo de esta norma es establecer los criterios para seleccionar y cambiar las políticas contables, junto con el tratamiento contable y sus revelaciones.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14684-4F2C-4AB4-82F8-581C977C3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7C49E7-A636-47E1-9BAF-1B491D116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b="1" dirty="0"/>
              <a:t>Políticas contables</a:t>
            </a:r>
            <a:r>
              <a:rPr lang="es-CL" dirty="0"/>
              <a:t>: principios específicos, bases, reglas y prácticas aplicadas por una entidad al preparar y presentar los estados financieros.</a:t>
            </a:r>
          </a:p>
          <a:p>
            <a:endParaRPr lang="es-CL" dirty="0"/>
          </a:p>
          <a:p>
            <a:r>
              <a:rPr lang="es-CL" b="1" dirty="0"/>
              <a:t>Cambios en las estimaciones contables</a:t>
            </a:r>
            <a:r>
              <a:rPr lang="es-CL" dirty="0"/>
              <a:t>: es un ajuste del valor libro de un activo o pasivo, o el monto del consumo periódico de un activo, que resulta de la evaluación de la situación actual de activos y pasivos, además de los futuros beneficios y obligaciones asociados con los activos y los pasivos.</a:t>
            </a:r>
          </a:p>
          <a:p>
            <a:endParaRPr lang="es-CL" dirty="0"/>
          </a:p>
          <a:p>
            <a:r>
              <a:rPr lang="es-CL" b="1" dirty="0"/>
              <a:t>Correcciones de los errores del ejercicio</a:t>
            </a:r>
            <a:r>
              <a:rPr lang="es-CL" dirty="0"/>
              <a:t>: son omisiones o inexactitudes en los estados financieros de la entidad para uno o más periodos anteriores, que resultaron porque no se utilizó, o se utilizó de forma incorrecta, información contable.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86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52D709-14E7-4F52-BA9F-2B4C7E0F5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940650-596B-45B6-8E18-CA887C4C7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entidad podrá cambiar una política contable, sólo si tal cambio:</a:t>
            </a:r>
          </a:p>
          <a:p>
            <a:endParaRPr lang="es-CL" dirty="0"/>
          </a:p>
          <a:p>
            <a:pPr lvl="1"/>
            <a:r>
              <a:rPr lang="es-CL" dirty="0"/>
              <a:t>Es requerido por una NICSP.</a:t>
            </a:r>
          </a:p>
          <a:p>
            <a:pPr lvl="1"/>
            <a:r>
              <a:rPr lang="es-CL" dirty="0"/>
              <a:t>Lleva a que los estados financieros suministren información más fiable y relevante.</a:t>
            </a:r>
          </a:p>
          <a:p>
            <a:endParaRPr lang="es-CL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425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6F7F7-5215-4234-8C94-E46B02F4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NICSP 3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F36A90-C64D-4412-A824-626054EC9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Ejemplos de estimaciones contables:</a:t>
            </a:r>
          </a:p>
          <a:p>
            <a:pPr lvl="1"/>
            <a:r>
              <a:rPr lang="es-CL" dirty="0"/>
              <a:t>Ingresos fiscales adeudados al gobierno.</a:t>
            </a:r>
          </a:p>
          <a:p>
            <a:pPr lvl="1"/>
            <a:r>
              <a:rPr lang="es-CL" dirty="0"/>
              <a:t>Deuda sobre tributos de dudoso cobro.</a:t>
            </a:r>
          </a:p>
          <a:p>
            <a:pPr lvl="1"/>
            <a:r>
              <a:rPr lang="es-CL" dirty="0"/>
              <a:t>La obsolescencia de los inventarios.</a:t>
            </a:r>
          </a:p>
          <a:p>
            <a:pPr lvl="1"/>
            <a:r>
              <a:rPr lang="es-CL" dirty="0"/>
              <a:t>El valor razonable de activos y pasivos financieros.</a:t>
            </a:r>
          </a:p>
          <a:p>
            <a:pPr lvl="1"/>
            <a:r>
              <a:rPr lang="es-CL" dirty="0"/>
              <a:t>Vidas útiles y depreciación.</a:t>
            </a:r>
          </a:p>
          <a:p>
            <a:pPr lvl="1"/>
            <a:r>
              <a:rPr lang="es-CL" dirty="0"/>
              <a:t>Obligaciones por garantías concedidas.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43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A9930D-CC0F-46C5-A80D-B025178DC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Materialidad o importancia relativa.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DE1BFC-8785-4E6E-893C-6E95B13F6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Materialidad o Importancia relativa, se define como la magnitud de una omisión o error en la información contable que, a la luz de las circunstancias presentes, hace probable que el criterio de una persona razonable que confíe en la información podría cambiar o verse influido por esa omisión o error. Los errores de montos relativamente pequeños detectados por el Auditor pueden tener un efecto significativo sobre los estados financieros.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48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76EE2-DEF4-4C5F-ABC3-EEDB6B29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Para la determinación de la materialidad definiremos el siguiente método: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2F576E-7BB1-45E4-8557-B3AD9479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s-CL" b="1" dirty="0"/>
              <a:t>Resultados antes de impuestos: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Este indicador se utilizará cuando la entidad y sus resultados en períodos consecutivos o históricos sean positivos, cuando la entidad se encuentre consolidadas en el mercado nacional, internacional y en su industria, que posee buenos indicadores económicos y financieros. Para efectos de la determinación de la materialidad no se utilizarán los resultados antes impuestos negativos que posea la entidad.</a:t>
            </a:r>
            <a:endParaRPr lang="en-US" dirty="0"/>
          </a:p>
          <a:p>
            <a:pPr marL="0" indent="0">
              <a:buNone/>
            </a:pPr>
            <a:r>
              <a:rPr lang="es-CL" b="1" dirty="0"/>
              <a:t>El cálculo de la materialidad será un 5% de la utilidad antes de impuestos.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s-CL" b="1" dirty="0"/>
              <a:t>Total de activos o total de ingresos de explotación: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Este indicador se utilizará cuando la entidad no posee una consolidación en los resultados del ejercicio de períodos consecutivos y del estado financiero en cuestión, esto quiere decir que obtenido pérdidas recurrentes del ejercicio o que ha generado pérdidas y ganancias durante un período de tiempo determinado, cuando la entidad posee posibles problemas de empresa en marcha o indicies financieros y económicos deficientes. </a:t>
            </a:r>
            <a:endParaRPr lang="en-US" dirty="0"/>
          </a:p>
          <a:p>
            <a:pPr marL="0" indent="0">
              <a:buNone/>
            </a:pPr>
            <a:r>
              <a:rPr lang="es-CL" b="1" dirty="0"/>
              <a:t>El cálculo de la materialidad será un 0.5% del monto mayor entre el total de activo y el total de los ingresos de explotación de estado financiero en cuestión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51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CF2F5E-4001-4293-BB4C-875A9F19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En los estados financieros también podemos considerar dos conceptos importantes que son: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CB6F79-4AAA-401C-BF2C-4CABE5704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s-CL" b="1" dirty="0"/>
              <a:t>Límites de error tolerable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Para calcular cuál es el monto tolerable, de la cual no se debe efectuar un cambio retrospectivo, debemos aplicar un 75% de materialidad para efectos de los estados financieros en cuestión.</a:t>
            </a:r>
            <a:endParaRPr lang="en-US" dirty="0"/>
          </a:p>
          <a:p>
            <a:pPr lvl="0"/>
            <a:r>
              <a:rPr lang="es-CL" b="1" dirty="0"/>
              <a:t>Umbral de Error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Son los montos expresados como sin importancia están sujeto a juicio profesional. Específicamente, el juicio es que no resultaría un error e irregularidad importante en los estados financieros.</a:t>
            </a:r>
            <a:endParaRPr lang="en-US" dirty="0"/>
          </a:p>
          <a:p>
            <a:pPr marL="0" indent="0">
              <a:buNone/>
            </a:pPr>
            <a:r>
              <a:rPr lang="es-CL" dirty="0"/>
              <a:t>No se requiere aplicar en forma retroactiva el cambio de una política contable si se encuentra por debajo del Umbral de Error. Sin embargo, se deben considerar sus aspectos cualitativos.</a:t>
            </a:r>
          </a:p>
          <a:p>
            <a:pPr marL="0" indent="0">
              <a:buNone/>
            </a:pPr>
            <a:r>
              <a:rPr lang="es-CL" dirty="0"/>
              <a:t>Para calcular cual es el monto del Umbral de Error, de la cual no se debe efectuar un cambio retrospectivo, debemos aplicar un 5% de la materialidad para efectos de los estados financieros en cuestión.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4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858C3A-F5DA-46F3-A1CB-B404F163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/>
              <a:t>Planilla de cálculo de materialidad, Límite de error tolerable, Umbral de Error</a:t>
            </a:r>
            <a:br>
              <a:rPr lang="en-US" dirty="0"/>
            </a:br>
            <a:endParaRPr lang="en-US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8B17A55C-9BDD-40F9-8266-A63512717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6872" y="2372139"/>
            <a:ext cx="7722688" cy="388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3512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664</TotalTime>
  <Words>1010</Words>
  <Application>Microsoft Office PowerPoint</Application>
  <PresentationFormat>Panorámica</PresentationFormat>
  <Paragraphs>68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Contabilidad Gubernamental  NICSP 3</vt:lpstr>
      <vt:lpstr>NICSP 3 Políticas Contables, Cambios en las Estimaciones Contables y Errores</vt:lpstr>
      <vt:lpstr>Definiciones</vt:lpstr>
      <vt:lpstr>NICSP 3</vt:lpstr>
      <vt:lpstr>NICSP 3</vt:lpstr>
      <vt:lpstr>Materialidad o importancia relativa.</vt:lpstr>
      <vt:lpstr>Para la determinación de la materialidad definiremos el siguiente método: </vt:lpstr>
      <vt:lpstr>En los estados financieros también podemos considerar dos conceptos importantes que son: </vt:lpstr>
      <vt:lpstr>Planilla de cálculo de materialidad, Límite de error tolerable, Umbral de Error </vt:lpstr>
      <vt:lpstr>Ejercicios NICSP 3 </vt:lpstr>
      <vt:lpstr>Ejercicios NICSP 3</vt:lpstr>
      <vt:lpstr>Ejercicios NICSP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48</cp:revision>
  <dcterms:created xsi:type="dcterms:W3CDTF">2018-03-13T03:08:02Z</dcterms:created>
  <dcterms:modified xsi:type="dcterms:W3CDTF">2018-07-05T04:23:53Z</dcterms:modified>
</cp:coreProperties>
</file>