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1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05/08/2020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240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05/08/2020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266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05/08/2020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2890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05/08/2020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780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05/08/2020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5857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05/08/2020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812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05/08/2020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674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05/08/2020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486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05/08/2020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31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05/08/2020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094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05/08/2020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2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05/08/2020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05/08/2020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682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05/08/2020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4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05/08/2020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389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05/08/2020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231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05/08/2020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0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9CBF93-E642-44AE-B04E-12A6BF979F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25012" y="3550863"/>
            <a:ext cx="7129805" cy="383693"/>
          </a:xfrm>
        </p:spPr>
        <p:txBody>
          <a:bodyPr>
            <a:noAutofit/>
          </a:bodyPr>
          <a:lstStyle/>
          <a:p>
            <a:r>
              <a:rPr lang="es-CL" dirty="0"/>
              <a:t>Contabilidad Gubernamental </a:t>
            </a:r>
            <a:br>
              <a:rPr lang="es-CL" dirty="0"/>
            </a:br>
            <a:r>
              <a:rPr lang="es-CL" sz="2800" b="1" dirty="0"/>
              <a:t>NICSP 15</a:t>
            </a:r>
            <a:endParaRPr lang="en-US" b="1" dirty="0"/>
          </a:p>
        </p:txBody>
      </p:sp>
      <p:pic>
        <p:nvPicPr>
          <p:cNvPr id="1026" name="Picture 2" descr="https://www.u-cursos.cl/inap/13040000/novedades_institucion/r/35_logo_iap_fondo_transparente.png">
            <a:extLst>
              <a:ext uri="{FF2B5EF4-FFF2-40B4-BE49-F238E27FC236}">
                <a16:creationId xmlns:a16="http://schemas.microsoft.com/office/drawing/2014/main" id="{70E4DD55-28ED-4919-998E-992C2F9E7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13" y="56603"/>
            <a:ext cx="3755655" cy="208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ítulo 2">
            <a:extLst>
              <a:ext uri="{FF2B5EF4-FFF2-40B4-BE49-F238E27FC236}">
                <a16:creationId xmlns:a16="http://schemas.microsoft.com/office/drawing/2014/main" id="{5A540C4E-105F-4CC3-A54A-445F258FFF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6539" y="4051300"/>
            <a:ext cx="7756732" cy="2080591"/>
          </a:xfrm>
        </p:spPr>
        <p:txBody>
          <a:bodyPr>
            <a:normAutofit lnSpcReduction="10000"/>
          </a:bodyPr>
          <a:lstStyle/>
          <a:p>
            <a:r>
              <a:rPr lang="es-CL" sz="2000" b="1" dirty="0"/>
              <a:t>Felipe Malgüe T.</a:t>
            </a:r>
          </a:p>
          <a:p>
            <a:r>
              <a:rPr lang="es-CL" sz="1300" b="1" dirty="0"/>
              <a:t>Conta</a:t>
            </a:r>
            <a:r>
              <a:rPr lang="es-CL" sz="1400" dirty="0"/>
              <a:t>dor Público y Auditor, Universidad de Santiago de Chile</a:t>
            </a:r>
          </a:p>
          <a:p>
            <a:r>
              <a:rPr lang="es-CL" sz="1400" dirty="0"/>
              <a:t>Diplomado en Gestión de Personas, Universidad de Chile</a:t>
            </a:r>
          </a:p>
          <a:p>
            <a:r>
              <a:rPr lang="es-CL" sz="1400" dirty="0"/>
              <a:t>Diplomado en Finanzas y Seguros, Universidad Politécnica de Valencia, España</a:t>
            </a:r>
          </a:p>
          <a:p>
            <a:r>
              <a:rPr lang="es-CL" sz="1400" dirty="0"/>
              <a:t>MBA, Universidad de Lleida, España</a:t>
            </a:r>
          </a:p>
          <a:p>
            <a:r>
              <a:rPr lang="es-CL" sz="1400" dirty="0"/>
              <a:t>Dr. © en Relaciones Internacionales, Universidad Católica de Córdoba, Argentina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23894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DCFC43-3EC5-46A5-A387-84459C610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/>
              <a:t>NICSP 15</a:t>
            </a:r>
            <a:br>
              <a:rPr lang="es-CL" dirty="0"/>
            </a:br>
            <a:r>
              <a:rPr lang="es-ES" dirty="0"/>
              <a:t>Instrumentos financieros: Revelación y Presentación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B25230-B13A-4D3E-8189-0854F7A024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>
            <a:normAutofit/>
          </a:bodyPr>
          <a:lstStyle/>
          <a:p>
            <a:pPr algn="just"/>
            <a:endParaRPr lang="es-ES" dirty="0"/>
          </a:p>
          <a:p>
            <a:pPr algn="just"/>
            <a:r>
              <a:rPr lang="es-ES" dirty="0"/>
              <a:t>NIC SP Derogada.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8221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1386</TotalTime>
  <Words>73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Trebuchet MS</vt:lpstr>
      <vt:lpstr>Wingdings 3</vt:lpstr>
      <vt:lpstr>Faceta</vt:lpstr>
      <vt:lpstr>Contabilidad Gubernamental  NICSP 15</vt:lpstr>
      <vt:lpstr>NICSP 15 Instrumentos financieros: Revelación y Presentación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Contabilidad Gubernamental</dc:title>
  <dc:creator>Felipe Malgüe T.</dc:creator>
  <cp:lastModifiedBy>Felipe Malgüe T.</cp:lastModifiedBy>
  <cp:revision>87</cp:revision>
  <dcterms:created xsi:type="dcterms:W3CDTF">2018-03-13T03:08:02Z</dcterms:created>
  <dcterms:modified xsi:type="dcterms:W3CDTF">2020-08-05T23:53:32Z</dcterms:modified>
</cp:coreProperties>
</file>