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847CFC-816F-41D0-AAC0-9BF4FEBC753E}" type="datetimeFigureOut">
              <a:rPr lang="es-ES" smtClean="0"/>
              <a:t>24/09/2018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Taller Grupal</a:t>
            </a: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En base al video “La Isla de las Flores”, señale lo siguiente: </a:t>
            </a:r>
          </a:p>
          <a:p>
            <a:pPr marL="0" indent="0">
              <a:buNone/>
            </a:pPr>
            <a:r>
              <a:rPr lang="es-CL" dirty="0" smtClean="0"/>
              <a:t> 1) ¿Desde qué disciplina de las Ciencias Sociales podría abordarse el problema del que da cuenta el video ? ¿Por qué?</a:t>
            </a:r>
          </a:p>
          <a:p>
            <a:pPr marL="0" indent="0">
              <a:buNone/>
            </a:pPr>
            <a:r>
              <a:rPr lang="es-CL" dirty="0" smtClean="0"/>
              <a:t>2) ¿Qué elementos hacen difícil o imposible “resolver” el conflicto en los términos de la ciencia exacta? Desarrolle y presente los diferentes factores que intervienen en el problema. 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70694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0</TotalTime>
  <Words>77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Taller Grupal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Grupal</dc:title>
  <dc:creator>Usuario</dc:creator>
  <cp:lastModifiedBy>Usuario</cp:lastModifiedBy>
  <cp:revision>1</cp:revision>
  <dcterms:created xsi:type="dcterms:W3CDTF">2018-09-24T15:37:40Z</dcterms:created>
  <dcterms:modified xsi:type="dcterms:W3CDTF">2018-09-24T15:45:03Z</dcterms:modified>
</cp:coreProperties>
</file>