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26/09/2019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26/09/2019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26/09/2019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26/09/2019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26/09/2019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26/09/2019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26/09/2019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26/09/2019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26/09/2019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26/09/2019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26/09/2019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26/09/2019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Taller nº2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 </a:t>
            </a:r>
            <a:r>
              <a:rPr lang="es-ES" sz="2000" dirty="0" smtClean="0"/>
              <a:t>¿En qué se diferencia el modelo explicativo del modelo de la comprensión? Desarrolle</a:t>
            </a:r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r>
              <a:rPr lang="es-ES" sz="2000" dirty="0" smtClean="0"/>
              <a:t>En base a las siguientes situaciones, señale si su análisis precisa de un modelo explicativo o comprensivo. Fundamente en cada caso:</a:t>
            </a:r>
          </a:p>
          <a:p>
            <a:pPr marL="0" indent="0">
              <a:buNone/>
            </a:pPr>
            <a:r>
              <a:rPr lang="es-ES" sz="2000" dirty="0" smtClean="0"/>
              <a:t>a) Un colegio </a:t>
            </a:r>
            <a:r>
              <a:rPr lang="es-ES" sz="2000" dirty="0"/>
              <a:t>tiene la bandera puesta</a:t>
            </a:r>
            <a:r>
              <a:rPr lang="es-ES" sz="2000" dirty="0" smtClean="0"/>
              <a:t>. </a:t>
            </a:r>
          </a:p>
          <a:p>
            <a:pPr marL="0" indent="0">
              <a:buNone/>
            </a:pPr>
            <a:r>
              <a:rPr lang="es-ES" sz="2000" dirty="0" smtClean="0"/>
              <a:t>b) Arriba </a:t>
            </a:r>
            <a:r>
              <a:rPr lang="es-ES" sz="2000" dirty="0"/>
              <a:t>de </a:t>
            </a:r>
            <a:r>
              <a:rPr lang="es-ES" sz="2000" dirty="0" smtClean="0"/>
              <a:t>los3000 metros, muchas personas sufren </a:t>
            </a:r>
            <a:r>
              <a:rPr lang="es-ES" sz="2000" dirty="0"/>
              <a:t>de “</a:t>
            </a:r>
            <a:r>
              <a:rPr lang="es-ES" sz="2000" dirty="0" err="1" smtClean="0"/>
              <a:t>apunamiento</a:t>
            </a:r>
            <a:r>
              <a:rPr lang="es-ES" sz="2000" dirty="0" smtClean="0"/>
              <a:t>”.  </a:t>
            </a:r>
          </a:p>
          <a:p>
            <a:pPr marL="0" indent="0">
              <a:buNone/>
            </a:pPr>
            <a:r>
              <a:rPr lang="es-ES" sz="2000" dirty="0" smtClean="0"/>
              <a:t>c) Los bancos  y las sillas de la universidad están </a:t>
            </a:r>
            <a:r>
              <a:rPr lang="es-ES" sz="2000" dirty="0"/>
              <a:t>en </a:t>
            </a:r>
            <a:r>
              <a:rPr lang="es-ES" sz="2000" dirty="0" smtClean="0"/>
              <a:t>bloqueando la entrada.</a:t>
            </a:r>
            <a:endParaRPr lang="es-ES" sz="2000" dirty="0"/>
          </a:p>
          <a:p>
            <a:pPr marL="0" indent="0">
              <a:buNone/>
            </a:pPr>
            <a:r>
              <a:rPr lang="es-ES" sz="2000" dirty="0" smtClean="0"/>
              <a:t>c) El rector reparte diplomas en una ceremonia. </a:t>
            </a:r>
            <a:endParaRPr lang="es-ES" sz="2000" dirty="0"/>
          </a:p>
          <a:p>
            <a:pPr marL="0" indent="0">
              <a:buNone/>
            </a:pPr>
            <a:r>
              <a:rPr lang="es-ES" sz="2000" dirty="0" smtClean="0"/>
              <a:t>d) Chile tiene una </a:t>
            </a:r>
            <a:r>
              <a:rPr lang="es-ES" sz="2000" dirty="0"/>
              <a:t>tasa de natalidad  </a:t>
            </a:r>
            <a:r>
              <a:rPr lang="es-ES" sz="2000" dirty="0" smtClean="0"/>
              <a:t>superior a </a:t>
            </a:r>
            <a:r>
              <a:rPr lang="es-ES" sz="2000" dirty="0"/>
              <a:t>la de algunos países europeos</a:t>
            </a:r>
            <a:r>
              <a:rPr lang="es-ES" sz="2000" dirty="0" smtClean="0"/>
              <a:t>.</a:t>
            </a:r>
          </a:p>
          <a:p>
            <a:pPr marL="0" indent="0">
              <a:buNone/>
            </a:pPr>
            <a:r>
              <a:rPr lang="es-ES" sz="2000" dirty="0" smtClean="0"/>
              <a:t>e) Ella, aunque es morena, tiene el </a:t>
            </a:r>
            <a:r>
              <a:rPr lang="es-ES" sz="2000" smtClean="0"/>
              <a:t>pelo rubio-azulado. 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28455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120</Words>
  <Application>Microsoft Office PowerPoint</Application>
  <PresentationFormat>Presentación en pantalla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Taller nº2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nº2</dc:title>
  <dc:creator>Sala 3.4</dc:creator>
  <cp:lastModifiedBy>Sala 5.1</cp:lastModifiedBy>
  <cp:revision>4</cp:revision>
  <dcterms:created xsi:type="dcterms:W3CDTF">2019-09-26T12:57:43Z</dcterms:created>
  <dcterms:modified xsi:type="dcterms:W3CDTF">2019-09-26T13:59:58Z</dcterms:modified>
</cp:coreProperties>
</file>