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8" r:id="rId4"/>
    <p:sldId id="264" r:id="rId5"/>
    <p:sldId id="26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F835342-CD76-4538-AD86-899A37064ED4}">
          <p14:sldIdLst>
            <p14:sldId id="256"/>
            <p14:sldId id="266"/>
            <p14:sldId id="258"/>
            <p14:sldId id="264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48" d="100"/>
          <a:sy n="48" d="100"/>
        </p:scale>
        <p:origin x="67" y="8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1"/>
            <a:ext cx="103632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800600"/>
            <a:ext cx="9144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10-09-2019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Rectangle 8"/>
          <p:cNvSpPr/>
          <p:nvPr/>
        </p:nvSpPr>
        <p:spPr>
          <a:xfrm>
            <a:off x="12001499" y="4846320"/>
            <a:ext cx="190501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1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92323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10-09-2019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27937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10-09-2019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09966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10-09-2019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27962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1"/>
            <a:ext cx="103632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28601"/>
            <a:ext cx="103632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10-09-2019</a:t>
            </a:fld>
            <a:endParaRPr lang="es-CL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50346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74240" y="1574800"/>
            <a:ext cx="4389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86880" y="1574800"/>
            <a:ext cx="4389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10-09-2019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44940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0176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0176" y="2259366"/>
            <a:ext cx="438912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90944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90944" y="2259366"/>
            <a:ext cx="438912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10-09-2019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2539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10-09-2019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0814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10-09-2019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33130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600200"/>
            <a:ext cx="6815667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600200"/>
            <a:ext cx="4011084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10-09-2019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634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001499" y="4846320"/>
            <a:ext cx="190501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12001169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5715000"/>
            <a:ext cx="108712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10-09-2019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09600" y="4953000"/>
            <a:ext cx="108712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1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988512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718"/>
            <a:ext cx="77216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52601"/>
            <a:ext cx="1016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84E9E96A-8B91-4C20-BFFC-173A00853F40}" type="datetimeFigureOut">
              <a:rPr lang="es-CL" smtClean="0"/>
              <a:t>10-09-2019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11189124" y="5824644"/>
            <a:ext cx="131572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  <p:sp>
        <p:nvSpPr>
          <p:cNvPr id="7" name="Rectangle 6"/>
          <p:cNvSpPr/>
          <p:nvPr/>
        </p:nvSpPr>
        <p:spPr>
          <a:xfrm>
            <a:off x="12001499" y="0"/>
            <a:ext cx="190501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12001499" y="1371600"/>
            <a:ext cx="190501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414033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04F94C-5C5F-449C-B8FF-2896CA6BD6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sz="5500" dirty="0"/>
              <a:t>Ayudantía</a:t>
            </a:r>
            <a:br>
              <a:rPr lang="es-CL" sz="5500" dirty="0"/>
            </a:br>
            <a:r>
              <a:rPr lang="es-ES" sz="5500" b="1" dirty="0"/>
              <a:t>Matemática para la Gestión I (</a:t>
            </a:r>
            <a:r>
              <a:rPr lang="es-CL" sz="5500" dirty="0"/>
              <a:t>AP01100)</a:t>
            </a:r>
            <a:br>
              <a:rPr lang="es-ES" sz="5500" b="1" dirty="0"/>
            </a:br>
            <a:endParaRPr lang="es-CL" sz="55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1DF668A-37FC-4991-B970-A943C6320C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CL" dirty="0"/>
              <a:t>Clase 4</a:t>
            </a:r>
          </a:p>
          <a:p>
            <a:r>
              <a:rPr lang="es-CL" dirty="0"/>
              <a:t>10 de septiembre de 2019</a:t>
            </a:r>
          </a:p>
          <a:p>
            <a:r>
              <a:rPr lang="es-CL" dirty="0"/>
              <a:t>Félix Liberona &lt;fliberona@uchile.cl&gt;</a:t>
            </a:r>
          </a:p>
        </p:txBody>
      </p:sp>
    </p:spTree>
    <p:extLst>
      <p:ext uri="{BB962C8B-B14F-4D97-AF65-F5344CB8AC3E}">
        <p14:creationId xmlns:p14="http://schemas.microsoft.com/office/powerpoint/2010/main" val="4026581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DB17C1-DD3D-4CD9-96AD-A0B7F0543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Ejercicio 1: tautología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737FD5C-6C75-4D5B-97E5-D1A16977C8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0100" y="1793207"/>
            <a:ext cx="2971800" cy="70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675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314B10-14DE-4E57-93E3-46BE5CC82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152718"/>
            <a:ext cx="10323443" cy="1371600"/>
          </a:xfrm>
        </p:spPr>
        <p:txBody>
          <a:bodyPr/>
          <a:lstStyle/>
          <a:p>
            <a:r>
              <a:rPr lang="es-CL" dirty="0"/>
              <a:t>1.- conjuntos, lógica y funciones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4105BA-DF02-4114-8B4C-2DE08886A2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Dominio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 err="1"/>
              <a:t>Codominio</a:t>
            </a:r>
            <a:endParaRPr lang="es-E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Recorrido,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Gráfico de funciones.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Funciones básicas: función lineal, función cuadrática, función racional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Operatoria de funciones: suma, resta, ponderación por números reales y producto de funciones.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Propiedades de funciones. Composición de funciones. Función inversa.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Funciones: polinomial, lineal, cuadrática, exponencial y logarítmica.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Funciones de varias variables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663170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35EC57-8E42-4133-B166-CB143A7FE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funciones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7ED721D-2DF5-4157-987C-ED9BBC2406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93158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5D83CBF-8E1B-4132-ACE2-9F9112DBD0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/>
              <a:t>Funciones: Dominio y gráfico (y nociones de recorrido)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uadroTexto 3">
                <a:extLst>
                  <a:ext uri="{FF2B5EF4-FFF2-40B4-BE49-F238E27FC236}">
                    <a16:creationId xmlns:a16="http://schemas.microsoft.com/office/drawing/2014/main" id="{DEFDFFB9-6A3D-4CAE-AD99-0EC992526D7D}"/>
                  </a:ext>
                </a:extLst>
              </p:cNvPr>
              <p:cNvSpPr txBox="1"/>
              <p:nvPr/>
            </p:nvSpPr>
            <p:spPr>
              <a:xfrm>
                <a:off x="956916" y="1514531"/>
                <a:ext cx="1720664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BR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s-CL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CL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s-CL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s-CL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−3</m:t>
                      </m:r>
                    </m:oMath>
                  </m:oMathPara>
                </a14:m>
                <a:endParaRPr lang="es-CL" dirty="0"/>
              </a:p>
            </p:txBody>
          </p:sp>
        </mc:Choice>
        <mc:Fallback>
          <p:sp>
            <p:nvSpPr>
              <p:cNvPr id="4" name="CuadroTexto 3">
                <a:extLst>
                  <a:ext uri="{FF2B5EF4-FFF2-40B4-BE49-F238E27FC236}">
                    <a16:creationId xmlns:a16="http://schemas.microsoft.com/office/drawing/2014/main" id="{DEFDFFB9-6A3D-4CAE-AD99-0EC992526D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6916" y="1514531"/>
                <a:ext cx="1720664" cy="830997"/>
              </a:xfrm>
              <a:prstGeom prst="rect">
                <a:avLst/>
              </a:prstGeom>
              <a:blipFill>
                <a:blip r:embed="rId2"/>
                <a:stretch>
                  <a:fillRect l="-6383" t="-730" b="-8029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996FA47A-6B01-434D-9BBC-391B43DDB20F}"/>
                  </a:ext>
                </a:extLst>
              </p:cNvPr>
              <p:cNvSpPr txBox="1"/>
              <p:nvPr/>
            </p:nvSpPr>
            <p:spPr>
              <a:xfrm>
                <a:off x="1020539" y="2741129"/>
                <a:ext cx="1638910" cy="17359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=  </m:t>
                      </m:r>
                      <m:f>
                        <m:f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−5)</m:t>
                          </m:r>
                        </m:den>
                      </m:f>
                    </m:oMath>
                  </m:oMathPara>
                </a14:m>
                <a:endParaRPr lang="es-CL" b="0" i="1" dirty="0">
                  <a:latin typeface="Cambria Math" panose="02040503050406030204" pitchFamily="18" charset="0"/>
                </a:endParaRPr>
              </a:p>
              <a:p>
                <a:pPr/>
                <a:endParaRPr lang="es-CL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s-CL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CL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s-CL" b="0" i="1" dirty="0">
                  <a:latin typeface="Cambria Math" panose="02040503050406030204" pitchFamily="18" charset="0"/>
                </a:endParaRPr>
              </a:p>
              <a:p>
                <a:pPr/>
                <a:endParaRPr lang="es-CL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s-CL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CL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rad>
                    </m:oMath>
                  </m:oMathPara>
                </a14:m>
                <a:endParaRPr lang="es-CL" dirty="0"/>
              </a:p>
            </p:txBody>
          </p:sp>
        </mc:Choice>
        <mc:Fallback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996FA47A-6B01-434D-9BBC-391B43DDB2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0539" y="2741129"/>
                <a:ext cx="1638910" cy="1735988"/>
              </a:xfrm>
              <a:prstGeom prst="rect">
                <a:avLst/>
              </a:prstGeom>
              <a:blipFill>
                <a:blip r:embed="rId3"/>
                <a:stretch>
                  <a:fillRect l="-5204" r="-2230" b="-4930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Representar Puntos de Coordenadas (A)">
            <a:extLst>
              <a:ext uri="{FF2B5EF4-FFF2-40B4-BE49-F238E27FC236}">
                <a16:creationId xmlns:a16="http://schemas.microsoft.com/office/drawing/2014/main" id="{0F845B1C-F189-474A-993A-043FE609526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35" t="20711" r="6525" b="10551"/>
          <a:stretch/>
        </p:blipFill>
        <p:spPr bwMode="auto">
          <a:xfrm>
            <a:off x="3098307" y="1295401"/>
            <a:ext cx="4589756" cy="4714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7371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 build="allAtOnce"/>
      <p:bldP spid="6" grpId="0"/>
      <p:bldP spid="6" grpId="1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encial">
  <a:themeElements>
    <a:clrScheme name="Esenc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enc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enc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TF00001193</Template>
  <TotalTime>722</TotalTime>
  <Words>130</Words>
  <Application>Microsoft Office PowerPoint</Application>
  <PresentationFormat>Panorámica</PresentationFormat>
  <Paragraphs>25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Arial Black</vt:lpstr>
      <vt:lpstr>Cambria Math</vt:lpstr>
      <vt:lpstr>Esencial</vt:lpstr>
      <vt:lpstr>Ayudantía Matemática para la Gestión I (AP01100) </vt:lpstr>
      <vt:lpstr>Ejercicio 1: tautología</vt:lpstr>
      <vt:lpstr>1.- conjuntos, lógica y funciones</vt:lpstr>
      <vt:lpstr>funciones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Ayudantía – AP01100</dc:title>
  <dc:creator>Felix Liberona</dc:creator>
  <cp:lastModifiedBy>Felix Liberona</cp:lastModifiedBy>
  <cp:revision>44</cp:revision>
  <dcterms:created xsi:type="dcterms:W3CDTF">2019-08-16T14:52:15Z</dcterms:created>
  <dcterms:modified xsi:type="dcterms:W3CDTF">2019-09-10T12:37:22Z</dcterms:modified>
</cp:coreProperties>
</file>