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F835342-CD76-4538-AD86-899A37064ED4}">
          <p14:sldIdLst>
            <p14:sldId id="256"/>
            <p14:sldId id="266"/>
            <p14:sldId id="258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10-09-2019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32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10-09-2019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93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10-09-2019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996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10-09-2019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96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10-09-2019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034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10-09-2019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494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10-09-2019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53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10-09-2019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81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10-09-2019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3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10-09-2019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3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10-09-2019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8851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4E9E96A-8B91-4C20-BFFC-173A00853F40}" type="datetimeFigureOut">
              <a:rPr lang="es-CL" smtClean="0"/>
              <a:t>10-09-2019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1403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4F94C-5C5F-449C-B8FF-2896CA6BD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5500" dirty="0"/>
              <a:t>Ayudantía</a:t>
            </a:r>
            <a:br>
              <a:rPr lang="es-CL" sz="5500" dirty="0"/>
            </a:br>
            <a:r>
              <a:rPr lang="es-ES" sz="5500" b="1" dirty="0"/>
              <a:t>Matemática para la Gestión I (</a:t>
            </a:r>
            <a:r>
              <a:rPr lang="es-CL" sz="5500" dirty="0"/>
              <a:t>AP01100)</a:t>
            </a:r>
            <a:br>
              <a:rPr lang="es-ES" sz="5500" b="1" dirty="0"/>
            </a:br>
            <a:endParaRPr lang="es-CL" sz="55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F668A-37FC-4991-B970-A943C6320C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/>
              <a:t>Clase 4</a:t>
            </a:r>
          </a:p>
          <a:p>
            <a:r>
              <a:rPr lang="es-CL" dirty="0"/>
              <a:t>10 de septiembre de 2019</a:t>
            </a:r>
          </a:p>
          <a:p>
            <a:r>
              <a:rPr lang="es-CL" dirty="0"/>
              <a:t>Félix Liberona &lt;fliberona@uchile.cl&gt;</a:t>
            </a:r>
          </a:p>
        </p:txBody>
      </p:sp>
    </p:spTree>
    <p:extLst>
      <p:ext uri="{BB962C8B-B14F-4D97-AF65-F5344CB8AC3E}">
        <p14:creationId xmlns:p14="http://schemas.microsoft.com/office/powerpoint/2010/main" val="402658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B17C1-DD3D-4CD9-96AD-A0B7F0543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 1: tautología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737FD5C-6C75-4D5B-97E5-D1A16977C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793207"/>
            <a:ext cx="297180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7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14B10-14DE-4E57-93E3-46BE5CC8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10323443" cy="1371600"/>
          </a:xfrm>
        </p:spPr>
        <p:txBody>
          <a:bodyPr/>
          <a:lstStyle/>
          <a:p>
            <a:r>
              <a:rPr lang="es-CL" dirty="0"/>
              <a:t>1.- conjuntos, lógica y funciones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4105BA-DF02-4114-8B4C-2DE08886A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Dominio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err="1"/>
              <a:t>Codominio</a:t>
            </a:r>
            <a:endParaRPr lang="es-E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Recorrido,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Gráfico de funciones.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Funciones básicas: función lineal, función cuadrática, función racional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Operatoria de funciones: suma, resta, ponderación por números reales y producto de funciones.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Propiedades de funciones. Composición de funciones. Función inversa.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Funciones: polinomial, lineal, cuadrática, exponencial y logarítmica.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Funciones de varias variables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6317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5EC57-8E42-4133-B166-CB143A7F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funciones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ED721D-2DF5-4157-987C-ED9BBC2406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315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D83CBF-8E1B-4132-ACE2-9F9112DBD0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Funciones: Dominio y gráfico (y nociones de recorrido)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EFDFFB9-6A3D-4CAE-AD99-0EC992526D7D}"/>
                  </a:ext>
                </a:extLst>
              </p:cNvPr>
              <p:cNvSpPr txBox="1"/>
              <p:nvPr/>
            </p:nvSpPr>
            <p:spPr>
              <a:xfrm>
                <a:off x="956916" y="1514531"/>
                <a:ext cx="172066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CL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CL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EFDFFB9-6A3D-4CAE-AD99-0EC992526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916" y="1514531"/>
                <a:ext cx="1720664" cy="830997"/>
              </a:xfrm>
              <a:prstGeom prst="rect">
                <a:avLst/>
              </a:prstGeom>
              <a:blipFill>
                <a:blip r:embed="rId2"/>
                <a:stretch>
                  <a:fillRect l="-6383" t="-730" b="-802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996FA47A-6B01-434D-9BBC-391B43DDB20F}"/>
                  </a:ext>
                </a:extLst>
              </p:cNvPr>
              <p:cNvSpPr txBox="1"/>
              <p:nvPr/>
            </p:nvSpPr>
            <p:spPr>
              <a:xfrm>
                <a:off x="1020539" y="2741129"/>
                <a:ext cx="1638910" cy="17359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−5)</m:t>
                          </m:r>
                        </m:den>
                      </m:f>
                    </m:oMath>
                  </m:oMathPara>
                </a14:m>
                <a:endParaRPr lang="es-CL" b="0" i="1" dirty="0">
                  <a:latin typeface="Cambria Math" panose="02040503050406030204" pitchFamily="18" charset="0"/>
                </a:endParaRPr>
              </a:p>
              <a:p>
                <a:pPr/>
                <a:endParaRPr lang="es-CL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CL" b="0" i="1" dirty="0">
                  <a:latin typeface="Cambria Math" panose="02040503050406030204" pitchFamily="18" charset="0"/>
                </a:endParaRPr>
              </a:p>
              <a:p>
                <a:pPr/>
                <a:endParaRPr lang="es-CL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s-CL" dirty="0"/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996FA47A-6B01-434D-9BBC-391B43DDB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539" y="2741129"/>
                <a:ext cx="1638910" cy="1735988"/>
              </a:xfrm>
              <a:prstGeom prst="rect">
                <a:avLst/>
              </a:prstGeom>
              <a:blipFill>
                <a:blip r:embed="rId3"/>
                <a:stretch>
                  <a:fillRect l="-5204" r="-2230" b="-493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Representar Puntos de Coordenadas (A)">
            <a:extLst>
              <a:ext uri="{FF2B5EF4-FFF2-40B4-BE49-F238E27FC236}">
                <a16:creationId xmlns:a16="http://schemas.microsoft.com/office/drawing/2014/main" id="{0F845B1C-F189-474A-993A-043FE60952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20711" r="6525" b="10551"/>
          <a:stretch/>
        </p:blipFill>
        <p:spPr bwMode="auto">
          <a:xfrm>
            <a:off x="3098307" y="1295401"/>
            <a:ext cx="4589756" cy="471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37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 build="allAtOnce"/>
      <p:bldP spid="6" grpId="0"/>
      <p:bldP spid="6" grpId="1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TF00001193</Template>
  <TotalTime>722</TotalTime>
  <Words>130</Words>
  <Application>Microsoft Office PowerPoint</Application>
  <PresentationFormat>Panorámica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Cambria Math</vt:lpstr>
      <vt:lpstr>Esencial</vt:lpstr>
      <vt:lpstr>Ayudantía Matemática para la Gestión I (AP01100) </vt:lpstr>
      <vt:lpstr>Ejercicio 1: tautología</vt:lpstr>
      <vt:lpstr>1.- conjuntos, lógica y funciones</vt:lpstr>
      <vt:lpstr>funciones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Ayudantía – AP01100</dc:title>
  <dc:creator>Felix Liberona</dc:creator>
  <cp:lastModifiedBy>Felix Liberona</cp:lastModifiedBy>
  <cp:revision>44</cp:revision>
  <dcterms:created xsi:type="dcterms:W3CDTF">2019-08-16T14:52:15Z</dcterms:created>
  <dcterms:modified xsi:type="dcterms:W3CDTF">2019-09-10T12:37:22Z</dcterms:modified>
</cp:coreProperties>
</file>