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8"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282"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12/11/2018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12/11/2018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12/11/2018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14</a:t>
            </a:r>
            <a:endParaRPr lang="en-US" b="1" dirty="0"/>
          </a:p>
        </p:txBody>
      </p:sp>
      <p:sp>
        <p:nvSpPr>
          <p:cNvPr id="3" name="Subtítulo 2">
            <a:extLst>
              <a:ext uri="{FF2B5EF4-FFF2-40B4-BE49-F238E27FC236}">
                <a16:creationId xmlns:a16="http://schemas.microsoft.com/office/drawing/2014/main" xmlns="" id="{F7505D0E-FF39-48F3-9B8E-95E64208686D}"/>
              </a:ext>
            </a:extLst>
          </p:cNvPr>
          <p:cNvSpPr>
            <a:spLocks noGrp="1"/>
          </p:cNvSpPr>
          <p:nvPr>
            <p:ph type="subTitle" idx="1"/>
          </p:nvPr>
        </p:nvSpPr>
        <p:spPr>
          <a:xfrm>
            <a:off x="1507067" y="4050833"/>
            <a:ext cx="7901976" cy="1660854"/>
          </a:xfrm>
        </p:spPr>
        <p:txBody>
          <a:bodyPr>
            <a:normAutofit fontScale="92500" lnSpcReduction="10000"/>
          </a:bodyPr>
          <a:lstStyle/>
          <a:p>
            <a:r>
              <a:rPr lang="es-CL" sz="2000" b="1" dirty="0"/>
              <a:t>Felipe Malgüe T.</a:t>
            </a:r>
          </a:p>
          <a:p>
            <a:r>
              <a:rPr lang="es-CL" sz="1300" b="1" dirty="0"/>
              <a:t>INSPECTOR DEL TRABAJO</a:t>
            </a:r>
            <a:endParaRPr lang="es-CL" b="1" dirty="0"/>
          </a:p>
          <a:p>
            <a:r>
              <a:rPr lang="es-CL" sz="1400" dirty="0"/>
              <a:t>Contador Público y Auditor, Universidad de Santiago de Chile</a:t>
            </a:r>
          </a:p>
          <a:p>
            <a:r>
              <a:rPr lang="es-CL" sz="1400" dirty="0"/>
              <a:t>Diplomado en Gestión de Personas, Universidad de Chile</a:t>
            </a:r>
          </a:p>
          <a:p>
            <a:r>
              <a:rPr lang="es-CL" sz="1400" dirty="0"/>
              <a:t>MBA, Universidad de Lleida – España</a:t>
            </a:r>
            <a:endParaRPr lang="en-US" sz="1400" dirty="0"/>
          </a:p>
        </p:txBody>
      </p:sp>
      <p:pic>
        <p:nvPicPr>
          <p:cNvPr id="1026" name="Picture 2" descr="https://www.u-cursos.cl/inap/13040000/novedades_institucion/r/35_logo_iap_fondo_transparente.png">
            <a:extLst>
              <a:ext uri="{FF2B5EF4-FFF2-40B4-BE49-F238E27FC236}">
                <a16:creationId xmlns:a16="http://schemas.microsoft.com/office/drawing/2014/main" xmlns=""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DCFC43-3EC5-46A5-A387-84459C610AEB}"/>
              </a:ext>
            </a:extLst>
          </p:cNvPr>
          <p:cNvSpPr>
            <a:spLocks noGrp="1"/>
          </p:cNvSpPr>
          <p:nvPr>
            <p:ph type="title"/>
          </p:nvPr>
        </p:nvSpPr>
        <p:spPr/>
        <p:txBody>
          <a:bodyPr>
            <a:normAutofit fontScale="90000"/>
          </a:bodyPr>
          <a:lstStyle/>
          <a:p>
            <a:r>
              <a:rPr lang="es-CL" b="1" dirty="0"/>
              <a:t>NICSP 14</a:t>
            </a:r>
            <a:br>
              <a:rPr lang="es-CL" b="1" dirty="0"/>
            </a:br>
            <a:r>
              <a:rPr lang="es-ES" b="1" dirty="0"/>
              <a:t>Eventos posteriores a la fecha de información</a:t>
            </a:r>
            <a:endParaRPr lang="en-US" b="1" dirty="0"/>
          </a:p>
        </p:txBody>
      </p:sp>
      <p:sp>
        <p:nvSpPr>
          <p:cNvPr id="3" name="Marcador de contenido 2">
            <a:extLst>
              <a:ext uri="{FF2B5EF4-FFF2-40B4-BE49-F238E27FC236}">
                <a16:creationId xmlns:a16="http://schemas.microsoft.com/office/drawing/2014/main" xmlns="" id="{E6B25230-B13A-4D3E-8189-0854F7A024B2}"/>
              </a:ext>
            </a:extLst>
          </p:cNvPr>
          <p:cNvSpPr>
            <a:spLocks noGrp="1"/>
          </p:cNvSpPr>
          <p:nvPr>
            <p:ph idx="1"/>
          </p:nvPr>
        </p:nvSpPr>
        <p:spPr>
          <a:xfrm>
            <a:off x="677334" y="1930400"/>
            <a:ext cx="8596668" cy="3880773"/>
          </a:xfrm>
        </p:spPr>
        <p:txBody>
          <a:bodyPr>
            <a:normAutofit lnSpcReduction="10000"/>
          </a:bodyPr>
          <a:lstStyle/>
          <a:p>
            <a:pPr algn="just"/>
            <a:endParaRPr lang="es-ES" dirty="0"/>
          </a:p>
          <a:p>
            <a:pPr algn="just"/>
            <a:r>
              <a:rPr lang="es-ES" dirty="0"/>
              <a:t>La NICSP 14 identifica dos tipos de hechos que ocurren después de la fecha de presentación de la información.</a:t>
            </a:r>
          </a:p>
          <a:p>
            <a:pPr algn="just"/>
            <a:r>
              <a:rPr lang="es-ES" dirty="0"/>
              <a:t>Primer hecho: Los hechos que implican ajuste, que son aquellos que suministran información relativa a condiciones que existían ya en la fecha de presentación de la información. Estos hechos generarán cambios en el reconocimiento, es decir, la modificación de los números del estado de situación financiera.</a:t>
            </a:r>
          </a:p>
          <a:p>
            <a:pPr algn="just"/>
            <a:r>
              <a:rPr lang="es-ES" dirty="0"/>
              <a:t>Segundo hecho: Los hechos que no implican ajustes, estos hechos suministran información relativa a condiciones que no existían en la fecha de presentación de la información y no generarán cambios en los números del estado de situación financiera; no obstante, si resultan materiales, se revelará la información correspondiente en las notas.</a:t>
            </a:r>
            <a:endParaRPr lang="en-US" dirty="0"/>
          </a:p>
        </p:txBody>
      </p:sp>
    </p:spTree>
    <p:extLst>
      <p:ext uri="{BB962C8B-B14F-4D97-AF65-F5344CB8AC3E}">
        <p14:creationId xmlns:p14="http://schemas.microsoft.com/office/powerpoint/2010/main" val="10018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72A30D-F526-4064-92D4-A1DFC9F9999F}"/>
              </a:ext>
            </a:extLst>
          </p:cNvPr>
          <p:cNvSpPr>
            <a:spLocks noGrp="1"/>
          </p:cNvSpPr>
          <p:nvPr>
            <p:ph type="title"/>
          </p:nvPr>
        </p:nvSpPr>
        <p:spPr/>
        <p:txBody>
          <a:bodyPr>
            <a:normAutofit fontScale="90000"/>
          </a:bodyPr>
          <a:lstStyle/>
          <a:p>
            <a:r>
              <a:rPr lang="es-CL" b="1" dirty="0"/>
              <a:t>NICSP 14</a:t>
            </a:r>
            <a:br>
              <a:rPr lang="es-CL" b="1" dirty="0"/>
            </a:br>
            <a:r>
              <a:rPr lang="es-ES" b="1" dirty="0"/>
              <a:t>Eventos posteriores a la fecha de información</a:t>
            </a:r>
            <a:endParaRPr lang="en-US" b="1" dirty="0"/>
          </a:p>
        </p:txBody>
      </p:sp>
      <p:sp>
        <p:nvSpPr>
          <p:cNvPr id="3" name="Marcador de contenido 2">
            <a:extLst>
              <a:ext uri="{FF2B5EF4-FFF2-40B4-BE49-F238E27FC236}">
                <a16:creationId xmlns:a16="http://schemas.microsoft.com/office/drawing/2014/main" xmlns="" id="{3B9664C2-2DD5-4DD0-A00A-024591F05E80}"/>
              </a:ext>
            </a:extLst>
          </p:cNvPr>
          <p:cNvSpPr>
            <a:spLocks noGrp="1"/>
          </p:cNvSpPr>
          <p:nvPr>
            <p:ph idx="1"/>
          </p:nvPr>
        </p:nvSpPr>
        <p:spPr>
          <a:xfrm>
            <a:off x="677334" y="2160589"/>
            <a:ext cx="9089518" cy="4226959"/>
          </a:xfrm>
        </p:spPr>
        <p:txBody>
          <a:bodyPr>
            <a:normAutofit fontScale="85000" lnSpcReduction="20000"/>
          </a:bodyPr>
          <a:lstStyle/>
          <a:p>
            <a:r>
              <a:rPr lang="es-CL" dirty="0"/>
              <a:t>Información a revelar:</a:t>
            </a:r>
          </a:p>
          <a:p>
            <a:pPr>
              <a:buFont typeface="+mj-lt"/>
              <a:buAutoNum type="arabicPeriod"/>
            </a:pPr>
            <a:r>
              <a:rPr lang="es-CL" dirty="0"/>
              <a:t>Una caída en el valor de las propiedades, plantas y equipos.</a:t>
            </a:r>
          </a:p>
          <a:p>
            <a:pPr>
              <a:buFont typeface="+mj-lt"/>
              <a:buAutoNum type="arabicPeriod"/>
            </a:pPr>
            <a:r>
              <a:rPr lang="es-CL" dirty="0"/>
              <a:t>Distribuir beneficios adicionales a los programas de servicios.</a:t>
            </a:r>
          </a:p>
          <a:p>
            <a:pPr>
              <a:buFont typeface="+mj-lt"/>
              <a:buAutoNum type="arabicPeriod"/>
            </a:pPr>
            <a:r>
              <a:rPr lang="es-CL" dirty="0"/>
              <a:t>Una adquisición de una entidad o subcontratación de actividades.</a:t>
            </a:r>
          </a:p>
          <a:p>
            <a:pPr>
              <a:buFont typeface="+mj-lt"/>
              <a:buAutoNum type="arabicPeriod"/>
            </a:pPr>
            <a:r>
              <a:rPr lang="es-CL" dirty="0"/>
              <a:t>El anuncio de discontinuar una operación.</a:t>
            </a:r>
          </a:p>
          <a:p>
            <a:pPr>
              <a:buFont typeface="+mj-lt"/>
              <a:buAutoNum type="arabicPeriod"/>
            </a:pPr>
            <a:r>
              <a:rPr lang="es-CL" dirty="0"/>
              <a:t>Compras significativas de activos.</a:t>
            </a:r>
          </a:p>
          <a:p>
            <a:pPr>
              <a:buFont typeface="+mj-lt"/>
              <a:buAutoNum type="arabicPeriod"/>
            </a:pPr>
            <a:r>
              <a:rPr lang="es-CL" dirty="0"/>
              <a:t>La destrucción por incendio de un edificio.</a:t>
            </a:r>
          </a:p>
          <a:p>
            <a:pPr>
              <a:buFont typeface="+mj-lt"/>
              <a:buAutoNum type="arabicPeriod"/>
            </a:pPr>
            <a:r>
              <a:rPr lang="es-CL" dirty="0"/>
              <a:t>El anuncio o el comienzo de la ejecución de una reestructuración importante.</a:t>
            </a:r>
          </a:p>
          <a:p>
            <a:pPr>
              <a:buFont typeface="+mj-lt"/>
              <a:buAutoNum type="arabicPeriod"/>
            </a:pPr>
            <a:r>
              <a:rPr lang="es-CL" dirty="0"/>
              <a:t>Introducción de una ley para condonar deudas.</a:t>
            </a:r>
          </a:p>
          <a:p>
            <a:pPr>
              <a:buFont typeface="+mj-lt"/>
              <a:buAutoNum type="arabicPeriod"/>
            </a:pPr>
            <a:r>
              <a:rPr lang="es-CL" dirty="0"/>
              <a:t>Los cambios en las tasas de cambio de moneda extranjera.</a:t>
            </a:r>
          </a:p>
          <a:p>
            <a:pPr>
              <a:buFont typeface="+mj-lt"/>
              <a:buAutoNum type="arabicPeriod"/>
            </a:pPr>
            <a:r>
              <a:rPr lang="es-CL" dirty="0"/>
              <a:t>Las variaciones en las tasas impositivas o en las leyes fiscales aprobadas o anunciadas.</a:t>
            </a:r>
          </a:p>
          <a:p>
            <a:pPr>
              <a:buFont typeface="+mj-lt"/>
              <a:buAutoNum type="arabicPeriod"/>
            </a:pPr>
            <a:r>
              <a:rPr lang="es-CL" dirty="0"/>
              <a:t>La aceptación de compromisos o pasivos contingentes de cierta importancia.</a:t>
            </a:r>
          </a:p>
          <a:p>
            <a:pPr>
              <a:buFont typeface="+mj-lt"/>
              <a:buAutoNum type="arabicPeriod"/>
            </a:pPr>
            <a:r>
              <a:rPr lang="es-CL" dirty="0"/>
              <a:t>El inicio de litigios importantes, surgidos exclusivamente como consecuencia de eventos ocurridos después del periodo sobre el que se informa.</a:t>
            </a:r>
            <a:endParaRPr lang="en-US" dirty="0"/>
          </a:p>
        </p:txBody>
      </p:sp>
    </p:spTree>
    <p:extLst>
      <p:ext uri="{BB962C8B-B14F-4D97-AF65-F5344CB8AC3E}">
        <p14:creationId xmlns:p14="http://schemas.microsoft.com/office/powerpoint/2010/main" val="3416947774"/>
      </p:ext>
    </p:extLst>
  </p:cSld>
  <p:clrMapOvr>
    <a:masterClrMapping/>
  </p:clrMapOvr>
</p:sld>
</file>

<file path=ppt/theme/theme1.xml><?xml version="1.0" encoding="utf-8"?>
<a:theme xmlns:a="http://schemas.openxmlformats.org/drawingml/2006/main" name="Facet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1065</TotalTime>
  <Words>304</Words>
  <Application>Microsoft Office PowerPoint</Application>
  <PresentationFormat>Personalizado</PresentationFormat>
  <Paragraphs>25</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Faceta</vt:lpstr>
      <vt:lpstr>Contabilidad Gubernamental  NICSP 14</vt:lpstr>
      <vt:lpstr>NICSP 14 Eventos posteriores a la fecha de información</vt:lpstr>
      <vt:lpstr>NICSP 14 Eventos posteriores a la fecha de información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Carlos Castro</cp:lastModifiedBy>
  <cp:revision>85</cp:revision>
  <dcterms:created xsi:type="dcterms:W3CDTF">2018-03-13T03:08:02Z</dcterms:created>
  <dcterms:modified xsi:type="dcterms:W3CDTF">2018-12-11T17:41:25Z</dcterms:modified>
</cp:coreProperties>
</file>