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2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15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xmlns="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DCFC43-3EC5-46A5-A387-84459C610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NICSP 15</a:t>
            </a:r>
            <a:br>
              <a:rPr lang="es-CL" b="1" dirty="0"/>
            </a:br>
            <a:r>
              <a:rPr lang="es-ES" b="1" dirty="0"/>
              <a:t>Instrumentos financieros: Revelación y Presentación</a:t>
            </a:r>
            <a:endParaRPr lang="en-US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6B25230-B13A-4D3E-8189-0854F7A02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pPr algn="just"/>
            <a:endParaRPr lang="es-ES" dirty="0"/>
          </a:p>
          <a:p>
            <a:pPr algn="just"/>
            <a:r>
              <a:rPr lang="es-ES" dirty="0"/>
              <a:t>NIC SP Derogada.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822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1066</TotalTime>
  <Words>41</Words>
  <Application>Microsoft Office PowerPoint</Application>
  <PresentationFormat>Personalizado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Faceta</vt:lpstr>
      <vt:lpstr>Contabilidad Gubernamental  NICSP 15</vt:lpstr>
      <vt:lpstr>NICSP 15 Instrumentos financieros: Revelación y Presentación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Carlos Castro</cp:lastModifiedBy>
  <cp:revision>86</cp:revision>
  <dcterms:created xsi:type="dcterms:W3CDTF">2018-03-13T03:08:02Z</dcterms:created>
  <dcterms:modified xsi:type="dcterms:W3CDTF">2018-12-11T17:41:35Z</dcterms:modified>
</cp:coreProperties>
</file>