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31" r:id="rId1"/>
  </p:sldMasterIdLst>
  <p:sldIdLst>
    <p:sldId id="256" r:id="rId2"/>
    <p:sldId id="257" r:id="rId3"/>
    <p:sldId id="258" r:id="rId4"/>
    <p:sldId id="260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41C911B-2A40-4EE0-88C6-90E5738FE45D}" type="doc">
      <dgm:prSet loTypeId="urn:microsoft.com/office/officeart/2008/layout/PictureStrips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5CDE36BF-066A-476F-A029-F7DF6BBFDE42}">
      <dgm:prSet phldrT="[Texto]"/>
      <dgm:spPr/>
      <dgm:t>
        <a:bodyPr/>
        <a:lstStyle/>
        <a:p>
          <a:r>
            <a:rPr lang="es-ES" dirty="0"/>
            <a:t>Objetivo de la Información financiera</a:t>
          </a:r>
        </a:p>
      </dgm:t>
    </dgm:pt>
    <dgm:pt modelId="{47AE709F-1B12-4854-899E-EAC4E4D71FCE}" type="parTrans" cxnId="{2065117E-C849-49C6-9548-5739A7429F78}">
      <dgm:prSet/>
      <dgm:spPr/>
      <dgm:t>
        <a:bodyPr/>
        <a:lstStyle/>
        <a:p>
          <a:endParaRPr lang="es-ES"/>
        </a:p>
      </dgm:t>
    </dgm:pt>
    <dgm:pt modelId="{6863BF2D-E0BF-4B08-868F-428610AA7EAF}" type="sibTrans" cxnId="{2065117E-C849-49C6-9548-5739A7429F78}">
      <dgm:prSet/>
      <dgm:spPr/>
      <dgm:t>
        <a:bodyPr/>
        <a:lstStyle/>
        <a:p>
          <a:endParaRPr lang="es-ES"/>
        </a:p>
      </dgm:t>
    </dgm:pt>
    <dgm:pt modelId="{521B977D-03DC-4F95-A3C3-49A53D279295}">
      <dgm:prSet phldrT="[Texto]"/>
      <dgm:spPr/>
      <dgm:t>
        <a:bodyPr/>
        <a:lstStyle/>
        <a:p>
          <a:r>
            <a:rPr lang="es-ES" dirty="0"/>
            <a:t>Usuarios de los informes financieros</a:t>
          </a:r>
        </a:p>
      </dgm:t>
    </dgm:pt>
    <dgm:pt modelId="{04EEAEDC-1257-4B3D-A759-D63C5D3B600F}" type="parTrans" cxnId="{AAED5F4F-3D8D-4955-BC4A-AEA3D4A70679}">
      <dgm:prSet/>
      <dgm:spPr/>
      <dgm:t>
        <a:bodyPr/>
        <a:lstStyle/>
        <a:p>
          <a:endParaRPr lang="es-ES"/>
        </a:p>
      </dgm:t>
    </dgm:pt>
    <dgm:pt modelId="{D69C13A8-20CC-4583-B9BA-14ACFA24F8FA}" type="sibTrans" cxnId="{AAED5F4F-3D8D-4955-BC4A-AEA3D4A70679}">
      <dgm:prSet/>
      <dgm:spPr/>
      <dgm:t>
        <a:bodyPr/>
        <a:lstStyle/>
        <a:p>
          <a:endParaRPr lang="es-ES"/>
        </a:p>
      </dgm:t>
    </dgm:pt>
    <dgm:pt modelId="{35FCD7ED-730D-4DB9-AB05-4069C5ABB183}">
      <dgm:prSet phldrT="[Texto]"/>
      <dgm:spPr/>
      <dgm:t>
        <a:bodyPr/>
        <a:lstStyle/>
        <a:p>
          <a:r>
            <a:rPr lang="es-ES" dirty="0"/>
            <a:t>Rendición de cuentas y toma de decisiones</a:t>
          </a:r>
        </a:p>
      </dgm:t>
    </dgm:pt>
    <dgm:pt modelId="{D259006D-A3AE-400A-97ED-06CC742BF6B5}" type="parTrans" cxnId="{3FC8B858-14B6-420F-A822-4833CFE9E655}">
      <dgm:prSet/>
      <dgm:spPr/>
      <dgm:t>
        <a:bodyPr/>
        <a:lstStyle/>
        <a:p>
          <a:endParaRPr lang="es-ES"/>
        </a:p>
      </dgm:t>
    </dgm:pt>
    <dgm:pt modelId="{22D5DF06-1127-449C-BBCA-8389BC3777D2}" type="sibTrans" cxnId="{3FC8B858-14B6-420F-A822-4833CFE9E655}">
      <dgm:prSet/>
      <dgm:spPr/>
      <dgm:t>
        <a:bodyPr/>
        <a:lstStyle/>
        <a:p>
          <a:endParaRPr lang="es-ES"/>
        </a:p>
      </dgm:t>
    </dgm:pt>
    <dgm:pt modelId="{8399F693-2A84-4DE0-86DE-896CDDF3CF25}">
      <dgm:prSet phldrT="[Texto]"/>
      <dgm:spPr/>
      <dgm:t>
        <a:bodyPr/>
        <a:lstStyle/>
        <a:p>
          <a:r>
            <a:rPr lang="es-ES" dirty="0"/>
            <a:t>Necesidades de información de servicios y suministradores de recursos</a:t>
          </a:r>
        </a:p>
      </dgm:t>
    </dgm:pt>
    <dgm:pt modelId="{ABD2CB92-2B0D-47A6-AB76-79035570B1F0}" type="parTrans" cxnId="{C84DC04E-8FDE-42B5-9E51-955B58C0A721}">
      <dgm:prSet/>
      <dgm:spPr/>
      <dgm:t>
        <a:bodyPr/>
        <a:lstStyle/>
        <a:p>
          <a:endParaRPr lang="es-ES"/>
        </a:p>
      </dgm:t>
    </dgm:pt>
    <dgm:pt modelId="{2FFD659C-C3F1-42C8-87F9-CB09F9B557AB}" type="sibTrans" cxnId="{C84DC04E-8FDE-42B5-9E51-955B58C0A721}">
      <dgm:prSet/>
      <dgm:spPr/>
      <dgm:t>
        <a:bodyPr/>
        <a:lstStyle/>
        <a:p>
          <a:endParaRPr lang="es-ES"/>
        </a:p>
      </dgm:t>
    </dgm:pt>
    <dgm:pt modelId="{50C09BCD-8464-45D1-B175-84FE5F8796EC}" type="pres">
      <dgm:prSet presAssocID="{141C911B-2A40-4EE0-88C6-90E5738FE45D}" presName="Name0" presStyleCnt="0">
        <dgm:presLayoutVars>
          <dgm:dir/>
          <dgm:resizeHandles val="exact"/>
        </dgm:presLayoutVars>
      </dgm:prSet>
      <dgm:spPr/>
    </dgm:pt>
    <dgm:pt modelId="{910D4AD9-B5EB-41F7-97CF-C6E0E746686B}" type="pres">
      <dgm:prSet presAssocID="{5CDE36BF-066A-476F-A029-F7DF6BBFDE42}" presName="composite" presStyleCnt="0"/>
      <dgm:spPr/>
    </dgm:pt>
    <dgm:pt modelId="{D5A22473-58D9-4A9B-93AF-EC504A484A2B}" type="pres">
      <dgm:prSet presAssocID="{5CDE36BF-066A-476F-A029-F7DF6BBFDE42}" presName="rect1" presStyleLbl="trAlignAcc1" presStyleIdx="0" presStyleCnt="4">
        <dgm:presLayoutVars>
          <dgm:bulletEnabled val="1"/>
        </dgm:presLayoutVars>
      </dgm:prSet>
      <dgm:spPr/>
    </dgm:pt>
    <dgm:pt modelId="{0270B2ED-F890-425B-B2BD-320619022ACD}" type="pres">
      <dgm:prSet presAssocID="{5CDE36BF-066A-476F-A029-F7DF6BBFDE42}" presName="rect2" presStyleLbl="fgImgPlace1" presStyleIdx="0" presStyleCnt="4"/>
      <dgm:spPr/>
    </dgm:pt>
    <dgm:pt modelId="{DB4B68C8-47A4-44B0-86F8-EA25562818A8}" type="pres">
      <dgm:prSet presAssocID="{6863BF2D-E0BF-4B08-868F-428610AA7EAF}" presName="sibTrans" presStyleCnt="0"/>
      <dgm:spPr/>
    </dgm:pt>
    <dgm:pt modelId="{8C51F9A7-CE4B-4F88-AAD0-5E35676E0C97}" type="pres">
      <dgm:prSet presAssocID="{521B977D-03DC-4F95-A3C3-49A53D279295}" presName="composite" presStyleCnt="0"/>
      <dgm:spPr/>
    </dgm:pt>
    <dgm:pt modelId="{B2518C62-E55B-45D4-9AB4-ABCCC0D94916}" type="pres">
      <dgm:prSet presAssocID="{521B977D-03DC-4F95-A3C3-49A53D279295}" presName="rect1" presStyleLbl="trAlignAcc1" presStyleIdx="1" presStyleCnt="4">
        <dgm:presLayoutVars>
          <dgm:bulletEnabled val="1"/>
        </dgm:presLayoutVars>
      </dgm:prSet>
      <dgm:spPr/>
    </dgm:pt>
    <dgm:pt modelId="{3EAB42EF-928B-4E4E-9C13-D56443044E9B}" type="pres">
      <dgm:prSet presAssocID="{521B977D-03DC-4F95-A3C3-49A53D279295}" presName="rect2" presStyleLbl="fgImgPlace1" presStyleIdx="1" presStyleCnt="4"/>
      <dgm:spPr/>
    </dgm:pt>
    <dgm:pt modelId="{B773607C-8CCD-4175-9C52-E97886B1E169}" type="pres">
      <dgm:prSet presAssocID="{D69C13A8-20CC-4583-B9BA-14ACFA24F8FA}" presName="sibTrans" presStyleCnt="0"/>
      <dgm:spPr/>
    </dgm:pt>
    <dgm:pt modelId="{ACF6BF28-BC60-4991-8C5D-98FC91EBF5B4}" type="pres">
      <dgm:prSet presAssocID="{35FCD7ED-730D-4DB9-AB05-4069C5ABB183}" presName="composite" presStyleCnt="0"/>
      <dgm:spPr/>
    </dgm:pt>
    <dgm:pt modelId="{8EFA3E55-F89E-41B8-B2C8-1564B9566269}" type="pres">
      <dgm:prSet presAssocID="{35FCD7ED-730D-4DB9-AB05-4069C5ABB183}" presName="rect1" presStyleLbl="trAlignAcc1" presStyleIdx="2" presStyleCnt="4">
        <dgm:presLayoutVars>
          <dgm:bulletEnabled val="1"/>
        </dgm:presLayoutVars>
      </dgm:prSet>
      <dgm:spPr/>
    </dgm:pt>
    <dgm:pt modelId="{D0BD51B6-D360-4B53-855F-28F2526D17E8}" type="pres">
      <dgm:prSet presAssocID="{35FCD7ED-730D-4DB9-AB05-4069C5ABB183}" presName="rect2" presStyleLbl="fgImgPlace1" presStyleIdx="2" presStyleCnt="4"/>
      <dgm:spPr/>
    </dgm:pt>
    <dgm:pt modelId="{2F915C97-E0FF-49A2-827B-DBA4E79C8C4D}" type="pres">
      <dgm:prSet presAssocID="{22D5DF06-1127-449C-BBCA-8389BC3777D2}" presName="sibTrans" presStyleCnt="0"/>
      <dgm:spPr/>
    </dgm:pt>
    <dgm:pt modelId="{647D9F02-549F-46F9-A5E2-CA72A6654549}" type="pres">
      <dgm:prSet presAssocID="{8399F693-2A84-4DE0-86DE-896CDDF3CF25}" presName="composite" presStyleCnt="0"/>
      <dgm:spPr/>
    </dgm:pt>
    <dgm:pt modelId="{437DFE3B-B6FA-46F4-96D2-A6A9D52DA121}" type="pres">
      <dgm:prSet presAssocID="{8399F693-2A84-4DE0-86DE-896CDDF3CF25}" presName="rect1" presStyleLbl="trAlignAcc1" presStyleIdx="3" presStyleCnt="4">
        <dgm:presLayoutVars>
          <dgm:bulletEnabled val="1"/>
        </dgm:presLayoutVars>
      </dgm:prSet>
      <dgm:spPr/>
    </dgm:pt>
    <dgm:pt modelId="{1E34D33B-5333-4A22-82F7-3E0E781E807D}" type="pres">
      <dgm:prSet presAssocID="{8399F693-2A84-4DE0-86DE-896CDDF3CF25}" presName="rect2" presStyleLbl="fgImgPlace1" presStyleIdx="3" presStyleCnt="4"/>
      <dgm:spPr/>
    </dgm:pt>
  </dgm:ptLst>
  <dgm:cxnLst>
    <dgm:cxn modelId="{440EF364-F5ED-4458-9D6A-447969ACA9D2}" type="presOf" srcId="{141C911B-2A40-4EE0-88C6-90E5738FE45D}" destId="{50C09BCD-8464-45D1-B175-84FE5F8796EC}" srcOrd="0" destOrd="0" presId="urn:microsoft.com/office/officeart/2008/layout/PictureStrips"/>
    <dgm:cxn modelId="{C84DC04E-8FDE-42B5-9E51-955B58C0A721}" srcId="{141C911B-2A40-4EE0-88C6-90E5738FE45D}" destId="{8399F693-2A84-4DE0-86DE-896CDDF3CF25}" srcOrd="3" destOrd="0" parTransId="{ABD2CB92-2B0D-47A6-AB76-79035570B1F0}" sibTransId="{2FFD659C-C3F1-42C8-87F9-CB09F9B557AB}"/>
    <dgm:cxn modelId="{AAED5F4F-3D8D-4955-BC4A-AEA3D4A70679}" srcId="{141C911B-2A40-4EE0-88C6-90E5738FE45D}" destId="{521B977D-03DC-4F95-A3C3-49A53D279295}" srcOrd="1" destOrd="0" parTransId="{04EEAEDC-1257-4B3D-A759-D63C5D3B600F}" sibTransId="{D69C13A8-20CC-4583-B9BA-14ACFA24F8FA}"/>
    <dgm:cxn modelId="{25BBD04F-A11F-4191-8D56-C682AA9E6261}" type="presOf" srcId="{5CDE36BF-066A-476F-A029-F7DF6BBFDE42}" destId="{D5A22473-58D9-4A9B-93AF-EC504A484A2B}" srcOrd="0" destOrd="0" presId="urn:microsoft.com/office/officeart/2008/layout/PictureStrips"/>
    <dgm:cxn modelId="{3FC8B858-14B6-420F-A822-4833CFE9E655}" srcId="{141C911B-2A40-4EE0-88C6-90E5738FE45D}" destId="{35FCD7ED-730D-4DB9-AB05-4069C5ABB183}" srcOrd="2" destOrd="0" parTransId="{D259006D-A3AE-400A-97ED-06CC742BF6B5}" sibTransId="{22D5DF06-1127-449C-BBCA-8389BC3777D2}"/>
    <dgm:cxn modelId="{2065117E-C849-49C6-9548-5739A7429F78}" srcId="{141C911B-2A40-4EE0-88C6-90E5738FE45D}" destId="{5CDE36BF-066A-476F-A029-F7DF6BBFDE42}" srcOrd="0" destOrd="0" parTransId="{47AE709F-1B12-4854-899E-EAC4E4D71FCE}" sibTransId="{6863BF2D-E0BF-4B08-868F-428610AA7EAF}"/>
    <dgm:cxn modelId="{6F2936B1-C765-4998-B3FF-C85119423F75}" type="presOf" srcId="{521B977D-03DC-4F95-A3C3-49A53D279295}" destId="{B2518C62-E55B-45D4-9AB4-ABCCC0D94916}" srcOrd="0" destOrd="0" presId="urn:microsoft.com/office/officeart/2008/layout/PictureStrips"/>
    <dgm:cxn modelId="{0CF73DC7-E1A9-47E8-A5F3-46BD61C3AB5B}" type="presOf" srcId="{8399F693-2A84-4DE0-86DE-896CDDF3CF25}" destId="{437DFE3B-B6FA-46F4-96D2-A6A9D52DA121}" srcOrd="0" destOrd="0" presId="urn:microsoft.com/office/officeart/2008/layout/PictureStrips"/>
    <dgm:cxn modelId="{4783FDDB-79F2-4A20-8DC7-C674BFEF7F4A}" type="presOf" srcId="{35FCD7ED-730D-4DB9-AB05-4069C5ABB183}" destId="{8EFA3E55-F89E-41B8-B2C8-1564B9566269}" srcOrd="0" destOrd="0" presId="urn:microsoft.com/office/officeart/2008/layout/PictureStrips"/>
    <dgm:cxn modelId="{10385673-C634-40F5-B640-F131D091F0FE}" type="presParOf" srcId="{50C09BCD-8464-45D1-B175-84FE5F8796EC}" destId="{910D4AD9-B5EB-41F7-97CF-C6E0E746686B}" srcOrd="0" destOrd="0" presId="urn:microsoft.com/office/officeart/2008/layout/PictureStrips"/>
    <dgm:cxn modelId="{47138060-C109-474F-886C-2EA5D7704B94}" type="presParOf" srcId="{910D4AD9-B5EB-41F7-97CF-C6E0E746686B}" destId="{D5A22473-58D9-4A9B-93AF-EC504A484A2B}" srcOrd="0" destOrd="0" presId="urn:microsoft.com/office/officeart/2008/layout/PictureStrips"/>
    <dgm:cxn modelId="{A7B66B6F-C854-450C-926E-4A4BE1E9BA39}" type="presParOf" srcId="{910D4AD9-B5EB-41F7-97CF-C6E0E746686B}" destId="{0270B2ED-F890-425B-B2BD-320619022ACD}" srcOrd="1" destOrd="0" presId="urn:microsoft.com/office/officeart/2008/layout/PictureStrips"/>
    <dgm:cxn modelId="{0EDF39BF-84CA-4E71-B48A-B915DC61AB5C}" type="presParOf" srcId="{50C09BCD-8464-45D1-B175-84FE5F8796EC}" destId="{DB4B68C8-47A4-44B0-86F8-EA25562818A8}" srcOrd="1" destOrd="0" presId="urn:microsoft.com/office/officeart/2008/layout/PictureStrips"/>
    <dgm:cxn modelId="{541C4976-E73E-4C40-875D-5F169005AF64}" type="presParOf" srcId="{50C09BCD-8464-45D1-B175-84FE5F8796EC}" destId="{8C51F9A7-CE4B-4F88-AAD0-5E35676E0C97}" srcOrd="2" destOrd="0" presId="urn:microsoft.com/office/officeart/2008/layout/PictureStrips"/>
    <dgm:cxn modelId="{6A16C002-4916-48F7-84F8-1D1463FCDC78}" type="presParOf" srcId="{8C51F9A7-CE4B-4F88-AAD0-5E35676E0C97}" destId="{B2518C62-E55B-45D4-9AB4-ABCCC0D94916}" srcOrd="0" destOrd="0" presId="urn:microsoft.com/office/officeart/2008/layout/PictureStrips"/>
    <dgm:cxn modelId="{A6EDA882-5F90-4128-80A5-9F992FEE259E}" type="presParOf" srcId="{8C51F9A7-CE4B-4F88-AAD0-5E35676E0C97}" destId="{3EAB42EF-928B-4E4E-9C13-D56443044E9B}" srcOrd="1" destOrd="0" presId="urn:microsoft.com/office/officeart/2008/layout/PictureStrips"/>
    <dgm:cxn modelId="{BB8E228A-8439-4EE4-8AEB-8D157C16AC15}" type="presParOf" srcId="{50C09BCD-8464-45D1-B175-84FE5F8796EC}" destId="{B773607C-8CCD-4175-9C52-E97886B1E169}" srcOrd="3" destOrd="0" presId="urn:microsoft.com/office/officeart/2008/layout/PictureStrips"/>
    <dgm:cxn modelId="{6AC94F4D-B32B-4144-8378-823E04F50BBE}" type="presParOf" srcId="{50C09BCD-8464-45D1-B175-84FE5F8796EC}" destId="{ACF6BF28-BC60-4991-8C5D-98FC91EBF5B4}" srcOrd="4" destOrd="0" presId="urn:microsoft.com/office/officeart/2008/layout/PictureStrips"/>
    <dgm:cxn modelId="{56446D79-971C-4D29-AB3D-DE76D03EB538}" type="presParOf" srcId="{ACF6BF28-BC60-4991-8C5D-98FC91EBF5B4}" destId="{8EFA3E55-F89E-41B8-B2C8-1564B9566269}" srcOrd="0" destOrd="0" presId="urn:microsoft.com/office/officeart/2008/layout/PictureStrips"/>
    <dgm:cxn modelId="{E66B793F-ECD8-4249-BA24-F22335F8FF16}" type="presParOf" srcId="{ACF6BF28-BC60-4991-8C5D-98FC91EBF5B4}" destId="{D0BD51B6-D360-4B53-855F-28F2526D17E8}" srcOrd="1" destOrd="0" presId="urn:microsoft.com/office/officeart/2008/layout/PictureStrips"/>
    <dgm:cxn modelId="{7443E73C-7843-4C3A-B5C2-3995BA7654D6}" type="presParOf" srcId="{50C09BCD-8464-45D1-B175-84FE5F8796EC}" destId="{2F915C97-E0FF-49A2-827B-DBA4E79C8C4D}" srcOrd="5" destOrd="0" presId="urn:microsoft.com/office/officeart/2008/layout/PictureStrips"/>
    <dgm:cxn modelId="{78BBD7B7-18EA-4172-ABDF-B07916E7907D}" type="presParOf" srcId="{50C09BCD-8464-45D1-B175-84FE5F8796EC}" destId="{647D9F02-549F-46F9-A5E2-CA72A6654549}" srcOrd="6" destOrd="0" presId="urn:microsoft.com/office/officeart/2008/layout/PictureStrips"/>
    <dgm:cxn modelId="{B638048E-AFF1-486F-8380-0DCB63E61259}" type="presParOf" srcId="{647D9F02-549F-46F9-A5E2-CA72A6654549}" destId="{437DFE3B-B6FA-46F4-96D2-A6A9D52DA121}" srcOrd="0" destOrd="0" presId="urn:microsoft.com/office/officeart/2008/layout/PictureStrips"/>
    <dgm:cxn modelId="{166EE6C5-7C4C-4DF6-8415-DF536F01F861}" type="presParOf" srcId="{647D9F02-549F-46F9-A5E2-CA72A6654549}" destId="{1E34D33B-5333-4A22-82F7-3E0E781E807D}" srcOrd="1" destOrd="0" presId="urn:microsoft.com/office/officeart/2008/layout/PictureStrip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70CEB9F-2AEA-449C-A454-41DEB0B92E98}" type="doc">
      <dgm:prSet loTypeId="urn:microsoft.com/office/officeart/2005/8/layout/hierarchy3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6CEC96E6-828F-4417-BE37-B5999F85157D}">
      <dgm:prSet phldrT="[Texto]"/>
      <dgm:spPr/>
      <dgm:t>
        <a:bodyPr/>
        <a:lstStyle/>
        <a:p>
          <a:r>
            <a:rPr lang="es-ES" dirty="0"/>
            <a:t>Características cualitativas fundamentales</a:t>
          </a:r>
        </a:p>
      </dgm:t>
    </dgm:pt>
    <dgm:pt modelId="{CFC6BE69-1AC5-48CF-921B-F37999D39ACC}" type="parTrans" cxnId="{D73541FA-0705-4342-A1B6-612E78789F5C}">
      <dgm:prSet/>
      <dgm:spPr/>
      <dgm:t>
        <a:bodyPr/>
        <a:lstStyle/>
        <a:p>
          <a:endParaRPr lang="es-ES"/>
        </a:p>
      </dgm:t>
    </dgm:pt>
    <dgm:pt modelId="{211408FC-208E-4EA5-AB0C-7C0D6EB79AAD}" type="sibTrans" cxnId="{D73541FA-0705-4342-A1B6-612E78789F5C}">
      <dgm:prSet/>
      <dgm:spPr/>
      <dgm:t>
        <a:bodyPr/>
        <a:lstStyle/>
        <a:p>
          <a:endParaRPr lang="es-ES"/>
        </a:p>
      </dgm:t>
    </dgm:pt>
    <dgm:pt modelId="{F85CEBAE-64EE-4AF2-A840-C9191B50FB68}">
      <dgm:prSet phldrT="[Texto]"/>
      <dgm:spPr/>
      <dgm:t>
        <a:bodyPr/>
        <a:lstStyle/>
        <a:p>
          <a:r>
            <a:rPr lang="es-ES" dirty="0"/>
            <a:t>Relevancia (Materialidad)</a:t>
          </a:r>
        </a:p>
      </dgm:t>
    </dgm:pt>
    <dgm:pt modelId="{FC03109D-039F-4F54-99CD-F8F7F3405CFE}" type="parTrans" cxnId="{FB831683-0871-4707-BF5D-A42F7A5F7738}">
      <dgm:prSet/>
      <dgm:spPr/>
      <dgm:t>
        <a:bodyPr/>
        <a:lstStyle/>
        <a:p>
          <a:endParaRPr lang="es-ES"/>
        </a:p>
      </dgm:t>
    </dgm:pt>
    <dgm:pt modelId="{0DF7430D-1821-4140-A97A-4A4145CF771D}" type="sibTrans" cxnId="{FB831683-0871-4707-BF5D-A42F7A5F7738}">
      <dgm:prSet/>
      <dgm:spPr/>
      <dgm:t>
        <a:bodyPr/>
        <a:lstStyle/>
        <a:p>
          <a:endParaRPr lang="es-ES"/>
        </a:p>
      </dgm:t>
    </dgm:pt>
    <dgm:pt modelId="{923A5496-67D4-4AE4-B0AD-01A2AC309B69}">
      <dgm:prSet phldrT="[Texto]"/>
      <dgm:spPr/>
      <dgm:t>
        <a:bodyPr/>
        <a:lstStyle/>
        <a:p>
          <a:r>
            <a:rPr lang="es-ES" dirty="0"/>
            <a:t>Representación Fiel</a:t>
          </a:r>
        </a:p>
      </dgm:t>
    </dgm:pt>
    <dgm:pt modelId="{838EF4C4-FD95-4515-8677-187E985137F5}" type="parTrans" cxnId="{80F89BE7-D78B-46EB-94CE-5FF857FA6BF1}">
      <dgm:prSet/>
      <dgm:spPr/>
      <dgm:t>
        <a:bodyPr/>
        <a:lstStyle/>
        <a:p>
          <a:endParaRPr lang="es-ES"/>
        </a:p>
      </dgm:t>
    </dgm:pt>
    <dgm:pt modelId="{F9BBA869-60A8-41E0-8440-70A07D3F16F3}" type="sibTrans" cxnId="{80F89BE7-D78B-46EB-94CE-5FF857FA6BF1}">
      <dgm:prSet/>
      <dgm:spPr/>
      <dgm:t>
        <a:bodyPr/>
        <a:lstStyle/>
        <a:p>
          <a:endParaRPr lang="es-ES"/>
        </a:p>
      </dgm:t>
    </dgm:pt>
    <dgm:pt modelId="{1EFC4660-BEF1-4C6A-A1F9-0BAC72B9F335}" type="pres">
      <dgm:prSet presAssocID="{570CEB9F-2AEA-449C-A454-41DEB0B92E98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A1A07EA0-442A-4BC5-A578-D741D50A81E9}" type="pres">
      <dgm:prSet presAssocID="{6CEC96E6-828F-4417-BE37-B5999F85157D}" presName="root" presStyleCnt="0"/>
      <dgm:spPr/>
    </dgm:pt>
    <dgm:pt modelId="{C9C33950-6A5A-4CC5-B5F6-9AAE3D364934}" type="pres">
      <dgm:prSet presAssocID="{6CEC96E6-828F-4417-BE37-B5999F85157D}" presName="rootComposite" presStyleCnt="0"/>
      <dgm:spPr/>
    </dgm:pt>
    <dgm:pt modelId="{D72D14DB-EBE4-403B-9132-C37795DD5047}" type="pres">
      <dgm:prSet presAssocID="{6CEC96E6-828F-4417-BE37-B5999F85157D}" presName="rootText" presStyleLbl="node1" presStyleIdx="0" presStyleCnt="1"/>
      <dgm:spPr/>
    </dgm:pt>
    <dgm:pt modelId="{1A25B8B8-3D51-4721-8B10-E57F540C55C3}" type="pres">
      <dgm:prSet presAssocID="{6CEC96E6-828F-4417-BE37-B5999F85157D}" presName="rootConnector" presStyleLbl="node1" presStyleIdx="0" presStyleCnt="1"/>
      <dgm:spPr/>
    </dgm:pt>
    <dgm:pt modelId="{AD90599F-5FAB-4B1E-AF59-9441EC96DADF}" type="pres">
      <dgm:prSet presAssocID="{6CEC96E6-828F-4417-BE37-B5999F85157D}" presName="childShape" presStyleCnt="0"/>
      <dgm:spPr/>
    </dgm:pt>
    <dgm:pt modelId="{7F536081-AF2F-4D06-856F-B9A462AE7CF9}" type="pres">
      <dgm:prSet presAssocID="{FC03109D-039F-4F54-99CD-F8F7F3405CFE}" presName="Name13" presStyleLbl="parChTrans1D2" presStyleIdx="0" presStyleCnt="2"/>
      <dgm:spPr/>
    </dgm:pt>
    <dgm:pt modelId="{E8FDEF22-474A-4EED-8E22-51476A55BBEB}" type="pres">
      <dgm:prSet presAssocID="{F85CEBAE-64EE-4AF2-A840-C9191B50FB68}" presName="childText" presStyleLbl="bgAcc1" presStyleIdx="0" presStyleCnt="2">
        <dgm:presLayoutVars>
          <dgm:bulletEnabled val="1"/>
        </dgm:presLayoutVars>
      </dgm:prSet>
      <dgm:spPr/>
    </dgm:pt>
    <dgm:pt modelId="{A1284806-ACE1-4FC8-BDC3-38A59C9E9B6B}" type="pres">
      <dgm:prSet presAssocID="{838EF4C4-FD95-4515-8677-187E985137F5}" presName="Name13" presStyleLbl="parChTrans1D2" presStyleIdx="1" presStyleCnt="2"/>
      <dgm:spPr/>
    </dgm:pt>
    <dgm:pt modelId="{F072ED93-83F7-41B0-A8B8-AF279A6E7F99}" type="pres">
      <dgm:prSet presAssocID="{923A5496-67D4-4AE4-B0AD-01A2AC309B69}" presName="childText" presStyleLbl="bgAcc1" presStyleIdx="1" presStyleCnt="2">
        <dgm:presLayoutVars>
          <dgm:bulletEnabled val="1"/>
        </dgm:presLayoutVars>
      </dgm:prSet>
      <dgm:spPr/>
    </dgm:pt>
  </dgm:ptLst>
  <dgm:cxnLst>
    <dgm:cxn modelId="{7E4F271F-9FF5-4529-AEBD-D1D0B0F8E302}" type="presOf" srcId="{838EF4C4-FD95-4515-8677-187E985137F5}" destId="{A1284806-ACE1-4FC8-BDC3-38A59C9E9B6B}" srcOrd="0" destOrd="0" presId="urn:microsoft.com/office/officeart/2005/8/layout/hierarchy3"/>
    <dgm:cxn modelId="{22663225-9E12-4B5B-BA11-AAD8D608961B}" type="presOf" srcId="{F85CEBAE-64EE-4AF2-A840-C9191B50FB68}" destId="{E8FDEF22-474A-4EED-8E22-51476A55BBEB}" srcOrd="0" destOrd="0" presId="urn:microsoft.com/office/officeart/2005/8/layout/hierarchy3"/>
    <dgm:cxn modelId="{8C0B1146-B9D3-4C92-B48A-6E4624269D19}" type="presOf" srcId="{923A5496-67D4-4AE4-B0AD-01A2AC309B69}" destId="{F072ED93-83F7-41B0-A8B8-AF279A6E7F99}" srcOrd="0" destOrd="0" presId="urn:microsoft.com/office/officeart/2005/8/layout/hierarchy3"/>
    <dgm:cxn modelId="{EF68357F-4C54-4D8A-BF64-A9100A8184CD}" type="presOf" srcId="{6CEC96E6-828F-4417-BE37-B5999F85157D}" destId="{D72D14DB-EBE4-403B-9132-C37795DD5047}" srcOrd="0" destOrd="0" presId="urn:microsoft.com/office/officeart/2005/8/layout/hierarchy3"/>
    <dgm:cxn modelId="{FB831683-0871-4707-BF5D-A42F7A5F7738}" srcId="{6CEC96E6-828F-4417-BE37-B5999F85157D}" destId="{F85CEBAE-64EE-4AF2-A840-C9191B50FB68}" srcOrd="0" destOrd="0" parTransId="{FC03109D-039F-4F54-99CD-F8F7F3405CFE}" sibTransId="{0DF7430D-1821-4140-A97A-4A4145CF771D}"/>
    <dgm:cxn modelId="{2DA7A890-7E35-4643-9F6F-F02C47638A9D}" type="presOf" srcId="{570CEB9F-2AEA-449C-A454-41DEB0B92E98}" destId="{1EFC4660-BEF1-4C6A-A1F9-0BAC72B9F335}" srcOrd="0" destOrd="0" presId="urn:microsoft.com/office/officeart/2005/8/layout/hierarchy3"/>
    <dgm:cxn modelId="{7F4E0DAC-C852-4502-89B7-E18EFCC4B3A1}" type="presOf" srcId="{FC03109D-039F-4F54-99CD-F8F7F3405CFE}" destId="{7F536081-AF2F-4D06-856F-B9A462AE7CF9}" srcOrd="0" destOrd="0" presId="urn:microsoft.com/office/officeart/2005/8/layout/hierarchy3"/>
    <dgm:cxn modelId="{974DFBDC-BE7A-42B6-B153-5CDB5277BE7F}" type="presOf" srcId="{6CEC96E6-828F-4417-BE37-B5999F85157D}" destId="{1A25B8B8-3D51-4721-8B10-E57F540C55C3}" srcOrd="1" destOrd="0" presId="urn:microsoft.com/office/officeart/2005/8/layout/hierarchy3"/>
    <dgm:cxn modelId="{80F89BE7-D78B-46EB-94CE-5FF857FA6BF1}" srcId="{6CEC96E6-828F-4417-BE37-B5999F85157D}" destId="{923A5496-67D4-4AE4-B0AD-01A2AC309B69}" srcOrd="1" destOrd="0" parTransId="{838EF4C4-FD95-4515-8677-187E985137F5}" sibTransId="{F9BBA869-60A8-41E0-8440-70A07D3F16F3}"/>
    <dgm:cxn modelId="{D73541FA-0705-4342-A1B6-612E78789F5C}" srcId="{570CEB9F-2AEA-449C-A454-41DEB0B92E98}" destId="{6CEC96E6-828F-4417-BE37-B5999F85157D}" srcOrd="0" destOrd="0" parTransId="{CFC6BE69-1AC5-48CF-921B-F37999D39ACC}" sibTransId="{211408FC-208E-4EA5-AB0C-7C0D6EB79AAD}"/>
    <dgm:cxn modelId="{9C90936E-DCD9-4FE5-BA6A-BB5DCBE18D1C}" type="presParOf" srcId="{1EFC4660-BEF1-4C6A-A1F9-0BAC72B9F335}" destId="{A1A07EA0-442A-4BC5-A578-D741D50A81E9}" srcOrd="0" destOrd="0" presId="urn:microsoft.com/office/officeart/2005/8/layout/hierarchy3"/>
    <dgm:cxn modelId="{C6771B8C-A695-496D-8479-F33CA4E330F8}" type="presParOf" srcId="{A1A07EA0-442A-4BC5-A578-D741D50A81E9}" destId="{C9C33950-6A5A-4CC5-B5F6-9AAE3D364934}" srcOrd="0" destOrd="0" presId="urn:microsoft.com/office/officeart/2005/8/layout/hierarchy3"/>
    <dgm:cxn modelId="{D1F8C4E7-4640-495B-A8BF-3DD4701C983B}" type="presParOf" srcId="{C9C33950-6A5A-4CC5-B5F6-9AAE3D364934}" destId="{D72D14DB-EBE4-403B-9132-C37795DD5047}" srcOrd="0" destOrd="0" presId="urn:microsoft.com/office/officeart/2005/8/layout/hierarchy3"/>
    <dgm:cxn modelId="{95A6D7D0-56C7-4D36-8F73-81D2E87FEBDD}" type="presParOf" srcId="{C9C33950-6A5A-4CC5-B5F6-9AAE3D364934}" destId="{1A25B8B8-3D51-4721-8B10-E57F540C55C3}" srcOrd="1" destOrd="0" presId="urn:microsoft.com/office/officeart/2005/8/layout/hierarchy3"/>
    <dgm:cxn modelId="{ECE2531E-9BB3-436B-AD57-5C7ACA992A22}" type="presParOf" srcId="{A1A07EA0-442A-4BC5-A578-D741D50A81E9}" destId="{AD90599F-5FAB-4B1E-AF59-9441EC96DADF}" srcOrd="1" destOrd="0" presId="urn:microsoft.com/office/officeart/2005/8/layout/hierarchy3"/>
    <dgm:cxn modelId="{8C17CE33-6AEF-41B7-84A3-094968874411}" type="presParOf" srcId="{AD90599F-5FAB-4B1E-AF59-9441EC96DADF}" destId="{7F536081-AF2F-4D06-856F-B9A462AE7CF9}" srcOrd="0" destOrd="0" presId="urn:microsoft.com/office/officeart/2005/8/layout/hierarchy3"/>
    <dgm:cxn modelId="{7231650C-EEA2-4EF6-BB48-C0F94E352AB2}" type="presParOf" srcId="{AD90599F-5FAB-4B1E-AF59-9441EC96DADF}" destId="{E8FDEF22-474A-4EED-8E22-51476A55BBEB}" srcOrd="1" destOrd="0" presId="urn:microsoft.com/office/officeart/2005/8/layout/hierarchy3"/>
    <dgm:cxn modelId="{DD1375E0-4FA1-4AF7-B106-2ABAA47FAA9E}" type="presParOf" srcId="{AD90599F-5FAB-4B1E-AF59-9441EC96DADF}" destId="{A1284806-ACE1-4FC8-BDC3-38A59C9E9B6B}" srcOrd="2" destOrd="0" presId="urn:microsoft.com/office/officeart/2005/8/layout/hierarchy3"/>
    <dgm:cxn modelId="{8703A71B-C718-4826-A504-2418060E9C5E}" type="presParOf" srcId="{AD90599F-5FAB-4B1E-AF59-9441EC96DADF}" destId="{F072ED93-83F7-41B0-A8B8-AF279A6E7F99}" srcOrd="3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B92A417D-8036-4872-9D8D-107711EFA59B}" type="doc">
      <dgm:prSet loTypeId="urn:microsoft.com/office/officeart/2005/8/layout/hierarchy3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6CB84CC5-E00D-4EC2-96A1-F42F47F87A40}">
      <dgm:prSet phldrT="[Texto]"/>
      <dgm:spPr/>
      <dgm:t>
        <a:bodyPr/>
        <a:lstStyle/>
        <a:p>
          <a:r>
            <a:rPr lang="es-ES" dirty="0"/>
            <a:t>Características cualitativas para mejorar la utilidad de la información</a:t>
          </a:r>
        </a:p>
      </dgm:t>
    </dgm:pt>
    <dgm:pt modelId="{E1A9928A-6CAB-4A7F-9106-65CE92DA4DB4}" type="parTrans" cxnId="{59BA4C91-0AA1-4773-8DBA-F092E0C695C6}">
      <dgm:prSet/>
      <dgm:spPr/>
      <dgm:t>
        <a:bodyPr/>
        <a:lstStyle/>
        <a:p>
          <a:endParaRPr lang="es-ES"/>
        </a:p>
      </dgm:t>
    </dgm:pt>
    <dgm:pt modelId="{4DE31FB8-0C01-4539-9895-19D67100F57A}" type="sibTrans" cxnId="{59BA4C91-0AA1-4773-8DBA-F092E0C695C6}">
      <dgm:prSet/>
      <dgm:spPr/>
      <dgm:t>
        <a:bodyPr/>
        <a:lstStyle/>
        <a:p>
          <a:endParaRPr lang="es-ES"/>
        </a:p>
      </dgm:t>
    </dgm:pt>
    <dgm:pt modelId="{13E9FE24-4C9F-4864-8355-8956725E0219}">
      <dgm:prSet phldrT="[Texto]"/>
      <dgm:spPr/>
      <dgm:t>
        <a:bodyPr/>
        <a:lstStyle/>
        <a:p>
          <a:r>
            <a:rPr lang="es-ES" dirty="0"/>
            <a:t>Comparabilidad</a:t>
          </a:r>
        </a:p>
      </dgm:t>
    </dgm:pt>
    <dgm:pt modelId="{CC8BD91F-A506-4296-A071-4CD6CC61C9A9}" type="parTrans" cxnId="{BE06A06B-F808-40DC-A5AC-1904068AAFD3}">
      <dgm:prSet/>
      <dgm:spPr/>
      <dgm:t>
        <a:bodyPr/>
        <a:lstStyle/>
        <a:p>
          <a:endParaRPr lang="es-ES"/>
        </a:p>
      </dgm:t>
    </dgm:pt>
    <dgm:pt modelId="{F0E2E2C6-06C7-46A3-80DA-00D5B585CF47}" type="sibTrans" cxnId="{BE06A06B-F808-40DC-A5AC-1904068AAFD3}">
      <dgm:prSet/>
      <dgm:spPr/>
      <dgm:t>
        <a:bodyPr/>
        <a:lstStyle/>
        <a:p>
          <a:endParaRPr lang="es-ES"/>
        </a:p>
      </dgm:t>
    </dgm:pt>
    <dgm:pt modelId="{65288973-01F9-40E5-B3ED-B67CC2D1E9E2}">
      <dgm:prSet phldrT="[Texto]"/>
      <dgm:spPr/>
      <dgm:t>
        <a:bodyPr/>
        <a:lstStyle/>
        <a:p>
          <a:r>
            <a:rPr lang="es-ES" dirty="0"/>
            <a:t>Oportunidad</a:t>
          </a:r>
        </a:p>
      </dgm:t>
    </dgm:pt>
    <dgm:pt modelId="{52128A38-AC7F-4595-B2D3-20DF5DE16037}" type="parTrans" cxnId="{22F4A6ED-CACF-4F19-A148-ADF779995DBD}">
      <dgm:prSet/>
      <dgm:spPr/>
      <dgm:t>
        <a:bodyPr/>
        <a:lstStyle/>
        <a:p>
          <a:endParaRPr lang="es-ES"/>
        </a:p>
      </dgm:t>
    </dgm:pt>
    <dgm:pt modelId="{47E849CB-A082-4B44-962B-C348105D82A3}" type="sibTrans" cxnId="{22F4A6ED-CACF-4F19-A148-ADF779995DBD}">
      <dgm:prSet/>
      <dgm:spPr/>
      <dgm:t>
        <a:bodyPr/>
        <a:lstStyle/>
        <a:p>
          <a:endParaRPr lang="es-ES"/>
        </a:p>
      </dgm:t>
    </dgm:pt>
    <dgm:pt modelId="{1149EC88-FB6F-439C-94EB-9858187384E7}">
      <dgm:prSet phldrT="[Texto]"/>
      <dgm:spPr/>
      <dgm:t>
        <a:bodyPr/>
        <a:lstStyle/>
        <a:p>
          <a:r>
            <a:rPr lang="es-ES" dirty="0"/>
            <a:t>Verificabilidad</a:t>
          </a:r>
        </a:p>
      </dgm:t>
    </dgm:pt>
    <dgm:pt modelId="{ABF4CF19-15AF-4ACB-BA10-27A409B5FF65}" type="parTrans" cxnId="{B696F66A-2A5D-40E2-9BAC-948694C02833}">
      <dgm:prSet/>
      <dgm:spPr/>
      <dgm:t>
        <a:bodyPr/>
        <a:lstStyle/>
        <a:p>
          <a:endParaRPr lang="es-ES"/>
        </a:p>
      </dgm:t>
    </dgm:pt>
    <dgm:pt modelId="{E80F99A1-0358-41F2-A3A0-E3A80AE334C4}" type="sibTrans" cxnId="{B696F66A-2A5D-40E2-9BAC-948694C02833}">
      <dgm:prSet/>
      <dgm:spPr/>
      <dgm:t>
        <a:bodyPr/>
        <a:lstStyle/>
        <a:p>
          <a:endParaRPr lang="es-ES"/>
        </a:p>
      </dgm:t>
    </dgm:pt>
    <dgm:pt modelId="{739E1DF1-AF50-433A-82E7-0EDCA15844BF}">
      <dgm:prSet phldrT="[Texto]"/>
      <dgm:spPr/>
      <dgm:t>
        <a:bodyPr/>
        <a:lstStyle/>
        <a:p>
          <a:r>
            <a:rPr lang="es-ES" dirty="0"/>
            <a:t>Comprensibilidad</a:t>
          </a:r>
        </a:p>
      </dgm:t>
    </dgm:pt>
    <dgm:pt modelId="{FE2D6BD1-BE09-449F-84DF-973D25D2D4DD}" type="parTrans" cxnId="{F1E63683-05BA-4F49-8A17-8912A38363E3}">
      <dgm:prSet/>
      <dgm:spPr/>
      <dgm:t>
        <a:bodyPr/>
        <a:lstStyle/>
        <a:p>
          <a:endParaRPr lang="es-ES"/>
        </a:p>
      </dgm:t>
    </dgm:pt>
    <dgm:pt modelId="{28451AA9-F2AC-4895-B279-66D6B850CA58}" type="sibTrans" cxnId="{F1E63683-05BA-4F49-8A17-8912A38363E3}">
      <dgm:prSet/>
      <dgm:spPr/>
      <dgm:t>
        <a:bodyPr/>
        <a:lstStyle/>
        <a:p>
          <a:endParaRPr lang="es-ES"/>
        </a:p>
      </dgm:t>
    </dgm:pt>
    <dgm:pt modelId="{3FDB123B-F4B8-4FFA-A9F4-605CCDF3E34A}" type="pres">
      <dgm:prSet presAssocID="{B92A417D-8036-4872-9D8D-107711EFA59B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367F906A-36E5-4CEE-970A-E82F02692630}" type="pres">
      <dgm:prSet presAssocID="{6CB84CC5-E00D-4EC2-96A1-F42F47F87A40}" presName="root" presStyleCnt="0"/>
      <dgm:spPr/>
    </dgm:pt>
    <dgm:pt modelId="{D43B2CD1-57B0-4455-ADA0-100893C932BE}" type="pres">
      <dgm:prSet presAssocID="{6CB84CC5-E00D-4EC2-96A1-F42F47F87A40}" presName="rootComposite" presStyleCnt="0"/>
      <dgm:spPr/>
    </dgm:pt>
    <dgm:pt modelId="{D740898C-A459-4E95-B43B-1A9CEDAABDDC}" type="pres">
      <dgm:prSet presAssocID="{6CB84CC5-E00D-4EC2-96A1-F42F47F87A40}" presName="rootText" presStyleLbl="node1" presStyleIdx="0" presStyleCnt="1"/>
      <dgm:spPr/>
    </dgm:pt>
    <dgm:pt modelId="{B9BEE6BF-ACB9-4F99-BB32-6EA856C81E30}" type="pres">
      <dgm:prSet presAssocID="{6CB84CC5-E00D-4EC2-96A1-F42F47F87A40}" presName="rootConnector" presStyleLbl="node1" presStyleIdx="0" presStyleCnt="1"/>
      <dgm:spPr/>
    </dgm:pt>
    <dgm:pt modelId="{3288920F-2A61-4D82-A10B-F70D880E39F4}" type="pres">
      <dgm:prSet presAssocID="{6CB84CC5-E00D-4EC2-96A1-F42F47F87A40}" presName="childShape" presStyleCnt="0"/>
      <dgm:spPr/>
    </dgm:pt>
    <dgm:pt modelId="{6987D3DB-FFD4-4CC5-B4D7-709F49DC8612}" type="pres">
      <dgm:prSet presAssocID="{CC8BD91F-A506-4296-A071-4CD6CC61C9A9}" presName="Name13" presStyleLbl="parChTrans1D2" presStyleIdx="0" presStyleCnt="4"/>
      <dgm:spPr/>
    </dgm:pt>
    <dgm:pt modelId="{85D39C60-5149-41BB-801F-F4A619B584EB}" type="pres">
      <dgm:prSet presAssocID="{13E9FE24-4C9F-4864-8355-8956725E0219}" presName="childText" presStyleLbl="bgAcc1" presStyleIdx="0" presStyleCnt="4">
        <dgm:presLayoutVars>
          <dgm:bulletEnabled val="1"/>
        </dgm:presLayoutVars>
      </dgm:prSet>
      <dgm:spPr/>
    </dgm:pt>
    <dgm:pt modelId="{1C86D2F6-D187-4882-A327-0D597522DC85}" type="pres">
      <dgm:prSet presAssocID="{52128A38-AC7F-4595-B2D3-20DF5DE16037}" presName="Name13" presStyleLbl="parChTrans1D2" presStyleIdx="1" presStyleCnt="4"/>
      <dgm:spPr/>
    </dgm:pt>
    <dgm:pt modelId="{B68C2A35-E1A0-4F45-8C61-E8F4B3F435A4}" type="pres">
      <dgm:prSet presAssocID="{65288973-01F9-40E5-B3ED-B67CC2D1E9E2}" presName="childText" presStyleLbl="bgAcc1" presStyleIdx="1" presStyleCnt="4">
        <dgm:presLayoutVars>
          <dgm:bulletEnabled val="1"/>
        </dgm:presLayoutVars>
      </dgm:prSet>
      <dgm:spPr/>
    </dgm:pt>
    <dgm:pt modelId="{49389326-24A4-4901-B7E3-EE608611E93C}" type="pres">
      <dgm:prSet presAssocID="{ABF4CF19-15AF-4ACB-BA10-27A409B5FF65}" presName="Name13" presStyleLbl="parChTrans1D2" presStyleIdx="2" presStyleCnt="4"/>
      <dgm:spPr/>
    </dgm:pt>
    <dgm:pt modelId="{C38C4236-55E9-45A0-8B2E-6598A3D618B3}" type="pres">
      <dgm:prSet presAssocID="{1149EC88-FB6F-439C-94EB-9858187384E7}" presName="childText" presStyleLbl="bgAcc1" presStyleIdx="2" presStyleCnt="4">
        <dgm:presLayoutVars>
          <dgm:bulletEnabled val="1"/>
        </dgm:presLayoutVars>
      </dgm:prSet>
      <dgm:spPr/>
    </dgm:pt>
    <dgm:pt modelId="{4189B2B8-BCA9-4907-A2B8-3A4F572A7EE7}" type="pres">
      <dgm:prSet presAssocID="{FE2D6BD1-BE09-449F-84DF-973D25D2D4DD}" presName="Name13" presStyleLbl="parChTrans1D2" presStyleIdx="3" presStyleCnt="4"/>
      <dgm:spPr/>
    </dgm:pt>
    <dgm:pt modelId="{4A99F7F3-CAC9-4C49-B040-1BBC3DC65C28}" type="pres">
      <dgm:prSet presAssocID="{739E1DF1-AF50-433A-82E7-0EDCA15844BF}" presName="childText" presStyleLbl="bgAcc1" presStyleIdx="3" presStyleCnt="4">
        <dgm:presLayoutVars>
          <dgm:bulletEnabled val="1"/>
        </dgm:presLayoutVars>
      </dgm:prSet>
      <dgm:spPr/>
    </dgm:pt>
  </dgm:ptLst>
  <dgm:cxnLst>
    <dgm:cxn modelId="{F0159F07-F014-4D74-8C50-DA6CB570D252}" type="presOf" srcId="{6CB84CC5-E00D-4EC2-96A1-F42F47F87A40}" destId="{B9BEE6BF-ACB9-4F99-BB32-6EA856C81E30}" srcOrd="1" destOrd="0" presId="urn:microsoft.com/office/officeart/2005/8/layout/hierarchy3"/>
    <dgm:cxn modelId="{9CEED729-C935-4822-A075-4F8C53BC7328}" type="presOf" srcId="{6CB84CC5-E00D-4EC2-96A1-F42F47F87A40}" destId="{D740898C-A459-4E95-B43B-1A9CEDAABDDC}" srcOrd="0" destOrd="0" presId="urn:microsoft.com/office/officeart/2005/8/layout/hierarchy3"/>
    <dgm:cxn modelId="{BE2C062C-22E8-43DC-8D68-8AE62D9C6813}" type="presOf" srcId="{FE2D6BD1-BE09-449F-84DF-973D25D2D4DD}" destId="{4189B2B8-BCA9-4907-A2B8-3A4F572A7EE7}" srcOrd="0" destOrd="0" presId="urn:microsoft.com/office/officeart/2005/8/layout/hierarchy3"/>
    <dgm:cxn modelId="{3637E33D-331A-49F1-A618-BD478D853DA7}" type="presOf" srcId="{65288973-01F9-40E5-B3ED-B67CC2D1E9E2}" destId="{B68C2A35-E1A0-4F45-8C61-E8F4B3F435A4}" srcOrd="0" destOrd="0" presId="urn:microsoft.com/office/officeart/2005/8/layout/hierarchy3"/>
    <dgm:cxn modelId="{2634903F-B7AD-4BD6-82CA-A07CB3DE98D4}" type="presOf" srcId="{B92A417D-8036-4872-9D8D-107711EFA59B}" destId="{3FDB123B-F4B8-4FFA-A9F4-605CCDF3E34A}" srcOrd="0" destOrd="0" presId="urn:microsoft.com/office/officeart/2005/8/layout/hierarchy3"/>
    <dgm:cxn modelId="{7F07E660-3AEB-4D6B-9EAE-87EFA5C600CB}" type="presOf" srcId="{52128A38-AC7F-4595-B2D3-20DF5DE16037}" destId="{1C86D2F6-D187-4882-A327-0D597522DC85}" srcOrd="0" destOrd="0" presId="urn:microsoft.com/office/officeart/2005/8/layout/hierarchy3"/>
    <dgm:cxn modelId="{B696F66A-2A5D-40E2-9BAC-948694C02833}" srcId="{6CB84CC5-E00D-4EC2-96A1-F42F47F87A40}" destId="{1149EC88-FB6F-439C-94EB-9858187384E7}" srcOrd="2" destOrd="0" parTransId="{ABF4CF19-15AF-4ACB-BA10-27A409B5FF65}" sibTransId="{E80F99A1-0358-41F2-A3A0-E3A80AE334C4}"/>
    <dgm:cxn modelId="{BE06A06B-F808-40DC-A5AC-1904068AAFD3}" srcId="{6CB84CC5-E00D-4EC2-96A1-F42F47F87A40}" destId="{13E9FE24-4C9F-4864-8355-8956725E0219}" srcOrd="0" destOrd="0" parTransId="{CC8BD91F-A506-4296-A071-4CD6CC61C9A9}" sibTransId="{F0E2E2C6-06C7-46A3-80DA-00D5B585CF47}"/>
    <dgm:cxn modelId="{05FEF67C-EF1D-40B4-B991-56A9C4E8567E}" type="presOf" srcId="{13E9FE24-4C9F-4864-8355-8956725E0219}" destId="{85D39C60-5149-41BB-801F-F4A619B584EB}" srcOrd="0" destOrd="0" presId="urn:microsoft.com/office/officeart/2005/8/layout/hierarchy3"/>
    <dgm:cxn modelId="{F1E63683-05BA-4F49-8A17-8912A38363E3}" srcId="{6CB84CC5-E00D-4EC2-96A1-F42F47F87A40}" destId="{739E1DF1-AF50-433A-82E7-0EDCA15844BF}" srcOrd="3" destOrd="0" parTransId="{FE2D6BD1-BE09-449F-84DF-973D25D2D4DD}" sibTransId="{28451AA9-F2AC-4895-B279-66D6B850CA58}"/>
    <dgm:cxn modelId="{59BA4C91-0AA1-4773-8DBA-F092E0C695C6}" srcId="{B92A417D-8036-4872-9D8D-107711EFA59B}" destId="{6CB84CC5-E00D-4EC2-96A1-F42F47F87A40}" srcOrd="0" destOrd="0" parTransId="{E1A9928A-6CAB-4A7F-9106-65CE92DA4DB4}" sibTransId="{4DE31FB8-0C01-4539-9895-19D67100F57A}"/>
    <dgm:cxn modelId="{0505A5AD-E86E-4E83-BDBF-9922CE006AAC}" type="presOf" srcId="{ABF4CF19-15AF-4ACB-BA10-27A409B5FF65}" destId="{49389326-24A4-4901-B7E3-EE608611E93C}" srcOrd="0" destOrd="0" presId="urn:microsoft.com/office/officeart/2005/8/layout/hierarchy3"/>
    <dgm:cxn modelId="{11582AD6-FAD2-45C6-A637-36F617DD6ADC}" type="presOf" srcId="{739E1DF1-AF50-433A-82E7-0EDCA15844BF}" destId="{4A99F7F3-CAC9-4C49-B040-1BBC3DC65C28}" srcOrd="0" destOrd="0" presId="urn:microsoft.com/office/officeart/2005/8/layout/hierarchy3"/>
    <dgm:cxn modelId="{E9BE54E0-3563-4B5B-B624-548E5D05B041}" type="presOf" srcId="{CC8BD91F-A506-4296-A071-4CD6CC61C9A9}" destId="{6987D3DB-FFD4-4CC5-B4D7-709F49DC8612}" srcOrd="0" destOrd="0" presId="urn:microsoft.com/office/officeart/2005/8/layout/hierarchy3"/>
    <dgm:cxn modelId="{22F4A6ED-CACF-4F19-A148-ADF779995DBD}" srcId="{6CB84CC5-E00D-4EC2-96A1-F42F47F87A40}" destId="{65288973-01F9-40E5-B3ED-B67CC2D1E9E2}" srcOrd="1" destOrd="0" parTransId="{52128A38-AC7F-4595-B2D3-20DF5DE16037}" sibTransId="{47E849CB-A082-4B44-962B-C348105D82A3}"/>
    <dgm:cxn modelId="{BC954AFB-D2A5-45C4-AF35-A756CE21BC0F}" type="presOf" srcId="{1149EC88-FB6F-439C-94EB-9858187384E7}" destId="{C38C4236-55E9-45A0-8B2E-6598A3D618B3}" srcOrd="0" destOrd="0" presId="urn:microsoft.com/office/officeart/2005/8/layout/hierarchy3"/>
    <dgm:cxn modelId="{B4528C7A-BF9C-4CE8-871A-8F7C851F746B}" type="presParOf" srcId="{3FDB123B-F4B8-4FFA-A9F4-605CCDF3E34A}" destId="{367F906A-36E5-4CEE-970A-E82F02692630}" srcOrd="0" destOrd="0" presId="urn:microsoft.com/office/officeart/2005/8/layout/hierarchy3"/>
    <dgm:cxn modelId="{7BF0509F-9180-43DE-905C-D467D9148D1D}" type="presParOf" srcId="{367F906A-36E5-4CEE-970A-E82F02692630}" destId="{D43B2CD1-57B0-4455-ADA0-100893C932BE}" srcOrd="0" destOrd="0" presId="urn:microsoft.com/office/officeart/2005/8/layout/hierarchy3"/>
    <dgm:cxn modelId="{9C8D2665-B786-49E5-BA72-30C2EECE160A}" type="presParOf" srcId="{D43B2CD1-57B0-4455-ADA0-100893C932BE}" destId="{D740898C-A459-4E95-B43B-1A9CEDAABDDC}" srcOrd="0" destOrd="0" presId="urn:microsoft.com/office/officeart/2005/8/layout/hierarchy3"/>
    <dgm:cxn modelId="{54328D5E-0A02-4B8C-B329-D9916E222062}" type="presParOf" srcId="{D43B2CD1-57B0-4455-ADA0-100893C932BE}" destId="{B9BEE6BF-ACB9-4F99-BB32-6EA856C81E30}" srcOrd="1" destOrd="0" presId="urn:microsoft.com/office/officeart/2005/8/layout/hierarchy3"/>
    <dgm:cxn modelId="{BC4966FC-7F7F-44DD-96A4-F87807D25107}" type="presParOf" srcId="{367F906A-36E5-4CEE-970A-E82F02692630}" destId="{3288920F-2A61-4D82-A10B-F70D880E39F4}" srcOrd="1" destOrd="0" presId="urn:microsoft.com/office/officeart/2005/8/layout/hierarchy3"/>
    <dgm:cxn modelId="{BC1490B8-D1FA-42C5-A764-32192259BFD5}" type="presParOf" srcId="{3288920F-2A61-4D82-A10B-F70D880E39F4}" destId="{6987D3DB-FFD4-4CC5-B4D7-709F49DC8612}" srcOrd="0" destOrd="0" presId="urn:microsoft.com/office/officeart/2005/8/layout/hierarchy3"/>
    <dgm:cxn modelId="{D6FBF262-10E9-47C8-9910-B4358C2F9D7D}" type="presParOf" srcId="{3288920F-2A61-4D82-A10B-F70D880E39F4}" destId="{85D39C60-5149-41BB-801F-F4A619B584EB}" srcOrd="1" destOrd="0" presId="urn:microsoft.com/office/officeart/2005/8/layout/hierarchy3"/>
    <dgm:cxn modelId="{33339622-2B1F-4E5F-A441-87E335661E24}" type="presParOf" srcId="{3288920F-2A61-4D82-A10B-F70D880E39F4}" destId="{1C86D2F6-D187-4882-A327-0D597522DC85}" srcOrd="2" destOrd="0" presId="urn:microsoft.com/office/officeart/2005/8/layout/hierarchy3"/>
    <dgm:cxn modelId="{9FE5AF6A-83E7-4A8D-BD27-EA7B1B572C24}" type="presParOf" srcId="{3288920F-2A61-4D82-A10B-F70D880E39F4}" destId="{B68C2A35-E1A0-4F45-8C61-E8F4B3F435A4}" srcOrd="3" destOrd="0" presId="urn:microsoft.com/office/officeart/2005/8/layout/hierarchy3"/>
    <dgm:cxn modelId="{D7D4FBC0-3E25-4323-9DF3-22D6B6BF55F7}" type="presParOf" srcId="{3288920F-2A61-4D82-A10B-F70D880E39F4}" destId="{49389326-24A4-4901-B7E3-EE608611E93C}" srcOrd="4" destOrd="0" presId="urn:microsoft.com/office/officeart/2005/8/layout/hierarchy3"/>
    <dgm:cxn modelId="{2852C1D8-CF98-41D5-AFD7-B4796F009210}" type="presParOf" srcId="{3288920F-2A61-4D82-A10B-F70D880E39F4}" destId="{C38C4236-55E9-45A0-8B2E-6598A3D618B3}" srcOrd="5" destOrd="0" presId="urn:microsoft.com/office/officeart/2005/8/layout/hierarchy3"/>
    <dgm:cxn modelId="{01EE80A9-DB91-4AD0-9559-208F662EA1E5}" type="presParOf" srcId="{3288920F-2A61-4D82-A10B-F70D880E39F4}" destId="{4189B2B8-BCA9-4907-A2B8-3A4F572A7EE7}" srcOrd="6" destOrd="0" presId="urn:microsoft.com/office/officeart/2005/8/layout/hierarchy3"/>
    <dgm:cxn modelId="{2BFC4412-6785-44A2-B2E0-21DC0369C08C}" type="presParOf" srcId="{3288920F-2A61-4D82-A10B-F70D880E39F4}" destId="{4A99F7F3-CAC9-4C49-B040-1BBC3DC65C28}" srcOrd="7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BC32FCA4-94F9-46B9-8246-234A7A21B806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888E76CD-9B3D-4215-A26A-A5520C3ED67C}">
      <dgm:prSet phldrT="[Texto]"/>
      <dgm:spPr/>
      <dgm:t>
        <a:bodyPr/>
        <a:lstStyle/>
        <a:p>
          <a:r>
            <a:rPr lang="es-ES" dirty="0"/>
            <a:t>a) Costo histórico </a:t>
          </a:r>
        </a:p>
      </dgm:t>
    </dgm:pt>
    <dgm:pt modelId="{BABA44F5-1626-4A75-894B-573C1658ED5D}" type="parTrans" cxnId="{C9AB2BF4-ADB0-4938-9E07-DBC4E6699B26}">
      <dgm:prSet/>
      <dgm:spPr/>
      <dgm:t>
        <a:bodyPr/>
        <a:lstStyle/>
        <a:p>
          <a:endParaRPr lang="es-ES"/>
        </a:p>
      </dgm:t>
    </dgm:pt>
    <dgm:pt modelId="{B2D5ECC1-2E9C-4C97-BD1E-71D16DCA6504}" type="sibTrans" cxnId="{C9AB2BF4-ADB0-4938-9E07-DBC4E6699B26}">
      <dgm:prSet/>
      <dgm:spPr/>
      <dgm:t>
        <a:bodyPr/>
        <a:lstStyle/>
        <a:p>
          <a:endParaRPr lang="es-ES"/>
        </a:p>
      </dgm:t>
    </dgm:pt>
    <dgm:pt modelId="{4F47805A-CDB9-49AB-9BE9-9E5DF963AE15}">
      <dgm:prSet phldrT="[Texto]"/>
      <dgm:spPr/>
      <dgm:t>
        <a:bodyPr/>
        <a:lstStyle/>
        <a:p>
          <a:r>
            <a:rPr lang="es-ES" dirty="0"/>
            <a:t>b) Valor neto realizable</a:t>
          </a:r>
        </a:p>
      </dgm:t>
    </dgm:pt>
    <dgm:pt modelId="{424B4EFA-9167-4C0E-9104-6B0C34338056}" type="parTrans" cxnId="{1F96738F-7D60-410B-BC9F-EB807CB3C6B5}">
      <dgm:prSet/>
      <dgm:spPr/>
      <dgm:t>
        <a:bodyPr/>
        <a:lstStyle/>
        <a:p>
          <a:endParaRPr lang="es-ES"/>
        </a:p>
      </dgm:t>
    </dgm:pt>
    <dgm:pt modelId="{02DB5EF4-99AF-430F-A826-1768CCCA3B04}" type="sibTrans" cxnId="{1F96738F-7D60-410B-BC9F-EB807CB3C6B5}">
      <dgm:prSet/>
      <dgm:spPr/>
      <dgm:t>
        <a:bodyPr/>
        <a:lstStyle/>
        <a:p>
          <a:endParaRPr lang="es-ES"/>
        </a:p>
      </dgm:t>
    </dgm:pt>
    <dgm:pt modelId="{91B0A056-6DA4-493A-BFEF-A528FB9AAA6A}">
      <dgm:prSet phldrT="[Texto]"/>
      <dgm:spPr/>
      <dgm:t>
        <a:bodyPr/>
        <a:lstStyle/>
        <a:p>
          <a:r>
            <a:rPr lang="es-ES" dirty="0"/>
            <a:t>c) Valor razonable</a:t>
          </a:r>
        </a:p>
      </dgm:t>
    </dgm:pt>
    <dgm:pt modelId="{3BABCA0A-3405-4AF8-BF10-B89C9B361F94}" type="parTrans" cxnId="{63D89973-AC3F-45E2-804A-E8898536EB1A}">
      <dgm:prSet/>
      <dgm:spPr/>
      <dgm:t>
        <a:bodyPr/>
        <a:lstStyle/>
        <a:p>
          <a:endParaRPr lang="es-ES"/>
        </a:p>
      </dgm:t>
    </dgm:pt>
    <dgm:pt modelId="{AAC47751-66EB-4800-9C50-55A8E7AB373E}" type="sibTrans" cxnId="{63D89973-AC3F-45E2-804A-E8898536EB1A}">
      <dgm:prSet/>
      <dgm:spPr/>
      <dgm:t>
        <a:bodyPr/>
        <a:lstStyle/>
        <a:p>
          <a:endParaRPr lang="es-ES"/>
        </a:p>
      </dgm:t>
    </dgm:pt>
    <dgm:pt modelId="{15347C89-1ECD-43A2-A682-68F4321D37FB}">
      <dgm:prSet phldrT="[Texto]"/>
      <dgm:spPr/>
      <dgm:t>
        <a:bodyPr/>
        <a:lstStyle/>
        <a:p>
          <a:r>
            <a:rPr lang="es-ES" dirty="0"/>
            <a:t>d) Valor en uso</a:t>
          </a:r>
        </a:p>
      </dgm:t>
    </dgm:pt>
    <dgm:pt modelId="{2DE355F8-FEAE-415B-B2D9-5DB3BF8ACBE3}" type="parTrans" cxnId="{25E922F0-75B4-4C79-AFDC-C21EF5F96C65}">
      <dgm:prSet/>
      <dgm:spPr/>
      <dgm:t>
        <a:bodyPr/>
        <a:lstStyle/>
        <a:p>
          <a:endParaRPr lang="es-ES"/>
        </a:p>
      </dgm:t>
    </dgm:pt>
    <dgm:pt modelId="{70FF3DF6-6EFE-4D20-B50A-7273C9026D34}" type="sibTrans" cxnId="{25E922F0-75B4-4C79-AFDC-C21EF5F96C65}">
      <dgm:prSet/>
      <dgm:spPr/>
      <dgm:t>
        <a:bodyPr/>
        <a:lstStyle/>
        <a:p>
          <a:endParaRPr lang="es-ES"/>
        </a:p>
      </dgm:t>
    </dgm:pt>
    <dgm:pt modelId="{DCAADC8E-4409-41F6-916B-9672DE101FAC}">
      <dgm:prSet phldrT="[Texto]"/>
      <dgm:spPr/>
      <dgm:t>
        <a:bodyPr/>
        <a:lstStyle/>
        <a:p>
          <a:r>
            <a:rPr lang="es-ES" dirty="0"/>
            <a:t>e) Valor actual</a:t>
          </a:r>
        </a:p>
      </dgm:t>
    </dgm:pt>
    <dgm:pt modelId="{0CDBC756-C7B8-4A7C-9555-C56B47FE2EBA}" type="parTrans" cxnId="{E9948C2F-2F57-4F57-8DF1-AD1C881EE622}">
      <dgm:prSet/>
      <dgm:spPr/>
      <dgm:t>
        <a:bodyPr/>
        <a:lstStyle/>
        <a:p>
          <a:endParaRPr lang="es-ES"/>
        </a:p>
      </dgm:t>
    </dgm:pt>
    <dgm:pt modelId="{94FB9F51-0BE3-463F-8F4E-A2E2434B0396}" type="sibTrans" cxnId="{E9948C2F-2F57-4F57-8DF1-AD1C881EE622}">
      <dgm:prSet/>
      <dgm:spPr/>
      <dgm:t>
        <a:bodyPr/>
        <a:lstStyle/>
        <a:p>
          <a:endParaRPr lang="es-ES"/>
        </a:p>
      </dgm:t>
    </dgm:pt>
    <dgm:pt modelId="{D2B86BB5-6E46-4BF6-A0DC-ACAEBD745A39}">
      <dgm:prSet phldrT="[Texto]"/>
      <dgm:spPr/>
      <dgm:t>
        <a:bodyPr/>
        <a:lstStyle/>
        <a:p>
          <a:r>
            <a:rPr lang="es-ES" dirty="0"/>
            <a:t>f) Costo atribuido</a:t>
          </a:r>
        </a:p>
      </dgm:t>
    </dgm:pt>
    <dgm:pt modelId="{8797C64D-AE66-4F8B-A1BF-E4E1565A9502}" type="parTrans" cxnId="{8F844267-8FF9-456B-BB26-8FC34ADD6880}">
      <dgm:prSet/>
      <dgm:spPr/>
      <dgm:t>
        <a:bodyPr/>
        <a:lstStyle/>
        <a:p>
          <a:endParaRPr lang="es-ES"/>
        </a:p>
      </dgm:t>
    </dgm:pt>
    <dgm:pt modelId="{B93DF6D7-E34C-4F06-A53A-00B1D1608A69}" type="sibTrans" cxnId="{8F844267-8FF9-456B-BB26-8FC34ADD6880}">
      <dgm:prSet/>
      <dgm:spPr/>
      <dgm:t>
        <a:bodyPr/>
        <a:lstStyle/>
        <a:p>
          <a:endParaRPr lang="es-ES"/>
        </a:p>
      </dgm:t>
    </dgm:pt>
    <dgm:pt modelId="{F6BDF791-E503-44E6-B12A-77D946ACE397}">
      <dgm:prSet phldrT="[Texto]"/>
      <dgm:spPr/>
      <dgm:t>
        <a:bodyPr/>
        <a:lstStyle/>
        <a:p>
          <a:r>
            <a:rPr lang="es-ES" dirty="0"/>
            <a:t>g) Costo revaluado</a:t>
          </a:r>
        </a:p>
      </dgm:t>
    </dgm:pt>
    <dgm:pt modelId="{887A291F-18B4-41E9-AE80-005C5D76B721}" type="parTrans" cxnId="{8F99E7B6-8FC3-477A-9509-56D1632E4F82}">
      <dgm:prSet/>
      <dgm:spPr/>
      <dgm:t>
        <a:bodyPr/>
        <a:lstStyle/>
        <a:p>
          <a:endParaRPr lang="es-ES"/>
        </a:p>
      </dgm:t>
    </dgm:pt>
    <dgm:pt modelId="{EC6F88E7-6EA7-4206-8534-F50CA46C4CAD}" type="sibTrans" cxnId="{8F99E7B6-8FC3-477A-9509-56D1632E4F82}">
      <dgm:prSet/>
      <dgm:spPr/>
      <dgm:t>
        <a:bodyPr/>
        <a:lstStyle/>
        <a:p>
          <a:endParaRPr lang="es-ES"/>
        </a:p>
      </dgm:t>
    </dgm:pt>
    <dgm:pt modelId="{AB80460D-D87B-4D16-ACB5-F31742BB3B83}" type="pres">
      <dgm:prSet presAssocID="{BC32FCA4-94F9-46B9-8246-234A7A21B806}" presName="diagram" presStyleCnt="0">
        <dgm:presLayoutVars>
          <dgm:dir/>
          <dgm:resizeHandles val="exact"/>
        </dgm:presLayoutVars>
      </dgm:prSet>
      <dgm:spPr/>
    </dgm:pt>
    <dgm:pt modelId="{41C139E7-E5F8-411D-B38A-6C1C886E97F2}" type="pres">
      <dgm:prSet presAssocID="{888E76CD-9B3D-4215-A26A-A5520C3ED67C}" presName="node" presStyleLbl="node1" presStyleIdx="0" presStyleCnt="7">
        <dgm:presLayoutVars>
          <dgm:bulletEnabled val="1"/>
        </dgm:presLayoutVars>
      </dgm:prSet>
      <dgm:spPr/>
    </dgm:pt>
    <dgm:pt modelId="{5B3D8A71-F38E-4655-859C-DAA8981FDB9F}" type="pres">
      <dgm:prSet presAssocID="{B2D5ECC1-2E9C-4C97-BD1E-71D16DCA6504}" presName="sibTrans" presStyleCnt="0"/>
      <dgm:spPr/>
    </dgm:pt>
    <dgm:pt modelId="{C51C306E-5622-44F2-ACE0-43B7F5C94AAB}" type="pres">
      <dgm:prSet presAssocID="{4F47805A-CDB9-49AB-9BE9-9E5DF963AE15}" presName="node" presStyleLbl="node1" presStyleIdx="1" presStyleCnt="7">
        <dgm:presLayoutVars>
          <dgm:bulletEnabled val="1"/>
        </dgm:presLayoutVars>
      </dgm:prSet>
      <dgm:spPr/>
    </dgm:pt>
    <dgm:pt modelId="{867F5C6D-0722-4855-903B-34FA8039C731}" type="pres">
      <dgm:prSet presAssocID="{02DB5EF4-99AF-430F-A826-1768CCCA3B04}" presName="sibTrans" presStyleCnt="0"/>
      <dgm:spPr/>
    </dgm:pt>
    <dgm:pt modelId="{729BF1F2-2788-4214-8533-E808E9AD5026}" type="pres">
      <dgm:prSet presAssocID="{91B0A056-6DA4-493A-BFEF-A528FB9AAA6A}" presName="node" presStyleLbl="node1" presStyleIdx="2" presStyleCnt="7">
        <dgm:presLayoutVars>
          <dgm:bulletEnabled val="1"/>
        </dgm:presLayoutVars>
      </dgm:prSet>
      <dgm:spPr/>
    </dgm:pt>
    <dgm:pt modelId="{FCD7568F-7BFE-473F-9DE1-3117CFEF2C28}" type="pres">
      <dgm:prSet presAssocID="{AAC47751-66EB-4800-9C50-55A8E7AB373E}" presName="sibTrans" presStyleCnt="0"/>
      <dgm:spPr/>
    </dgm:pt>
    <dgm:pt modelId="{F496D322-1F97-40A4-94A2-D9A4C5314B41}" type="pres">
      <dgm:prSet presAssocID="{15347C89-1ECD-43A2-A682-68F4321D37FB}" presName="node" presStyleLbl="node1" presStyleIdx="3" presStyleCnt="7">
        <dgm:presLayoutVars>
          <dgm:bulletEnabled val="1"/>
        </dgm:presLayoutVars>
      </dgm:prSet>
      <dgm:spPr/>
    </dgm:pt>
    <dgm:pt modelId="{A2791A2B-00CC-4616-BD09-A35A7195C9BC}" type="pres">
      <dgm:prSet presAssocID="{70FF3DF6-6EFE-4D20-B50A-7273C9026D34}" presName="sibTrans" presStyleCnt="0"/>
      <dgm:spPr/>
    </dgm:pt>
    <dgm:pt modelId="{B8093D96-4EB1-4CEC-9D66-B6124E4540A0}" type="pres">
      <dgm:prSet presAssocID="{DCAADC8E-4409-41F6-916B-9672DE101FAC}" presName="node" presStyleLbl="node1" presStyleIdx="4" presStyleCnt="7">
        <dgm:presLayoutVars>
          <dgm:bulletEnabled val="1"/>
        </dgm:presLayoutVars>
      </dgm:prSet>
      <dgm:spPr/>
    </dgm:pt>
    <dgm:pt modelId="{4C0560D5-6B58-4012-82B2-5B9D19B2E120}" type="pres">
      <dgm:prSet presAssocID="{94FB9F51-0BE3-463F-8F4E-A2E2434B0396}" presName="sibTrans" presStyleCnt="0"/>
      <dgm:spPr/>
    </dgm:pt>
    <dgm:pt modelId="{9F0AB2AC-D55F-4E82-8366-0E8D80265035}" type="pres">
      <dgm:prSet presAssocID="{D2B86BB5-6E46-4BF6-A0DC-ACAEBD745A39}" presName="node" presStyleLbl="node1" presStyleIdx="5" presStyleCnt="7">
        <dgm:presLayoutVars>
          <dgm:bulletEnabled val="1"/>
        </dgm:presLayoutVars>
      </dgm:prSet>
      <dgm:spPr/>
    </dgm:pt>
    <dgm:pt modelId="{242FA995-331E-4A2B-A6EE-29E22A2DB5AB}" type="pres">
      <dgm:prSet presAssocID="{B93DF6D7-E34C-4F06-A53A-00B1D1608A69}" presName="sibTrans" presStyleCnt="0"/>
      <dgm:spPr/>
    </dgm:pt>
    <dgm:pt modelId="{19930B0E-E93D-43EB-9A80-14F8F60479C5}" type="pres">
      <dgm:prSet presAssocID="{F6BDF791-E503-44E6-B12A-77D946ACE397}" presName="node" presStyleLbl="node1" presStyleIdx="6" presStyleCnt="7">
        <dgm:presLayoutVars>
          <dgm:bulletEnabled val="1"/>
        </dgm:presLayoutVars>
      </dgm:prSet>
      <dgm:spPr/>
    </dgm:pt>
  </dgm:ptLst>
  <dgm:cxnLst>
    <dgm:cxn modelId="{A6F96B17-608E-4503-80ED-2A2C11F23CC8}" type="presOf" srcId="{4F47805A-CDB9-49AB-9BE9-9E5DF963AE15}" destId="{C51C306E-5622-44F2-ACE0-43B7F5C94AAB}" srcOrd="0" destOrd="0" presId="urn:microsoft.com/office/officeart/2005/8/layout/default"/>
    <dgm:cxn modelId="{8C83C32D-AD17-4884-8B6A-EFAE72E8CBF8}" type="presOf" srcId="{BC32FCA4-94F9-46B9-8246-234A7A21B806}" destId="{AB80460D-D87B-4D16-ACB5-F31742BB3B83}" srcOrd="0" destOrd="0" presId="urn:microsoft.com/office/officeart/2005/8/layout/default"/>
    <dgm:cxn modelId="{E9948C2F-2F57-4F57-8DF1-AD1C881EE622}" srcId="{BC32FCA4-94F9-46B9-8246-234A7A21B806}" destId="{DCAADC8E-4409-41F6-916B-9672DE101FAC}" srcOrd="4" destOrd="0" parTransId="{0CDBC756-C7B8-4A7C-9555-C56B47FE2EBA}" sibTransId="{94FB9F51-0BE3-463F-8F4E-A2E2434B0396}"/>
    <dgm:cxn modelId="{3EAA0241-E412-4669-BEEF-882CBC95B4C4}" type="presOf" srcId="{DCAADC8E-4409-41F6-916B-9672DE101FAC}" destId="{B8093D96-4EB1-4CEC-9D66-B6124E4540A0}" srcOrd="0" destOrd="0" presId="urn:microsoft.com/office/officeart/2005/8/layout/default"/>
    <dgm:cxn modelId="{8F844267-8FF9-456B-BB26-8FC34ADD6880}" srcId="{BC32FCA4-94F9-46B9-8246-234A7A21B806}" destId="{D2B86BB5-6E46-4BF6-A0DC-ACAEBD745A39}" srcOrd="5" destOrd="0" parTransId="{8797C64D-AE66-4F8B-A1BF-E4E1565A9502}" sibTransId="{B93DF6D7-E34C-4F06-A53A-00B1D1608A69}"/>
    <dgm:cxn modelId="{AE69D24C-1708-49A5-ACB2-16348B4FD2BF}" type="presOf" srcId="{D2B86BB5-6E46-4BF6-A0DC-ACAEBD745A39}" destId="{9F0AB2AC-D55F-4E82-8366-0E8D80265035}" srcOrd="0" destOrd="0" presId="urn:microsoft.com/office/officeart/2005/8/layout/default"/>
    <dgm:cxn modelId="{63D89973-AC3F-45E2-804A-E8898536EB1A}" srcId="{BC32FCA4-94F9-46B9-8246-234A7A21B806}" destId="{91B0A056-6DA4-493A-BFEF-A528FB9AAA6A}" srcOrd="2" destOrd="0" parTransId="{3BABCA0A-3405-4AF8-BF10-B89C9B361F94}" sibTransId="{AAC47751-66EB-4800-9C50-55A8E7AB373E}"/>
    <dgm:cxn modelId="{1F96738F-7D60-410B-BC9F-EB807CB3C6B5}" srcId="{BC32FCA4-94F9-46B9-8246-234A7A21B806}" destId="{4F47805A-CDB9-49AB-9BE9-9E5DF963AE15}" srcOrd="1" destOrd="0" parTransId="{424B4EFA-9167-4C0E-9104-6B0C34338056}" sibTransId="{02DB5EF4-99AF-430F-A826-1768CCCA3B04}"/>
    <dgm:cxn modelId="{2EA86AA9-6D3B-40D9-83BC-3C6923E9CCA3}" type="presOf" srcId="{15347C89-1ECD-43A2-A682-68F4321D37FB}" destId="{F496D322-1F97-40A4-94A2-D9A4C5314B41}" srcOrd="0" destOrd="0" presId="urn:microsoft.com/office/officeart/2005/8/layout/default"/>
    <dgm:cxn modelId="{8F99E7B6-8FC3-477A-9509-56D1632E4F82}" srcId="{BC32FCA4-94F9-46B9-8246-234A7A21B806}" destId="{F6BDF791-E503-44E6-B12A-77D946ACE397}" srcOrd="6" destOrd="0" parTransId="{887A291F-18B4-41E9-AE80-005C5D76B721}" sibTransId="{EC6F88E7-6EA7-4206-8534-F50CA46C4CAD}"/>
    <dgm:cxn modelId="{ECE777BB-3269-4E9C-8FF6-67E03E6E0842}" type="presOf" srcId="{F6BDF791-E503-44E6-B12A-77D946ACE397}" destId="{19930B0E-E93D-43EB-9A80-14F8F60479C5}" srcOrd="0" destOrd="0" presId="urn:microsoft.com/office/officeart/2005/8/layout/default"/>
    <dgm:cxn modelId="{FDA386D1-FB84-486B-9CF7-DC827D6A6CA9}" type="presOf" srcId="{888E76CD-9B3D-4215-A26A-A5520C3ED67C}" destId="{41C139E7-E5F8-411D-B38A-6C1C886E97F2}" srcOrd="0" destOrd="0" presId="urn:microsoft.com/office/officeart/2005/8/layout/default"/>
    <dgm:cxn modelId="{25E922F0-75B4-4C79-AFDC-C21EF5F96C65}" srcId="{BC32FCA4-94F9-46B9-8246-234A7A21B806}" destId="{15347C89-1ECD-43A2-A682-68F4321D37FB}" srcOrd="3" destOrd="0" parTransId="{2DE355F8-FEAE-415B-B2D9-5DB3BF8ACBE3}" sibTransId="{70FF3DF6-6EFE-4D20-B50A-7273C9026D34}"/>
    <dgm:cxn modelId="{55BB50F0-1643-46DC-9E2F-FCD342441189}" type="presOf" srcId="{91B0A056-6DA4-493A-BFEF-A528FB9AAA6A}" destId="{729BF1F2-2788-4214-8533-E808E9AD5026}" srcOrd="0" destOrd="0" presId="urn:microsoft.com/office/officeart/2005/8/layout/default"/>
    <dgm:cxn modelId="{C9AB2BF4-ADB0-4938-9E07-DBC4E6699B26}" srcId="{BC32FCA4-94F9-46B9-8246-234A7A21B806}" destId="{888E76CD-9B3D-4215-A26A-A5520C3ED67C}" srcOrd="0" destOrd="0" parTransId="{BABA44F5-1626-4A75-894B-573C1658ED5D}" sibTransId="{B2D5ECC1-2E9C-4C97-BD1E-71D16DCA6504}"/>
    <dgm:cxn modelId="{B30C840A-4A82-4030-AB28-A16BB6DE2EA0}" type="presParOf" srcId="{AB80460D-D87B-4D16-ACB5-F31742BB3B83}" destId="{41C139E7-E5F8-411D-B38A-6C1C886E97F2}" srcOrd="0" destOrd="0" presId="urn:microsoft.com/office/officeart/2005/8/layout/default"/>
    <dgm:cxn modelId="{2A9869F2-EBE6-4B97-BE44-E10205776540}" type="presParOf" srcId="{AB80460D-D87B-4D16-ACB5-F31742BB3B83}" destId="{5B3D8A71-F38E-4655-859C-DAA8981FDB9F}" srcOrd="1" destOrd="0" presId="urn:microsoft.com/office/officeart/2005/8/layout/default"/>
    <dgm:cxn modelId="{6A3FF6EE-F131-434A-B8DA-E261121DA422}" type="presParOf" srcId="{AB80460D-D87B-4D16-ACB5-F31742BB3B83}" destId="{C51C306E-5622-44F2-ACE0-43B7F5C94AAB}" srcOrd="2" destOrd="0" presId="urn:microsoft.com/office/officeart/2005/8/layout/default"/>
    <dgm:cxn modelId="{11FE25BF-8DE0-4124-8DE7-5FBC4B48CF93}" type="presParOf" srcId="{AB80460D-D87B-4D16-ACB5-F31742BB3B83}" destId="{867F5C6D-0722-4855-903B-34FA8039C731}" srcOrd="3" destOrd="0" presId="urn:microsoft.com/office/officeart/2005/8/layout/default"/>
    <dgm:cxn modelId="{01272FEC-F304-4794-AA5D-738CD4595E9A}" type="presParOf" srcId="{AB80460D-D87B-4D16-ACB5-F31742BB3B83}" destId="{729BF1F2-2788-4214-8533-E808E9AD5026}" srcOrd="4" destOrd="0" presId="urn:microsoft.com/office/officeart/2005/8/layout/default"/>
    <dgm:cxn modelId="{913E36A6-2E08-46C4-B9D5-9CC35F04EE4F}" type="presParOf" srcId="{AB80460D-D87B-4D16-ACB5-F31742BB3B83}" destId="{FCD7568F-7BFE-473F-9DE1-3117CFEF2C28}" srcOrd="5" destOrd="0" presId="urn:microsoft.com/office/officeart/2005/8/layout/default"/>
    <dgm:cxn modelId="{D6A2BED2-9A6A-4F7F-B47D-E7227CD0F6DF}" type="presParOf" srcId="{AB80460D-D87B-4D16-ACB5-F31742BB3B83}" destId="{F496D322-1F97-40A4-94A2-D9A4C5314B41}" srcOrd="6" destOrd="0" presId="urn:microsoft.com/office/officeart/2005/8/layout/default"/>
    <dgm:cxn modelId="{4A0F0BEF-0FCB-4E87-AA5E-280B1B53F471}" type="presParOf" srcId="{AB80460D-D87B-4D16-ACB5-F31742BB3B83}" destId="{A2791A2B-00CC-4616-BD09-A35A7195C9BC}" srcOrd="7" destOrd="0" presId="urn:microsoft.com/office/officeart/2005/8/layout/default"/>
    <dgm:cxn modelId="{4C7EB417-BB80-4A69-A8B8-6BB505E2D3F4}" type="presParOf" srcId="{AB80460D-D87B-4D16-ACB5-F31742BB3B83}" destId="{B8093D96-4EB1-4CEC-9D66-B6124E4540A0}" srcOrd="8" destOrd="0" presId="urn:microsoft.com/office/officeart/2005/8/layout/default"/>
    <dgm:cxn modelId="{23DE24CE-53F5-4407-BDAC-BA5D9C41B427}" type="presParOf" srcId="{AB80460D-D87B-4D16-ACB5-F31742BB3B83}" destId="{4C0560D5-6B58-4012-82B2-5B9D19B2E120}" srcOrd="9" destOrd="0" presId="urn:microsoft.com/office/officeart/2005/8/layout/default"/>
    <dgm:cxn modelId="{15E5E082-D610-4A6B-AD29-0A87D50ED2FC}" type="presParOf" srcId="{AB80460D-D87B-4D16-ACB5-F31742BB3B83}" destId="{9F0AB2AC-D55F-4E82-8366-0E8D80265035}" srcOrd="10" destOrd="0" presId="urn:microsoft.com/office/officeart/2005/8/layout/default"/>
    <dgm:cxn modelId="{503DCD31-02CD-43C1-BDEF-3F39A1FA64B4}" type="presParOf" srcId="{AB80460D-D87B-4D16-ACB5-F31742BB3B83}" destId="{242FA995-331E-4A2B-A6EE-29E22A2DB5AB}" srcOrd="11" destOrd="0" presId="urn:microsoft.com/office/officeart/2005/8/layout/default"/>
    <dgm:cxn modelId="{8E1C3164-F72E-4EB3-9869-5544EDE27294}" type="presParOf" srcId="{AB80460D-D87B-4D16-ACB5-F31742BB3B83}" destId="{19930B0E-E93D-43EB-9A80-14F8F60479C5}" srcOrd="12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5A22473-58D9-4A9B-93AF-EC504A484A2B}">
      <dsp:nvSpPr>
        <dsp:cNvPr id="0" name=""/>
        <dsp:cNvSpPr/>
      </dsp:nvSpPr>
      <dsp:spPr>
        <a:xfrm>
          <a:off x="169748" y="608106"/>
          <a:ext cx="4033550" cy="1260484"/>
        </a:xfrm>
        <a:prstGeom prst="rect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768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000" kern="1200" dirty="0"/>
            <a:t>Objetivo de la Información financiera</a:t>
          </a:r>
        </a:p>
      </dsp:txBody>
      <dsp:txXfrm>
        <a:off x="169748" y="608106"/>
        <a:ext cx="4033550" cy="1260484"/>
      </dsp:txXfrm>
    </dsp:sp>
    <dsp:sp modelId="{0270B2ED-F890-425B-B2BD-320619022ACD}">
      <dsp:nvSpPr>
        <dsp:cNvPr id="0" name=""/>
        <dsp:cNvSpPr/>
      </dsp:nvSpPr>
      <dsp:spPr>
        <a:xfrm>
          <a:off x="1684" y="426036"/>
          <a:ext cx="882339" cy="1323508"/>
        </a:xfrm>
        <a:prstGeom prst="rect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2518C62-E55B-45D4-9AB4-ABCCC0D94916}">
      <dsp:nvSpPr>
        <dsp:cNvPr id="0" name=""/>
        <dsp:cNvSpPr/>
      </dsp:nvSpPr>
      <dsp:spPr>
        <a:xfrm>
          <a:off x="4561077" y="608106"/>
          <a:ext cx="4033550" cy="1260484"/>
        </a:xfrm>
        <a:prstGeom prst="rect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768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000" kern="1200" dirty="0"/>
            <a:t>Usuarios de los informes financieros</a:t>
          </a:r>
        </a:p>
      </dsp:txBody>
      <dsp:txXfrm>
        <a:off x="4561077" y="608106"/>
        <a:ext cx="4033550" cy="1260484"/>
      </dsp:txXfrm>
    </dsp:sp>
    <dsp:sp modelId="{3EAB42EF-928B-4E4E-9C13-D56443044E9B}">
      <dsp:nvSpPr>
        <dsp:cNvPr id="0" name=""/>
        <dsp:cNvSpPr/>
      </dsp:nvSpPr>
      <dsp:spPr>
        <a:xfrm>
          <a:off x="4393012" y="426036"/>
          <a:ext cx="882339" cy="1323508"/>
        </a:xfrm>
        <a:prstGeom prst="rect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EFA3E55-F89E-41B8-B2C8-1564B9566269}">
      <dsp:nvSpPr>
        <dsp:cNvPr id="0" name=""/>
        <dsp:cNvSpPr/>
      </dsp:nvSpPr>
      <dsp:spPr>
        <a:xfrm>
          <a:off x="169748" y="2194916"/>
          <a:ext cx="4033550" cy="1260484"/>
        </a:xfrm>
        <a:prstGeom prst="rect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768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000" kern="1200" dirty="0"/>
            <a:t>Rendición de cuentas y toma de decisiones</a:t>
          </a:r>
        </a:p>
      </dsp:txBody>
      <dsp:txXfrm>
        <a:off x="169748" y="2194916"/>
        <a:ext cx="4033550" cy="1260484"/>
      </dsp:txXfrm>
    </dsp:sp>
    <dsp:sp modelId="{D0BD51B6-D360-4B53-855F-28F2526D17E8}">
      <dsp:nvSpPr>
        <dsp:cNvPr id="0" name=""/>
        <dsp:cNvSpPr/>
      </dsp:nvSpPr>
      <dsp:spPr>
        <a:xfrm>
          <a:off x="1684" y="2012846"/>
          <a:ext cx="882339" cy="1323508"/>
        </a:xfrm>
        <a:prstGeom prst="rect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37DFE3B-B6FA-46F4-96D2-A6A9D52DA121}">
      <dsp:nvSpPr>
        <dsp:cNvPr id="0" name=""/>
        <dsp:cNvSpPr/>
      </dsp:nvSpPr>
      <dsp:spPr>
        <a:xfrm>
          <a:off x="4561077" y="2194916"/>
          <a:ext cx="4033550" cy="1260484"/>
        </a:xfrm>
        <a:prstGeom prst="rect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768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000" kern="1200" dirty="0"/>
            <a:t>Necesidades de información de servicios y suministradores de recursos</a:t>
          </a:r>
        </a:p>
      </dsp:txBody>
      <dsp:txXfrm>
        <a:off x="4561077" y="2194916"/>
        <a:ext cx="4033550" cy="1260484"/>
      </dsp:txXfrm>
    </dsp:sp>
    <dsp:sp modelId="{1E34D33B-5333-4A22-82F7-3E0E781E807D}">
      <dsp:nvSpPr>
        <dsp:cNvPr id="0" name=""/>
        <dsp:cNvSpPr/>
      </dsp:nvSpPr>
      <dsp:spPr>
        <a:xfrm>
          <a:off x="4393012" y="2012846"/>
          <a:ext cx="882339" cy="1323508"/>
        </a:xfrm>
        <a:prstGeom prst="rect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72D14DB-EBE4-403B-9132-C37795DD5047}">
      <dsp:nvSpPr>
        <dsp:cNvPr id="0" name=""/>
        <dsp:cNvSpPr/>
      </dsp:nvSpPr>
      <dsp:spPr>
        <a:xfrm>
          <a:off x="774529" y="2333"/>
          <a:ext cx="1748729" cy="87436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195" tIns="24130" rIns="36195" bIns="2413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900" kern="1200" dirty="0"/>
            <a:t>Características cualitativas fundamentales</a:t>
          </a:r>
        </a:p>
      </dsp:txBody>
      <dsp:txXfrm>
        <a:off x="800138" y="27942"/>
        <a:ext cx="1697511" cy="823146"/>
      </dsp:txXfrm>
    </dsp:sp>
    <dsp:sp modelId="{7F536081-AF2F-4D06-856F-B9A462AE7CF9}">
      <dsp:nvSpPr>
        <dsp:cNvPr id="0" name=""/>
        <dsp:cNvSpPr/>
      </dsp:nvSpPr>
      <dsp:spPr>
        <a:xfrm>
          <a:off x="949402" y="876698"/>
          <a:ext cx="174872" cy="65577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55773"/>
              </a:lnTo>
              <a:lnTo>
                <a:pt x="174872" y="655773"/>
              </a:lnTo>
            </a:path>
          </a:pathLst>
        </a:custGeom>
        <a:noFill/>
        <a:ln w="19050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8FDEF22-474A-4EED-8E22-51476A55BBEB}">
      <dsp:nvSpPr>
        <dsp:cNvPr id="0" name=""/>
        <dsp:cNvSpPr/>
      </dsp:nvSpPr>
      <dsp:spPr>
        <a:xfrm>
          <a:off x="1124275" y="1095289"/>
          <a:ext cx="1398983" cy="87436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400" kern="1200" dirty="0"/>
            <a:t>Relevancia (Materialidad)</a:t>
          </a:r>
        </a:p>
      </dsp:txBody>
      <dsp:txXfrm>
        <a:off x="1149884" y="1120898"/>
        <a:ext cx="1347765" cy="823146"/>
      </dsp:txXfrm>
    </dsp:sp>
    <dsp:sp modelId="{A1284806-ACE1-4FC8-BDC3-38A59C9E9B6B}">
      <dsp:nvSpPr>
        <dsp:cNvPr id="0" name=""/>
        <dsp:cNvSpPr/>
      </dsp:nvSpPr>
      <dsp:spPr>
        <a:xfrm>
          <a:off x="949402" y="876698"/>
          <a:ext cx="174872" cy="174872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748729"/>
              </a:lnTo>
              <a:lnTo>
                <a:pt x="174872" y="1748729"/>
              </a:lnTo>
            </a:path>
          </a:pathLst>
        </a:custGeom>
        <a:noFill/>
        <a:ln w="19050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072ED93-83F7-41B0-A8B8-AF279A6E7F99}">
      <dsp:nvSpPr>
        <dsp:cNvPr id="0" name=""/>
        <dsp:cNvSpPr/>
      </dsp:nvSpPr>
      <dsp:spPr>
        <a:xfrm>
          <a:off x="1124275" y="2188245"/>
          <a:ext cx="1398983" cy="87436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400" kern="1200" dirty="0"/>
            <a:t>Representación Fiel</a:t>
          </a:r>
        </a:p>
      </dsp:txBody>
      <dsp:txXfrm>
        <a:off x="1149884" y="2213854"/>
        <a:ext cx="1347765" cy="823146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740898C-A459-4E95-B43B-1A9CEDAABDDC}">
      <dsp:nvSpPr>
        <dsp:cNvPr id="0" name=""/>
        <dsp:cNvSpPr/>
      </dsp:nvSpPr>
      <dsp:spPr>
        <a:xfrm>
          <a:off x="1776163" y="1667"/>
          <a:ext cx="1708096" cy="85404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400" kern="1200" dirty="0"/>
            <a:t>Características cualitativas para mejorar la utilidad de la información</a:t>
          </a:r>
        </a:p>
      </dsp:txBody>
      <dsp:txXfrm>
        <a:off x="1801177" y="26681"/>
        <a:ext cx="1658068" cy="804020"/>
      </dsp:txXfrm>
    </dsp:sp>
    <dsp:sp modelId="{6987D3DB-FFD4-4CC5-B4D7-709F49DC8612}">
      <dsp:nvSpPr>
        <dsp:cNvPr id="0" name=""/>
        <dsp:cNvSpPr/>
      </dsp:nvSpPr>
      <dsp:spPr>
        <a:xfrm>
          <a:off x="1946973" y="855715"/>
          <a:ext cx="170809" cy="64053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40536"/>
              </a:lnTo>
              <a:lnTo>
                <a:pt x="170809" y="640536"/>
              </a:lnTo>
            </a:path>
          </a:pathLst>
        </a:custGeom>
        <a:noFill/>
        <a:ln w="19050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5D39C60-5149-41BB-801F-F4A619B584EB}">
      <dsp:nvSpPr>
        <dsp:cNvPr id="0" name=""/>
        <dsp:cNvSpPr/>
      </dsp:nvSpPr>
      <dsp:spPr>
        <a:xfrm>
          <a:off x="2117783" y="1069227"/>
          <a:ext cx="1366477" cy="85404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15240" rIns="22860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200" kern="1200" dirty="0"/>
            <a:t>Comparabilidad</a:t>
          </a:r>
        </a:p>
      </dsp:txBody>
      <dsp:txXfrm>
        <a:off x="2142797" y="1094241"/>
        <a:ext cx="1316449" cy="804020"/>
      </dsp:txXfrm>
    </dsp:sp>
    <dsp:sp modelId="{1C86D2F6-D187-4882-A327-0D597522DC85}">
      <dsp:nvSpPr>
        <dsp:cNvPr id="0" name=""/>
        <dsp:cNvSpPr/>
      </dsp:nvSpPr>
      <dsp:spPr>
        <a:xfrm>
          <a:off x="1946973" y="855715"/>
          <a:ext cx="170809" cy="170809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708096"/>
              </a:lnTo>
              <a:lnTo>
                <a:pt x="170809" y="1708096"/>
              </a:lnTo>
            </a:path>
          </a:pathLst>
        </a:custGeom>
        <a:noFill/>
        <a:ln w="19050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68C2A35-E1A0-4F45-8C61-E8F4B3F435A4}">
      <dsp:nvSpPr>
        <dsp:cNvPr id="0" name=""/>
        <dsp:cNvSpPr/>
      </dsp:nvSpPr>
      <dsp:spPr>
        <a:xfrm>
          <a:off x="2117783" y="2136788"/>
          <a:ext cx="1366477" cy="85404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15240" rIns="22860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200" kern="1200" dirty="0"/>
            <a:t>Oportunidad</a:t>
          </a:r>
        </a:p>
      </dsp:txBody>
      <dsp:txXfrm>
        <a:off x="2142797" y="2161802"/>
        <a:ext cx="1316449" cy="804020"/>
      </dsp:txXfrm>
    </dsp:sp>
    <dsp:sp modelId="{49389326-24A4-4901-B7E3-EE608611E93C}">
      <dsp:nvSpPr>
        <dsp:cNvPr id="0" name=""/>
        <dsp:cNvSpPr/>
      </dsp:nvSpPr>
      <dsp:spPr>
        <a:xfrm>
          <a:off x="1946973" y="855715"/>
          <a:ext cx="170809" cy="277565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775657"/>
              </a:lnTo>
              <a:lnTo>
                <a:pt x="170809" y="2775657"/>
              </a:lnTo>
            </a:path>
          </a:pathLst>
        </a:custGeom>
        <a:noFill/>
        <a:ln w="19050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38C4236-55E9-45A0-8B2E-6598A3D618B3}">
      <dsp:nvSpPr>
        <dsp:cNvPr id="0" name=""/>
        <dsp:cNvSpPr/>
      </dsp:nvSpPr>
      <dsp:spPr>
        <a:xfrm>
          <a:off x="2117783" y="3204348"/>
          <a:ext cx="1366477" cy="85404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15240" rIns="22860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200" kern="1200" dirty="0"/>
            <a:t>Verificabilidad</a:t>
          </a:r>
        </a:p>
      </dsp:txBody>
      <dsp:txXfrm>
        <a:off x="2142797" y="3229362"/>
        <a:ext cx="1316449" cy="804020"/>
      </dsp:txXfrm>
    </dsp:sp>
    <dsp:sp modelId="{4189B2B8-BCA9-4907-A2B8-3A4F572A7EE7}">
      <dsp:nvSpPr>
        <dsp:cNvPr id="0" name=""/>
        <dsp:cNvSpPr/>
      </dsp:nvSpPr>
      <dsp:spPr>
        <a:xfrm>
          <a:off x="1946973" y="855715"/>
          <a:ext cx="170809" cy="384321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843217"/>
              </a:lnTo>
              <a:lnTo>
                <a:pt x="170809" y="3843217"/>
              </a:lnTo>
            </a:path>
          </a:pathLst>
        </a:custGeom>
        <a:noFill/>
        <a:ln w="19050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A99F7F3-CAC9-4C49-B040-1BBC3DC65C28}">
      <dsp:nvSpPr>
        <dsp:cNvPr id="0" name=""/>
        <dsp:cNvSpPr/>
      </dsp:nvSpPr>
      <dsp:spPr>
        <a:xfrm>
          <a:off x="2117783" y="4271909"/>
          <a:ext cx="1366477" cy="85404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15240" rIns="22860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200" kern="1200" dirty="0"/>
            <a:t>Comprensibilidad</a:t>
          </a:r>
        </a:p>
      </dsp:txBody>
      <dsp:txXfrm>
        <a:off x="2142797" y="4296923"/>
        <a:ext cx="1316449" cy="804020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1C139E7-E5F8-411D-B38A-6C1C886E97F2}">
      <dsp:nvSpPr>
        <dsp:cNvPr id="0" name=""/>
        <dsp:cNvSpPr/>
      </dsp:nvSpPr>
      <dsp:spPr>
        <a:xfrm>
          <a:off x="2518" y="642037"/>
          <a:ext cx="1997970" cy="119878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500" kern="1200" dirty="0"/>
            <a:t>a) Costo histórico </a:t>
          </a:r>
        </a:p>
      </dsp:txBody>
      <dsp:txXfrm>
        <a:off x="2518" y="642037"/>
        <a:ext cx="1997970" cy="1198782"/>
      </dsp:txXfrm>
    </dsp:sp>
    <dsp:sp modelId="{C51C306E-5622-44F2-ACE0-43B7F5C94AAB}">
      <dsp:nvSpPr>
        <dsp:cNvPr id="0" name=""/>
        <dsp:cNvSpPr/>
      </dsp:nvSpPr>
      <dsp:spPr>
        <a:xfrm>
          <a:off x="2200286" y="642037"/>
          <a:ext cx="1997970" cy="119878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500" kern="1200" dirty="0"/>
            <a:t>b) Valor neto realizable</a:t>
          </a:r>
        </a:p>
      </dsp:txBody>
      <dsp:txXfrm>
        <a:off x="2200286" y="642037"/>
        <a:ext cx="1997970" cy="1198782"/>
      </dsp:txXfrm>
    </dsp:sp>
    <dsp:sp modelId="{729BF1F2-2788-4214-8533-E808E9AD5026}">
      <dsp:nvSpPr>
        <dsp:cNvPr id="0" name=""/>
        <dsp:cNvSpPr/>
      </dsp:nvSpPr>
      <dsp:spPr>
        <a:xfrm>
          <a:off x="4398054" y="642037"/>
          <a:ext cx="1997970" cy="119878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500" kern="1200" dirty="0"/>
            <a:t>c) Valor razonable</a:t>
          </a:r>
        </a:p>
      </dsp:txBody>
      <dsp:txXfrm>
        <a:off x="4398054" y="642037"/>
        <a:ext cx="1997970" cy="1198782"/>
      </dsp:txXfrm>
    </dsp:sp>
    <dsp:sp modelId="{F496D322-1F97-40A4-94A2-D9A4C5314B41}">
      <dsp:nvSpPr>
        <dsp:cNvPr id="0" name=""/>
        <dsp:cNvSpPr/>
      </dsp:nvSpPr>
      <dsp:spPr>
        <a:xfrm>
          <a:off x="6595822" y="642037"/>
          <a:ext cx="1997970" cy="119878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500" kern="1200" dirty="0"/>
            <a:t>d) Valor en uso</a:t>
          </a:r>
        </a:p>
      </dsp:txBody>
      <dsp:txXfrm>
        <a:off x="6595822" y="642037"/>
        <a:ext cx="1997970" cy="1198782"/>
      </dsp:txXfrm>
    </dsp:sp>
    <dsp:sp modelId="{B8093D96-4EB1-4CEC-9D66-B6124E4540A0}">
      <dsp:nvSpPr>
        <dsp:cNvPr id="0" name=""/>
        <dsp:cNvSpPr/>
      </dsp:nvSpPr>
      <dsp:spPr>
        <a:xfrm>
          <a:off x="1101402" y="2040617"/>
          <a:ext cx="1997970" cy="119878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500" kern="1200" dirty="0"/>
            <a:t>e) Valor actual</a:t>
          </a:r>
        </a:p>
      </dsp:txBody>
      <dsp:txXfrm>
        <a:off x="1101402" y="2040617"/>
        <a:ext cx="1997970" cy="1198782"/>
      </dsp:txXfrm>
    </dsp:sp>
    <dsp:sp modelId="{9F0AB2AC-D55F-4E82-8366-0E8D80265035}">
      <dsp:nvSpPr>
        <dsp:cNvPr id="0" name=""/>
        <dsp:cNvSpPr/>
      </dsp:nvSpPr>
      <dsp:spPr>
        <a:xfrm>
          <a:off x="3299170" y="2040617"/>
          <a:ext cx="1997970" cy="119878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500" kern="1200" dirty="0"/>
            <a:t>f) Costo atribuido</a:t>
          </a:r>
        </a:p>
      </dsp:txBody>
      <dsp:txXfrm>
        <a:off x="3299170" y="2040617"/>
        <a:ext cx="1997970" cy="1198782"/>
      </dsp:txXfrm>
    </dsp:sp>
    <dsp:sp modelId="{19930B0E-E93D-43EB-9A80-14F8F60479C5}">
      <dsp:nvSpPr>
        <dsp:cNvPr id="0" name=""/>
        <dsp:cNvSpPr/>
      </dsp:nvSpPr>
      <dsp:spPr>
        <a:xfrm>
          <a:off x="5496938" y="2040617"/>
          <a:ext cx="1997970" cy="119878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500" kern="1200" dirty="0"/>
            <a:t>g) Costo revaluado</a:t>
          </a:r>
        </a:p>
      </dsp:txBody>
      <dsp:txXfrm>
        <a:off x="5496938" y="2040617"/>
        <a:ext cx="1997970" cy="119878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PictureStrips">
  <dgm:title val=""/>
  <dgm:desc val=""/>
  <dgm:catLst>
    <dgm:cat type="list" pri="12500"/>
    <dgm:cat type="picture" pri="13000"/>
    <dgm:cat type="pictureconvert" pri="130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40" srcId="0" destId="10" srcOrd="0" destOrd="0"/>
        <dgm:cxn modelId="5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  <dgm:cxn modelId="70" srcId="0" destId="40" srcOrd="2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snake">
          <dgm:param type="off" val="ctr"/>
        </dgm:alg>
      </dgm:if>
      <dgm:else name="Name3">
        <dgm:alg type="snake">
          <dgm:param type="off" val="ctr"/>
          <dgm:param type="grDir" val="tR"/>
        </dgm:alg>
      </dgm:else>
    </dgm:choose>
    <dgm:shape xmlns:r="http://schemas.openxmlformats.org/officeDocument/2006/relationships" r:blip="">
      <dgm:adjLst/>
    </dgm:shape>
    <dgm:constrLst>
      <dgm:constr type="primFontSz" for="des" ptType="node" op="equ" val="65"/>
      <dgm:constr type="w" for="ch" forName="composite" refType="w"/>
      <dgm:constr type="h" for="ch" forName="composite" refType="h"/>
      <dgm:constr type="sp" refType="h" refFor="ch" refForName="composite" op="equ" fact="0.1"/>
      <dgm:constr type="h" for="ch" forName="sibTrans" refType="h" refFor="ch" refForName="composite" op="equ" fact="0.1"/>
      <dgm:constr type="w" for="ch" forName="sibTrans" refType="h" refFor="ch" refForName="sibTrans" op="equ"/>
    </dgm:constrLst>
    <dgm:forEach name="nodesForEach" axis="ch" ptType="node">
      <dgm:layoutNode name="composite">
        <dgm:alg type="composite">
          <dgm:param type="ar" val="3"/>
        </dgm:alg>
        <dgm:shape xmlns:r="http://schemas.openxmlformats.org/officeDocument/2006/relationships" r:blip="">
          <dgm:adjLst/>
        </dgm:shape>
        <dgm:choose name="Name4">
          <dgm:if name="Name5" func="var" arg="dir" op="equ" val="norm">
            <dgm:constrLst>
              <dgm:constr type="l" for="ch" forName="rect1" refType="w" fact="0.04"/>
              <dgm:constr type="t" for="ch" forName="rect1" refType="h" fact="0.13"/>
              <dgm:constr type="w" for="ch" forName="rect1" refType="w" fact="0.96"/>
              <dgm:constr type="h" for="ch" forName="rect1" refType="h" fact="0.9"/>
              <dgm:constr type="l" for="ch" forName="rect2" refType="w" fact="0"/>
              <dgm:constr type="t" for="ch" forName="rect2" refType="h" fact="0"/>
              <dgm:constr type="w" for="ch" forName="rect2" refType="w" fact="0.21"/>
              <dgm:constr type="h" for="ch" forName="rect2" refType="w" fact="0.315"/>
            </dgm:constrLst>
          </dgm:if>
          <dgm:else name="Name6">
            <dgm:constrLst>
              <dgm:constr type="l" for="ch" forName="rect1" refType="w" fact="0"/>
              <dgm:constr type="t" for="ch" forName="rect1" refType="h" fact="0.13"/>
              <dgm:constr type="w" for="ch" forName="rect1" refType="w" fact="0.96"/>
              <dgm:constr type="h" for="ch" forName="rect1" refType="h" fact="0.9"/>
              <dgm:constr type="l" for="ch" forName="rect2" refType="w" fact="0.79"/>
              <dgm:constr type="t" for="ch" forName="rect2" refType="h" fact="0"/>
              <dgm:constr type="w" for="ch" forName="rect2" refType="w" fact="0.21"/>
              <dgm:constr type="h" for="ch" forName="rect2" refType="w" fact="0.315"/>
            </dgm:constrLst>
          </dgm:else>
        </dgm:choose>
        <dgm:layoutNode name="rect1" styleLbl="trAlignAcc1">
          <dgm:varLst>
            <dgm:bulletEnabled val="1"/>
          </dgm:varLst>
          <dgm:alg type="tx">
            <dgm:param type="parTxLTRAlign" val="l"/>
          </dgm:alg>
          <dgm:shape xmlns:r="http://schemas.openxmlformats.org/officeDocument/2006/relationships" type="rect" r:blip="">
            <dgm:adjLst/>
          </dgm:shape>
          <dgm:presOf axis="desOrSelf" ptType="node"/>
          <dgm:choose name="Name7">
            <dgm:if name="Name8" func="var" arg="dir" op="equ" val="norm">
              <dgm:constrLst>
                <dgm:constr type="lMarg" refType="w" fact="0.6"/>
                <dgm:constr type="rMarg" refType="primFontSz" fact="0.3"/>
                <dgm:constr type="tMarg" refType="primFontSz" fact="0.3"/>
                <dgm:constr type="bMarg" refType="primFontSz" fact="0.3"/>
              </dgm:constrLst>
            </dgm:if>
            <dgm:else name="Name9">
              <dgm:constrLst>
                <dgm:constr type="lMarg" refType="primFontSz" fact="0.3"/>
                <dgm:constr type="rMarg" refType="w" fact="0.6"/>
                <dgm:constr type="tMarg" refType="primFontSz" fact="0.3"/>
                <dgm:constr type="bMarg" refType="primFontSz" fact="0.3"/>
              </dgm:constrLst>
            </dgm:else>
          </dgm:choose>
          <dgm:ruleLst>
            <dgm:rule type="primFontSz" val="5" fact="NaN" max="NaN"/>
          </dgm:ruleLst>
        </dgm:layoutNode>
        <dgm:layoutNode name="rect2" styleLbl="fgImgPlace1">
          <dgm:alg type="sp"/>
          <dgm:shape xmlns:r="http://schemas.openxmlformats.org/officeDocument/2006/relationships" type="rect" r:blip="" blipPhldr="1">
            <dgm:adjLst/>
          </dgm:shape>
          <dgm:presOf/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06-Oct-18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42407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06-Oct-18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82664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06-Oct-18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‹Nº›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85289050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06-Oct-18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278012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06-Oct-18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‹Nº›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05585782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06-Oct-18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581259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06-Oct-18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867481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06-Oct-18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04860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06-Oct-18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53315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06-Oct-18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20940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06-Oct-18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4207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06-Oct-18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553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06-Oct-18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26829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06-Oct-18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1404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06-Oct-18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03892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06-Oct-18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22316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smtClean="0"/>
              <a:pPr/>
              <a:t>06-Oct-18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8026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2" r:id="rId1"/>
    <p:sldLayoutId id="2147483733" r:id="rId2"/>
    <p:sldLayoutId id="2147483734" r:id="rId3"/>
    <p:sldLayoutId id="2147483735" r:id="rId4"/>
    <p:sldLayoutId id="2147483736" r:id="rId5"/>
    <p:sldLayoutId id="2147483737" r:id="rId6"/>
    <p:sldLayoutId id="2147483738" r:id="rId7"/>
    <p:sldLayoutId id="2147483739" r:id="rId8"/>
    <p:sldLayoutId id="2147483740" r:id="rId9"/>
    <p:sldLayoutId id="2147483741" r:id="rId10"/>
    <p:sldLayoutId id="2147483742" r:id="rId11"/>
    <p:sldLayoutId id="2147483743" r:id="rId12"/>
    <p:sldLayoutId id="2147483744" r:id="rId13"/>
    <p:sldLayoutId id="2147483745" r:id="rId14"/>
    <p:sldLayoutId id="2147483746" r:id="rId15"/>
    <p:sldLayoutId id="2147483747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3.xml"/><Relationship Id="rId3" Type="http://schemas.openxmlformats.org/officeDocument/2006/relationships/diagramLayout" Target="../diagrams/layout2.xml"/><Relationship Id="rId7" Type="http://schemas.openxmlformats.org/officeDocument/2006/relationships/diagramData" Target="../diagrams/data3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2.xml"/><Relationship Id="rId11" Type="http://schemas.microsoft.com/office/2007/relationships/diagramDrawing" Target="../diagrams/drawing3.xml"/><Relationship Id="rId5" Type="http://schemas.openxmlformats.org/officeDocument/2006/relationships/diagramColors" Target="../diagrams/colors2.xml"/><Relationship Id="rId10" Type="http://schemas.openxmlformats.org/officeDocument/2006/relationships/diagramColors" Target="../diagrams/colors3.xml"/><Relationship Id="rId4" Type="http://schemas.openxmlformats.org/officeDocument/2006/relationships/diagramQuickStyle" Target="../diagrams/quickStyle2.xml"/><Relationship Id="rId9" Type="http://schemas.openxmlformats.org/officeDocument/2006/relationships/diagramQuickStyle" Target="../diagrams/quickStyle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79CBF93-E642-44AE-B04E-12A6BF979F9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425012" y="3550863"/>
            <a:ext cx="7129805" cy="383693"/>
          </a:xfrm>
        </p:spPr>
        <p:txBody>
          <a:bodyPr>
            <a:noAutofit/>
          </a:bodyPr>
          <a:lstStyle/>
          <a:p>
            <a:r>
              <a:rPr lang="es-CL" dirty="0"/>
              <a:t>Contabilidad Gubernamental </a:t>
            </a:r>
            <a:br>
              <a:rPr lang="es-CL" dirty="0"/>
            </a:br>
            <a:r>
              <a:rPr lang="es-CL" sz="1600" dirty="0"/>
              <a:t>Clase 2</a:t>
            </a:r>
            <a:endParaRPr lang="en-US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F7505D0E-FF39-48F3-9B8E-95E64208686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901976" cy="1660854"/>
          </a:xfrm>
        </p:spPr>
        <p:txBody>
          <a:bodyPr>
            <a:normAutofit fontScale="92500" lnSpcReduction="10000"/>
          </a:bodyPr>
          <a:lstStyle/>
          <a:p>
            <a:r>
              <a:rPr lang="es-CL" sz="2000" b="1" dirty="0"/>
              <a:t>Felipe Malgüe T.</a:t>
            </a:r>
          </a:p>
          <a:p>
            <a:r>
              <a:rPr lang="es-CL" sz="1300" b="1" dirty="0"/>
              <a:t>INSPECTOR DEL TRABAJO</a:t>
            </a:r>
            <a:endParaRPr lang="es-CL" b="1" dirty="0"/>
          </a:p>
          <a:p>
            <a:r>
              <a:rPr lang="es-CL" sz="1400" dirty="0"/>
              <a:t>Contador Público y Auditor, Universidad de Santiago de Chile</a:t>
            </a:r>
          </a:p>
          <a:p>
            <a:r>
              <a:rPr lang="es-CL" sz="1400" dirty="0"/>
              <a:t>Diplomado en Gestión de Personas, Universidad de Chile</a:t>
            </a:r>
          </a:p>
          <a:p>
            <a:r>
              <a:rPr lang="es-CL" sz="1400" dirty="0"/>
              <a:t>MBA, Universidad de Lleida – España</a:t>
            </a:r>
            <a:endParaRPr lang="en-US" sz="1400" dirty="0"/>
          </a:p>
        </p:txBody>
      </p:sp>
      <p:pic>
        <p:nvPicPr>
          <p:cNvPr id="1026" name="Picture 2" descr="https://www.u-cursos.cl/inap/13040000/novedades_institucion/r/35_logo_iap_fondo_transparente.png">
            <a:extLst>
              <a:ext uri="{FF2B5EF4-FFF2-40B4-BE49-F238E27FC236}">
                <a16:creationId xmlns:a16="http://schemas.microsoft.com/office/drawing/2014/main" id="{70E4DD55-28ED-4919-998E-992C2F9E76C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9113" y="56603"/>
            <a:ext cx="3755655" cy="20805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238949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BE97A87-55A3-41A5-BBE6-2BA740D975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Objetivos y usuarios de la información financiera</a:t>
            </a:r>
            <a:endParaRPr lang="en-US" dirty="0"/>
          </a:p>
        </p:txBody>
      </p:sp>
      <p:graphicFrame>
        <p:nvGraphicFramePr>
          <p:cNvPr id="4" name="Marcador de contenido 3">
            <a:extLst>
              <a:ext uri="{FF2B5EF4-FFF2-40B4-BE49-F238E27FC236}">
                <a16:creationId xmlns:a16="http://schemas.microsoft.com/office/drawing/2014/main" id="{C503FFB9-3EEC-4228-AD01-65FE22DF9ED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49835254"/>
              </p:ext>
            </p:extLst>
          </p:nvPr>
        </p:nvGraphicFramePr>
        <p:xfrm>
          <a:off x="677863" y="2160588"/>
          <a:ext cx="8596312" cy="38814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286909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669B9DC-7162-478E-AB2F-1F5207F845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Características cualitativas de la información financiera</a:t>
            </a:r>
            <a:endParaRPr lang="en-US" dirty="0"/>
          </a:p>
        </p:txBody>
      </p:sp>
      <p:graphicFrame>
        <p:nvGraphicFramePr>
          <p:cNvPr id="9" name="Marcador de contenido 8">
            <a:extLst>
              <a:ext uri="{FF2B5EF4-FFF2-40B4-BE49-F238E27FC236}">
                <a16:creationId xmlns:a16="http://schemas.microsoft.com/office/drawing/2014/main" id="{D38771DA-9795-4356-BB1C-23E3F5BBA781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3298982311"/>
              </p:ext>
            </p:extLst>
          </p:nvPr>
        </p:nvGraphicFramePr>
        <p:xfrm>
          <a:off x="1287464" y="1930400"/>
          <a:ext cx="3297788" cy="30649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10" name="Marcador de contenido 9">
            <a:extLst>
              <a:ext uri="{FF2B5EF4-FFF2-40B4-BE49-F238E27FC236}">
                <a16:creationId xmlns:a16="http://schemas.microsoft.com/office/drawing/2014/main" id="{5A957388-C94D-4886-B42F-B2B27391296C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849888875"/>
              </p:ext>
            </p:extLst>
          </p:nvPr>
        </p:nvGraphicFramePr>
        <p:xfrm>
          <a:off x="3810445" y="1550745"/>
          <a:ext cx="5260424" cy="51276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21687498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CBF755F-5207-4124-A0A9-9DC90154EE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Medición de los elementos de los estados financieros</a:t>
            </a:r>
            <a:endParaRPr lang="en-US" dirty="0"/>
          </a:p>
        </p:txBody>
      </p:sp>
      <p:graphicFrame>
        <p:nvGraphicFramePr>
          <p:cNvPr id="5" name="Marcador de contenido 4">
            <a:extLst>
              <a:ext uri="{FF2B5EF4-FFF2-40B4-BE49-F238E27FC236}">
                <a16:creationId xmlns:a16="http://schemas.microsoft.com/office/drawing/2014/main" id="{4367318D-E591-488D-A1AF-EDF0DD6B758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07226641"/>
              </p:ext>
            </p:extLst>
          </p:nvPr>
        </p:nvGraphicFramePr>
        <p:xfrm>
          <a:off x="677863" y="2160588"/>
          <a:ext cx="8596312" cy="38814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20759169"/>
      </p:ext>
    </p:extLst>
  </p:cSld>
  <p:clrMapOvr>
    <a:masterClrMapping/>
  </p:clrMapOvr>
</p:sld>
</file>

<file path=ppt/theme/theme1.xml><?xml version="1.0" encoding="utf-8"?>
<a:theme xmlns:a="http://schemas.openxmlformats.org/drawingml/2006/main" name="Faceta">
  <a:themeElements>
    <a:clrScheme name="Fac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243</TotalTime>
  <Words>134</Words>
  <Application>Microsoft Office PowerPoint</Application>
  <PresentationFormat>Panorámica</PresentationFormat>
  <Paragraphs>28</Paragraphs>
  <Slides>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8" baseType="lpstr">
      <vt:lpstr>Arial</vt:lpstr>
      <vt:lpstr>Trebuchet MS</vt:lpstr>
      <vt:lpstr>Wingdings 3</vt:lpstr>
      <vt:lpstr>Faceta</vt:lpstr>
      <vt:lpstr>Contabilidad Gubernamental  Clase 2</vt:lpstr>
      <vt:lpstr>Objetivos y usuarios de la información financiera</vt:lpstr>
      <vt:lpstr>Características cualitativas de la información financiera</vt:lpstr>
      <vt:lpstr>Medición de los elementos de los estados financieros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Contabilidad Gubernamental</dc:title>
  <dc:creator>Felipe Malgüe T.</dc:creator>
  <cp:lastModifiedBy>Felipe Malgüe T.</cp:lastModifiedBy>
  <cp:revision>20</cp:revision>
  <dcterms:created xsi:type="dcterms:W3CDTF">2018-03-13T03:08:02Z</dcterms:created>
  <dcterms:modified xsi:type="dcterms:W3CDTF">2018-10-06T17:16:03Z</dcterms:modified>
</cp:coreProperties>
</file>