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ABB9A2-52C7-42D5-8A96-A03950CFAFA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D7DA75B-B21B-4BF6-ADBC-99DA93A4750D}">
      <dgm:prSet phldrT="[Texto]"/>
      <dgm:spPr/>
      <dgm:t>
        <a:bodyPr/>
        <a:lstStyle/>
        <a:p>
          <a:r>
            <a:rPr lang="es-ES" dirty="0"/>
            <a:t>Componentes de los EE.FF.</a:t>
          </a:r>
        </a:p>
      </dgm:t>
    </dgm:pt>
    <dgm:pt modelId="{052536A1-F464-4259-B6F2-5451D51A98AF}" type="parTrans" cxnId="{7C1FF2C1-9CAD-4591-8891-128AA4C44ABE}">
      <dgm:prSet/>
      <dgm:spPr/>
      <dgm:t>
        <a:bodyPr/>
        <a:lstStyle/>
        <a:p>
          <a:endParaRPr lang="es-ES"/>
        </a:p>
      </dgm:t>
    </dgm:pt>
    <dgm:pt modelId="{9D2900D4-7274-4221-B4A6-C7F6FB110891}" type="sibTrans" cxnId="{7C1FF2C1-9CAD-4591-8891-128AA4C44ABE}">
      <dgm:prSet/>
      <dgm:spPr/>
      <dgm:t>
        <a:bodyPr/>
        <a:lstStyle/>
        <a:p>
          <a:endParaRPr lang="es-ES"/>
        </a:p>
      </dgm:t>
    </dgm:pt>
    <dgm:pt modelId="{85032C6F-5ED5-47D6-950A-D4A696CC95CB}">
      <dgm:prSet phldrT="[Texto]"/>
      <dgm:spPr/>
      <dgm:t>
        <a:bodyPr/>
        <a:lstStyle/>
        <a:p>
          <a:r>
            <a:rPr lang="es-ES" dirty="0"/>
            <a:t>Estado de Situación</a:t>
          </a:r>
        </a:p>
      </dgm:t>
    </dgm:pt>
    <dgm:pt modelId="{1938037E-9D00-4C8E-88C5-F2FA3B07143E}" type="parTrans" cxnId="{236E0100-1C0B-4D6A-BBF7-D777780534C3}">
      <dgm:prSet/>
      <dgm:spPr/>
      <dgm:t>
        <a:bodyPr/>
        <a:lstStyle/>
        <a:p>
          <a:endParaRPr lang="es-ES"/>
        </a:p>
      </dgm:t>
    </dgm:pt>
    <dgm:pt modelId="{8086EEF4-FE6D-4EFE-9328-BEB50BAC5225}" type="sibTrans" cxnId="{236E0100-1C0B-4D6A-BBF7-D777780534C3}">
      <dgm:prSet/>
      <dgm:spPr/>
      <dgm:t>
        <a:bodyPr/>
        <a:lstStyle/>
        <a:p>
          <a:endParaRPr lang="es-ES"/>
        </a:p>
      </dgm:t>
    </dgm:pt>
    <dgm:pt modelId="{4F139D6A-7DB2-4B42-A0CB-8A8682149FDE}">
      <dgm:prSet phldrT="[Texto]"/>
      <dgm:spPr/>
      <dgm:t>
        <a:bodyPr/>
        <a:lstStyle/>
        <a:p>
          <a:r>
            <a:rPr lang="es-ES" dirty="0"/>
            <a:t>Estado de Cambios en los Activos Netos/Patrimonio</a:t>
          </a:r>
        </a:p>
      </dgm:t>
    </dgm:pt>
    <dgm:pt modelId="{5C32DFA3-9D09-4356-8709-AE0CC805F121}" type="parTrans" cxnId="{12052BD7-A76B-4631-BABE-6C329F6C4A2E}">
      <dgm:prSet/>
      <dgm:spPr/>
      <dgm:t>
        <a:bodyPr/>
        <a:lstStyle/>
        <a:p>
          <a:endParaRPr lang="es-ES"/>
        </a:p>
      </dgm:t>
    </dgm:pt>
    <dgm:pt modelId="{86BF0216-E6B8-43FC-9377-F584AEA5588A}" type="sibTrans" cxnId="{12052BD7-A76B-4631-BABE-6C329F6C4A2E}">
      <dgm:prSet/>
      <dgm:spPr/>
      <dgm:t>
        <a:bodyPr/>
        <a:lstStyle/>
        <a:p>
          <a:endParaRPr lang="es-ES"/>
        </a:p>
      </dgm:t>
    </dgm:pt>
    <dgm:pt modelId="{F5034232-0252-4113-9FC3-19100FA9D2F7}">
      <dgm:prSet phldrT="[Texto]"/>
      <dgm:spPr/>
      <dgm:t>
        <a:bodyPr/>
        <a:lstStyle/>
        <a:p>
          <a:r>
            <a:rPr lang="es-ES" dirty="0"/>
            <a:t>Objetivos de la Información</a:t>
          </a:r>
        </a:p>
      </dgm:t>
    </dgm:pt>
    <dgm:pt modelId="{E887292E-BC31-4C42-B87B-ADCC6E823942}" type="parTrans" cxnId="{1E46D8F2-71D9-4D75-BB83-BCAA76B0F19A}">
      <dgm:prSet/>
      <dgm:spPr/>
      <dgm:t>
        <a:bodyPr/>
        <a:lstStyle/>
        <a:p>
          <a:endParaRPr lang="es-ES"/>
        </a:p>
      </dgm:t>
    </dgm:pt>
    <dgm:pt modelId="{24E0FB53-118D-4029-A833-422C3BAA020C}" type="sibTrans" cxnId="{1E46D8F2-71D9-4D75-BB83-BCAA76B0F19A}">
      <dgm:prSet/>
      <dgm:spPr/>
      <dgm:t>
        <a:bodyPr/>
        <a:lstStyle/>
        <a:p>
          <a:endParaRPr lang="es-ES"/>
        </a:p>
      </dgm:t>
    </dgm:pt>
    <dgm:pt modelId="{914DD53E-035E-4E61-9A95-15D1CD657D85}">
      <dgm:prSet phldrT="[Texto]"/>
      <dgm:spPr/>
      <dgm:t>
        <a:bodyPr/>
        <a:lstStyle/>
        <a:p>
          <a:r>
            <a:rPr lang="es-ES" dirty="0"/>
            <a:t>Asegurar la comparabilidad de los EE.FF.</a:t>
          </a:r>
        </a:p>
      </dgm:t>
    </dgm:pt>
    <dgm:pt modelId="{E9AAEF7A-2281-49D5-AC99-99BB10E03829}" type="parTrans" cxnId="{25606703-F0A7-401F-86BB-06A006D2B482}">
      <dgm:prSet/>
      <dgm:spPr/>
      <dgm:t>
        <a:bodyPr/>
        <a:lstStyle/>
        <a:p>
          <a:endParaRPr lang="es-ES"/>
        </a:p>
      </dgm:t>
    </dgm:pt>
    <dgm:pt modelId="{7DE3FB19-0A78-456F-951F-B48A822021DC}" type="sibTrans" cxnId="{25606703-F0A7-401F-86BB-06A006D2B482}">
      <dgm:prSet/>
      <dgm:spPr/>
      <dgm:t>
        <a:bodyPr/>
        <a:lstStyle/>
        <a:p>
          <a:endParaRPr lang="es-ES"/>
        </a:p>
      </dgm:t>
    </dgm:pt>
    <dgm:pt modelId="{C4F3B73E-5B32-480E-B1E1-DE9825B667C9}">
      <dgm:prSet phldrT="[Texto]"/>
      <dgm:spPr/>
      <dgm:t>
        <a:bodyPr/>
        <a:lstStyle/>
        <a:p>
          <a:r>
            <a:rPr lang="es-ES" dirty="0"/>
            <a:t>Presentar gestión y administración.</a:t>
          </a:r>
        </a:p>
      </dgm:t>
    </dgm:pt>
    <dgm:pt modelId="{0146D8A1-149C-4BA8-AE1D-EDF1D01527E3}" type="parTrans" cxnId="{AA3A908C-B024-40CE-AAAE-35BBCD1D9F5B}">
      <dgm:prSet/>
      <dgm:spPr/>
      <dgm:t>
        <a:bodyPr/>
        <a:lstStyle/>
        <a:p>
          <a:endParaRPr lang="es-ES"/>
        </a:p>
      </dgm:t>
    </dgm:pt>
    <dgm:pt modelId="{30CFCEE3-9881-493C-9CC3-DD42FCF1A8FA}" type="sibTrans" cxnId="{AA3A908C-B024-40CE-AAAE-35BBCD1D9F5B}">
      <dgm:prSet/>
      <dgm:spPr/>
      <dgm:t>
        <a:bodyPr/>
        <a:lstStyle/>
        <a:p>
          <a:endParaRPr lang="es-ES"/>
        </a:p>
      </dgm:t>
    </dgm:pt>
    <dgm:pt modelId="{174E321C-9CF3-44AF-8AAB-C0A6E6E76B0F}">
      <dgm:prSet phldrT="[Texto]"/>
      <dgm:spPr/>
      <dgm:t>
        <a:bodyPr/>
        <a:lstStyle/>
        <a:p>
          <a:r>
            <a:rPr lang="es-ES" dirty="0"/>
            <a:t>Características Cualitativas</a:t>
          </a:r>
        </a:p>
      </dgm:t>
    </dgm:pt>
    <dgm:pt modelId="{AEF00271-6FD7-4A85-91E4-C4632C44E03E}" type="parTrans" cxnId="{5F62EB45-DEA4-4684-8F80-40FA0919129F}">
      <dgm:prSet/>
      <dgm:spPr/>
      <dgm:t>
        <a:bodyPr/>
        <a:lstStyle/>
        <a:p>
          <a:endParaRPr lang="es-ES"/>
        </a:p>
      </dgm:t>
    </dgm:pt>
    <dgm:pt modelId="{E748C0D9-2075-4FD5-BDD9-DC623861308F}" type="sibTrans" cxnId="{5F62EB45-DEA4-4684-8F80-40FA0919129F}">
      <dgm:prSet/>
      <dgm:spPr/>
      <dgm:t>
        <a:bodyPr/>
        <a:lstStyle/>
        <a:p>
          <a:endParaRPr lang="es-ES"/>
        </a:p>
      </dgm:t>
    </dgm:pt>
    <dgm:pt modelId="{33254DFD-850E-4C6C-8ED1-F725A366E05C}">
      <dgm:prSet phldrT="[Texto]"/>
      <dgm:spPr/>
      <dgm:t>
        <a:bodyPr/>
        <a:lstStyle/>
        <a:p>
          <a:r>
            <a:rPr lang="es-ES" dirty="0"/>
            <a:t>Comprensibilidad</a:t>
          </a:r>
        </a:p>
      </dgm:t>
    </dgm:pt>
    <dgm:pt modelId="{7E413328-B129-4923-A2B1-8C2EECD4E7C0}" type="parTrans" cxnId="{B2822A1C-9B2A-4FF5-AAAB-43CB0E00C103}">
      <dgm:prSet/>
      <dgm:spPr/>
      <dgm:t>
        <a:bodyPr/>
        <a:lstStyle/>
        <a:p>
          <a:endParaRPr lang="es-ES"/>
        </a:p>
      </dgm:t>
    </dgm:pt>
    <dgm:pt modelId="{5E88CB00-8700-4155-8927-1B8735B44E8F}" type="sibTrans" cxnId="{B2822A1C-9B2A-4FF5-AAAB-43CB0E00C103}">
      <dgm:prSet/>
      <dgm:spPr/>
      <dgm:t>
        <a:bodyPr/>
        <a:lstStyle/>
        <a:p>
          <a:endParaRPr lang="es-ES"/>
        </a:p>
      </dgm:t>
    </dgm:pt>
    <dgm:pt modelId="{3A1D48E6-64E3-44D1-A7FC-80EADCC6C0C4}">
      <dgm:prSet phldrT="[Texto]"/>
      <dgm:spPr/>
      <dgm:t>
        <a:bodyPr/>
        <a:lstStyle/>
        <a:p>
          <a:r>
            <a:rPr lang="es-ES" dirty="0"/>
            <a:t>Estado de Rendimientos</a:t>
          </a:r>
        </a:p>
      </dgm:t>
    </dgm:pt>
    <dgm:pt modelId="{F39FE7E3-A769-4668-A0F5-66188DC55256}" type="parTrans" cxnId="{DABF7C65-7DFE-4667-BBBE-3FC33CED9B2B}">
      <dgm:prSet/>
      <dgm:spPr/>
      <dgm:t>
        <a:bodyPr/>
        <a:lstStyle/>
        <a:p>
          <a:endParaRPr lang="es-ES"/>
        </a:p>
      </dgm:t>
    </dgm:pt>
    <dgm:pt modelId="{2D99F046-1ED5-47A3-AF6C-B77F833E8867}" type="sibTrans" cxnId="{DABF7C65-7DFE-4667-BBBE-3FC33CED9B2B}">
      <dgm:prSet/>
      <dgm:spPr/>
      <dgm:t>
        <a:bodyPr/>
        <a:lstStyle/>
        <a:p>
          <a:endParaRPr lang="es-ES"/>
        </a:p>
      </dgm:t>
    </dgm:pt>
    <dgm:pt modelId="{B44E343F-D9DF-4B75-B4AC-43C5C76241B6}">
      <dgm:prSet phldrT="[Texto]"/>
      <dgm:spPr/>
      <dgm:t>
        <a:bodyPr/>
        <a:lstStyle/>
        <a:p>
          <a:r>
            <a:rPr lang="es-ES" dirty="0"/>
            <a:t>Presupuesto aprobado y los importes reales</a:t>
          </a:r>
        </a:p>
      </dgm:t>
    </dgm:pt>
    <dgm:pt modelId="{578A2B9C-AC6F-419B-B611-346E71583E8B}" type="parTrans" cxnId="{80F0A914-CBC5-4298-9858-878497E9A4F8}">
      <dgm:prSet/>
      <dgm:spPr/>
      <dgm:t>
        <a:bodyPr/>
        <a:lstStyle/>
        <a:p>
          <a:endParaRPr lang="es-ES"/>
        </a:p>
      </dgm:t>
    </dgm:pt>
    <dgm:pt modelId="{E11AD6E8-8072-4103-A4E4-5EA720EE1817}" type="sibTrans" cxnId="{80F0A914-CBC5-4298-9858-878497E9A4F8}">
      <dgm:prSet/>
      <dgm:spPr/>
      <dgm:t>
        <a:bodyPr/>
        <a:lstStyle/>
        <a:p>
          <a:endParaRPr lang="es-ES"/>
        </a:p>
      </dgm:t>
    </dgm:pt>
    <dgm:pt modelId="{E0DA49E2-DAF8-4FC9-BC64-A2A184CB6680}">
      <dgm:prSet phldrT="[Texto]"/>
      <dgm:spPr/>
      <dgm:t>
        <a:bodyPr/>
        <a:lstStyle/>
        <a:p>
          <a:r>
            <a:rPr lang="es-ES" dirty="0"/>
            <a:t>Notas a los EE.FF.</a:t>
          </a:r>
        </a:p>
      </dgm:t>
    </dgm:pt>
    <dgm:pt modelId="{52B9738A-0366-4D87-B557-BBDE07C04EAE}" type="parTrans" cxnId="{F84531F7-1FBB-46D3-9930-A7AA73DAAE32}">
      <dgm:prSet/>
      <dgm:spPr/>
      <dgm:t>
        <a:bodyPr/>
        <a:lstStyle/>
        <a:p>
          <a:endParaRPr lang="es-ES"/>
        </a:p>
      </dgm:t>
    </dgm:pt>
    <dgm:pt modelId="{951666FD-934F-4F4B-95AA-BE288C7AD0EB}" type="sibTrans" cxnId="{F84531F7-1FBB-46D3-9930-A7AA73DAAE32}">
      <dgm:prSet/>
      <dgm:spPr/>
      <dgm:t>
        <a:bodyPr/>
        <a:lstStyle/>
        <a:p>
          <a:endParaRPr lang="es-ES"/>
        </a:p>
      </dgm:t>
    </dgm:pt>
    <dgm:pt modelId="{3E7C273A-073D-4943-B90F-3BD672ACC8C5}">
      <dgm:prSet phldrT="[Texto]"/>
      <dgm:spPr/>
      <dgm:t>
        <a:bodyPr/>
        <a:lstStyle/>
        <a:p>
          <a:r>
            <a:rPr lang="es-ES" dirty="0"/>
            <a:t>Utilidad para decisiones</a:t>
          </a:r>
        </a:p>
      </dgm:t>
    </dgm:pt>
    <dgm:pt modelId="{BDC75CDD-DCF4-4D9D-B088-EEACCC9ABD66}" type="parTrans" cxnId="{E970ED84-395A-4D8D-9796-AFDB18061B7F}">
      <dgm:prSet/>
      <dgm:spPr/>
      <dgm:t>
        <a:bodyPr/>
        <a:lstStyle/>
        <a:p>
          <a:endParaRPr lang="es-ES"/>
        </a:p>
      </dgm:t>
    </dgm:pt>
    <dgm:pt modelId="{9D4F0BC1-6EEC-4DFE-8966-B10887B5B636}" type="sibTrans" cxnId="{E970ED84-395A-4D8D-9796-AFDB18061B7F}">
      <dgm:prSet/>
      <dgm:spPr/>
      <dgm:t>
        <a:bodyPr/>
        <a:lstStyle/>
        <a:p>
          <a:endParaRPr lang="es-ES"/>
        </a:p>
      </dgm:t>
    </dgm:pt>
    <dgm:pt modelId="{98454D85-061B-45CA-9B71-3F8A089FB641}">
      <dgm:prSet phldrT="[Texto]"/>
      <dgm:spPr/>
      <dgm:t>
        <a:bodyPr/>
        <a:lstStyle/>
        <a:p>
          <a:r>
            <a:rPr lang="es-ES" dirty="0"/>
            <a:t>Relevancia</a:t>
          </a:r>
        </a:p>
      </dgm:t>
    </dgm:pt>
    <dgm:pt modelId="{7C40783D-C00A-44FD-98F7-0D7C47BEF638}" type="parTrans" cxnId="{FC594A21-A8B7-400D-80CA-864ED51706C3}">
      <dgm:prSet/>
      <dgm:spPr/>
      <dgm:t>
        <a:bodyPr/>
        <a:lstStyle/>
        <a:p>
          <a:endParaRPr lang="es-ES"/>
        </a:p>
      </dgm:t>
    </dgm:pt>
    <dgm:pt modelId="{E92A396F-E083-4C21-8E18-2C871D8E6C2E}" type="sibTrans" cxnId="{FC594A21-A8B7-400D-80CA-864ED51706C3}">
      <dgm:prSet/>
      <dgm:spPr/>
      <dgm:t>
        <a:bodyPr/>
        <a:lstStyle/>
        <a:p>
          <a:endParaRPr lang="es-ES"/>
        </a:p>
      </dgm:t>
    </dgm:pt>
    <dgm:pt modelId="{86766DCD-22C9-498F-ABB2-8676C637F7CF}">
      <dgm:prSet phldrT="[Texto]"/>
      <dgm:spPr/>
      <dgm:t>
        <a:bodyPr/>
        <a:lstStyle/>
        <a:p>
          <a:r>
            <a:rPr lang="es-ES" dirty="0"/>
            <a:t>Confiabilidad</a:t>
          </a:r>
        </a:p>
      </dgm:t>
    </dgm:pt>
    <dgm:pt modelId="{46ECE9D3-7E79-4173-8AC2-B839B9AE5108}" type="parTrans" cxnId="{E58CA032-DF8B-402D-9966-38B1AC809198}">
      <dgm:prSet/>
      <dgm:spPr/>
      <dgm:t>
        <a:bodyPr/>
        <a:lstStyle/>
        <a:p>
          <a:endParaRPr lang="es-ES"/>
        </a:p>
      </dgm:t>
    </dgm:pt>
    <dgm:pt modelId="{47545002-9D72-4402-BB40-9449286D95AC}" type="sibTrans" cxnId="{E58CA032-DF8B-402D-9966-38B1AC809198}">
      <dgm:prSet/>
      <dgm:spPr/>
      <dgm:t>
        <a:bodyPr/>
        <a:lstStyle/>
        <a:p>
          <a:endParaRPr lang="es-ES"/>
        </a:p>
      </dgm:t>
    </dgm:pt>
    <dgm:pt modelId="{910B592C-BC7A-4921-B58B-DC5642FFB514}">
      <dgm:prSet phldrT="[Texto]"/>
      <dgm:spPr/>
      <dgm:t>
        <a:bodyPr/>
        <a:lstStyle/>
        <a:p>
          <a:r>
            <a:rPr lang="es-ES" dirty="0"/>
            <a:t>Comparabilidad</a:t>
          </a:r>
        </a:p>
      </dgm:t>
    </dgm:pt>
    <dgm:pt modelId="{DF900C9E-58C3-430B-8477-283F08B568B4}" type="parTrans" cxnId="{C4C5741A-3917-4448-A5FC-A117408F892E}">
      <dgm:prSet/>
      <dgm:spPr/>
      <dgm:t>
        <a:bodyPr/>
        <a:lstStyle/>
        <a:p>
          <a:endParaRPr lang="es-ES"/>
        </a:p>
      </dgm:t>
    </dgm:pt>
    <dgm:pt modelId="{6DBB1FFB-1EA1-428A-93D1-4D145266F7FF}" type="sibTrans" cxnId="{C4C5741A-3917-4448-A5FC-A117408F892E}">
      <dgm:prSet/>
      <dgm:spPr/>
      <dgm:t>
        <a:bodyPr/>
        <a:lstStyle/>
        <a:p>
          <a:endParaRPr lang="es-ES"/>
        </a:p>
      </dgm:t>
    </dgm:pt>
    <dgm:pt modelId="{33639444-4BBC-4105-A493-4BF197A774C6}" type="pres">
      <dgm:prSet presAssocID="{BEABB9A2-52C7-42D5-8A96-A03950CFAFA2}" presName="Name0" presStyleCnt="0">
        <dgm:presLayoutVars>
          <dgm:dir/>
          <dgm:animLvl val="lvl"/>
          <dgm:resizeHandles val="exact"/>
        </dgm:presLayoutVars>
      </dgm:prSet>
      <dgm:spPr/>
    </dgm:pt>
    <dgm:pt modelId="{996DAF6B-FDA9-4B4C-919A-ECA91255BEE8}" type="pres">
      <dgm:prSet presAssocID="{0D7DA75B-B21B-4BF6-ADBC-99DA93A4750D}" presName="composite" presStyleCnt="0"/>
      <dgm:spPr/>
    </dgm:pt>
    <dgm:pt modelId="{4B925342-B802-4256-AF27-0D8365F2BEA0}" type="pres">
      <dgm:prSet presAssocID="{0D7DA75B-B21B-4BF6-ADBC-99DA93A4750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AF11E18-CDC6-459F-8A6A-CD19349063D2}" type="pres">
      <dgm:prSet presAssocID="{0D7DA75B-B21B-4BF6-ADBC-99DA93A4750D}" presName="desTx" presStyleLbl="alignAccFollowNode1" presStyleIdx="0" presStyleCnt="3">
        <dgm:presLayoutVars>
          <dgm:bulletEnabled val="1"/>
        </dgm:presLayoutVars>
      </dgm:prSet>
      <dgm:spPr/>
    </dgm:pt>
    <dgm:pt modelId="{EE530ED0-26AF-44C8-AC4C-26153A6D0B41}" type="pres">
      <dgm:prSet presAssocID="{9D2900D4-7274-4221-B4A6-C7F6FB110891}" presName="space" presStyleCnt="0"/>
      <dgm:spPr/>
    </dgm:pt>
    <dgm:pt modelId="{13955637-D025-494F-B25B-C64A0B49C782}" type="pres">
      <dgm:prSet presAssocID="{F5034232-0252-4113-9FC3-19100FA9D2F7}" presName="composite" presStyleCnt="0"/>
      <dgm:spPr/>
    </dgm:pt>
    <dgm:pt modelId="{3D19DAE1-D503-4190-BE4E-4E563C2EA15C}" type="pres">
      <dgm:prSet presAssocID="{F5034232-0252-4113-9FC3-19100FA9D2F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604F7DE-CB22-42CB-ACCE-5E36AC65E1AD}" type="pres">
      <dgm:prSet presAssocID="{F5034232-0252-4113-9FC3-19100FA9D2F7}" presName="desTx" presStyleLbl="alignAccFollowNode1" presStyleIdx="1" presStyleCnt="3">
        <dgm:presLayoutVars>
          <dgm:bulletEnabled val="1"/>
        </dgm:presLayoutVars>
      </dgm:prSet>
      <dgm:spPr/>
    </dgm:pt>
    <dgm:pt modelId="{4AA58788-D016-4360-A424-103A2A89482D}" type="pres">
      <dgm:prSet presAssocID="{24E0FB53-118D-4029-A833-422C3BAA020C}" presName="space" presStyleCnt="0"/>
      <dgm:spPr/>
    </dgm:pt>
    <dgm:pt modelId="{C1104BC3-FDD6-4184-8521-54C0065C983A}" type="pres">
      <dgm:prSet presAssocID="{174E321C-9CF3-44AF-8AAB-C0A6E6E76B0F}" presName="composite" presStyleCnt="0"/>
      <dgm:spPr/>
    </dgm:pt>
    <dgm:pt modelId="{4FD9D9C3-04CA-4FCA-961C-37D2A1DC6E49}" type="pres">
      <dgm:prSet presAssocID="{174E321C-9CF3-44AF-8AAB-C0A6E6E76B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F3EB530-BE4A-4C9F-972C-623A95F3DF82}" type="pres">
      <dgm:prSet presAssocID="{174E321C-9CF3-44AF-8AAB-C0A6E6E76B0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36E0100-1C0B-4D6A-BBF7-D777780534C3}" srcId="{0D7DA75B-B21B-4BF6-ADBC-99DA93A4750D}" destId="{85032C6F-5ED5-47D6-950A-D4A696CC95CB}" srcOrd="0" destOrd="0" parTransId="{1938037E-9D00-4C8E-88C5-F2FA3B07143E}" sibTransId="{8086EEF4-FE6D-4EFE-9328-BEB50BAC5225}"/>
    <dgm:cxn modelId="{64E12E03-130F-447C-A734-3A1D0317533B}" type="presOf" srcId="{910B592C-BC7A-4921-B58B-DC5642FFB514}" destId="{3F3EB530-BE4A-4C9F-972C-623A95F3DF82}" srcOrd="0" destOrd="3" presId="urn:microsoft.com/office/officeart/2005/8/layout/hList1"/>
    <dgm:cxn modelId="{25606703-F0A7-401F-86BB-06A006D2B482}" srcId="{F5034232-0252-4113-9FC3-19100FA9D2F7}" destId="{914DD53E-035E-4E61-9A95-15D1CD657D85}" srcOrd="0" destOrd="0" parTransId="{E9AAEF7A-2281-49D5-AC99-99BB10E03829}" sibTransId="{7DE3FB19-0A78-456F-951F-B48A822021DC}"/>
    <dgm:cxn modelId="{80F0A914-CBC5-4298-9858-878497E9A4F8}" srcId="{0D7DA75B-B21B-4BF6-ADBC-99DA93A4750D}" destId="{B44E343F-D9DF-4B75-B4AC-43C5C76241B6}" srcOrd="3" destOrd="0" parTransId="{578A2B9C-AC6F-419B-B611-346E71583E8B}" sibTransId="{E11AD6E8-8072-4103-A4E4-5EA720EE1817}"/>
    <dgm:cxn modelId="{C4C5741A-3917-4448-A5FC-A117408F892E}" srcId="{174E321C-9CF3-44AF-8AAB-C0A6E6E76B0F}" destId="{910B592C-BC7A-4921-B58B-DC5642FFB514}" srcOrd="3" destOrd="0" parTransId="{DF900C9E-58C3-430B-8477-283F08B568B4}" sibTransId="{6DBB1FFB-1EA1-428A-93D1-4D145266F7FF}"/>
    <dgm:cxn modelId="{B2822A1C-9B2A-4FF5-AAAB-43CB0E00C103}" srcId="{174E321C-9CF3-44AF-8AAB-C0A6E6E76B0F}" destId="{33254DFD-850E-4C6C-8ED1-F725A366E05C}" srcOrd="0" destOrd="0" parTransId="{7E413328-B129-4923-A2B1-8C2EECD4E7C0}" sibTransId="{5E88CB00-8700-4155-8927-1B8735B44E8F}"/>
    <dgm:cxn modelId="{AA828120-8E88-4EEA-9177-8EF4EC2CA6BF}" type="presOf" srcId="{3A1D48E6-64E3-44D1-A7FC-80EADCC6C0C4}" destId="{5AF11E18-CDC6-459F-8A6A-CD19349063D2}" srcOrd="0" destOrd="1" presId="urn:microsoft.com/office/officeart/2005/8/layout/hList1"/>
    <dgm:cxn modelId="{FC594A21-A8B7-400D-80CA-864ED51706C3}" srcId="{174E321C-9CF3-44AF-8AAB-C0A6E6E76B0F}" destId="{98454D85-061B-45CA-9B71-3F8A089FB641}" srcOrd="1" destOrd="0" parTransId="{7C40783D-C00A-44FD-98F7-0D7C47BEF638}" sibTransId="{E92A396F-E083-4C21-8E18-2C871D8E6C2E}"/>
    <dgm:cxn modelId="{E58CA032-DF8B-402D-9966-38B1AC809198}" srcId="{174E321C-9CF3-44AF-8AAB-C0A6E6E76B0F}" destId="{86766DCD-22C9-498F-ABB2-8676C637F7CF}" srcOrd="2" destOrd="0" parTransId="{46ECE9D3-7E79-4173-8AC2-B839B9AE5108}" sibTransId="{47545002-9D72-4402-BB40-9449286D95AC}"/>
    <dgm:cxn modelId="{95491636-87D6-4143-90F4-8FDA8C22F8AB}" type="presOf" srcId="{914DD53E-035E-4E61-9A95-15D1CD657D85}" destId="{3604F7DE-CB22-42CB-ACCE-5E36AC65E1AD}" srcOrd="0" destOrd="0" presId="urn:microsoft.com/office/officeart/2005/8/layout/hList1"/>
    <dgm:cxn modelId="{68883838-EE4E-4AEF-8C05-350EB6322786}" type="presOf" srcId="{E0DA49E2-DAF8-4FC9-BC64-A2A184CB6680}" destId="{5AF11E18-CDC6-459F-8A6A-CD19349063D2}" srcOrd="0" destOrd="4" presId="urn:microsoft.com/office/officeart/2005/8/layout/hList1"/>
    <dgm:cxn modelId="{5C0FC23A-2818-4D65-BC8F-2D7BC2FE9617}" type="presOf" srcId="{B44E343F-D9DF-4B75-B4AC-43C5C76241B6}" destId="{5AF11E18-CDC6-459F-8A6A-CD19349063D2}" srcOrd="0" destOrd="3" presId="urn:microsoft.com/office/officeart/2005/8/layout/hList1"/>
    <dgm:cxn modelId="{DABF7C65-7DFE-4667-BBBE-3FC33CED9B2B}" srcId="{0D7DA75B-B21B-4BF6-ADBC-99DA93A4750D}" destId="{3A1D48E6-64E3-44D1-A7FC-80EADCC6C0C4}" srcOrd="1" destOrd="0" parTransId="{F39FE7E3-A769-4668-A0F5-66188DC55256}" sibTransId="{2D99F046-1ED5-47A3-AF6C-B77F833E8867}"/>
    <dgm:cxn modelId="{5F62EB45-DEA4-4684-8F80-40FA0919129F}" srcId="{BEABB9A2-52C7-42D5-8A96-A03950CFAFA2}" destId="{174E321C-9CF3-44AF-8AAB-C0A6E6E76B0F}" srcOrd="2" destOrd="0" parTransId="{AEF00271-6FD7-4A85-91E4-C4632C44E03E}" sibTransId="{E748C0D9-2075-4FD5-BDD9-DC623861308F}"/>
    <dgm:cxn modelId="{8ACEA968-7B08-4522-812E-9B7E970587DA}" type="presOf" srcId="{BEABB9A2-52C7-42D5-8A96-A03950CFAFA2}" destId="{33639444-4BBC-4105-A493-4BF197A774C6}" srcOrd="0" destOrd="0" presId="urn:microsoft.com/office/officeart/2005/8/layout/hList1"/>
    <dgm:cxn modelId="{9C915E53-B65A-4635-8D75-AFBB1A1AD3AE}" type="presOf" srcId="{3E7C273A-073D-4943-B90F-3BD672ACC8C5}" destId="{3604F7DE-CB22-42CB-ACCE-5E36AC65E1AD}" srcOrd="0" destOrd="2" presId="urn:microsoft.com/office/officeart/2005/8/layout/hList1"/>
    <dgm:cxn modelId="{6ECC167B-E8EB-4C28-AF0B-AACDF0ACD967}" type="presOf" srcId="{85032C6F-5ED5-47D6-950A-D4A696CC95CB}" destId="{5AF11E18-CDC6-459F-8A6A-CD19349063D2}" srcOrd="0" destOrd="0" presId="urn:microsoft.com/office/officeart/2005/8/layout/hList1"/>
    <dgm:cxn modelId="{5D873881-86C1-4EEB-BAEA-D6674A928903}" type="presOf" srcId="{4F139D6A-7DB2-4B42-A0CB-8A8682149FDE}" destId="{5AF11E18-CDC6-459F-8A6A-CD19349063D2}" srcOrd="0" destOrd="2" presId="urn:microsoft.com/office/officeart/2005/8/layout/hList1"/>
    <dgm:cxn modelId="{E970ED84-395A-4D8D-9796-AFDB18061B7F}" srcId="{F5034232-0252-4113-9FC3-19100FA9D2F7}" destId="{3E7C273A-073D-4943-B90F-3BD672ACC8C5}" srcOrd="2" destOrd="0" parTransId="{BDC75CDD-DCF4-4D9D-B088-EEACCC9ABD66}" sibTransId="{9D4F0BC1-6EEC-4DFE-8966-B10887B5B636}"/>
    <dgm:cxn modelId="{AA3A908C-B024-40CE-AAAE-35BBCD1D9F5B}" srcId="{F5034232-0252-4113-9FC3-19100FA9D2F7}" destId="{C4F3B73E-5B32-480E-B1E1-DE9825B667C9}" srcOrd="1" destOrd="0" parTransId="{0146D8A1-149C-4BA8-AE1D-EDF1D01527E3}" sibTransId="{30CFCEE3-9881-493C-9CC3-DD42FCF1A8FA}"/>
    <dgm:cxn modelId="{D77C7C9C-ED28-40AB-B508-7385025C98D9}" type="presOf" srcId="{0D7DA75B-B21B-4BF6-ADBC-99DA93A4750D}" destId="{4B925342-B802-4256-AF27-0D8365F2BEA0}" srcOrd="0" destOrd="0" presId="urn:microsoft.com/office/officeart/2005/8/layout/hList1"/>
    <dgm:cxn modelId="{F2639C9D-F9BE-4128-9CA4-2D607B65998E}" type="presOf" srcId="{33254DFD-850E-4C6C-8ED1-F725A366E05C}" destId="{3F3EB530-BE4A-4C9F-972C-623A95F3DF82}" srcOrd="0" destOrd="0" presId="urn:microsoft.com/office/officeart/2005/8/layout/hList1"/>
    <dgm:cxn modelId="{398279C1-B0FD-4E00-85A3-3601D965D1FC}" type="presOf" srcId="{C4F3B73E-5B32-480E-B1E1-DE9825B667C9}" destId="{3604F7DE-CB22-42CB-ACCE-5E36AC65E1AD}" srcOrd="0" destOrd="1" presId="urn:microsoft.com/office/officeart/2005/8/layout/hList1"/>
    <dgm:cxn modelId="{7C1FF2C1-9CAD-4591-8891-128AA4C44ABE}" srcId="{BEABB9A2-52C7-42D5-8A96-A03950CFAFA2}" destId="{0D7DA75B-B21B-4BF6-ADBC-99DA93A4750D}" srcOrd="0" destOrd="0" parTransId="{052536A1-F464-4259-B6F2-5451D51A98AF}" sibTransId="{9D2900D4-7274-4221-B4A6-C7F6FB110891}"/>
    <dgm:cxn modelId="{D79987C4-467B-4CFD-865F-366D108407B4}" type="presOf" srcId="{98454D85-061B-45CA-9B71-3F8A089FB641}" destId="{3F3EB530-BE4A-4C9F-972C-623A95F3DF82}" srcOrd="0" destOrd="1" presId="urn:microsoft.com/office/officeart/2005/8/layout/hList1"/>
    <dgm:cxn modelId="{87205AC9-A658-4207-95E5-C159B4DAF458}" type="presOf" srcId="{86766DCD-22C9-498F-ABB2-8676C637F7CF}" destId="{3F3EB530-BE4A-4C9F-972C-623A95F3DF82}" srcOrd="0" destOrd="2" presId="urn:microsoft.com/office/officeart/2005/8/layout/hList1"/>
    <dgm:cxn modelId="{932A1AD7-2DC7-435A-9D77-13165E6DCF45}" type="presOf" srcId="{F5034232-0252-4113-9FC3-19100FA9D2F7}" destId="{3D19DAE1-D503-4190-BE4E-4E563C2EA15C}" srcOrd="0" destOrd="0" presId="urn:microsoft.com/office/officeart/2005/8/layout/hList1"/>
    <dgm:cxn modelId="{12052BD7-A76B-4631-BABE-6C329F6C4A2E}" srcId="{0D7DA75B-B21B-4BF6-ADBC-99DA93A4750D}" destId="{4F139D6A-7DB2-4B42-A0CB-8A8682149FDE}" srcOrd="2" destOrd="0" parTransId="{5C32DFA3-9D09-4356-8709-AE0CC805F121}" sibTransId="{86BF0216-E6B8-43FC-9377-F584AEA5588A}"/>
    <dgm:cxn modelId="{1B7957DB-4167-4F73-8DED-09B34DF76A34}" type="presOf" srcId="{174E321C-9CF3-44AF-8AAB-C0A6E6E76B0F}" destId="{4FD9D9C3-04CA-4FCA-961C-37D2A1DC6E49}" srcOrd="0" destOrd="0" presId="urn:microsoft.com/office/officeart/2005/8/layout/hList1"/>
    <dgm:cxn modelId="{1E46D8F2-71D9-4D75-BB83-BCAA76B0F19A}" srcId="{BEABB9A2-52C7-42D5-8A96-A03950CFAFA2}" destId="{F5034232-0252-4113-9FC3-19100FA9D2F7}" srcOrd="1" destOrd="0" parTransId="{E887292E-BC31-4C42-B87B-ADCC6E823942}" sibTransId="{24E0FB53-118D-4029-A833-422C3BAA020C}"/>
    <dgm:cxn modelId="{F84531F7-1FBB-46D3-9930-A7AA73DAAE32}" srcId="{0D7DA75B-B21B-4BF6-ADBC-99DA93A4750D}" destId="{E0DA49E2-DAF8-4FC9-BC64-A2A184CB6680}" srcOrd="4" destOrd="0" parTransId="{52B9738A-0366-4D87-B557-BBDE07C04EAE}" sibTransId="{951666FD-934F-4F4B-95AA-BE288C7AD0EB}"/>
    <dgm:cxn modelId="{885727D2-E1EB-4D2A-AFCA-2757542F667A}" type="presParOf" srcId="{33639444-4BBC-4105-A493-4BF197A774C6}" destId="{996DAF6B-FDA9-4B4C-919A-ECA91255BEE8}" srcOrd="0" destOrd="0" presId="urn:microsoft.com/office/officeart/2005/8/layout/hList1"/>
    <dgm:cxn modelId="{222024FD-F06E-4998-A5B9-92C64B93542E}" type="presParOf" srcId="{996DAF6B-FDA9-4B4C-919A-ECA91255BEE8}" destId="{4B925342-B802-4256-AF27-0D8365F2BEA0}" srcOrd="0" destOrd="0" presId="urn:microsoft.com/office/officeart/2005/8/layout/hList1"/>
    <dgm:cxn modelId="{85232471-F533-402C-8FD3-D96C4C699F4B}" type="presParOf" srcId="{996DAF6B-FDA9-4B4C-919A-ECA91255BEE8}" destId="{5AF11E18-CDC6-459F-8A6A-CD19349063D2}" srcOrd="1" destOrd="0" presId="urn:microsoft.com/office/officeart/2005/8/layout/hList1"/>
    <dgm:cxn modelId="{C3773AE4-EAE9-43C2-BC3B-266876A5A41D}" type="presParOf" srcId="{33639444-4BBC-4105-A493-4BF197A774C6}" destId="{EE530ED0-26AF-44C8-AC4C-26153A6D0B41}" srcOrd="1" destOrd="0" presId="urn:microsoft.com/office/officeart/2005/8/layout/hList1"/>
    <dgm:cxn modelId="{1F7CA423-1B96-4188-BF18-6CBA395618FD}" type="presParOf" srcId="{33639444-4BBC-4105-A493-4BF197A774C6}" destId="{13955637-D025-494F-B25B-C64A0B49C782}" srcOrd="2" destOrd="0" presId="urn:microsoft.com/office/officeart/2005/8/layout/hList1"/>
    <dgm:cxn modelId="{AC34960A-C1D3-49A3-940A-459238FEC14B}" type="presParOf" srcId="{13955637-D025-494F-B25B-C64A0B49C782}" destId="{3D19DAE1-D503-4190-BE4E-4E563C2EA15C}" srcOrd="0" destOrd="0" presId="urn:microsoft.com/office/officeart/2005/8/layout/hList1"/>
    <dgm:cxn modelId="{D3123933-89E2-4249-B897-D9D4F6B2B038}" type="presParOf" srcId="{13955637-D025-494F-B25B-C64A0B49C782}" destId="{3604F7DE-CB22-42CB-ACCE-5E36AC65E1AD}" srcOrd="1" destOrd="0" presId="urn:microsoft.com/office/officeart/2005/8/layout/hList1"/>
    <dgm:cxn modelId="{D0ACE835-295B-404D-A4FF-396AB7377AC7}" type="presParOf" srcId="{33639444-4BBC-4105-A493-4BF197A774C6}" destId="{4AA58788-D016-4360-A424-103A2A89482D}" srcOrd="3" destOrd="0" presId="urn:microsoft.com/office/officeart/2005/8/layout/hList1"/>
    <dgm:cxn modelId="{C7677908-9B61-4326-87EA-38D126D18D6B}" type="presParOf" srcId="{33639444-4BBC-4105-A493-4BF197A774C6}" destId="{C1104BC3-FDD6-4184-8521-54C0065C983A}" srcOrd="4" destOrd="0" presId="urn:microsoft.com/office/officeart/2005/8/layout/hList1"/>
    <dgm:cxn modelId="{39866535-70D0-4ACF-B48D-8FA913C70125}" type="presParOf" srcId="{C1104BC3-FDD6-4184-8521-54C0065C983A}" destId="{4FD9D9C3-04CA-4FCA-961C-37D2A1DC6E49}" srcOrd="0" destOrd="0" presId="urn:microsoft.com/office/officeart/2005/8/layout/hList1"/>
    <dgm:cxn modelId="{158C71C5-2EFA-45B9-9D40-CD713F98A141}" type="presParOf" srcId="{C1104BC3-FDD6-4184-8521-54C0065C983A}" destId="{3F3EB530-BE4A-4C9F-972C-623A95F3DF8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9C12FA-B122-4D82-B59F-880FB43D125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A106A89-E4CF-4771-BD27-9FD79111B009}">
      <dgm:prSet phldrT="[Texto]"/>
      <dgm:spPr/>
      <dgm:t>
        <a:bodyPr/>
        <a:lstStyle/>
        <a:p>
          <a:r>
            <a:rPr lang="es-ES" dirty="0"/>
            <a:t>Características Generales</a:t>
          </a:r>
        </a:p>
      </dgm:t>
    </dgm:pt>
    <dgm:pt modelId="{59A3E0D8-C5C0-4410-9044-C5E6C3C521DD}" type="parTrans" cxnId="{7601DF96-E426-400B-A15A-5C4C8C1E9234}">
      <dgm:prSet/>
      <dgm:spPr/>
      <dgm:t>
        <a:bodyPr/>
        <a:lstStyle/>
        <a:p>
          <a:endParaRPr lang="es-ES"/>
        </a:p>
      </dgm:t>
    </dgm:pt>
    <dgm:pt modelId="{8D07230D-2C89-4E3F-8FB5-B0B3219184E6}" type="sibTrans" cxnId="{7601DF96-E426-400B-A15A-5C4C8C1E9234}">
      <dgm:prSet/>
      <dgm:spPr/>
      <dgm:t>
        <a:bodyPr/>
        <a:lstStyle/>
        <a:p>
          <a:endParaRPr lang="es-ES"/>
        </a:p>
      </dgm:t>
    </dgm:pt>
    <dgm:pt modelId="{AE6C72B2-5E50-407C-B7CC-33B70B6F1A1E}">
      <dgm:prSet phldrT="[Texto]"/>
      <dgm:spPr/>
      <dgm:t>
        <a:bodyPr/>
        <a:lstStyle/>
        <a:p>
          <a:r>
            <a:rPr lang="es-ES" dirty="0"/>
            <a:t>Presentación razonable y cumplimiento de las NICSP</a:t>
          </a:r>
        </a:p>
      </dgm:t>
    </dgm:pt>
    <dgm:pt modelId="{B6AAD558-A601-4631-95C1-23FA762AEF8E}" type="parTrans" cxnId="{22EA4B37-FEC0-44DD-A74D-56CAE868840A}">
      <dgm:prSet/>
      <dgm:spPr/>
      <dgm:t>
        <a:bodyPr/>
        <a:lstStyle/>
        <a:p>
          <a:endParaRPr lang="es-ES"/>
        </a:p>
      </dgm:t>
    </dgm:pt>
    <dgm:pt modelId="{C9C15890-ACA1-4674-AD71-569465BD4A58}" type="sibTrans" cxnId="{22EA4B37-FEC0-44DD-A74D-56CAE868840A}">
      <dgm:prSet/>
      <dgm:spPr/>
      <dgm:t>
        <a:bodyPr/>
        <a:lstStyle/>
        <a:p>
          <a:endParaRPr lang="es-ES"/>
        </a:p>
      </dgm:t>
    </dgm:pt>
    <dgm:pt modelId="{F43E271C-8DC9-4EC9-B688-8C0C716E27D3}">
      <dgm:prSet phldrT="[Texto]"/>
      <dgm:spPr/>
      <dgm:t>
        <a:bodyPr/>
        <a:lstStyle/>
        <a:p>
          <a:r>
            <a:rPr lang="es-ES" dirty="0"/>
            <a:t>Negocio en Marcha</a:t>
          </a:r>
        </a:p>
      </dgm:t>
    </dgm:pt>
    <dgm:pt modelId="{178CCDD3-82BF-4087-A9EB-39432B2BE36F}" type="parTrans" cxnId="{A0274FF3-47DF-43CC-8FD6-2810C6E94E3A}">
      <dgm:prSet/>
      <dgm:spPr/>
      <dgm:t>
        <a:bodyPr/>
        <a:lstStyle/>
        <a:p>
          <a:endParaRPr lang="es-ES"/>
        </a:p>
      </dgm:t>
    </dgm:pt>
    <dgm:pt modelId="{E8E045B4-923F-4A6C-89CA-80DB95EFD0D3}" type="sibTrans" cxnId="{A0274FF3-47DF-43CC-8FD6-2810C6E94E3A}">
      <dgm:prSet/>
      <dgm:spPr/>
      <dgm:t>
        <a:bodyPr/>
        <a:lstStyle/>
        <a:p>
          <a:endParaRPr lang="es-ES"/>
        </a:p>
      </dgm:t>
    </dgm:pt>
    <dgm:pt modelId="{9EF85D9E-C5BF-48CD-AD58-681594C2D320}">
      <dgm:prSet phldrT="[Texto]"/>
      <dgm:spPr/>
      <dgm:t>
        <a:bodyPr/>
        <a:lstStyle/>
        <a:p>
          <a:r>
            <a:rPr lang="es-ES" dirty="0"/>
            <a:t>Congruencia de la presentación</a:t>
          </a:r>
        </a:p>
      </dgm:t>
    </dgm:pt>
    <dgm:pt modelId="{EA59ACC9-9BB6-4C98-94AB-F0CBC4640E7B}" type="parTrans" cxnId="{D0350EA4-0F6A-4D22-95A3-470394DB2ED5}">
      <dgm:prSet/>
      <dgm:spPr/>
      <dgm:t>
        <a:bodyPr/>
        <a:lstStyle/>
        <a:p>
          <a:endParaRPr lang="es-ES"/>
        </a:p>
      </dgm:t>
    </dgm:pt>
    <dgm:pt modelId="{A1F35582-4A89-4BA6-9AAE-56EF91C1CE95}" type="sibTrans" cxnId="{D0350EA4-0F6A-4D22-95A3-470394DB2ED5}">
      <dgm:prSet/>
      <dgm:spPr/>
      <dgm:t>
        <a:bodyPr/>
        <a:lstStyle/>
        <a:p>
          <a:endParaRPr lang="es-ES"/>
        </a:p>
      </dgm:t>
    </dgm:pt>
    <dgm:pt modelId="{57DD60AD-1D63-4A69-A3A6-1EAD5B6CFCED}">
      <dgm:prSet phldrT="[Texto]"/>
      <dgm:spPr/>
      <dgm:t>
        <a:bodyPr/>
        <a:lstStyle/>
        <a:p>
          <a:r>
            <a:rPr lang="es-ES" dirty="0"/>
            <a:t>Materialidad y agrupación de datos</a:t>
          </a:r>
        </a:p>
      </dgm:t>
    </dgm:pt>
    <dgm:pt modelId="{52D4A6AA-68EC-4D79-A87F-5100FEE7D234}" type="parTrans" cxnId="{AF33DEA5-BA9E-461A-B9E1-A8FE6BCAA51D}">
      <dgm:prSet/>
      <dgm:spPr/>
      <dgm:t>
        <a:bodyPr/>
        <a:lstStyle/>
        <a:p>
          <a:endParaRPr lang="es-ES"/>
        </a:p>
      </dgm:t>
    </dgm:pt>
    <dgm:pt modelId="{8900033F-837F-4BE2-8920-41C8C2566479}" type="sibTrans" cxnId="{AF33DEA5-BA9E-461A-B9E1-A8FE6BCAA51D}">
      <dgm:prSet/>
      <dgm:spPr/>
      <dgm:t>
        <a:bodyPr/>
        <a:lstStyle/>
        <a:p>
          <a:endParaRPr lang="es-ES"/>
        </a:p>
      </dgm:t>
    </dgm:pt>
    <dgm:pt modelId="{D330D172-C7E8-4E41-857A-9E48E016513C}">
      <dgm:prSet phldrT="[Texto]"/>
      <dgm:spPr/>
      <dgm:t>
        <a:bodyPr/>
        <a:lstStyle/>
        <a:p>
          <a:r>
            <a:rPr lang="es-ES" dirty="0"/>
            <a:t>Compensación</a:t>
          </a:r>
        </a:p>
      </dgm:t>
    </dgm:pt>
    <dgm:pt modelId="{AFAA2B0E-81B3-48AD-8067-396EFE5B685C}" type="parTrans" cxnId="{9614130A-14B0-467E-A62C-3BEB15695809}">
      <dgm:prSet/>
      <dgm:spPr/>
      <dgm:t>
        <a:bodyPr/>
        <a:lstStyle/>
        <a:p>
          <a:endParaRPr lang="es-ES"/>
        </a:p>
      </dgm:t>
    </dgm:pt>
    <dgm:pt modelId="{C453C734-2E02-452B-A69E-E3C4D0320988}" type="sibTrans" cxnId="{9614130A-14B0-467E-A62C-3BEB15695809}">
      <dgm:prSet/>
      <dgm:spPr/>
      <dgm:t>
        <a:bodyPr/>
        <a:lstStyle/>
        <a:p>
          <a:endParaRPr lang="es-ES"/>
        </a:p>
      </dgm:t>
    </dgm:pt>
    <dgm:pt modelId="{E1438DA6-3545-487C-B5B8-671984E660FB}">
      <dgm:prSet phldrT="[Texto]"/>
      <dgm:spPr/>
      <dgm:t>
        <a:bodyPr/>
        <a:lstStyle/>
        <a:p>
          <a:r>
            <a:rPr lang="es-ES" dirty="0"/>
            <a:t>Información comparativa</a:t>
          </a:r>
        </a:p>
      </dgm:t>
    </dgm:pt>
    <dgm:pt modelId="{477D630D-117F-4AAB-8F90-95A3CAB0A095}" type="parTrans" cxnId="{7C09B8AF-3D24-4BC5-9B56-C5B066C5403C}">
      <dgm:prSet/>
      <dgm:spPr/>
      <dgm:t>
        <a:bodyPr/>
        <a:lstStyle/>
        <a:p>
          <a:endParaRPr lang="es-ES"/>
        </a:p>
      </dgm:t>
    </dgm:pt>
    <dgm:pt modelId="{453F5FAD-70C6-4100-BF6D-971F48853691}" type="sibTrans" cxnId="{7C09B8AF-3D24-4BC5-9B56-C5B066C5403C}">
      <dgm:prSet/>
      <dgm:spPr/>
      <dgm:t>
        <a:bodyPr/>
        <a:lstStyle/>
        <a:p>
          <a:endParaRPr lang="es-ES"/>
        </a:p>
      </dgm:t>
    </dgm:pt>
    <dgm:pt modelId="{C7BA9187-D16D-4F25-93F6-03D3853F43FB}">
      <dgm:prSet phldrT="[Texto]"/>
      <dgm:spPr/>
      <dgm:t>
        <a:bodyPr/>
        <a:lstStyle/>
        <a:p>
          <a:r>
            <a:rPr lang="es-ES" dirty="0"/>
            <a:t>Uniformidad en la presentación</a:t>
          </a:r>
        </a:p>
      </dgm:t>
    </dgm:pt>
    <dgm:pt modelId="{4305B149-56D0-4D39-8F0B-46E986205CE3}" type="parTrans" cxnId="{C146C977-E876-4DCB-8404-EAAAB4B65C8F}">
      <dgm:prSet/>
      <dgm:spPr/>
      <dgm:t>
        <a:bodyPr/>
        <a:lstStyle/>
        <a:p>
          <a:endParaRPr lang="es-ES"/>
        </a:p>
      </dgm:t>
    </dgm:pt>
    <dgm:pt modelId="{BCC83793-26D2-44E4-93DE-4D68E3AD274D}" type="sibTrans" cxnId="{C146C977-E876-4DCB-8404-EAAAB4B65C8F}">
      <dgm:prSet/>
      <dgm:spPr/>
      <dgm:t>
        <a:bodyPr/>
        <a:lstStyle/>
        <a:p>
          <a:endParaRPr lang="es-ES"/>
        </a:p>
      </dgm:t>
    </dgm:pt>
    <dgm:pt modelId="{2542F426-0C7D-4431-8BA4-487621EE3C88}" type="pres">
      <dgm:prSet presAssocID="{4F9C12FA-B122-4D82-B59F-880FB43D1254}" presName="Name0" presStyleCnt="0">
        <dgm:presLayoutVars>
          <dgm:dir/>
          <dgm:animLvl val="lvl"/>
          <dgm:resizeHandles val="exact"/>
        </dgm:presLayoutVars>
      </dgm:prSet>
      <dgm:spPr/>
    </dgm:pt>
    <dgm:pt modelId="{0A2DDCB2-87C2-4FD9-AB0B-934649055AE2}" type="pres">
      <dgm:prSet presAssocID="{7A106A89-E4CF-4771-BD27-9FD79111B009}" presName="composite" presStyleCnt="0"/>
      <dgm:spPr/>
    </dgm:pt>
    <dgm:pt modelId="{34E84B36-EADE-48B8-ADED-74C3443B1111}" type="pres">
      <dgm:prSet presAssocID="{7A106A89-E4CF-4771-BD27-9FD79111B009}" presName="parTx" presStyleLbl="alignNode1" presStyleIdx="0" presStyleCnt="1" custLinFactNeighborX="-461" custLinFactNeighborY="-12782">
        <dgm:presLayoutVars>
          <dgm:chMax val="0"/>
          <dgm:chPref val="0"/>
          <dgm:bulletEnabled val="1"/>
        </dgm:presLayoutVars>
      </dgm:prSet>
      <dgm:spPr/>
    </dgm:pt>
    <dgm:pt modelId="{FC2AA0E3-2402-4E73-A597-885F69A23F93}" type="pres">
      <dgm:prSet presAssocID="{7A106A89-E4CF-4771-BD27-9FD79111B00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614130A-14B0-467E-A62C-3BEB15695809}" srcId="{7A106A89-E4CF-4771-BD27-9FD79111B009}" destId="{D330D172-C7E8-4E41-857A-9E48E016513C}" srcOrd="4" destOrd="0" parTransId="{AFAA2B0E-81B3-48AD-8067-396EFE5B685C}" sibTransId="{C453C734-2E02-452B-A69E-E3C4D0320988}"/>
    <dgm:cxn modelId="{EEA39128-BCC9-461F-8A14-E3D4F6D5CBD7}" type="presOf" srcId="{D330D172-C7E8-4E41-857A-9E48E016513C}" destId="{FC2AA0E3-2402-4E73-A597-885F69A23F93}" srcOrd="0" destOrd="4" presId="urn:microsoft.com/office/officeart/2005/8/layout/hList1"/>
    <dgm:cxn modelId="{62F8CC2D-D506-495E-996C-DBA496B77A28}" type="presOf" srcId="{AE6C72B2-5E50-407C-B7CC-33B70B6F1A1E}" destId="{FC2AA0E3-2402-4E73-A597-885F69A23F93}" srcOrd="0" destOrd="0" presId="urn:microsoft.com/office/officeart/2005/8/layout/hList1"/>
    <dgm:cxn modelId="{1954CA33-6CE3-4D13-955C-729333A08F60}" type="presOf" srcId="{E1438DA6-3545-487C-B5B8-671984E660FB}" destId="{FC2AA0E3-2402-4E73-A597-885F69A23F93}" srcOrd="0" destOrd="5" presId="urn:microsoft.com/office/officeart/2005/8/layout/hList1"/>
    <dgm:cxn modelId="{22EA4B37-FEC0-44DD-A74D-56CAE868840A}" srcId="{7A106A89-E4CF-4771-BD27-9FD79111B009}" destId="{AE6C72B2-5E50-407C-B7CC-33B70B6F1A1E}" srcOrd="0" destOrd="0" parTransId="{B6AAD558-A601-4631-95C1-23FA762AEF8E}" sibTransId="{C9C15890-ACA1-4674-AD71-569465BD4A58}"/>
    <dgm:cxn modelId="{15912F48-4540-4812-B1F4-F18D9B3A031E}" type="presOf" srcId="{9EF85D9E-C5BF-48CD-AD58-681594C2D320}" destId="{FC2AA0E3-2402-4E73-A597-885F69A23F93}" srcOrd="0" destOrd="2" presId="urn:microsoft.com/office/officeart/2005/8/layout/hList1"/>
    <dgm:cxn modelId="{2C0E6573-14A1-41F7-8894-22F5CAAB87C4}" type="presOf" srcId="{7A106A89-E4CF-4771-BD27-9FD79111B009}" destId="{34E84B36-EADE-48B8-ADED-74C3443B1111}" srcOrd="0" destOrd="0" presId="urn:microsoft.com/office/officeart/2005/8/layout/hList1"/>
    <dgm:cxn modelId="{C146C977-E876-4DCB-8404-EAAAB4B65C8F}" srcId="{7A106A89-E4CF-4771-BD27-9FD79111B009}" destId="{C7BA9187-D16D-4F25-93F6-03D3853F43FB}" srcOrd="6" destOrd="0" parTransId="{4305B149-56D0-4D39-8F0B-46E986205CE3}" sibTransId="{BCC83793-26D2-44E4-93DE-4D68E3AD274D}"/>
    <dgm:cxn modelId="{49C3AF88-F807-4FAB-AD52-F164B2BAD1F1}" type="presOf" srcId="{F43E271C-8DC9-4EC9-B688-8C0C716E27D3}" destId="{FC2AA0E3-2402-4E73-A597-885F69A23F93}" srcOrd="0" destOrd="1" presId="urn:microsoft.com/office/officeart/2005/8/layout/hList1"/>
    <dgm:cxn modelId="{7601DF96-E426-400B-A15A-5C4C8C1E9234}" srcId="{4F9C12FA-B122-4D82-B59F-880FB43D1254}" destId="{7A106A89-E4CF-4771-BD27-9FD79111B009}" srcOrd="0" destOrd="0" parTransId="{59A3E0D8-C5C0-4410-9044-C5E6C3C521DD}" sibTransId="{8D07230D-2C89-4E3F-8FB5-B0B3219184E6}"/>
    <dgm:cxn modelId="{E79E4C9A-8F18-4844-A1F2-94B4212D839B}" type="presOf" srcId="{4F9C12FA-B122-4D82-B59F-880FB43D1254}" destId="{2542F426-0C7D-4431-8BA4-487621EE3C88}" srcOrd="0" destOrd="0" presId="urn:microsoft.com/office/officeart/2005/8/layout/hList1"/>
    <dgm:cxn modelId="{D0350EA4-0F6A-4D22-95A3-470394DB2ED5}" srcId="{7A106A89-E4CF-4771-BD27-9FD79111B009}" destId="{9EF85D9E-C5BF-48CD-AD58-681594C2D320}" srcOrd="2" destOrd="0" parTransId="{EA59ACC9-9BB6-4C98-94AB-F0CBC4640E7B}" sibTransId="{A1F35582-4A89-4BA6-9AAE-56EF91C1CE95}"/>
    <dgm:cxn modelId="{AF33DEA5-BA9E-461A-B9E1-A8FE6BCAA51D}" srcId="{7A106A89-E4CF-4771-BD27-9FD79111B009}" destId="{57DD60AD-1D63-4A69-A3A6-1EAD5B6CFCED}" srcOrd="3" destOrd="0" parTransId="{52D4A6AA-68EC-4D79-A87F-5100FEE7D234}" sibTransId="{8900033F-837F-4BE2-8920-41C8C2566479}"/>
    <dgm:cxn modelId="{7C09B8AF-3D24-4BC5-9B56-C5B066C5403C}" srcId="{7A106A89-E4CF-4771-BD27-9FD79111B009}" destId="{E1438DA6-3545-487C-B5B8-671984E660FB}" srcOrd="5" destOrd="0" parTransId="{477D630D-117F-4AAB-8F90-95A3CAB0A095}" sibTransId="{453F5FAD-70C6-4100-BF6D-971F48853691}"/>
    <dgm:cxn modelId="{9B4F8DB2-5EF2-4036-A57C-74EC0FDB9BEE}" type="presOf" srcId="{C7BA9187-D16D-4F25-93F6-03D3853F43FB}" destId="{FC2AA0E3-2402-4E73-A597-885F69A23F93}" srcOrd="0" destOrd="6" presId="urn:microsoft.com/office/officeart/2005/8/layout/hList1"/>
    <dgm:cxn modelId="{6A62F7D7-174E-42C7-A732-0EDA4CA62158}" type="presOf" srcId="{57DD60AD-1D63-4A69-A3A6-1EAD5B6CFCED}" destId="{FC2AA0E3-2402-4E73-A597-885F69A23F93}" srcOrd="0" destOrd="3" presId="urn:microsoft.com/office/officeart/2005/8/layout/hList1"/>
    <dgm:cxn modelId="{A0274FF3-47DF-43CC-8FD6-2810C6E94E3A}" srcId="{7A106A89-E4CF-4771-BD27-9FD79111B009}" destId="{F43E271C-8DC9-4EC9-B688-8C0C716E27D3}" srcOrd="1" destOrd="0" parTransId="{178CCDD3-82BF-4087-A9EB-39432B2BE36F}" sibTransId="{E8E045B4-923F-4A6C-89CA-80DB95EFD0D3}"/>
    <dgm:cxn modelId="{2C9E420E-49ED-4E08-9FBC-B7C4CEAF1572}" type="presParOf" srcId="{2542F426-0C7D-4431-8BA4-487621EE3C88}" destId="{0A2DDCB2-87C2-4FD9-AB0B-934649055AE2}" srcOrd="0" destOrd="0" presId="urn:microsoft.com/office/officeart/2005/8/layout/hList1"/>
    <dgm:cxn modelId="{FEDCDD4B-F775-4007-B429-1C322DCEA806}" type="presParOf" srcId="{0A2DDCB2-87C2-4FD9-AB0B-934649055AE2}" destId="{34E84B36-EADE-48B8-ADED-74C3443B1111}" srcOrd="0" destOrd="0" presId="urn:microsoft.com/office/officeart/2005/8/layout/hList1"/>
    <dgm:cxn modelId="{03B7AF22-FD4A-4FDA-87AD-8C7F8B97F1B7}" type="presParOf" srcId="{0A2DDCB2-87C2-4FD9-AB0B-934649055AE2}" destId="{FC2AA0E3-2402-4E73-A597-885F69A23F9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96F9C7-61F5-4456-A886-46A859652A3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3D9A815-E575-4180-99E7-C89361EBEA92}">
      <dgm:prSet phldrT="[Texto]"/>
      <dgm:spPr/>
      <dgm:t>
        <a:bodyPr/>
        <a:lstStyle/>
        <a:p>
          <a:r>
            <a:rPr lang="es-ES" dirty="0"/>
            <a:t>Propiedades, planta y equipo (NICSP 17)</a:t>
          </a:r>
        </a:p>
      </dgm:t>
    </dgm:pt>
    <dgm:pt modelId="{B6FD4544-B232-4367-AA28-6642E654B47F}" type="parTrans" cxnId="{BED09AC3-C8BB-43E8-B9F4-A24E1A259E27}">
      <dgm:prSet/>
      <dgm:spPr/>
      <dgm:t>
        <a:bodyPr/>
        <a:lstStyle/>
        <a:p>
          <a:endParaRPr lang="es-ES"/>
        </a:p>
      </dgm:t>
    </dgm:pt>
    <dgm:pt modelId="{C40A3D34-C2C2-4CE5-9D05-981D6352D2E3}" type="sibTrans" cxnId="{BED09AC3-C8BB-43E8-B9F4-A24E1A259E27}">
      <dgm:prSet/>
      <dgm:spPr/>
      <dgm:t>
        <a:bodyPr/>
        <a:lstStyle/>
        <a:p>
          <a:endParaRPr lang="es-ES"/>
        </a:p>
      </dgm:t>
    </dgm:pt>
    <dgm:pt modelId="{05AC3782-725F-453B-AA52-E1867C3B3585}">
      <dgm:prSet phldrT="[Texto]"/>
      <dgm:spPr/>
      <dgm:t>
        <a:bodyPr/>
        <a:lstStyle/>
        <a:p>
          <a:r>
            <a:rPr lang="es-ES" dirty="0"/>
            <a:t>Propiedades de inversión (NICSP 16)</a:t>
          </a:r>
        </a:p>
      </dgm:t>
    </dgm:pt>
    <dgm:pt modelId="{1831FC20-5987-4494-A3C2-659FA81191D2}" type="parTrans" cxnId="{7D0F00AA-E672-4D72-AA0E-D04765F13873}">
      <dgm:prSet/>
      <dgm:spPr/>
      <dgm:t>
        <a:bodyPr/>
        <a:lstStyle/>
        <a:p>
          <a:endParaRPr lang="es-ES"/>
        </a:p>
      </dgm:t>
    </dgm:pt>
    <dgm:pt modelId="{8CE63322-CD92-4991-B6FE-5B4D1268106E}" type="sibTrans" cxnId="{7D0F00AA-E672-4D72-AA0E-D04765F13873}">
      <dgm:prSet/>
      <dgm:spPr/>
      <dgm:t>
        <a:bodyPr/>
        <a:lstStyle/>
        <a:p>
          <a:endParaRPr lang="es-ES"/>
        </a:p>
      </dgm:t>
    </dgm:pt>
    <dgm:pt modelId="{2A8AB58D-0161-476A-B8D9-5A9E5D5763A4}">
      <dgm:prSet phldrT="[Texto]"/>
      <dgm:spPr/>
      <dgm:t>
        <a:bodyPr/>
        <a:lstStyle/>
        <a:p>
          <a:r>
            <a:rPr lang="es-ES" dirty="0"/>
            <a:t>Activos intangibles (NICSP 31)</a:t>
          </a:r>
        </a:p>
      </dgm:t>
    </dgm:pt>
    <dgm:pt modelId="{5C899847-877B-44B8-BD09-F0EAE21DF32D}" type="parTrans" cxnId="{754ECC7B-AEA8-4735-826B-2B4CDBCE9B2C}">
      <dgm:prSet/>
      <dgm:spPr/>
      <dgm:t>
        <a:bodyPr/>
        <a:lstStyle/>
        <a:p>
          <a:endParaRPr lang="es-ES"/>
        </a:p>
      </dgm:t>
    </dgm:pt>
    <dgm:pt modelId="{69FC72A8-7FA9-4230-8BED-D512547ADF9E}" type="sibTrans" cxnId="{754ECC7B-AEA8-4735-826B-2B4CDBCE9B2C}">
      <dgm:prSet/>
      <dgm:spPr/>
      <dgm:t>
        <a:bodyPr/>
        <a:lstStyle/>
        <a:p>
          <a:endParaRPr lang="es-ES"/>
        </a:p>
      </dgm:t>
    </dgm:pt>
    <dgm:pt modelId="{45EE8E58-307C-46B0-8A3D-C819A76075C5}">
      <dgm:prSet phldrT="[Texto]"/>
      <dgm:spPr/>
      <dgm:t>
        <a:bodyPr/>
        <a:lstStyle/>
        <a:p>
          <a:r>
            <a:rPr lang="es-ES" dirty="0"/>
            <a:t>Activos financieros (NIC 29 y 30)</a:t>
          </a:r>
        </a:p>
      </dgm:t>
    </dgm:pt>
    <dgm:pt modelId="{8AAD62A8-CFF9-4A2E-9868-436CFA1252DC}" type="parTrans" cxnId="{65FD7B83-2193-4CD3-9AA8-AF3CEE374378}">
      <dgm:prSet/>
      <dgm:spPr/>
      <dgm:t>
        <a:bodyPr/>
        <a:lstStyle/>
        <a:p>
          <a:endParaRPr lang="es-ES"/>
        </a:p>
      </dgm:t>
    </dgm:pt>
    <dgm:pt modelId="{CAAA35CB-772E-4892-A297-F132C638576A}" type="sibTrans" cxnId="{65FD7B83-2193-4CD3-9AA8-AF3CEE374378}">
      <dgm:prSet/>
      <dgm:spPr/>
      <dgm:t>
        <a:bodyPr/>
        <a:lstStyle/>
        <a:p>
          <a:endParaRPr lang="es-ES"/>
        </a:p>
      </dgm:t>
    </dgm:pt>
    <dgm:pt modelId="{2EFC82A5-3483-430E-BC68-7C71E5F6B66F}">
      <dgm:prSet phldrT="[Texto]"/>
      <dgm:spPr/>
      <dgm:t>
        <a:bodyPr/>
        <a:lstStyle/>
        <a:p>
          <a:r>
            <a:rPr lang="es-ES" dirty="0"/>
            <a:t>Inversiones contabilizadas por el método de la participación (NICSP 36)</a:t>
          </a:r>
        </a:p>
      </dgm:t>
    </dgm:pt>
    <dgm:pt modelId="{60ED628D-7301-4E1D-AC56-11525474EE67}" type="parTrans" cxnId="{0557AA35-0898-43DF-932B-55C3990B13C2}">
      <dgm:prSet/>
      <dgm:spPr/>
      <dgm:t>
        <a:bodyPr/>
        <a:lstStyle/>
        <a:p>
          <a:endParaRPr lang="es-ES"/>
        </a:p>
      </dgm:t>
    </dgm:pt>
    <dgm:pt modelId="{09EC2141-E744-4304-8683-7A7867D89061}" type="sibTrans" cxnId="{0557AA35-0898-43DF-932B-55C3990B13C2}">
      <dgm:prSet/>
      <dgm:spPr/>
      <dgm:t>
        <a:bodyPr/>
        <a:lstStyle/>
        <a:p>
          <a:endParaRPr lang="es-ES"/>
        </a:p>
      </dgm:t>
    </dgm:pt>
    <dgm:pt modelId="{5744E8F3-E351-4355-8F51-7F3951C5710E}">
      <dgm:prSet phldrT="[Texto]"/>
      <dgm:spPr/>
      <dgm:t>
        <a:bodyPr/>
        <a:lstStyle/>
        <a:p>
          <a:r>
            <a:rPr lang="es-ES" dirty="0"/>
            <a:t>Agricultura (NICSP 27)</a:t>
          </a:r>
        </a:p>
      </dgm:t>
    </dgm:pt>
    <dgm:pt modelId="{B75696B5-BCAC-417E-B377-5FF6B70F898E}" type="parTrans" cxnId="{86FF8D8D-45E7-4F2D-B48D-DDC90656FD31}">
      <dgm:prSet/>
      <dgm:spPr/>
      <dgm:t>
        <a:bodyPr/>
        <a:lstStyle/>
        <a:p>
          <a:endParaRPr lang="es-ES"/>
        </a:p>
      </dgm:t>
    </dgm:pt>
    <dgm:pt modelId="{674A97C4-7E4D-47C5-AB38-1E08C605910F}" type="sibTrans" cxnId="{86FF8D8D-45E7-4F2D-B48D-DDC90656FD31}">
      <dgm:prSet/>
      <dgm:spPr/>
      <dgm:t>
        <a:bodyPr/>
        <a:lstStyle/>
        <a:p>
          <a:endParaRPr lang="es-ES"/>
        </a:p>
      </dgm:t>
    </dgm:pt>
    <dgm:pt modelId="{AA67AA04-8825-4B31-9D60-FF9903BB5D1A}">
      <dgm:prSet phldrT="[Texto]"/>
      <dgm:spPr/>
      <dgm:t>
        <a:bodyPr/>
        <a:lstStyle/>
        <a:p>
          <a:r>
            <a:rPr lang="es-ES" dirty="0"/>
            <a:t>Inventarios (NICSP 12)</a:t>
          </a:r>
        </a:p>
      </dgm:t>
    </dgm:pt>
    <dgm:pt modelId="{80F993D9-C7F9-4E43-9EAB-A8121ED22C00}" type="parTrans" cxnId="{C76F650E-6B13-46D1-A80A-417FE12340E0}">
      <dgm:prSet/>
      <dgm:spPr/>
      <dgm:t>
        <a:bodyPr/>
        <a:lstStyle/>
        <a:p>
          <a:endParaRPr lang="es-ES"/>
        </a:p>
      </dgm:t>
    </dgm:pt>
    <dgm:pt modelId="{3949209B-4347-4584-9148-55829052725A}" type="sibTrans" cxnId="{C76F650E-6B13-46D1-A80A-417FE12340E0}">
      <dgm:prSet/>
      <dgm:spPr/>
      <dgm:t>
        <a:bodyPr/>
        <a:lstStyle/>
        <a:p>
          <a:endParaRPr lang="es-ES"/>
        </a:p>
      </dgm:t>
    </dgm:pt>
    <dgm:pt modelId="{DD455190-E836-4565-8485-C42FC0090F3A}">
      <dgm:prSet phldrT="[Texto]"/>
      <dgm:spPr/>
      <dgm:t>
        <a:bodyPr/>
        <a:lstStyle/>
        <a:p>
          <a:endParaRPr lang="es-ES" dirty="0"/>
        </a:p>
      </dgm:t>
    </dgm:pt>
    <dgm:pt modelId="{546B3D29-62C0-47A6-9FFF-5404CF48EDC5}" type="parTrans" cxnId="{C5CA3099-00BE-4AFA-AC7A-C8C40B144147}">
      <dgm:prSet/>
      <dgm:spPr/>
      <dgm:t>
        <a:bodyPr/>
        <a:lstStyle/>
        <a:p>
          <a:endParaRPr lang="es-ES"/>
        </a:p>
      </dgm:t>
    </dgm:pt>
    <dgm:pt modelId="{89E87ABF-C31B-4CD1-B589-17CAD40E86DD}" type="sibTrans" cxnId="{C5CA3099-00BE-4AFA-AC7A-C8C40B144147}">
      <dgm:prSet/>
      <dgm:spPr/>
      <dgm:t>
        <a:bodyPr/>
        <a:lstStyle/>
        <a:p>
          <a:endParaRPr lang="es-ES"/>
        </a:p>
      </dgm:t>
    </dgm:pt>
    <dgm:pt modelId="{CF19DC41-B534-47F7-9A71-43E4D7394019}">
      <dgm:prSet phldrT="[Texto]"/>
      <dgm:spPr/>
      <dgm:t>
        <a:bodyPr/>
        <a:lstStyle/>
        <a:p>
          <a:r>
            <a:rPr lang="es-ES" dirty="0"/>
            <a:t>Deudores comerciales y otras cuentas por cobrar (NICSP 29 y 30)</a:t>
          </a:r>
        </a:p>
      </dgm:t>
    </dgm:pt>
    <dgm:pt modelId="{F0E4ADF7-17D4-4523-BCED-54083D350F12}" type="parTrans" cxnId="{D72473DA-80BE-4EEC-A7CD-58A6C0737EF8}">
      <dgm:prSet/>
      <dgm:spPr/>
      <dgm:t>
        <a:bodyPr/>
        <a:lstStyle/>
        <a:p>
          <a:endParaRPr lang="es-ES"/>
        </a:p>
      </dgm:t>
    </dgm:pt>
    <dgm:pt modelId="{DD06E6A4-B23C-477C-92E2-D9F2C0C41A50}" type="sibTrans" cxnId="{D72473DA-80BE-4EEC-A7CD-58A6C0737EF8}">
      <dgm:prSet/>
      <dgm:spPr/>
      <dgm:t>
        <a:bodyPr/>
        <a:lstStyle/>
        <a:p>
          <a:endParaRPr lang="es-ES"/>
        </a:p>
      </dgm:t>
    </dgm:pt>
    <dgm:pt modelId="{20371955-74A1-42C0-9B29-49FF90978C9E}">
      <dgm:prSet phldrT="[Texto]"/>
      <dgm:spPr/>
      <dgm:t>
        <a:bodyPr/>
        <a:lstStyle/>
        <a:p>
          <a:r>
            <a:rPr lang="es-ES" dirty="0"/>
            <a:t>Efectivo y equivalentes al efectivo (NICSP 2)</a:t>
          </a:r>
        </a:p>
      </dgm:t>
    </dgm:pt>
    <dgm:pt modelId="{20FCBE0A-0DDB-4DDE-BF3A-86225CCC5646}" type="parTrans" cxnId="{AC296E07-0C6F-48F9-A7EB-D1F0B67B8FAA}">
      <dgm:prSet/>
      <dgm:spPr/>
      <dgm:t>
        <a:bodyPr/>
        <a:lstStyle/>
        <a:p>
          <a:endParaRPr lang="es-ES"/>
        </a:p>
      </dgm:t>
    </dgm:pt>
    <dgm:pt modelId="{3B64BD50-2E01-408D-9116-AA2C5DB97A7A}" type="sibTrans" cxnId="{AC296E07-0C6F-48F9-A7EB-D1F0B67B8FAA}">
      <dgm:prSet/>
      <dgm:spPr/>
      <dgm:t>
        <a:bodyPr/>
        <a:lstStyle/>
        <a:p>
          <a:endParaRPr lang="es-ES"/>
        </a:p>
      </dgm:t>
    </dgm:pt>
    <dgm:pt modelId="{BA6051F3-CFF3-4B94-82E7-E55B7405FB66}">
      <dgm:prSet phldrT="[Texto]"/>
      <dgm:spPr/>
      <dgm:t>
        <a:bodyPr/>
        <a:lstStyle/>
        <a:p>
          <a:r>
            <a:rPr lang="es-ES" dirty="0"/>
            <a:t>Acreedores comerciales y otras cuentas por pagar (NICSP 29 y 30)</a:t>
          </a:r>
        </a:p>
      </dgm:t>
    </dgm:pt>
    <dgm:pt modelId="{49E8DB58-1572-4470-AB49-3203AD5C9148}" type="parTrans" cxnId="{6A7773DC-5CB9-423A-A2FA-252D44F8FAD6}">
      <dgm:prSet/>
      <dgm:spPr/>
      <dgm:t>
        <a:bodyPr/>
        <a:lstStyle/>
        <a:p>
          <a:endParaRPr lang="es-ES"/>
        </a:p>
      </dgm:t>
    </dgm:pt>
    <dgm:pt modelId="{9F3CD7DE-AD86-43E7-BEB9-0FC9CF97CCA7}" type="sibTrans" cxnId="{6A7773DC-5CB9-423A-A2FA-252D44F8FAD6}">
      <dgm:prSet/>
      <dgm:spPr/>
      <dgm:t>
        <a:bodyPr/>
        <a:lstStyle/>
        <a:p>
          <a:endParaRPr lang="es-ES"/>
        </a:p>
      </dgm:t>
    </dgm:pt>
    <dgm:pt modelId="{CCB3820B-1DB5-41FF-8821-4B81F7338A76}">
      <dgm:prSet phldrT="[Texto]"/>
      <dgm:spPr/>
      <dgm:t>
        <a:bodyPr/>
        <a:lstStyle/>
        <a:p>
          <a:r>
            <a:rPr lang="es-ES" dirty="0"/>
            <a:t>Provisiones (NICSP 19)</a:t>
          </a:r>
        </a:p>
      </dgm:t>
    </dgm:pt>
    <dgm:pt modelId="{523C2D85-20CA-4CE1-B631-C05C39D4B0FC}" type="parTrans" cxnId="{6E5C5478-37FD-41F5-A9E8-90A25C8C1CC7}">
      <dgm:prSet/>
      <dgm:spPr/>
      <dgm:t>
        <a:bodyPr/>
        <a:lstStyle/>
        <a:p>
          <a:endParaRPr lang="es-ES"/>
        </a:p>
      </dgm:t>
    </dgm:pt>
    <dgm:pt modelId="{2E1AA07C-6007-45B6-9CEC-857192C93465}" type="sibTrans" cxnId="{6E5C5478-37FD-41F5-A9E8-90A25C8C1CC7}">
      <dgm:prSet/>
      <dgm:spPr/>
      <dgm:t>
        <a:bodyPr/>
        <a:lstStyle/>
        <a:p>
          <a:endParaRPr lang="es-ES"/>
        </a:p>
      </dgm:t>
    </dgm:pt>
    <dgm:pt modelId="{6D984253-9E86-4F29-9F21-31A530A50D55}">
      <dgm:prSet phldrT="[Texto]"/>
      <dgm:spPr/>
      <dgm:t>
        <a:bodyPr/>
        <a:lstStyle/>
        <a:p>
          <a:r>
            <a:rPr lang="es-ES" dirty="0"/>
            <a:t>Pasivos financieros (NICSP 29 y 30)</a:t>
          </a:r>
        </a:p>
      </dgm:t>
    </dgm:pt>
    <dgm:pt modelId="{1076358E-D51C-4906-9899-C7D69092B6B1}" type="parTrans" cxnId="{0720F79C-F469-4808-B8F8-295BC2DC1E56}">
      <dgm:prSet/>
      <dgm:spPr/>
      <dgm:t>
        <a:bodyPr/>
        <a:lstStyle/>
        <a:p>
          <a:endParaRPr lang="es-ES"/>
        </a:p>
      </dgm:t>
    </dgm:pt>
    <dgm:pt modelId="{67B946EA-00C9-4689-8EF4-834ABCFB9B2C}" type="sibTrans" cxnId="{0720F79C-F469-4808-B8F8-295BC2DC1E56}">
      <dgm:prSet/>
      <dgm:spPr/>
      <dgm:t>
        <a:bodyPr/>
        <a:lstStyle/>
        <a:p>
          <a:endParaRPr lang="es-ES"/>
        </a:p>
      </dgm:t>
    </dgm:pt>
    <dgm:pt modelId="{49283E8D-A5DA-40E9-97C6-F9000F8B487B}">
      <dgm:prSet phldrT="[Texto]"/>
      <dgm:spPr/>
      <dgm:t>
        <a:bodyPr/>
        <a:lstStyle/>
        <a:p>
          <a:r>
            <a:rPr lang="es-ES" dirty="0"/>
            <a:t>Participaciones no controladoras</a:t>
          </a:r>
        </a:p>
      </dgm:t>
    </dgm:pt>
    <dgm:pt modelId="{2D25D754-29D8-4ABF-9F77-2A77423CF299}" type="parTrans" cxnId="{1764F9E8-FC6A-4B13-9E8B-10597BA11C81}">
      <dgm:prSet/>
      <dgm:spPr/>
      <dgm:t>
        <a:bodyPr/>
        <a:lstStyle/>
        <a:p>
          <a:endParaRPr lang="es-ES"/>
        </a:p>
      </dgm:t>
    </dgm:pt>
    <dgm:pt modelId="{0AE7920A-411F-460D-A00D-774549BDB11F}" type="sibTrans" cxnId="{1764F9E8-FC6A-4B13-9E8B-10597BA11C81}">
      <dgm:prSet/>
      <dgm:spPr/>
      <dgm:t>
        <a:bodyPr/>
        <a:lstStyle/>
        <a:p>
          <a:endParaRPr lang="es-ES"/>
        </a:p>
      </dgm:t>
    </dgm:pt>
    <dgm:pt modelId="{6E382EA1-23A3-4958-8EE5-6E240166722D}">
      <dgm:prSet phldrT="[Texto]"/>
      <dgm:spPr/>
      <dgm:t>
        <a:bodyPr/>
        <a:lstStyle/>
        <a:p>
          <a:r>
            <a:rPr lang="es-ES" dirty="0"/>
            <a:t>Capital emitido y reservas</a:t>
          </a:r>
        </a:p>
      </dgm:t>
    </dgm:pt>
    <dgm:pt modelId="{930C10F2-F2AE-4FF0-AB2F-03672B5B532D}" type="parTrans" cxnId="{52E41127-112D-4486-AFA2-9D46C8C36857}">
      <dgm:prSet/>
      <dgm:spPr/>
      <dgm:t>
        <a:bodyPr/>
        <a:lstStyle/>
        <a:p>
          <a:endParaRPr lang="es-ES"/>
        </a:p>
      </dgm:t>
    </dgm:pt>
    <dgm:pt modelId="{44E45CFE-6B7B-4CAE-9A4A-CFFC63AFF060}" type="sibTrans" cxnId="{52E41127-112D-4486-AFA2-9D46C8C36857}">
      <dgm:prSet/>
      <dgm:spPr/>
      <dgm:t>
        <a:bodyPr/>
        <a:lstStyle/>
        <a:p>
          <a:endParaRPr lang="es-ES"/>
        </a:p>
      </dgm:t>
    </dgm:pt>
    <dgm:pt modelId="{55E8F4F0-96B0-449D-AB5A-629EAC104FBB}">
      <dgm:prSet phldrT="[Texto]"/>
      <dgm:spPr/>
      <dgm:t>
        <a:bodyPr/>
        <a:lstStyle/>
        <a:p>
          <a:endParaRPr lang="es-ES" dirty="0"/>
        </a:p>
      </dgm:t>
    </dgm:pt>
    <dgm:pt modelId="{4A151CB0-D2CD-4AF0-B7F5-421C96B92B87}" type="sibTrans" cxnId="{5E13FFED-567A-4FF3-A4D7-4787F11A271E}">
      <dgm:prSet/>
      <dgm:spPr/>
      <dgm:t>
        <a:bodyPr/>
        <a:lstStyle/>
        <a:p>
          <a:endParaRPr lang="es-ES"/>
        </a:p>
      </dgm:t>
    </dgm:pt>
    <dgm:pt modelId="{F6A55B43-8FCE-46ED-BB32-31F471F87060}" type="parTrans" cxnId="{5E13FFED-567A-4FF3-A4D7-4787F11A271E}">
      <dgm:prSet/>
      <dgm:spPr/>
      <dgm:t>
        <a:bodyPr/>
        <a:lstStyle/>
        <a:p>
          <a:endParaRPr lang="es-ES"/>
        </a:p>
      </dgm:t>
    </dgm:pt>
    <dgm:pt modelId="{4A892711-854E-46C9-A6E9-60BE5E7C3117}" type="pres">
      <dgm:prSet presAssocID="{C596F9C7-61F5-4456-A886-46A859652A34}" presName="Name0" presStyleCnt="0">
        <dgm:presLayoutVars>
          <dgm:dir/>
          <dgm:animLvl val="lvl"/>
          <dgm:resizeHandles val="exact"/>
        </dgm:presLayoutVars>
      </dgm:prSet>
      <dgm:spPr/>
    </dgm:pt>
    <dgm:pt modelId="{202FE270-69EC-4702-BD54-67F553FCD4CA}" type="pres">
      <dgm:prSet presAssocID="{55E8F4F0-96B0-449D-AB5A-629EAC104FBB}" presName="composite" presStyleCnt="0"/>
      <dgm:spPr/>
    </dgm:pt>
    <dgm:pt modelId="{2B5E271B-AC19-470D-BFA5-5B887098A391}" type="pres">
      <dgm:prSet presAssocID="{55E8F4F0-96B0-449D-AB5A-629EAC104FBB}" presName="parTx" presStyleLbl="alignNode1" presStyleIdx="0" presStyleCnt="1" custLinFactY="400000" custLinFactNeighborX="-67228" custLinFactNeighborY="474033">
        <dgm:presLayoutVars>
          <dgm:chMax val="0"/>
          <dgm:chPref val="0"/>
          <dgm:bulletEnabled val="1"/>
        </dgm:presLayoutVars>
      </dgm:prSet>
      <dgm:spPr/>
    </dgm:pt>
    <dgm:pt modelId="{6DE7CA86-BF41-4EC0-A828-4EBF9F60A55C}" type="pres">
      <dgm:prSet presAssocID="{55E8F4F0-96B0-449D-AB5A-629EAC104FBB}" presName="desTx" presStyleLbl="alignAccFollowNode1" presStyleIdx="0" presStyleCnt="1" custLinFactNeighborX="-21981" custLinFactNeighborY="17355">
        <dgm:presLayoutVars>
          <dgm:bulletEnabled val="1"/>
        </dgm:presLayoutVars>
      </dgm:prSet>
      <dgm:spPr/>
    </dgm:pt>
  </dgm:ptLst>
  <dgm:cxnLst>
    <dgm:cxn modelId="{02737B06-F569-4799-A4B4-F93703B68310}" type="presOf" srcId="{6D984253-9E86-4F29-9F21-31A530A50D55}" destId="{6DE7CA86-BF41-4EC0-A828-4EBF9F60A55C}" srcOrd="0" destOrd="11" presId="urn:microsoft.com/office/officeart/2005/8/layout/hList1"/>
    <dgm:cxn modelId="{57530107-3817-4557-A11B-4DF71524EE9A}" type="presOf" srcId="{2A8AB58D-0161-476A-B8D9-5A9E5D5763A4}" destId="{6DE7CA86-BF41-4EC0-A828-4EBF9F60A55C}" srcOrd="0" destOrd="2" presId="urn:microsoft.com/office/officeart/2005/8/layout/hList1"/>
    <dgm:cxn modelId="{AC296E07-0C6F-48F9-A7EB-D1F0B67B8FAA}" srcId="{55E8F4F0-96B0-449D-AB5A-629EAC104FBB}" destId="{20371955-74A1-42C0-9B29-49FF90978C9E}" srcOrd="8" destOrd="0" parTransId="{20FCBE0A-0DDB-4DDE-BF3A-86225CCC5646}" sibTransId="{3B64BD50-2E01-408D-9116-AA2C5DB97A7A}"/>
    <dgm:cxn modelId="{C76F650E-6B13-46D1-A80A-417FE12340E0}" srcId="{55E8F4F0-96B0-449D-AB5A-629EAC104FBB}" destId="{AA67AA04-8825-4B31-9D60-FF9903BB5D1A}" srcOrd="6" destOrd="0" parTransId="{80F993D9-C7F9-4E43-9EAB-A8121ED22C00}" sibTransId="{3949209B-4347-4584-9148-55829052725A}"/>
    <dgm:cxn modelId="{DBBF7A18-3026-4F6C-A05D-8819C123B93F}" type="presOf" srcId="{C596F9C7-61F5-4456-A886-46A859652A34}" destId="{4A892711-854E-46C9-A6E9-60BE5E7C3117}" srcOrd="0" destOrd="0" presId="urn:microsoft.com/office/officeart/2005/8/layout/hList1"/>
    <dgm:cxn modelId="{7ACC4F19-3D54-4D39-A5D1-022E5A38ED34}" type="presOf" srcId="{6E382EA1-23A3-4958-8EE5-6E240166722D}" destId="{6DE7CA86-BF41-4EC0-A828-4EBF9F60A55C}" srcOrd="0" destOrd="13" presId="urn:microsoft.com/office/officeart/2005/8/layout/hList1"/>
    <dgm:cxn modelId="{52E41127-112D-4486-AFA2-9D46C8C36857}" srcId="{55E8F4F0-96B0-449D-AB5A-629EAC104FBB}" destId="{6E382EA1-23A3-4958-8EE5-6E240166722D}" srcOrd="13" destOrd="0" parTransId="{930C10F2-F2AE-4FF0-AB2F-03672B5B532D}" sibTransId="{44E45CFE-6B7B-4CAE-9A4A-CFFC63AFF060}"/>
    <dgm:cxn modelId="{DA40232C-5E91-403F-B2D9-BE63B752A043}" type="presOf" srcId="{45EE8E58-307C-46B0-8A3D-C819A76075C5}" destId="{6DE7CA86-BF41-4EC0-A828-4EBF9F60A55C}" srcOrd="0" destOrd="3" presId="urn:microsoft.com/office/officeart/2005/8/layout/hList1"/>
    <dgm:cxn modelId="{37492330-1354-4A22-BDDB-9A384A48C866}" type="presOf" srcId="{49283E8D-A5DA-40E9-97C6-F9000F8B487B}" destId="{6DE7CA86-BF41-4EC0-A828-4EBF9F60A55C}" srcOrd="0" destOrd="12" presId="urn:microsoft.com/office/officeart/2005/8/layout/hList1"/>
    <dgm:cxn modelId="{61C2E432-6BB5-429C-9686-ECC9C0D1B466}" type="presOf" srcId="{2EFC82A5-3483-430E-BC68-7C71E5F6B66F}" destId="{6DE7CA86-BF41-4EC0-A828-4EBF9F60A55C}" srcOrd="0" destOrd="4" presId="urn:microsoft.com/office/officeart/2005/8/layout/hList1"/>
    <dgm:cxn modelId="{6F429A35-46D6-495A-BAFA-96E1231E3571}" type="presOf" srcId="{BA6051F3-CFF3-4B94-82E7-E55B7405FB66}" destId="{6DE7CA86-BF41-4EC0-A828-4EBF9F60A55C}" srcOrd="0" destOrd="9" presId="urn:microsoft.com/office/officeart/2005/8/layout/hList1"/>
    <dgm:cxn modelId="{0557AA35-0898-43DF-932B-55C3990B13C2}" srcId="{55E8F4F0-96B0-449D-AB5A-629EAC104FBB}" destId="{2EFC82A5-3483-430E-BC68-7C71E5F6B66F}" srcOrd="4" destOrd="0" parTransId="{60ED628D-7301-4E1D-AC56-11525474EE67}" sibTransId="{09EC2141-E744-4304-8683-7A7867D89061}"/>
    <dgm:cxn modelId="{ACCBA268-8CF0-4FE4-A7AA-FA5191E268B6}" type="presOf" srcId="{55E8F4F0-96B0-449D-AB5A-629EAC104FBB}" destId="{2B5E271B-AC19-470D-BFA5-5B887098A391}" srcOrd="0" destOrd="0" presId="urn:microsoft.com/office/officeart/2005/8/layout/hList1"/>
    <dgm:cxn modelId="{6370E971-9B55-43EC-9D92-8479C46FD7D2}" type="presOf" srcId="{DD455190-E836-4565-8485-C42FC0090F3A}" destId="{6DE7CA86-BF41-4EC0-A828-4EBF9F60A55C}" srcOrd="0" destOrd="14" presId="urn:microsoft.com/office/officeart/2005/8/layout/hList1"/>
    <dgm:cxn modelId="{6E5C5478-37FD-41F5-A9E8-90A25C8C1CC7}" srcId="{55E8F4F0-96B0-449D-AB5A-629EAC104FBB}" destId="{CCB3820B-1DB5-41FF-8821-4B81F7338A76}" srcOrd="10" destOrd="0" parTransId="{523C2D85-20CA-4CE1-B631-C05C39D4B0FC}" sibTransId="{2E1AA07C-6007-45B6-9CEC-857192C93465}"/>
    <dgm:cxn modelId="{08560B5A-BEB7-4453-A4A7-9045A016B5B3}" type="presOf" srcId="{20371955-74A1-42C0-9B29-49FF90978C9E}" destId="{6DE7CA86-BF41-4EC0-A828-4EBF9F60A55C}" srcOrd="0" destOrd="8" presId="urn:microsoft.com/office/officeart/2005/8/layout/hList1"/>
    <dgm:cxn modelId="{754ECC7B-AEA8-4735-826B-2B4CDBCE9B2C}" srcId="{55E8F4F0-96B0-449D-AB5A-629EAC104FBB}" destId="{2A8AB58D-0161-476A-B8D9-5A9E5D5763A4}" srcOrd="2" destOrd="0" parTransId="{5C899847-877B-44B8-BD09-F0EAE21DF32D}" sibTransId="{69FC72A8-7FA9-4230-8BED-D512547ADF9E}"/>
    <dgm:cxn modelId="{3AFDD07C-6E5E-46E8-903F-2B90761E7ADC}" type="presOf" srcId="{CCB3820B-1DB5-41FF-8821-4B81F7338A76}" destId="{6DE7CA86-BF41-4EC0-A828-4EBF9F60A55C}" srcOrd="0" destOrd="10" presId="urn:microsoft.com/office/officeart/2005/8/layout/hList1"/>
    <dgm:cxn modelId="{65FD7B83-2193-4CD3-9AA8-AF3CEE374378}" srcId="{55E8F4F0-96B0-449D-AB5A-629EAC104FBB}" destId="{45EE8E58-307C-46B0-8A3D-C819A76075C5}" srcOrd="3" destOrd="0" parTransId="{8AAD62A8-CFF9-4A2E-9868-436CFA1252DC}" sibTransId="{CAAA35CB-772E-4892-A297-F132C638576A}"/>
    <dgm:cxn modelId="{3392F08B-A9BC-4618-B340-B5CB67F845AF}" type="presOf" srcId="{53D9A815-E575-4180-99E7-C89361EBEA92}" destId="{6DE7CA86-BF41-4EC0-A828-4EBF9F60A55C}" srcOrd="0" destOrd="0" presId="urn:microsoft.com/office/officeart/2005/8/layout/hList1"/>
    <dgm:cxn modelId="{86FF8D8D-45E7-4F2D-B48D-DDC90656FD31}" srcId="{55E8F4F0-96B0-449D-AB5A-629EAC104FBB}" destId="{5744E8F3-E351-4355-8F51-7F3951C5710E}" srcOrd="5" destOrd="0" parTransId="{B75696B5-BCAC-417E-B377-5FF6B70F898E}" sibTransId="{674A97C4-7E4D-47C5-AB38-1E08C605910F}"/>
    <dgm:cxn modelId="{B6D02F8E-2E93-4DAF-8270-DB742E74FF33}" type="presOf" srcId="{5744E8F3-E351-4355-8F51-7F3951C5710E}" destId="{6DE7CA86-BF41-4EC0-A828-4EBF9F60A55C}" srcOrd="0" destOrd="5" presId="urn:microsoft.com/office/officeart/2005/8/layout/hList1"/>
    <dgm:cxn modelId="{C5CA3099-00BE-4AFA-AC7A-C8C40B144147}" srcId="{55E8F4F0-96B0-449D-AB5A-629EAC104FBB}" destId="{DD455190-E836-4565-8485-C42FC0090F3A}" srcOrd="14" destOrd="0" parTransId="{546B3D29-62C0-47A6-9FFF-5404CF48EDC5}" sibTransId="{89E87ABF-C31B-4CD1-B589-17CAD40E86DD}"/>
    <dgm:cxn modelId="{0720F79C-F469-4808-B8F8-295BC2DC1E56}" srcId="{55E8F4F0-96B0-449D-AB5A-629EAC104FBB}" destId="{6D984253-9E86-4F29-9F21-31A530A50D55}" srcOrd="11" destOrd="0" parTransId="{1076358E-D51C-4906-9899-C7D69092B6B1}" sibTransId="{67B946EA-00C9-4689-8EF4-834ABCFB9B2C}"/>
    <dgm:cxn modelId="{7D0F00AA-E672-4D72-AA0E-D04765F13873}" srcId="{55E8F4F0-96B0-449D-AB5A-629EAC104FBB}" destId="{05AC3782-725F-453B-AA52-E1867C3B3585}" srcOrd="1" destOrd="0" parTransId="{1831FC20-5987-4494-A3C2-659FA81191D2}" sibTransId="{8CE63322-CD92-4991-B6FE-5B4D1268106E}"/>
    <dgm:cxn modelId="{26DE04C0-2070-497F-928B-6312F10FDA7D}" type="presOf" srcId="{AA67AA04-8825-4B31-9D60-FF9903BB5D1A}" destId="{6DE7CA86-BF41-4EC0-A828-4EBF9F60A55C}" srcOrd="0" destOrd="6" presId="urn:microsoft.com/office/officeart/2005/8/layout/hList1"/>
    <dgm:cxn modelId="{BED09AC3-C8BB-43E8-B9F4-A24E1A259E27}" srcId="{55E8F4F0-96B0-449D-AB5A-629EAC104FBB}" destId="{53D9A815-E575-4180-99E7-C89361EBEA92}" srcOrd="0" destOrd="0" parTransId="{B6FD4544-B232-4367-AA28-6642E654B47F}" sibTransId="{C40A3D34-C2C2-4CE5-9D05-981D6352D2E3}"/>
    <dgm:cxn modelId="{D72473DA-80BE-4EEC-A7CD-58A6C0737EF8}" srcId="{55E8F4F0-96B0-449D-AB5A-629EAC104FBB}" destId="{CF19DC41-B534-47F7-9A71-43E4D7394019}" srcOrd="7" destOrd="0" parTransId="{F0E4ADF7-17D4-4523-BCED-54083D350F12}" sibTransId="{DD06E6A4-B23C-477C-92E2-D9F2C0C41A50}"/>
    <dgm:cxn modelId="{6A7773DC-5CB9-423A-A2FA-252D44F8FAD6}" srcId="{55E8F4F0-96B0-449D-AB5A-629EAC104FBB}" destId="{BA6051F3-CFF3-4B94-82E7-E55B7405FB66}" srcOrd="9" destOrd="0" parTransId="{49E8DB58-1572-4470-AB49-3203AD5C9148}" sibTransId="{9F3CD7DE-AD86-43E7-BEB9-0FC9CF97CCA7}"/>
    <dgm:cxn modelId="{1764F9E8-FC6A-4B13-9E8B-10597BA11C81}" srcId="{55E8F4F0-96B0-449D-AB5A-629EAC104FBB}" destId="{49283E8D-A5DA-40E9-97C6-F9000F8B487B}" srcOrd="12" destOrd="0" parTransId="{2D25D754-29D8-4ABF-9F77-2A77423CF299}" sibTransId="{0AE7920A-411F-460D-A00D-774549BDB11F}"/>
    <dgm:cxn modelId="{BB66D7EA-F840-4ADC-BC6F-FAD83762BFA8}" type="presOf" srcId="{05AC3782-725F-453B-AA52-E1867C3B3585}" destId="{6DE7CA86-BF41-4EC0-A828-4EBF9F60A55C}" srcOrd="0" destOrd="1" presId="urn:microsoft.com/office/officeart/2005/8/layout/hList1"/>
    <dgm:cxn modelId="{4FB79AED-5EA7-4EE0-BEE4-0BD315D9C6B0}" type="presOf" srcId="{CF19DC41-B534-47F7-9A71-43E4D7394019}" destId="{6DE7CA86-BF41-4EC0-A828-4EBF9F60A55C}" srcOrd="0" destOrd="7" presId="urn:microsoft.com/office/officeart/2005/8/layout/hList1"/>
    <dgm:cxn modelId="{5E13FFED-567A-4FF3-A4D7-4787F11A271E}" srcId="{C596F9C7-61F5-4456-A886-46A859652A34}" destId="{55E8F4F0-96B0-449D-AB5A-629EAC104FBB}" srcOrd="0" destOrd="0" parTransId="{F6A55B43-8FCE-46ED-BB32-31F471F87060}" sibTransId="{4A151CB0-D2CD-4AF0-B7F5-421C96B92B87}"/>
    <dgm:cxn modelId="{4BB25340-6E40-4E86-97EA-601CE15CB7E8}" type="presParOf" srcId="{4A892711-854E-46C9-A6E9-60BE5E7C3117}" destId="{202FE270-69EC-4702-BD54-67F553FCD4CA}" srcOrd="0" destOrd="0" presId="urn:microsoft.com/office/officeart/2005/8/layout/hList1"/>
    <dgm:cxn modelId="{2BC33CED-9E47-4F67-B130-079ABD2D856A}" type="presParOf" srcId="{202FE270-69EC-4702-BD54-67F553FCD4CA}" destId="{2B5E271B-AC19-470D-BFA5-5B887098A391}" srcOrd="0" destOrd="0" presId="urn:microsoft.com/office/officeart/2005/8/layout/hList1"/>
    <dgm:cxn modelId="{63532CBD-5E14-4C21-A040-EA6BC958241F}" type="presParOf" srcId="{202FE270-69EC-4702-BD54-67F553FCD4CA}" destId="{6DE7CA86-BF41-4EC0-A828-4EBF9F60A55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25342-B802-4256-AF27-0D8365F2BEA0}">
      <dsp:nvSpPr>
        <dsp:cNvPr id="0" name=""/>
        <dsp:cNvSpPr/>
      </dsp:nvSpPr>
      <dsp:spPr>
        <a:xfrm>
          <a:off x="254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Componentes de los EE.FF.</a:t>
          </a:r>
        </a:p>
      </dsp:txBody>
      <dsp:txXfrm>
        <a:off x="2540" y="756575"/>
        <a:ext cx="2476500" cy="671906"/>
      </dsp:txXfrm>
    </dsp:sp>
    <dsp:sp modelId="{5AF11E18-CDC6-459F-8A6A-CD19349063D2}">
      <dsp:nvSpPr>
        <dsp:cNvPr id="0" name=""/>
        <dsp:cNvSpPr/>
      </dsp:nvSpPr>
      <dsp:spPr>
        <a:xfrm>
          <a:off x="254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Situación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Rendimientos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Cambios en los Activos Netos/Patrimonio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Presupuesto aprobado y los importes reales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Notas a los EE.FF.</a:t>
          </a:r>
        </a:p>
      </dsp:txBody>
      <dsp:txXfrm>
        <a:off x="2540" y="1428481"/>
        <a:ext cx="2476500" cy="3233609"/>
      </dsp:txXfrm>
    </dsp:sp>
    <dsp:sp modelId="{3D19DAE1-D503-4190-BE4E-4E563C2EA15C}">
      <dsp:nvSpPr>
        <dsp:cNvPr id="0" name=""/>
        <dsp:cNvSpPr/>
      </dsp:nvSpPr>
      <dsp:spPr>
        <a:xfrm>
          <a:off x="282575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Objetivos de la Información</a:t>
          </a:r>
        </a:p>
      </dsp:txBody>
      <dsp:txXfrm>
        <a:off x="2825750" y="756575"/>
        <a:ext cx="2476500" cy="671906"/>
      </dsp:txXfrm>
    </dsp:sp>
    <dsp:sp modelId="{3604F7DE-CB22-42CB-ACCE-5E36AC65E1AD}">
      <dsp:nvSpPr>
        <dsp:cNvPr id="0" name=""/>
        <dsp:cNvSpPr/>
      </dsp:nvSpPr>
      <dsp:spPr>
        <a:xfrm>
          <a:off x="282575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Asegurar la comparabilidad de los EE.FF.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Presentar gestión y administración.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Utilidad para decisiones</a:t>
          </a:r>
        </a:p>
      </dsp:txBody>
      <dsp:txXfrm>
        <a:off x="2825750" y="1428481"/>
        <a:ext cx="2476500" cy="3233609"/>
      </dsp:txXfrm>
    </dsp:sp>
    <dsp:sp modelId="{4FD9D9C3-04CA-4FCA-961C-37D2A1DC6E49}">
      <dsp:nvSpPr>
        <dsp:cNvPr id="0" name=""/>
        <dsp:cNvSpPr/>
      </dsp:nvSpPr>
      <dsp:spPr>
        <a:xfrm>
          <a:off x="564896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Cualitativas</a:t>
          </a:r>
        </a:p>
      </dsp:txBody>
      <dsp:txXfrm>
        <a:off x="5648960" y="756575"/>
        <a:ext cx="2476500" cy="671906"/>
      </dsp:txXfrm>
    </dsp:sp>
    <dsp:sp modelId="{3F3EB530-BE4A-4C9F-972C-623A95F3DF82}">
      <dsp:nvSpPr>
        <dsp:cNvPr id="0" name=""/>
        <dsp:cNvSpPr/>
      </dsp:nvSpPr>
      <dsp:spPr>
        <a:xfrm>
          <a:off x="564896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Comprensibilidad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Relevancia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Confiabilidad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Comparabilidad</a:t>
          </a:r>
        </a:p>
      </dsp:txBody>
      <dsp:txXfrm>
        <a:off x="5648960" y="1428481"/>
        <a:ext cx="2476500" cy="3233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84B36-EADE-48B8-ADED-74C3443B1111}">
      <dsp:nvSpPr>
        <dsp:cNvPr id="0" name=""/>
        <dsp:cNvSpPr/>
      </dsp:nvSpPr>
      <dsp:spPr>
        <a:xfrm>
          <a:off x="0" y="0"/>
          <a:ext cx="5932556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Generales</a:t>
          </a:r>
        </a:p>
      </dsp:txBody>
      <dsp:txXfrm>
        <a:off x="0" y="0"/>
        <a:ext cx="5932556" cy="547200"/>
      </dsp:txXfrm>
    </dsp:sp>
    <dsp:sp modelId="{FC2AA0E3-2402-4E73-A597-885F69A23F93}">
      <dsp:nvSpPr>
        <dsp:cNvPr id="0" name=""/>
        <dsp:cNvSpPr/>
      </dsp:nvSpPr>
      <dsp:spPr>
        <a:xfrm>
          <a:off x="0" y="549558"/>
          <a:ext cx="5932556" cy="25555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Presentación razonable y cumplimiento de las NICSP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Negocio en Marcha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Congruencia de la presentación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Materialidad y agrupación de datos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Compensación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Información comparativa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Uniformidad en la presentación</a:t>
          </a:r>
        </a:p>
      </dsp:txBody>
      <dsp:txXfrm>
        <a:off x="0" y="549558"/>
        <a:ext cx="5932556" cy="2555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E271B-AC19-470D-BFA5-5B887098A391}">
      <dsp:nvSpPr>
        <dsp:cNvPr id="0" name=""/>
        <dsp:cNvSpPr/>
      </dsp:nvSpPr>
      <dsp:spPr>
        <a:xfrm>
          <a:off x="0" y="4124597"/>
          <a:ext cx="7536070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0" y="4124597"/>
        <a:ext cx="7536070" cy="460800"/>
      </dsp:txXfrm>
    </dsp:sp>
    <dsp:sp modelId="{6DE7CA86-BF41-4EC0-A828-4EBF9F60A55C}">
      <dsp:nvSpPr>
        <dsp:cNvPr id="0" name=""/>
        <dsp:cNvSpPr/>
      </dsp:nvSpPr>
      <dsp:spPr>
        <a:xfrm>
          <a:off x="0" y="654906"/>
          <a:ext cx="7536070" cy="39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Propiedades, planta y equipo (NICSP 17)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Propiedades de inversión (NICSP 16)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Activos intangibles (NICSP 31)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Activos financieros (NIC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Inversiones contabilizadas por el método de la participación (NICSP 36)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Agricultura (NICSP 27)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Inventarios (NICSP 12)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Deudores comerciales y otras cuentas por cobrar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Efectivo y equivalentes al efectivo (NICSP 2)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Acreedores comerciales y otras cuentas por pagar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Provisiones (NICSP 19)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Pasivos financieros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Participaciones no controladoras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Capital emitido y reservas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600" kern="1200" dirty="0"/>
        </a:p>
      </dsp:txBody>
      <dsp:txXfrm>
        <a:off x="0" y="654906"/>
        <a:ext cx="7536070" cy="395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21-Mar-18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21-Mar-18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1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068C3-F808-4EDF-9F8E-E4B2FB2C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Características generales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5BE9E4-C807-4508-966D-C9ABE7F36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Las características generales son las bases que reafirman todos los procedimientos de las NICSP, los cuales se deben cumplir a cabalidad y en un 100% </a:t>
            </a:r>
            <a:r>
              <a:rPr lang="es-CL" b="1" dirty="0"/>
              <a:t>“No se puede dejar de cumplir ninguna”. </a:t>
            </a:r>
            <a:endParaRPr lang="es-CL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D35B836-759C-49DB-B5E1-EE75E56307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3675882"/>
              </p:ext>
            </p:extLst>
          </p:nvPr>
        </p:nvGraphicFramePr>
        <p:xfrm>
          <a:off x="1713948" y="3319792"/>
          <a:ext cx="5932556" cy="3107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054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A6B68-0D27-4AA0-8FAD-BDBD175E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Situación Financiera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18746F-1AAC-43F1-A195-01C3CE4DC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EE.FF. Reflejan los efectos financieros de las transacciones y otros sucesos, agrupándolos en grandes categorías de acuerdo con sus características económicas. Éstas categorías son:</a:t>
            </a:r>
          </a:p>
          <a:p>
            <a:endParaRPr lang="es-CL" dirty="0"/>
          </a:p>
          <a:p>
            <a:pPr lvl="1"/>
            <a:r>
              <a:rPr lang="es-CL" dirty="0"/>
              <a:t>Activos</a:t>
            </a:r>
          </a:p>
          <a:p>
            <a:pPr lvl="1"/>
            <a:r>
              <a:rPr lang="es-CL" dirty="0"/>
              <a:t>Pasivos</a:t>
            </a:r>
          </a:p>
          <a:p>
            <a:pPr lvl="1"/>
            <a:r>
              <a:rPr lang="es-CL" dirty="0"/>
              <a:t>Patrimonio</a:t>
            </a:r>
          </a:p>
        </p:txBody>
      </p:sp>
    </p:spTree>
    <p:extLst>
      <p:ext uri="{BB962C8B-B14F-4D97-AF65-F5344CB8AC3E}">
        <p14:creationId xmlns:p14="http://schemas.microsoft.com/office/powerpoint/2010/main" val="333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4ACAE-C2A4-4E20-AF95-573CB615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SITUACIÓN FINANCIERA - ACTIVOS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F52D8-8EBB-4E32-8A26-5116A574E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Activos son un recurso controlado por la entidad.</a:t>
            </a:r>
          </a:p>
          <a:p>
            <a:r>
              <a:rPr lang="es-CL" dirty="0"/>
              <a:t>Los Activos son parte de la entidad como resultado de sucesos pasados.</a:t>
            </a:r>
          </a:p>
          <a:p>
            <a:r>
              <a:rPr lang="es-CL" dirty="0"/>
              <a:t>La entidad espera obtener, en el futuro beneficios económicos o potencial de servicio.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36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5FE6D-5BF6-4E73-B0F8-531123F1B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sz="3100" dirty="0"/>
              <a:t>SITUACIÓN FINANCIERA – PASIVOS - PATRIMONIO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CEAA85-1638-42E7-B490-135529288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PASIVOS</a:t>
            </a:r>
          </a:p>
          <a:p>
            <a:r>
              <a:rPr lang="es-CL" dirty="0"/>
              <a:t>Los Pasivos son un obligación presente.</a:t>
            </a:r>
          </a:p>
          <a:p>
            <a:r>
              <a:rPr lang="es-CL" dirty="0"/>
              <a:t>Los Pasivos son parte de la entidad como resultado de sucesos pasados.</a:t>
            </a:r>
          </a:p>
          <a:p>
            <a:r>
              <a:rPr lang="es-CL" dirty="0"/>
              <a:t>La entidad espera minimizar la cantidad de Pasivos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P</a:t>
            </a:r>
            <a:r>
              <a:rPr lang="en-US" dirty="0"/>
              <a:t>ATRIMONIO</a:t>
            </a:r>
          </a:p>
          <a:p>
            <a:r>
              <a:rPr lang="es-CL" dirty="0"/>
              <a:t>E</a:t>
            </a:r>
            <a:r>
              <a:rPr lang="en-US" dirty="0"/>
              <a:t>l </a:t>
            </a:r>
            <a:r>
              <a:rPr lang="en-US" dirty="0" err="1"/>
              <a:t>Patrimonio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parte</a:t>
            </a:r>
            <a:r>
              <a:rPr lang="en-US" dirty="0"/>
              <a:t> residual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activos</a:t>
            </a:r>
            <a:r>
              <a:rPr lang="en-US" dirty="0"/>
              <a:t> de la </a:t>
            </a:r>
            <a:r>
              <a:rPr lang="en-US" dirty="0" err="1"/>
              <a:t>entidad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deducidos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pasivos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8298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B3A16-616E-4C26-B302-24135093E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 de Situación Financiera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B0634D-39C7-4BF9-BEA7-DFF357F4F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NICSP 1, exige que si o si, se deben incluir las siguientes partidas, independientemente de que si tienen movimientos o no. Las partidas obligatorias son:</a:t>
            </a:r>
          </a:p>
          <a:p>
            <a:endParaRPr lang="en-US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467B86E-BE1E-4977-87C4-F3B2313EC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487650"/>
              </p:ext>
            </p:extLst>
          </p:nvPr>
        </p:nvGraphicFramePr>
        <p:xfrm>
          <a:off x="2850690" y="2169424"/>
          <a:ext cx="7536070" cy="4607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08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AC502-0C69-480F-964C-DF0D7141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Activos corrientes y no corrientes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8B93D7-A7B9-43F9-AD4C-329AF1AB9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Un Activo se debe clasificar como corriente, cuando: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Se tiene la intención de vender pronto el activo (menos de 12 meses)</a:t>
            </a:r>
            <a:r>
              <a:rPr lang="es-CL" dirty="0" err="1"/>
              <a:t>tivo</a:t>
            </a:r>
            <a:r>
              <a:rPr lang="es-CL" dirty="0"/>
              <a:t> </a:t>
            </a:r>
            <a:r>
              <a:rPr lang="es-CL" dirty="0" err="1"/>
              <a:t>pron</a:t>
            </a:r>
            <a:r>
              <a:rPr lang="es-CL" dirty="0"/>
              <a:t>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Mantiene el activo principalmente con fines de negociación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Se espera realizar el activo dentro de los doce meses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El activo es efectivo o equivalente al efectivo</a:t>
            </a:r>
          </a:p>
          <a:p>
            <a:pPr marL="800100" lvl="1" indent="-342900">
              <a:buFont typeface="+mj-lt"/>
              <a:buAutoNum type="alphaLcParenR"/>
            </a:pPr>
            <a:endParaRPr lang="es-CL" dirty="0"/>
          </a:p>
          <a:p>
            <a:pPr marL="400050"/>
            <a:r>
              <a:rPr lang="es-CL" dirty="0"/>
              <a:t>Todo Activo que no se encuentre en los puntos anteriores, se debe clasificar como Activo </a:t>
            </a:r>
            <a:r>
              <a:rPr lang="es-CL"/>
              <a:t>No Corriente.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2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Presentación de Estados Financieros (EE.FF)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objetivo de presentar estados financieros es suministrar información útil a los usuarios externos.</a:t>
            </a:r>
            <a:endParaRPr lang="en-US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74D4647-F05A-46D6-9E0D-D08F34F251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1852298"/>
              </p:ext>
            </p:extLst>
          </p:nvPr>
        </p:nvGraphicFramePr>
        <p:xfrm>
          <a:off x="792399" y="203641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B337E-686D-42A7-A680-B4DFB66BC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Introducción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56411B-F4CE-4C09-99C7-FD90BBB51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importancia de la NICSP 1, es que obliga que una entidad revele información comparativa con respecto a periodos previos.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D30F92A-E20B-457B-ADC7-BDE1494F9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00" y="3212401"/>
            <a:ext cx="8170735" cy="248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DDB38-65BE-4821-A890-7902AE70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Financieros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6CA6D2-A49C-4B87-A071-502A7804C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 establecen en la NICSP 1, la finalidad de los EE.FF. como también lo que e debe entender como un estado financiero, detallando los seis conjuntos de aplicación obligatoria por cada una de las entidades. Estos estados financieros son:</a:t>
            </a:r>
            <a:endParaRPr lang="en-U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D9A5B03-13A7-483F-AE38-C8EDD4B05FA4}"/>
              </a:ext>
            </a:extLst>
          </p:cNvPr>
          <p:cNvGrpSpPr/>
          <p:nvPr/>
        </p:nvGrpSpPr>
        <p:grpSpPr>
          <a:xfrm>
            <a:off x="1968775" y="3394202"/>
            <a:ext cx="5611468" cy="3463798"/>
            <a:chOff x="2539" y="1605758"/>
            <a:chExt cx="5611468" cy="3463798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83A03090-0464-4E8C-8102-CA69FF2F0AD7}"/>
                </a:ext>
              </a:extLst>
            </p:cNvPr>
            <p:cNvSpPr/>
            <p:nvPr/>
          </p:nvSpPr>
          <p:spPr>
            <a:xfrm>
              <a:off x="2539" y="1605758"/>
              <a:ext cx="5425937" cy="2343990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28997E5-D889-49AF-A01D-2B694D971DC3}"/>
                </a:ext>
              </a:extLst>
            </p:cNvPr>
            <p:cNvSpPr txBox="1"/>
            <p:nvPr/>
          </p:nvSpPr>
          <p:spPr>
            <a:xfrm>
              <a:off x="2540" y="1835947"/>
              <a:ext cx="5611467" cy="32336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46" tIns="101346" rIns="135128" bIns="152019" numCol="1" spcCol="1270" anchor="t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Situación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Rendimientos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Cambios en los Activos Netos/Patrimonio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Presupuesto aprobado y los importes reales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Notas a los EE.FF.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54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864E3-612A-4682-B7BD-83513A50A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de Situación Financiera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2CA80D2-959F-433E-ACAE-B1FDD3479F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741" y="2724879"/>
            <a:ext cx="9512867" cy="129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38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38A95-2F34-447C-8FF5-8D8E551E6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de Rendimientos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0A08ED9-52C6-4DEC-BC36-9CDE15FEF4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9637" y="2077771"/>
            <a:ext cx="3488789" cy="400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39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AC9DD-1E26-4726-B6FA-D5468E86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1 </a:t>
            </a:r>
            <a:br>
              <a:rPr lang="es-CL" dirty="0"/>
            </a:br>
            <a:r>
              <a:rPr lang="es-CL" sz="3100" dirty="0"/>
              <a:t>Estados de cambios en los activos netos/patrimonio</a:t>
            </a:r>
            <a:endParaRPr lang="en-US" sz="31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78DF9C6-E17A-448D-8B94-0C86F757CC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2608" y="2531165"/>
            <a:ext cx="7546120" cy="275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003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C33F7-1430-46A3-AA38-4D5AA7F27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 de Flujo Efectivo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D98D7B6-180B-46DA-B2D7-F0DF24D8A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051" t="32413" r="49134" b="19326"/>
          <a:stretch/>
        </p:blipFill>
        <p:spPr>
          <a:xfrm>
            <a:off x="2129636" y="2319130"/>
            <a:ext cx="4986782" cy="357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90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7B0E4A-9896-4DD8-AF86-6A09D91D0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EE.FF.</a:t>
            </a:r>
            <a:endParaRPr lang="en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B7947C-A0CA-4EA1-9A56-C041207BF9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4" y="2160589"/>
            <a:ext cx="3258562" cy="388077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346" tIns="101346" rIns="135128" bIns="152019" numCol="1" spcCol="1270" anchor="t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Situación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Rendimientos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Cambios en los Activos Netos/Patrimonio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Presupuesto aprobado y los importes reales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Notas a los EE.FF.</a:t>
            </a: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3E27E8D3-9EE2-46A0-9A0D-52D36B8C15E4}"/>
              </a:ext>
            </a:extLst>
          </p:cNvPr>
          <p:cNvSpPr/>
          <p:nvPr/>
        </p:nvSpPr>
        <p:spPr>
          <a:xfrm>
            <a:off x="3935896" y="2160589"/>
            <a:ext cx="530087" cy="24114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A79AD7-2D60-47D6-B763-16335D7B5E7F}"/>
              </a:ext>
            </a:extLst>
          </p:cNvPr>
          <p:cNvSpPr txBox="1"/>
          <p:nvPr/>
        </p:nvSpPr>
        <p:spPr>
          <a:xfrm>
            <a:off x="4736179" y="2489131"/>
            <a:ext cx="4916557" cy="17543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Muchas entidades presentan fuera de sus EE.FF., informes adicionales de indicadores de logros y de gestión, revisión de programas y otros informes. ESTOS INFORMES ADICIONALES QUEDA FUERA DEL ALCANCE DE LAS NICSP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119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357</TotalTime>
  <Words>700</Words>
  <Application>Microsoft Office PowerPoint</Application>
  <PresentationFormat>Panorámica</PresentationFormat>
  <Paragraphs>95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Faceta</vt:lpstr>
      <vt:lpstr>Contabilidad Gubernamental  NICSP 1</vt:lpstr>
      <vt:lpstr>NICSP 1 Presentación de Estados Financieros (EE.FF)</vt:lpstr>
      <vt:lpstr>NICSP 1 Introducción</vt:lpstr>
      <vt:lpstr>NICSP 1 Estados Financieros</vt:lpstr>
      <vt:lpstr>NICSP 1 Estados de Situación Financiera</vt:lpstr>
      <vt:lpstr>NICSP 1 Estados de Rendimientos</vt:lpstr>
      <vt:lpstr>NICSP 1  Estados de cambios en los activos netos/patrimonio</vt:lpstr>
      <vt:lpstr>NICSP 1 Estado de Flujo Efectivo</vt:lpstr>
      <vt:lpstr>NICSP 1 EE.FF.</vt:lpstr>
      <vt:lpstr>NICSP 1 Características generales</vt:lpstr>
      <vt:lpstr>NICSP 1 Situación Financiera</vt:lpstr>
      <vt:lpstr>NICSP 1 SITUACIÓN FINANCIERA - ACTIVOS</vt:lpstr>
      <vt:lpstr>NICSP 1 SITUACIÓN FINANCIERA – PASIVOS - PATRIMONIO</vt:lpstr>
      <vt:lpstr>NICSP 1 Estado de Situación Financiera</vt:lpstr>
      <vt:lpstr>NICSP 1 Activos corrientes y no corrientes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33</cp:revision>
  <dcterms:created xsi:type="dcterms:W3CDTF">2018-03-13T03:08:02Z</dcterms:created>
  <dcterms:modified xsi:type="dcterms:W3CDTF">2018-03-22T04:39:45Z</dcterms:modified>
</cp:coreProperties>
</file>